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4" d="100"/>
          <a:sy n="84" d="100"/>
        </p:scale>
        <p:origin x="-2072" y="-112"/>
      </p:cViewPr>
      <p:guideLst>
        <p:guide orient="horz" pos="2160"/>
        <p:guide pos="36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8683" y="139949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3653" y="286384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7357" y="284547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239" y="287570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83517" y="376443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4239" y="377305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61572" y="376443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3188" y="461105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18607" y="522228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7254" y="458082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46456" y="374283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1887545" y="173805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3924779" y="173805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3954819" y="318402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3924779" y="173805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343852" y="321426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5971982" y="321426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5971982" y="321426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5971982" y="411161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6719315" y="410299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6726970" y="491937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/>
          <p:cNvSpPr/>
          <p:nvPr/>
        </p:nvSpPr>
        <p:spPr>
          <a:xfrm>
            <a:off x="6833698" y="4803010"/>
            <a:ext cx="226804" cy="403610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Up Arrow 78"/>
          <p:cNvSpPr/>
          <p:nvPr/>
        </p:nvSpPr>
        <p:spPr>
          <a:xfrm>
            <a:off x="5590785" y="4207448"/>
            <a:ext cx="226804" cy="403610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Up Arrow 79"/>
          <p:cNvSpPr/>
          <p:nvPr/>
        </p:nvSpPr>
        <p:spPr>
          <a:xfrm rot="18000000">
            <a:off x="5685401" y="2351155"/>
            <a:ext cx="226804" cy="403610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Up Arrow 80"/>
          <p:cNvSpPr/>
          <p:nvPr/>
        </p:nvSpPr>
        <p:spPr>
          <a:xfrm flipV="1">
            <a:off x="3664004" y="2106689"/>
            <a:ext cx="226804" cy="403610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151903" y="282710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3924779" y="173805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49376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12891</TotalTime>
  <Words>21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</cp:lastModifiedBy>
  <cp:revision>6</cp:revision>
  <dcterms:created xsi:type="dcterms:W3CDTF">2013-04-29T13:55:17Z</dcterms:created>
  <dcterms:modified xsi:type="dcterms:W3CDTF">2013-05-08T12:47:01Z</dcterms:modified>
</cp:coreProperties>
</file>