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64" r:id="rId4"/>
    <p:sldId id="265" r:id="rId5"/>
    <p:sldId id="263" r:id="rId6"/>
    <p:sldId id="266" r:id="rId7"/>
    <p:sldId id="262" r:id="rId8"/>
    <p:sldId id="267" r:id="rId9"/>
    <p:sldId id="261" r:id="rId10"/>
    <p:sldId id="268" r:id="rId11"/>
    <p:sldId id="260" r:id="rId12"/>
    <p:sldId id="269" r:id="rId13"/>
    <p:sldId id="259" r:id="rId14"/>
    <p:sldId id="270" r:id="rId15"/>
    <p:sldId id="25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144"/>
      </p:cViewPr>
      <p:guideLst>
        <p:guide orient="horz" pos="1680"/>
        <p:guide pos="2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D7F07-1B54-6F44-98A6-BB19D3C8B0B6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B7E1B-F179-734D-9607-2C0D35AD7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B7E1B-F179-734D-9607-2C0D35AD7E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2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1" y="520700"/>
            <a:ext cx="4242605" cy="15647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5100" y="559832"/>
            <a:ext cx="4101176" cy="1525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91574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269" y="518214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455" y="518871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113" y="5174384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021051" y="4848640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148480" y="4848640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5148480" y="4848640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405976" y="2357628"/>
            <a:ext cx="267624" cy="24587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7800" y="571500"/>
            <a:ext cx="2873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i="1" smtClean="0">
                <a:latin typeface="Times"/>
                <a:cs typeface="Times"/>
              </a:rPr>
              <a:t>Expression </a:t>
            </a:r>
            <a:r>
              <a:rPr lang="en-US" smtClean="0">
                <a:latin typeface="Times"/>
                <a:cs typeface="Times"/>
              </a:rPr>
              <a:t>+ </a:t>
            </a:r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smtClean="0">
                <a:latin typeface="Times"/>
                <a:cs typeface="Times"/>
              </a:rPr>
              <a:t>x + </a:t>
            </a:r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>
                <a:latin typeface="Times"/>
                <a:cs typeface="Times"/>
              </a:rPr>
              <a:t>x + </a:t>
            </a:r>
            <a:r>
              <a:rPr lang="en-US" i="1" smtClean="0">
                <a:latin typeface="Times"/>
                <a:cs typeface="Times"/>
              </a:rPr>
              <a:t>Expression</a:t>
            </a:r>
            <a:r>
              <a:rPr lang="en-US" i="1">
                <a:latin typeface="Times"/>
                <a:cs typeface="Times"/>
              </a:rPr>
              <a:t> </a:t>
            </a:r>
            <a:r>
              <a:rPr lang="en-US" smtClean="0">
                <a:latin typeface="Times"/>
                <a:cs typeface="Times"/>
              </a:rPr>
              <a:t>* </a:t>
            </a:r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7409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269" y="518214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455" y="518871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113" y="5174384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021051" y="4848640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148480" y="4848640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5148480" y="4848640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Expression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4405976" y="3462528"/>
            <a:ext cx="267624" cy="24587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7800" y="571500"/>
            <a:ext cx="2873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</a:rPr>
              <a:t>Expression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 smtClean="0">
                <a:latin typeface="Times"/>
                <a:cs typeface="Times"/>
              </a:rPr>
              <a:t>x 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i="1" dirty="0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r>
              <a:rPr lang="en-US" i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*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  <a:endParaRPr lang="en-US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68280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269" y="518214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455" y="518871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113" y="5174384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9068" y="59017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021051" y="4848640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148480" y="4848640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5148480" y="4848640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2"/>
            <a:endCxn id="13" idx="0"/>
          </p:cNvCxnSpPr>
          <p:nvPr/>
        </p:nvCxnSpPr>
        <p:spPr>
          <a:xfrm flipH="1">
            <a:off x="4011933" y="5543716"/>
            <a:ext cx="9118" cy="357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405976" y="3462528"/>
            <a:ext cx="267624" cy="24587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7800" y="571500"/>
            <a:ext cx="28730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</a:rPr>
              <a:t>Expression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 smtClean="0">
                <a:latin typeface="Times"/>
                <a:cs typeface="Times"/>
              </a:rPr>
              <a:t>x 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  <a:r>
              <a:rPr lang="en-US" i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*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dirty="0" smtClean="0">
                <a:latin typeface="Times"/>
                <a:cs typeface="Times"/>
              </a:rPr>
              <a:t>y *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  <a:endParaRPr lang="en-US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2695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269" y="518214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455" y="518871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113" y="5174384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9068" y="59017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y</a:t>
            </a: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021051" y="4848640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148480" y="4848640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5148480" y="4848640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2"/>
            <a:endCxn id="13" idx="0"/>
          </p:cNvCxnSpPr>
          <p:nvPr/>
        </p:nvCxnSpPr>
        <p:spPr>
          <a:xfrm flipH="1">
            <a:off x="4011933" y="5543716"/>
            <a:ext cx="9118" cy="357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Expression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405976" y="3729228"/>
            <a:ext cx="267624" cy="24587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7800" y="571500"/>
            <a:ext cx="28730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</a:rPr>
              <a:t>Expression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 smtClean="0">
                <a:latin typeface="Times"/>
                <a:cs typeface="Times"/>
              </a:rPr>
              <a:t>x 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  <a:r>
              <a:rPr lang="en-US" i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*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dirty="0" smtClean="0">
                <a:latin typeface="Times"/>
                <a:cs typeface="Times"/>
              </a:rPr>
              <a:t>y * </a:t>
            </a:r>
            <a:r>
              <a:rPr lang="en-US" i="1" dirty="0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2463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269" y="518214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455" y="518871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113" y="5174384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9068" y="59017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58892" y="5881386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z</a:t>
            </a: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021051" y="4848640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148480" y="4848640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5148480" y="4848640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2"/>
            <a:endCxn id="13" idx="0"/>
          </p:cNvCxnSpPr>
          <p:nvPr/>
        </p:nvCxnSpPr>
        <p:spPr>
          <a:xfrm flipH="1">
            <a:off x="4011933" y="5543716"/>
            <a:ext cx="9118" cy="357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  <a:endCxn id="14" idx="0"/>
          </p:cNvCxnSpPr>
          <p:nvPr/>
        </p:nvCxnSpPr>
        <p:spPr>
          <a:xfrm>
            <a:off x="6420393" y="5558047"/>
            <a:ext cx="93" cy="323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4405976" y="3729228"/>
            <a:ext cx="267624" cy="24587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7800" y="571500"/>
            <a:ext cx="2873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</a:rPr>
              <a:t>Expression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 smtClean="0">
                <a:latin typeface="Times"/>
                <a:cs typeface="Times"/>
              </a:rPr>
              <a:t>x 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  <a:r>
              <a:rPr lang="en-US" i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*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dirty="0" smtClean="0">
                <a:latin typeface="Times"/>
                <a:cs typeface="Times"/>
              </a:rPr>
              <a:t>y * </a:t>
            </a:r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y *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z</a:t>
            </a:r>
            <a:endParaRPr lang="en-US" i="1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9422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9269" y="5182147"/>
            <a:ext cx="3231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*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8455" y="5188715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9113" y="5174384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9068" y="5901701"/>
            <a:ext cx="3257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58892" y="5881386"/>
            <a:ext cx="3231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z</a:t>
            </a: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12" idx="0"/>
          </p:cNvCxnSpPr>
          <p:nvPr/>
        </p:nvCxnSpPr>
        <p:spPr>
          <a:xfrm flipH="1">
            <a:off x="4021051" y="4848640"/>
            <a:ext cx="1127429" cy="325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>
            <a:off x="5148480" y="4848640"/>
            <a:ext cx="2383" cy="333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</p:cNvCxnSpPr>
          <p:nvPr/>
        </p:nvCxnSpPr>
        <p:spPr>
          <a:xfrm>
            <a:off x="5148480" y="4848640"/>
            <a:ext cx="1271913" cy="340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2" idx="2"/>
            <a:endCxn id="13" idx="0"/>
          </p:cNvCxnSpPr>
          <p:nvPr/>
        </p:nvCxnSpPr>
        <p:spPr>
          <a:xfrm flipH="1">
            <a:off x="4011933" y="5543716"/>
            <a:ext cx="9118" cy="357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  <a:endCxn id="14" idx="0"/>
          </p:cNvCxnSpPr>
          <p:nvPr/>
        </p:nvCxnSpPr>
        <p:spPr>
          <a:xfrm>
            <a:off x="6420393" y="5558047"/>
            <a:ext cx="93" cy="323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73966" y="584200"/>
            <a:ext cx="10306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All done!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7800" y="571500"/>
            <a:ext cx="2873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</a:rPr>
              <a:t>Expression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 smtClean="0">
                <a:latin typeface="Times"/>
                <a:cs typeface="Times"/>
              </a:rPr>
              <a:t>x +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i="1" dirty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  <a:r>
              <a:rPr lang="en-US" i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* </a:t>
            </a:r>
            <a:r>
              <a:rPr lang="en-US" i="1" dirty="0" smtClean="0"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</a:t>
            </a:r>
            <a:r>
              <a:rPr lang="en-US" dirty="0" smtClean="0">
                <a:latin typeface="Times"/>
                <a:cs typeface="Times"/>
              </a:rPr>
              <a:t>y * </a:t>
            </a:r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</a:p>
          <a:p>
            <a:r>
              <a:rPr lang="en-US" dirty="0">
                <a:latin typeface="Times"/>
                <a:cs typeface="Times"/>
              </a:rPr>
              <a:t>x + y *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z</a:t>
            </a:r>
            <a:endParaRPr lang="en-US" i="1" dirty="0">
              <a:solidFill>
                <a:srgbClr val="00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20301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800" y="571500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" y="1816100"/>
            <a:ext cx="27930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Start with the Start Symbol!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Sentence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"/>
                <a:cs typeface="Times"/>
              </a:rPr>
              <a:t>Sentence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800" y="571500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Sentence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405976" y="1499632"/>
            <a:ext cx="267624" cy="31646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7800" y="571500"/>
            <a:ext cx="126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05976" y="1499632"/>
            <a:ext cx="267624" cy="31646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26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Expression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405976" y="1753632"/>
            <a:ext cx="267624" cy="31646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7800" y="571500"/>
            <a:ext cx="126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205239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405976" y="1753632"/>
            <a:ext cx="267624" cy="31646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7800" y="571500"/>
            <a:ext cx="2526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i="1" smtClean="0">
                <a:latin typeface="Times"/>
                <a:cs typeface="Times"/>
              </a:rPr>
              <a:t>Expression </a:t>
            </a:r>
            <a:r>
              <a:rPr lang="en-US" smtClean="0">
                <a:latin typeface="Times"/>
                <a:cs typeface="Times"/>
              </a:rPr>
              <a:t>+ </a:t>
            </a:r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6747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Expression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405976" y="3137932"/>
            <a:ext cx="267624" cy="31646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77800" y="571500"/>
            <a:ext cx="2526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r>
              <a:rPr lang="en-US" i="1" smtClean="0">
                <a:latin typeface="Times"/>
                <a:cs typeface="Times"/>
              </a:rPr>
              <a:t> </a:t>
            </a:r>
            <a:r>
              <a:rPr lang="en-US" smtClean="0">
                <a:latin typeface="Times"/>
                <a:cs typeface="Times"/>
              </a:rPr>
              <a:t>+ </a:t>
            </a:r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8124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405976" y="3137932"/>
            <a:ext cx="267624" cy="31646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7800" y="571500"/>
            <a:ext cx="2526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i="1" smtClean="0">
                <a:latin typeface="Times"/>
                <a:cs typeface="Times"/>
              </a:rPr>
              <a:t>Expression </a:t>
            </a:r>
            <a:r>
              <a:rPr lang="en-US" smtClean="0">
                <a:latin typeface="Times"/>
                <a:cs typeface="Times"/>
              </a:rPr>
              <a:t>+ </a:t>
            </a:r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smtClean="0">
                <a:latin typeface="Times"/>
                <a:cs typeface="Times"/>
              </a:rPr>
              <a:t>x + </a:t>
            </a:r>
            <a:r>
              <a:rPr lang="en-US" i="1" smtClean="0">
                <a:latin typeface="Times"/>
                <a:cs typeface="Times"/>
              </a:rPr>
              <a:t>Expression</a:t>
            </a:r>
            <a:endParaRPr lang="en-US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8824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8635" y="2923661"/>
            <a:ext cx="106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Sentence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38" y="3823111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0778" y="447274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542" y="4479308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 i="1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54" y="4464977"/>
            <a:ext cx="126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Expression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83" y="514569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x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 flipH="1">
            <a:off x="3008976" y="3292993"/>
            <a:ext cx="3031" cy="530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8" idx="0"/>
          </p:cNvCxnSpPr>
          <p:nvPr/>
        </p:nvCxnSpPr>
        <p:spPr>
          <a:xfrm flipH="1">
            <a:off x="1165392" y="4192443"/>
            <a:ext cx="1843584" cy="27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6" idx="0"/>
          </p:cNvCxnSpPr>
          <p:nvPr/>
        </p:nvCxnSpPr>
        <p:spPr>
          <a:xfrm>
            <a:off x="3008976" y="4192443"/>
            <a:ext cx="3396" cy="280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>
            <a:off x="3008976" y="4192443"/>
            <a:ext cx="2139504" cy="286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2"/>
            <a:endCxn id="9" idx="0"/>
          </p:cNvCxnSpPr>
          <p:nvPr/>
        </p:nvCxnSpPr>
        <p:spPr>
          <a:xfrm>
            <a:off x="1165392" y="4834309"/>
            <a:ext cx="4785" cy="31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200" y="10922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Grammar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100" y="1905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Derivation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00300" y="2540000"/>
            <a:ext cx="11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"/>
                <a:cs typeface="Times"/>
              </a:rPr>
              <a:t>Parse Tree</a:t>
            </a:r>
            <a:endParaRPr lang="en-US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1461532"/>
            <a:ext cx="373298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Sentence </a:t>
            </a:r>
            <a:r>
              <a:rPr lang="en-US" dirty="0">
                <a:sym typeface="Symbol"/>
              </a:rPr>
              <a:t>: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+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</a:t>
            </a: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-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Expression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*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/ </a:t>
            </a:r>
            <a:r>
              <a:rPr lang="en-US" i="1" dirty="0">
                <a:latin typeface="Times"/>
                <a:cs typeface="Times"/>
                <a:sym typeface="Symbol"/>
              </a:rPr>
              <a:t>Expression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 </a:t>
            </a:r>
            <a:r>
              <a:rPr lang="en-US" dirty="0" smtClean="0">
                <a:latin typeface="Times"/>
                <a:cs typeface="Times"/>
                <a:sym typeface="Symbol"/>
              </a:rPr>
              <a:t>(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Times"/>
                <a:cs typeface="Times"/>
                <a:sym typeface="Symbol"/>
              </a:rPr>
              <a:t>Expression </a:t>
            </a:r>
            <a:r>
              <a:rPr lang="en-US" dirty="0" smtClean="0">
                <a:latin typeface="Times"/>
                <a:cs typeface="Times"/>
                <a:sym typeface="Symbol"/>
              </a:rPr>
              <a:t>)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x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y</a:t>
            </a:r>
            <a:endParaRPr lang="en-US" dirty="0">
              <a:latin typeface="Times"/>
              <a:cs typeface="Times"/>
            </a:endParaRPr>
          </a:p>
          <a:p>
            <a:r>
              <a:rPr lang="en-US" i="1" dirty="0">
                <a:latin typeface="Times"/>
                <a:cs typeface="Times"/>
                <a:sym typeface="Symbol"/>
              </a:rPr>
              <a:t>Expression </a:t>
            </a:r>
            <a:r>
              <a:rPr lang="en-US" dirty="0"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Times"/>
                <a:cs typeface="Times"/>
                <a:sym typeface="Symbol"/>
              </a:rPr>
              <a:t>z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405976" y="2357628"/>
            <a:ext cx="267624" cy="24587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7800" y="571500"/>
            <a:ext cx="2526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000000"/>
                </a:solidFill>
                <a:latin typeface="Times"/>
                <a:cs typeface="Times"/>
              </a:rPr>
              <a:t>Sentence</a:t>
            </a:r>
          </a:p>
          <a:p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i="1" smtClean="0">
                <a:latin typeface="Times"/>
                <a:cs typeface="Times"/>
              </a:rPr>
              <a:t>Expression </a:t>
            </a:r>
            <a:r>
              <a:rPr lang="en-US" smtClean="0">
                <a:latin typeface="Times"/>
                <a:cs typeface="Times"/>
              </a:rPr>
              <a:t>+ </a:t>
            </a:r>
            <a:r>
              <a:rPr lang="en-US" i="1" smtClean="0">
                <a:latin typeface="Times"/>
                <a:cs typeface="Times"/>
              </a:rPr>
              <a:t>Expression</a:t>
            </a:r>
          </a:p>
          <a:p>
            <a:r>
              <a:rPr lang="en-US" smtClean="0">
                <a:latin typeface="Times"/>
                <a:cs typeface="Times"/>
              </a:rPr>
              <a:t>x + </a:t>
            </a:r>
            <a:r>
              <a:rPr lang="en-US" i="1" smtClean="0">
                <a:solidFill>
                  <a:srgbClr val="FF0000"/>
                </a:solidFill>
                <a:latin typeface="Times"/>
                <a:cs typeface="Times"/>
              </a:rPr>
              <a:t>Expression</a:t>
            </a:r>
            <a:endParaRPr lang="en-US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00297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3134</TotalTime>
  <Words>867</Words>
  <Application>Microsoft Macintosh PowerPoint</Application>
  <PresentationFormat>On-screen Show (4:3)</PresentationFormat>
  <Paragraphs>341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Theme</vt:lpstr>
      <vt:lpstr>csc402-ln001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25</cp:revision>
  <dcterms:created xsi:type="dcterms:W3CDTF">2013-01-18T14:55:26Z</dcterms:created>
  <dcterms:modified xsi:type="dcterms:W3CDTF">2017-05-08T15:45:43Z</dcterms:modified>
</cp:coreProperties>
</file>