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4" r:id="rId4"/>
    <p:sldId id="265" r:id="rId5"/>
    <p:sldId id="263" r:id="rId6"/>
    <p:sldId id="266" r:id="rId7"/>
    <p:sldId id="262" r:id="rId8"/>
    <p:sldId id="267" r:id="rId9"/>
    <p:sldId id="261" r:id="rId10"/>
    <p:sldId id="268" r:id="rId11"/>
    <p:sldId id="260" r:id="rId12"/>
    <p:sldId id="269" r:id="rId13"/>
    <p:sldId id="259" r:id="rId14"/>
    <p:sldId id="270" r:id="rId15"/>
    <p:sldId id="25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144"/>
      </p:cViewPr>
      <p:guideLst>
        <p:guide orient="horz" pos="1680"/>
        <p:guide pos="2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D7F07-1B54-6F44-98A6-BB19D3C8B0B6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B7E1B-F179-734D-9607-2C0D35AD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" y="520700"/>
            <a:ext cx="4242605" cy="15647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5100" y="559832"/>
            <a:ext cx="4101176" cy="1525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91574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405976" y="23576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7800" y="571500"/>
            <a:ext cx="2873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latin typeface="Times"/>
                <a:cs typeface="Times"/>
              </a:rPr>
              <a:t>Expression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smtClean="0">
                <a:latin typeface="Times"/>
                <a:cs typeface="Times"/>
              </a:rPr>
              <a:t>x + </a:t>
            </a:r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>
                <a:latin typeface="Times"/>
                <a:cs typeface="Times"/>
              </a:rPr>
              <a:t>x + </a:t>
            </a:r>
            <a:r>
              <a:rPr lang="en-US" i="1" smtClean="0">
                <a:latin typeface="Times"/>
                <a:cs typeface="Times"/>
              </a:rPr>
              <a:t>Expression</a:t>
            </a:r>
            <a:r>
              <a:rPr lang="en-US" i="1">
                <a:latin typeface="Times"/>
                <a:cs typeface="Times"/>
              </a:rPr>
              <a:t> </a:t>
            </a:r>
            <a:r>
              <a:rPr lang="en-US" smtClean="0">
                <a:latin typeface="Times"/>
                <a:cs typeface="Times"/>
              </a:rPr>
              <a:t>* </a:t>
            </a:r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7409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405976" y="34625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7800" y="571500"/>
            <a:ext cx="2873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68280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068" y="59017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13" idx="0"/>
          </p:cNvCxnSpPr>
          <p:nvPr/>
        </p:nvCxnSpPr>
        <p:spPr>
          <a:xfrm flipH="1">
            <a:off x="4011933" y="5543716"/>
            <a:ext cx="9118" cy="357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405976" y="34625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7800" y="571500"/>
            <a:ext cx="28730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dirty="0" smtClean="0">
                <a:latin typeface="Times"/>
                <a:cs typeface="Times"/>
              </a:rPr>
              <a:t>y 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695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068" y="59017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13" idx="0"/>
          </p:cNvCxnSpPr>
          <p:nvPr/>
        </p:nvCxnSpPr>
        <p:spPr>
          <a:xfrm flipH="1">
            <a:off x="4011933" y="5543716"/>
            <a:ext cx="9118" cy="357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405976" y="37292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7800" y="571500"/>
            <a:ext cx="28730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dirty="0" smtClean="0">
                <a:latin typeface="Times"/>
                <a:cs typeface="Times"/>
              </a:rPr>
              <a:t>y * </a:t>
            </a:r>
            <a:r>
              <a:rPr lang="en-US" i="1" dirty="0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246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068" y="59017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58892" y="5881386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13" idx="0"/>
          </p:cNvCxnSpPr>
          <p:nvPr/>
        </p:nvCxnSpPr>
        <p:spPr>
          <a:xfrm flipH="1">
            <a:off x="4011933" y="5543716"/>
            <a:ext cx="9118" cy="357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14" idx="0"/>
          </p:cNvCxnSpPr>
          <p:nvPr/>
        </p:nvCxnSpPr>
        <p:spPr>
          <a:xfrm>
            <a:off x="6420393" y="5558047"/>
            <a:ext cx="93" cy="323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405976" y="37292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7800" y="571500"/>
            <a:ext cx="2873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dirty="0" smtClean="0">
                <a:latin typeface="Times"/>
                <a:cs typeface="Times"/>
              </a:rPr>
              <a:t>y * </a:t>
            </a:r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y *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z</a:t>
            </a:r>
            <a:endParaRPr lang="en-US" i="1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942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068" y="5901701"/>
            <a:ext cx="3257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58892" y="5881386"/>
            <a:ext cx="3231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13" idx="0"/>
          </p:cNvCxnSpPr>
          <p:nvPr/>
        </p:nvCxnSpPr>
        <p:spPr>
          <a:xfrm flipH="1">
            <a:off x="4011933" y="5543716"/>
            <a:ext cx="9118" cy="357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14" idx="0"/>
          </p:cNvCxnSpPr>
          <p:nvPr/>
        </p:nvCxnSpPr>
        <p:spPr>
          <a:xfrm>
            <a:off x="6420393" y="5558047"/>
            <a:ext cx="93" cy="323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3966" y="584200"/>
            <a:ext cx="10306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All done!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7800" y="571500"/>
            <a:ext cx="2873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dirty="0" smtClean="0">
                <a:latin typeface="Times"/>
                <a:cs typeface="Times"/>
              </a:rPr>
              <a:t>y * </a:t>
            </a:r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y *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z</a:t>
            </a:r>
            <a:endParaRPr lang="en-US" i="1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0301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0" y="571500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1816100"/>
            <a:ext cx="27930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Start with the Start Symbol!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Sentence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"/>
                <a:cs typeface="Times"/>
              </a:rPr>
              <a:t>Sentence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800" y="571500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Sentence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405976" y="14996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800" y="571500"/>
            <a:ext cx="126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05976" y="14996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405976" y="17536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7800" y="571500"/>
            <a:ext cx="126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0523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405976" y="17536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7800" y="571500"/>
            <a:ext cx="252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latin typeface="Times"/>
                <a:cs typeface="Times"/>
              </a:rPr>
              <a:t>Expression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6747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405976" y="31379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77800" y="571500"/>
            <a:ext cx="252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r>
              <a:rPr lang="en-US" i="1" smtClean="0">
                <a:latin typeface="Times"/>
                <a:cs typeface="Times"/>
              </a:rPr>
              <a:t>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8124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405976" y="31379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7800" y="571500"/>
            <a:ext cx="2526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latin typeface="Times"/>
                <a:cs typeface="Times"/>
              </a:rPr>
              <a:t>Expression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smtClean="0">
                <a:latin typeface="Times"/>
                <a:cs typeface="Times"/>
              </a:rPr>
              <a:t>x + </a:t>
            </a:r>
            <a:r>
              <a:rPr lang="en-US" i="1" smtClean="0">
                <a:latin typeface="Times"/>
                <a:cs typeface="Times"/>
              </a:rPr>
              <a:t>Expression</a:t>
            </a:r>
            <a:endParaRPr lang="en-US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8824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405976" y="23576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7800" y="571500"/>
            <a:ext cx="2526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latin typeface="Times"/>
                <a:cs typeface="Times"/>
              </a:rPr>
              <a:t>Expression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smtClean="0">
                <a:latin typeface="Times"/>
                <a:cs typeface="Times"/>
              </a:rPr>
              <a:t>x + </a:t>
            </a:r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00297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119</TotalTime>
  <Words>867</Words>
  <Application>Microsoft Macintosh PowerPoint</Application>
  <PresentationFormat>On-screen Show (4:3)</PresentationFormat>
  <Paragraphs>341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Theme</vt:lpstr>
      <vt:lpstr>csc402-ln001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22</cp:revision>
  <dcterms:created xsi:type="dcterms:W3CDTF">2013-01-18T14:55:26Z</dcterms:created>
  <dcterms:modified xsi:type="dcterms:W3CDTF">2017-05-06T13:31:04Z</dcterms:modified>
</cp:coreProperties>
</file>