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7" r:id="rId3"/>
    <p:sldId id="258" r:id="rId4"/>
    <p:sldId id="293" r:id="rId5"/>
    <p:sldId id="294" r:id="rId6"/>
    <p:sldId id="261" r:id="rId7"/>
    <p:sldId id="260" r:id="rId8"/>
    <p:sldId id="263" r:id="rId9"/>
    <p:sldId id="288" r:id="rId10"/>
    <p:sldId id="264" r:id="rId11"/>
    <p:sldId id="265" r:id="rId12"/>
    <p:sldId id="267" r:id="rId13"/>
    <p:sldId id="289" r:id="rId14"/>
    <p:sldId id="268" r:id="rId15"/>
    <p:sldId id="269" r:id="rId16"/>
    <p:sldId id="271" r:id="rId17"/>
    <p:sldId id="272" r:id="rId18"/>
    <p:sldId id="274" r:id="rId19"/>
    <p:sldId id="290" r:id="rId20"/>
    <p:sldId id="275" r:id="rId21"/>
    <p:sldId id="276" r:id="rId22"/>
    <p:sldId id="278" r:id="rId23"/>
    <p:sldId id="279" r:id="rId24"/>
    <p:sldId id="281" r:id="rId25"/>
    <p:sldId id="291" r:id="rId26"/>
    <p:sldId id="282" r:id="rId27"/>
    <p:sldId id="292" r:id="rId28"/>
    <p:sldId id="283" r:id="rId29"/>
    <p:sldId id="284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5" d="100"/>
          <a:sy n="85" d="100"/>
        </p:scale>
        <p:origin x="-1488" y="-112"/>
      </p:cViewPr>
      <p:guideLst>
        <p:guide orient="horz" pos="173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1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0"/>
              <a:buNone/>
              <a:defRPr sz="32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05D9A71-BB83-8849-8340-9329400C290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410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13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0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658E-CBB7-AE48-BE99-62616ABEC9C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5502A6-E820-EA4B-AC66-1FA7A0CED1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1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52C15-73D2-F642-A532-7A4C0ADA324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71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46762-7B03-F24A-94A4-EBF674F4EB1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471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3ABC-4D8C-C34E-8353-3B6175DFA37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59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F1B5B-22DA-B248-8502-6E5E80AF985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182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DD223-4A3E-9744-B992-03CE50499C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0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D3395-0259-D941-B5A3-5E53BEF7EB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3965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6F323-0C30-CC42-838A-0E097F3ECD3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00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47F3-18A7-294A-B1A4-916776039C5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4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3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4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9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7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4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215DF-9304-D749-9E36-45FCEA760741}" type="datetimeFigureOut">
              <a:rPr lang="en-US" smtClean="0"/>
              <a:t>5/6/16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B256-28BF-D147-B9DD-0114D45D4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0CB11DF-49EE-3544-9C52-8B46BF3F90D6}" type="slidenum">
              <a: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08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76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0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17424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Prog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75882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&lt;p&gt; + 1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50256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Exp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96546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594624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&lt;+&gt;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+</a:t>
            </a:r>
            <a:r>
              <a:rPr lang="en-US" dirty="0">
                <a:latin typeface="Times"/>
                <a:cs typeface="Times"/>
                <a:sym typeface="Symbol"/>
              </a:rPr>
              <a:t>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317484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19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7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43671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+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9050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&lt;+&gt;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 smtClean="0">
                <a:latin typeface="Times"/>
                <a:cs typeface="Times"/>
                <a:sym typeface="Symbol"/>
              </a:rPr>
              <a:t>}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317484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5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1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20358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+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755476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&lt;+&gt;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5" name="Explosion 1 24"/>
          <p:cNvSpPr/>
          <p:nvPr/>
        </p:nvSpPr>
        <p:spPr>
          <a:xfrm>
            <a:off x="3705407" y="989672"/>
            <a:ext cx="403412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/>
          <p:cNvSpPr/>
          <p:nvPr/>
        </p:nvSpPr>
        <p:spPr>
          <a:xfrm>
            <a:off x="1751106" y="263923"/>
            <a:ext cx="534894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24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0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96294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Exp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344598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&lt;1&gt;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; \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4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Exp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02342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6527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&lt;1&gt;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1</a:t>
            </a:r>
            <a:r>
              <a:rPr lang="en-US" dirty="0">
                <a:latin typeface="Times"/>
                <a:cs typeface="Times"/>
                <a:sym typeface="Symbol"/>
              </a:rPr>
              <a:t>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398544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5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98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28575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Num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23730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&lt;1&gt;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398544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7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77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Num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56057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Num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37348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&lt;1&gt;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1</a:t>
            </a:r>
            <a:r>
              <a:rPr lang="en-US" dirty="0">
                <a:latin typeface="Times"/>
                <a:cs typeface="Times"/>
                <a:sym typeface="Symbol"/>
              </a:rPr>
              <a:t>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460690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7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788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5625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70596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&lt;1&gt;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460690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9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01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137649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54688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&lt;1&gt;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8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xplosion 1 30"/>
          <p:cNvSpPr/>
          <p:nvPr/>
        </p:nvSpPr>
        <p:spPr>
          <a:xfrm>
            <a:off x="3302000" y="974731"/>
            <a:ext cx="403412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xplosion 1 32"/>
          <p:cNvSpPr/>
          <p:nvPr/>
        </p:nvSpPr>
        <p:spPr>
          <a:xfrm>
            <a:off x="1900517" y="259092"/>
            <a:ext cx="549835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7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172702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79877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&lt;2&gt;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; \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8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28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417980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Prog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34945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&lt;p&gt;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Prog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solidFill>
                  <a:srgbClr val="FF0000"/>
                </a:solidFill>
                <a:latin typeface="Times"/>
                <a:cs typeface="Times"/>
                <a:sym typeface="Symbol"/>
              </a:rPr>
              <a:t>p</a:t>
            </a:r>
            <a:r>
              <a:rPr lang="en-US" dirty="0" err="1">
                <a:latin typeface="Times"/>
                <a:cs typeface="Times"/>
                <a:sym typeface="Symbol"/>
              </a:rPr>
              <a:t>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4809" y="185086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Prog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27457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Exp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45396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Exp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759266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&lt;2&gt;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2</a:t>
            </a:r>
            <a:r>
              <a:rPr lang="en-US" dirty="0">
                <a:latin typeface="Times"/>
                <a:cs typeface="Times"/>
                <a:sym typeface="Symbol"/>
              </a:rPr>
              <a:t>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399895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29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28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701896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Num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38250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&lt;2&gt;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399895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1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4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Num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79143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Num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06591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&lt;2&gt;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2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482306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1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94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1709" y="594251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>
            <a:off x="6141283" y="5631582"/>
            <a:ext cx="2020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28357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2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775086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&lt;2&gt;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482306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3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9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1709" y="594251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>
            <a:off x="6141283" y="5631582"/>
            <a:ext cx="2020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667882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2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73199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&lt;2&gt;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3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xplosion 1 34"/>
          <p:cNvSpPr/>
          <p:nvPr/>
        </p:nvSpPr>
        <p:spPr>
          <a:xfrm>
            <a:off x="2050352" y="246979"/>
            <a:ext cx="594236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xplosion 1 35"/>
          <p:cNvSpPr/>
          <p:nvPr/>
        </p:nvSpPr>
        <p:spPr>
          <a:xfrm>
            <a:off x="2901583" y="962780"/>
            <a:ext cx="403412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6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1709" y="594251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>
            <a:off x="6141283" y="5631582"/>
            <a:ext cx="2020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36917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60637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2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&lt;;&gt;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\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3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66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1709" y="594251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>
            <a:off x="6141283" y="5631582"/>
            <a:ext cx="2020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744859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78497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2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&lt;;&gt;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3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xplosion 1 34"/>
          <p:cNvSpPr/>
          <p:nvPr/>
        </p:nvSpPr>
        <p:spPr>
          <a:xfrm>
            <a:off x="2211294" y="263923"/>
            <a:ext cx="552824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xplosion 1 35"/>
          <p:cNvSpPr/>
          <p:nvPr/>
        </p:nvSpPr>
        <p:spPr>
          <a:xfrm>
            <a:off x="2752173" y="1007603"/>
            <a:ext cx="403412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2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1709" y="594251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>
            <a:off x="6141283" y="5631582"/>
            <a:ext cx="2020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43178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52585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2 ;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&lt;\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3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9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StmtList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1709" y="594251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>
            <a:off x="6141283" y="5631582"/>
            <a:ext cx="2020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19674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</a:t>
                      </a:r>
                      <a:endPara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94520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2 ;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&lt;\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StmtList</a:t>
            </a:r>
            <a:r>
              <a:rPr lang="en-US" dirty="0" smtClean="0">
                <a:solidFill>
                  <a:srgbClr val="FF0000"/>
                </a:solidFill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“”</a:t>
            </a:r>
            <a:r>
              <a:rPr lang="en-US" dirty="0">
                <a:latin typeface="Times"/>
                <a:cs typeface="Times"/>
                <a:sym typeface="Symbol"/>
              </a:rPr>
              <a:t>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237775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3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38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1709" y="594251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>
            <a:off x="6141283" y="5631582"/>
            <a:ext cx="2020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02203" y="3998976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“”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07" name="Straight Connector 106"/>
          <p:cNvCxnSpPr>
            <a:stCxn id="41" idx="2"/>
            <a:endCxn id="105" idx="0"/>
          </p:cNvCxnSpPr>
          <p:nvPr/>
        </p:nvCxnSpPr>
        <p:spPr>
          <a:xfrm>
            <a:off x="8333058" y="3568169"/>
            <a:ext cx="0" cy="430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9432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27953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2 ; &lt;\eof&gt;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64809" y="237775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35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8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853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endPara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403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&lt;p&gt; + 1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4809" y="185086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8" name="Straight Connector 7"/>
          <p:cNvCxnSpPr>
            <a:stCxn id="9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66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245953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838574" y="4652844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"/>
                <a:cs typeface="Times"/>
              </a:rPr>
              <a:t>Exp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47644" y="4652844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+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84" name="Straight Connector 83"/>
          <p:cNvCxnSpPr>
            <a:stCxn id="82" idx="0"/>
            <a:endCxn id="44" idx="2"/>
          </p:cNvCxnSpPr>
          <p:nvPr/>
        </p:nvCxnSpPr>
        <p:spPr>
          <a:xfrm flipV="1">
            <a:off x="5009238" y="4306833"/>
            <a:ext cx="526628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44" idx="2"/>
            <a:endCxn id="80" idx="0"/>
          </p:cNvCxnSpPr>
          <p:nvPr/>
        </p:nvCxnSpPr>
        <p:spPr>
          <a:xfrm>
            <a:off x="5535866" y="4306833"/>
            <a:ext cx="12796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44" idx="2"/>
            <a:endCxn id="81" idx="0"/>
          </p:cNvCxnSpPr>
          <p:nvPr/>
        </p:nvCxnSpPr>
        <p:spPr>
          <a:xfrm>
            <a:off x="5535866" y="4306833"/>
            <a:ext cx="605417" cy="346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05082" y="5245878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379120" y="593265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1</a:t>
            </a:r>
          </a:p>
        </p:txBody>
      </p:sp>
      <p:cxnSp>
        <p:nvCxnSpPr>
          <p:cNvPr id="94" name="Straight Connector 93"/>
          <p:cNvCxnSpPr>
            <a:stCxn id="92" idx="2"/>
            <a:endCxn id="93" idx="0"/>
          </p:cNvCxnSpPr>
          <p:nvPr/>
        </p:nvCxnSpPr>
        <p:spPr>
          <a:xfrm flipH="1">
            <a:off x="5540714" y="5615210"/>
            <a:ext cx="5680" cy="317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799971" y="5262250"/>
            <a:ext cx="68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Num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81709" y="5942513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2</a:t>
            </a:r>
          </a:p>
        </p:txBody>
      </p:sp>
      <p:cxnSp>
        <p:nvCxnSpPr>
          <p:cNvPr id="97" name="Straight Connector 96"/>
          <p:cNvCxnSpPr>
            <a:stCxn id="95" idx="2"/>
            <a:endCxn id="96" idx="0"/>
          </p:cNvCxnSpPr>
          <p:nvPr/>
        </p:nvCxnSpPr>
        <p:spPr>
          <a:xfrm>
            <a:off x="6141283" y="5631582"/>
            <a:ext cx="2020" cy="31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0" idx="2"/>
            <a:endCxn id="92" idx="0"/>
          </p:cNvCxnSpPr>
          <p:nvPr/>
        </p:nvCxnSpPr>
        <p:spPr>
          <a:xfrm flipH="1">
            <a:off x="5546394" y="5022176"/>
            <a:ext cx="2268" cy="223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81" idx="2"/>
            <a:endCxn id="95" idx="0"/>
          </p:cNvCxnSpPr>
          <p:nvPr/>
        </p:nvCxnSpPr>
        <p:spPr>
          <a:xfrm>
            <a:off x="6141283" y="5022176"/>
            <a:ext cx="0" cy="24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8102203" y="3998976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“”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107" name="Straight Connector 106"/>
          <p:cNvCxnSpPr>
            <a:stCxn id="41" idx="2"/>
            <a:endCxn id="105" idx="0"/>
          </p:cNvCxnSpPr>
          <p:nvPr/>
        </p:nvCxnSpPr>
        <p:spPr>
          <a:xfrm>
            <a:off x="8333058" y="3568169"/>
            <a:ext cx="0" cy="430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73365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99682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+ 1 2 ;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&lt;\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>
                <a:latin typeface="Times"/>
                <a:cs typeface="Times"/>
                <a:sym typeface="Symbol"/>
              </a:rPr>
              <a:t>} </a:t>
            </a:r>
            <a:r>
              <a:rPr lang="en-US" i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7366" y="1744848"/>
            <a:ext cx="20182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Done! Return True.</a:t>
            </a:r>
            <a:endParaRPr lang="en-US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8" name="Straight Connector 7"/>
          <p:cNvCxnSpPr>
            <a:stCxn id="35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xplosion 1 37"/>
          <p:cNvSpPr/>
          <p:nvPr/>
        </p:nvSpPr>
        <p:spPr>
          <a:xfrm>
            <a:off x="1474910" y="894328"/>
            <a:ext cx="784196" cy="644613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xplosion 1 38"/>
          <p:cNvSpPr/>
          <p:nvPr/>
        </p:nvSpPr>
        <p:spPr>
          <a:xfrm>
            <a:off x="2303929" y="129453"/>
            <a:ext cx="968189" cy="779817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StmtList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811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endPara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73073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&lt;p&gt;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+ 1 2 ; \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solidFill>
                  <a:srgbClr val="FF0000"/>
                </a:solidFill>
                <a:latin typeface="Times"/>
                <a:cs typeface="Times"/>
                <a:sym typeface="Symbol"/>
              </a:rPr>
              <a:t>p</a:t>
            </a:r>
            <a:r>
              <a:rPr lang="en-US" dirty="0" err="1">
                <a:latin typeface="Times"/>
                <a:cs typeface="Times"/>
                <a:sym typeface="Symbol"/>
              </a:rPr>
              <a:t>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4809" y="2089922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8" name="Straight Connector 7"/>
          <p:cNvCxnSpPr>
            <a:stCxn id="9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6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75548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</a:t>
                      </a:r>
                      <a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r>
                        <a:rPr kumimoji="0" lang="en-US" sz="18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</a:t>
                      </a:r>
                      <a:endParaRPr kumimoji="0" 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16996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&lt;p&gt; + 1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53792" y="1979792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64809" y="2089922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3" idx="2"/>
            <a:endCxn id="6" idx="0"/>
          </p:cNvCxnSpPr>
          <p:nvPr/>
        </p:nvCxnSpPr>
        <p:spPr>
          <a:xfrm flipH="1">
            <a:off x="7003092" y="2349124"/>
            <a:ext cx="578" cy="182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17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"/>
                <a:cs typeface="Times"/>
              </a:rPr>
              <a:t>Stmt</a:t>
            </a:r>
            <a:endParaRPr lang="en-US" i="1" dirty="0">
              <a:solidFill>
                <a:srgbClr val="FF0000"/>
              </a:solidFill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80120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 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058269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&lt;p&gt;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solidFill>
                  <a:srgbClr val="FF0000"/>
                </a:solidFill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>
                <a:solidFill>
                  <a:srgbClr val="FF0000"/>
                </a:solidFill>
                <a:latin typeface="Times"/>
                <a:cs typeface="Times"/>
                <a:sym typeface="Symbol"/>
              </a:rPr>
              <a:t>p</a:t>
            </a:r>
            <a:r>
              <a:rPr lang="en-US" dirty="0">
                <a:latin typeface="Times"/>
                <a:cs typeface="Times"/>
                <a:sym typeface="Symbol"/>
              </a:rPr>
              <a:t>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4809" y="263444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8" name="Straight Connector 7"/>
          <p:cNvCxnSpPr>
            <a:stCxn id="13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018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268293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p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990354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&lt;p&gt; + 1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64809" y="2634446"/>
            <a:ext cx="378328" cy="28371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8" name="Straight Connector 7"/>
          <p:cNvCxnSpPr>
            <a:stCxn id="19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19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68176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p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09446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&lt;p&gt;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+ 1 2 ; \eof</a:t>
                      </a: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18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xplosion 1 7"/>
          <p:cNvSpPr/>
          <p:nvPr/>
        </p:nvSpPr>
        <p:spPr>
          <a:xfrm>
            <a:off x="1564556" y="278864"/>
            <a:ext cx="542150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xplosion 1 21"/>
          <p:cNvSpPr/>
          <p:nvPr/>
        </p:nvSpPr>
        <p:spPr>
          <a:xfrm>
            <a:off x="3319931" y="1007603"/>
            <a:ext cx="403412" cy="504446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66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01392" y="2531532"/>
            <a:ext cx="100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StmtList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207403" y="3137463"/>
            <a:ext cx="65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2141" y="3198837"/>
            <a:ext cx="1041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StmtList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68776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/>
                <a:cs typeface="Courier New"/>
              </a:rPr>
              <a:t>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33157" y="3937501"/>
            <a:ext cx="60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>
                <a:latin typeface="Times"/>
                <a:cs typeface="Times"/>
              </a:rPr>
              <a:t>Exp</a:t>
            </a:r>
            <a:endParaRPr lang="en-US" i="1">
              <a:latin typeface="Times"/>
              <a:cs typeface="Time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60742" y="388902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Courier New"/>
                <a:cs typeface="Courier New"/>
              </a:rPr>
              <a:t>;</a:t>
            </a:r>
            <a:endParaRPr lang="en-US">
              <a:latin typeface="Courier New"/>
              <a:cs typeface="Courier New"/>
            </a:endParaRPr>
          </a:p>
        </p:txBody>
      </p:sp>
      <p:cxnSp>
        <p:nvCxnSpPr>
          <p:cNvPr id="46" name="Straight Connector 45"/>
          <p:cNvCxnSpPr>
            <a:stCxn id="6" idx="2"/>
            <a:endCxn id="40" idx="0"/>
          </p:cNvCxnSpPr>
          <p:nvPr/>
        </p:nvCxnSpPr>
        <p:spPr>
          <a:xfrm flipH="1">
            <a:off x="5535866" y="2900864"/>
            <a:ext cx="1467226" cy="236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2"/>
            <a:endCxn id="41" idx="0"/>
          </p:cNvCxnSpPr>
          <p:nvPr/>
        </p:nvCxnSpPr>
        <p:spPr>
          <a:xfrm>
            <a:off x="7003092" y="2900864"/>
            <a:ext cx="1329966" cy="297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0" idx="2"/>
            <a:endCxn id="42" idx="0"/>
          </p:cNvCxnSpPr>
          <p:nvPr/>
        </p:nvCxnSpPr>
        <p:spPr>
          <a:xfrm flipH="1">
            <a:off x="4630370" y="3506795"/>
            <a:ext cx="905496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0" idx="2"/>
            <a:endCxn id="44" idx="0"/>
          </p:cNvCxnSpPr>
          <p:nvPr/>
        </p:nvCxnSpPr>
        <p:spPr>
          <a:xfrm>
            <a:off x="5535866" y="3506795"/>
            <a:ext cx="0" cy="430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2"/>
            <a:endCxn id="45" idx="0"/>
          </p:cNvCxnSpPr>
          <p:nvPr/>
        </p:nvCxnSpPr>
        <p:spPr>
          <a:xfrm>
            <a:off x="5535866" y="3506795"/>
            <a:ext cx="986470" cy="38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77761"/>
              </p:ext>
            </p:extLst>
          </p:nvPr>
        </p:nvGraphicFramePr>
        <p:xfrm>
          <a:off x="1564556" y="100461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</a:rPr>
                        <a:t>eos 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StmtList </a:t>
                      </a: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;</a:t>
                      </a:r>
                      <a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"/>
                          <a:ea typeface="+mn-ea"/>
                          <a:cs typeface="Times"/>
                          <a:sym typeface="Symbol"/>
                        </a:rPr>
                        <a:t> Exp</a:t>
                      </a:r>
                      <a:endPara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"/>
                        <a:ea typeface="+mn-ea"/>
                        <a:cs typeface="Time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19518"/>
              </p:ext>
            </p:extLst>
          </p:nvPr>
        </p:nvGraphicFramePr>
        <p:xfrm>
          <a:off x="1564556" y="27886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&lt;+&gt;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1 2 ; \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eof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9397" y="280372"/>
            <a:ext cx="7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Input: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9397" y="983976"/>
            <a:ext cx="74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Stack: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9081" y="1768883"/>
            <a:ext cx="3358161" cy="4801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Prog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  <a:sym typeface="Symbol"/>
              </a:rPr>
              <a:t> </a:t>
            </a:r>
            <a:r>
              <a:rPr lang="en-US" dirty="0">
                <a:latin typeface="Times"/>
                <a:cs typeface="Times"/>
                <a:sym typeface="Symbol"/>
              </a:rPr>
              <a:t>{</a:t>
            </a:r>
            <a:r>
              <a:rPr lang="en-US" dirty="0" err="1">
                <a:latin typeface="Times"/>
                <a:cs typeface="Times"/>
                <a:sym typeface="Symbol"/>
              </a:rPr>
              <a:t>p,s</a:t>
            </a:r>
            <a:r>
              <a:rPr lang="en-US" dirty="0">
                <a:latin typeface="Times"/>
                <a:cs typeface="Times"/>
                <a:sym typeface="Symbol"/>
              </a:rPr>
              <a:t>} </a:t>
            </a:r>
            <a:r>
              <a:rPr lang="en-US" i="1" dirty="0" err="1">
                <a:latin typeface="Times"/>
                <a:cs typeface="Times"/>
                <a:sym typeface="Symbol"/>
              </a:rPr>
              <a:t>Stmt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StmtList</a:t>
            </a:r>
            <a:endParaRPr lang="en-US" i="1" dirty="0">
              <a:latin typeface="Times"/>
              <a:cs typeface="Times"/>
              <a:sym typeface="Symbol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StmtList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{“”} “”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{p} 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Stmt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{s} s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Exp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;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{+} +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{-} -</a:t>
            </a:r>
            <a:r>
              <a:rPr lang="en-US" i="1" dirty="0" smtClean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r>
              <a:rPr lang="en-US" i="1" dirty="0">
                <a:latin typeface="Times"/>
                <a:cs typeface="Times"/>
                <a:sym typeface="Symbol"/>
              </a:rPr>
              <a:t> </a:t>
            </a:r>
            <a:r>
              <a:rPr lang="en-US" i="1" dirty="0" err="1">
                <a:latin typeface="Times"/>
                <a:cs typeface="Times"/>
                <a:sym typeface="Symbol"/>
              </a:rPr>
              <a:t>Exp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</a:t>
            </a:r>
            <a:r>
              <a:rPr lang="en-US" dirty="0" err="1" smtClean="0">
                <a:latin typeface="Times"/>
                <a:cs typeface="Times"/>
                <a:sym typeface="Symbol"/>
              </a:rPr>
              <a:t>x,y,z</a:t>
            </a:r>
            <a:r>
              <a:rPr lang="en-US" dirty="0" smtClean="0">
                <a:latin typeface="Times"/>
                <a:cs typeface="Times"/>
                <a:sym typeface="Symbol"/>
              </a:rPr>
              <a:t>} </a:t>
            </a:r>
            <a:r>
              <a:rPr lang="en-US" i="1" dirty="0" err="1" smtClean="0">
                <a:latin typeface="Times"/>
                <a:cs typeface="Times"/>
                <a:sym typeface="Symbol"/>
              </a:rPr>
              <a:t>Var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Exp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{0,1,2,3,4,5,6,7,8,9} </a:t>
            </a:r>
            <a:r>
              <a:rPr lang="en-US" i="1" dirty="0" err="1">
                <a:latin typeface="Times"/>
                <a:cs typeface="Times"/>
                <a:sym typeface="Symbol"/>
              </a:rPr>
              <a:t>Num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 smtClean="0">
                <a:latin typeface="Times"/>
                <a:cs typeface="Times"/>
              </a:rPr>
              <a:t>Num</a:t>
            </a:r>
            <a:r>
              <a:rPr lang="en-US" i="1" dirty="0" smtClean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{0} 0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  <a:sym typeface="Symbol"/>
              </a:rPr>
              <a:t> {1} 1</a:t>
            </a:r>
            <a:endParaRPr lang="en-US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{2} </a:t>
            </a:r>
            <a:r>
              <a:rPr lang="en-US" dirty="0" smtClean="0">
                <a:latin typeface="Times"/>
                <a:cs typeface="Times"/>
                <a:sym typeface="Symbol"/>
              </a:rPr>
              <a:t>2</a:t>
            </a:r>
          </a:p>
          <a:p>
            <a:pPr>
              <a:defRPr/>
            </a:pPr>
            <a:r>
              <a:rPr lang="en-US" i="1" dirty="0" smtClean="0">
                <a:latin typeface="Times"/>
                <a:cs typeface="Times"/>
                <a:sym typeface="Symbol"/>
              </a:rPr>
              <a:t>…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Num</a:t>
            </a:r>
            <a:r>
              <a:rPr lang="en-US" dirty="0">
                <a:latin typeface="Times"/>
                <a:cs typeface="Times"/>
                <a:sym typeface="Symbol"/>
              </a:rPr>
              <a:t> {9} 9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{x} x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{y} y</a:t>
            </a:r>
            <a:endParaRPr lang="en-US" i="1" dirty="0">
              <a:latin typeface="Times"/>
              <a:cs typeface="Times"/>
            </a:endParaRPr>
          </a:p>
          <a:p>
            <a:pPr>
              <a:defRPr/>
            </a:pPr>
            <a:r>
              <a:rPr lang="en-US" i="1" dirty="0" err="1">
                <a:latin typeface="Times"/>
                <a:cs typeface="Times"/>
              </a:rPr>
              <a:t>Var</a:t>
            </a:r>
            <a:r>
              <a:rPr lang="en-US" dirty="0">
                <a:latin typeface="Times"/>
                <a:cs typeface="Times"/>
                <a:sym typeface="Symbol"/>
              </a:rPr>
              <a:t> </a:t>
            </a:r>
            <a:r>
              <a:rPr lang="en-US" dirty="0" smtClean="0">
                <a:latin typeface="Times"/>
                <a:cs typeface="Times"/>
                <a:sym typeface="Symbol"/>
              </a:rPr>
              <a:t>{z} z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53792" y="1949910"/>
            <a:ext cx="69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"/>
                <a:cs typeface="Times"/>
              </a:rPr>
              <a:t>Prog</a:t>
            </a:r>
            <a:endParaRPr lang="en-US" i="1" dirty="0">
              <a:latin typeface="Times"/>
              <a:cs typeface="Times"/>
            </a:endParaRPr>
          </a:p>
        </p:txBody>
      </p:sp>
      <p:cxnSp>
        <p:nvCxnSpPr>
          <p:cNvPr id="7" name="Straight Connector 6"/>
          <p:cNvCxnSpPr>
            <a:stCxn id="18" idx="2"/>
            <a:endCxn id="6" idx="0"/>
          </p:cNvCxnSpPr>
          <p:nvPr/>
        </p:nvCxnSpPr>
        <p:spPr>
          <a:xfrm flipH="1">
            <a:off x="7003092" y="2319242"/>
            <a:ext cx="578" cy="21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7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sc402-ln001">
  <a:themeElements>
    <a:clrScheme name="csc402-ln001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csc402-ln00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csc402-ln001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c402-ln001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c402-ln001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8614</TotalTime>
  <Words>4339</Words>
  <Application>Microsoft Macintosh PowerPoint</Application>
  <PresentationFormat>On-screen Show (4:3)</PresentationFormat>
  <Paragraphs>923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Theme</vt:lpstr>
      <vt:lpstr>csc402-ln001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Lutz</dc:creator>
  <cp:lastModifiedBy>Lutz Hamel</cp:lastModifiedBy>
  <cp:revision>41</cp:revision>
  <dcterms:created xsi:type="dcterms:W3CDTF">2013-01-31T17:12:28Z</dcterms:created>
  <dcterms:modified xsi:type="dcterms:W3CDTF">2016-05-11T16:47:00Z</dcterms:modified>
</cp:coreProperties>
</file>