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056" y="32"/>
      </p:cViewPr>
      <p:guideLst>
        <p:guide orient="horz" pos="17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32916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34411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&lt;x&gt; + y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x</a:t>
            </a:r>
            <a:endParaRPr lang="en-US" i="1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90349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18375" y="3242393"/>
            <a:ext cx="7115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Start!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84290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42153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y</a:t>
            </a:r>
            <a:endParaRPr lang="en-US" i="1">
              <a:solidFill>
                <a:srgbClr val="FF0000"/>
              </a:solidFill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09294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08028" y="4471802"/>
            <a:ext cx="270233" cy="24318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27703" y="48268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66655" y="4125016"/>
            <a:ext cx="4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334817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40871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</a:t>
            </a:r>
            <a:r>
              <a:rPr lang="en-US" i="1">
                <a:latin typeface="Times"/>
                <a:cs typeface="Times"/>
                <a:sym typeface="Symbol"/>
              </a:rPr>
              <a:t>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y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32170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08028" y="4471802"/>
            <a:ext cx="270233" cy="24318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27703" y="48268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5073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Exp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>
            <a:off x="7971332" y="4480838"/>
            <a:ext cx="946" cy="346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66655" y="4125016"/>
            <a:ext cx="4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16867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98436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solidFill>
                  <a:srgbClr val="000000"/>
                </a:solidFill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y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25508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Exp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27703" y="48268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6019" y="412501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Exp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>
            <a:off x="7972278" y="4494348"/>
            <a:ext cx="0" cy="332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608028" y="3944912"/>
            <a:ext cx="270233" cy="24318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66655" y="4125016"/>
            <a:ext cx="4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+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7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4331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29008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</a:t>
            </a:r>
            <a:r>
              <a:rPr lang="en-US" i="1" smtClean="0">
                <a:latin typeface="Times"/>
                <a:cs typeface="Times"/>
              </a:rPr>
              <a:t>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solidFill>
                  <a:srgbClr val="000000"/>
                </a:solidFill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y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5157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Exp</a:t>
            </a:r>
            <a:endParaRPr lang="en-US" i="1"/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27703" y="48268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6019" y="412501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>
            <a:off x="7972278" y="4494348"/>
            <a:ext cx="0" cy="332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608028" y="3944912"/>
            <a:ext cx="270233" cy="24318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93680" y="4125016"/>
            <a:ext cx="3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5586" y="3391003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Exp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>
            <a:stCxn id="10" idx="0"/>
            <a:endCxn id="11" idx="2"/>
          </p:cNvCxnSpPr>
          <p:nvPr/>
        </p:nvCxnSpPr>
        <p:spPr>
          <a:xfrm flipV="1">
            <a:off x="5542286" y="3760335"/>
            <a:ext cx="1202615" cy="351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11" idx="2"/>
          </p:cNvCxnSpPr>
          <p:nvPr/>
        </p:nvCxnSpPr>
        <p:spPr>
          <a:xfrm flipH="1" flipV="1">
            <a:off x="6744901" y="3760335"/>
            <a:ext cx="4163" cy="364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16" idx="0"/>
          </p:cNvCxnSpPr>
          <p:nvPr/>
        </p:nvCxnSpPr>
        <p:spPr>
          <a:xfrm>
            <a:off x="6744901" y="3760335"/>
            <a:ext cx="1227377" cy="364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5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65095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95239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solidFill>
                  <a:srgbClr val="000000"/>
                </a:solidFill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solidFill>
                  <a:srgbClr val="000000"/>
                </a:solidFill>
                <a:latin typeface="Times"/>
                <a:cs typeface="Times"/>
                <a:sym typeface="Symbol"/>
              </a:rPr>
              <a:t>y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97259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Exp</a:t>
            </a:r>
            <a:endParaRPr lang="en-US" i="1"/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27703" y="48268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86019" y="412501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  <a:endCxn id="15" idx="0"/>
          </p:cNvCxnSpPr>
          <p:nvPr/>
        </p:nvCxnSpPr>
        <p:spPr>
          <a:xfrm>
            <a:off x="7972278" y="4494348"/>
            <a:ext cx="0" cy="332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3680" y="4125016"/>
            <a:ext cx="3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5586" y="3391003"/>
            <a:ext cx="51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Exp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0" idx="0"/>
            <a:endCxn id="11" idx="2"/>
          </p:cNvCxnSpPr>
          <p:nvPr/>
        </p:nvCxnSpPr>
        <p:spPr>
          <a:xfrm flipV="1">
            <a:off x="5542286" y="3760335"/>
            <a:ext cx="1202615" cy="351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11" idx="2"/>
          </p:cNvCxnSpPr>
          <p:nvPr/>
        </p:nvCxnSpPr>
        <p:spPr>
          <a:xfrm flipH="1" flipV="1">
            <a:off x="6744901" y="3760335"/>
            <a:ext cx="4163" cy="364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16" idx="0"/>
          </p:cNvCxnSpPr>
          <p:nvPr/>
        </p:nvCxnSpPr>
        <p:spPr>
          <a:xfrm>
            <a:off x="6744901" y="3760335"/>
            <a:ext cx="1227377" cy="364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18375" y="3242393"/>
            <a:ext cx="7597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Done!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38288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01171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&lt;x&gt;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y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x</a:t>
            </a:r>
            <a:endParaRPr lang="en-US" i="1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40731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6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42578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25451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&lt;+&gt; y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x</a:t>
            </a:r>
            <a:endParaRPr lang="en-US" i="1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7032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5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25023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67349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&lt;+&gt; y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FF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FF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97556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Reduce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8028" y="4215112"/>
            <a:ext cx="270233" cy="24318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4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49776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07533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&lt;+&gt; y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</a:t>
            </a:r>
            <a:r>
              <a:rPr lang="en-US" i="1">
                <a:latin typeface="Times"/>
                <a:cs typeface="Times"/>
                <a:sym typeface="Symbol"/>
              </a:rPr>
              <a:t> </a:t>
            </a:r>
            <a:r>
              <a:rPr lang="en-US">
                <a:latin typeface="Times"/>
                <a:cs typeface="Times"/>
                <a:sym typeface="Symbol"/>
              </a:rPr>
              <a:t> x</a:t>
            </a:r>
            <a:endParaRPr lang="en-US" i="1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28224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8028" y="4215112"/>
            <a:ext cx="270233" cy="24318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</a:rPr>
              <a:t>Exp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6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48636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90347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&lt;+&gt;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75541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7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11595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89153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&lt;y&gt;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55982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6655" y="4125016"/>
            <a:ext cx="4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+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4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30421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68998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&lt;y&gt;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66888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6655" y="4125016"/>
            <a:ext cx="4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5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75104" y="2523189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94490"/>
              </p:ext>
            </p:extLst>
          </p:nvPr>
        </p:nvGraphicFramePr>
        <p:xfrm>
          <a:off x="1875332" y="126130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8027"/>
              </p:ext>
            </p:extLst>
          </p:nvPr>
        </p:nvGraphicFramePr>
        <p:xfrm>
          <a:off x="1875332" y="5355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1501" y="53706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7709" y="12406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7709" y="3850290"/>
            <a:ext cx="19581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smtClean="0">
                <a:latin typeface="Times"/>
                <a:cs typeface="Times"/>
              </a:rPr>
              <a:t>Exp </a:t>
            </a:r>
            <a:r>
              <a:rPr lang="en-US" smtClean="0">
                <a:latin typeface="Times"/>
                <a:cs typeface="Times"/>
                <a:sym typeface="Symbol"/>
              </a:rPr>
              <a:t> </a:t>
            </a:r>
            <a:r>
              <a:rPr lang="en-US" i="1" smtClean="0">
                <a:latin typeface="Times"/>
                <a:cs typeface="Times"/>
                <a:sym typeface="Symbol"/>
              </a:rPr>
              <a:t>Exp</a:t>
            </a:r>
            <a:r>
              <a:rPr lang="en-US" smtClean="0">
                <a:latin typeface="Times"/>
                <a:cs typeface="Times"/>
                <a:sym typeface="Symbol"/>
              </a:rPr>
              <a:t> </a:t>
            </a:r>
            <a:r>
              <a:rPr lang="en-US" i="1" smtClean="0">
                <a:latin typeface="Times"/>
                <a:cs typeface="Times"/>
                <a:sym typeface="Symbol"/>
              </a:rPr>
              <a:t>+ Exp</a:t>
            </a: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>
                <a:solidFill>
                  <a:srgbClr val="000000"/>
                </a:solidFill>
                <a:latin typeface="Times"/>
                <a:cs typeface="Times"/>
                <a:sym typeface="Symbol"/>
              </a:rPr>
              <a:t>x</a:t>
            </a:r>
            <a:endParaRPr lang="en-US" i="1">
              <a:solidFill>
                <a:srgbClr val="000000"/>
              </a:solidFill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>
                <a:latin typeface="Times"/>
                <a:cs typeface="Times"/>
                <a:sym typeface="Symbol"/>
              </a:rPr>
              <a:t>Exp </a:t>
            </a:r>
            <a:r>
              <a:rPr lang="en-US">
                <a:latin typeface="Times"/>
                <a:cs typeface="Times"/>
                <a:sym typeface="Symbol"/>
              </a:rPr>
              <a:t> </a:t>
            </a:r>
            <a:r>
              <a:rPr lang="en-US" smtClean="0">
                <a:latin typeface="Times"/>
                <a:cs typeface="Times"/>
                <a:sym typeface="Symbol"/>
              </a:rPr>
              <a:t>y</a:t>
            </a:r>
            <a:endParaRPr lang="en-US" i="1">
              <a:latin typeface="Times"/>
              <a:cs typeface="Times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501" y="1989044"/>
            <a:ext cx="84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Action: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91542"/>
              </p:ext>
            </p:extLst>
          </p:nvPr>
        </p:nvGraphicFramePr>
        <p:xfrm>
          <a:off x="1875332" y="1987536"/>
          <a:ext cx="20520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4206" y="343153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Grammar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04655" y="48095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56027" y="4111506"/>
            <a:ext cx="5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</a:rPr>
              <a:t>Exp</a:t>
            </a:r>
            <a:endParaRPr lang="en-US" i="1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0" idx="2"/>
            <a:endCxn id="12" idx="0"/>
          </p:cNvCxnSpPr>
          <p:nvPr/>
        </p:nvCxnSpPr>
        <p:spPr>
          <a:xfrm>
            <a:off x="5542286" y="4480838"/>
            <a:ext cx="5998" cy="328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7703" y="482685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6655" y="4125016"/>
            <a:ext cx="4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2703</TotalTime>
  <Words>480</Words>
  <Application>Microsoft Macintosh PowerPoint</Application>
  <PresentationFormat>On-screen Show (4:3)</PresentationFormat>
  <Paragraphs>190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26</cp:revision>
  <dcterms:created xsi:type="dcterms:W3CDTF">2013-01-31T17:12:28Z</dcterms:created>
  <dcterms:modified xsi:type="dcterms:W3CDTF">2016-05-11T17:45:33Z</dcterms:modified>
</cp:coreProperties>
</file>