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62" r:id="rId4"/>
    <p:sldId id="257" r:id="rId5"/>
    <p:sldId id="258" r:id="rId6"/>
    <p:sldId id="259" r:id="rId7"/>
    <p:sldId id="263" r:id="rId8"/>
    <p:sldId id="260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94" d="100"/>
          <a:sy n="94" d="100"/>
        </p:scale>
        <p:origin x="-19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2/8/13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2/8/13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2/8/13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2/8/13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2/8/13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2/8/13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72" y="1818141"/>
            <a:ext cx="2697988" cy="29993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982" y="1743171"/>
            <a:ext cx="2324100" cy="2197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99861" y="743049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495032"/>
              </p:ext>
            </p:extLst>
          </p:nvPr>
        </p:nvGraphicFramePr>
        <p:xfrm>
          <a:off x="1834776" y="7755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&lt;+&gt;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x y \eof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620841" y="2094046"/>
            <a:ext cx="71159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Start!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78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72" y="181814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982" y="1743171"/>
            <a:ext cx="2324100" cy="2197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99861" y="743049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615225"/>
              </p:ext>
            </p:extLst>
          </p:nvPr>
        </p:nvGraphicFramePr>
        <p:xfrm>
          <a:off x="1834776" y="7755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&lt;x&gt; y \eof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1283609" y="273682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972" y="193001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ight Arrow 9"/>
          <p:cNvSpPr/>
          <p:nvPr/>
        </p:nvSpPr>
        <p:spPr>
          <a:xfrm>
            <a:off x="1436009" y="374035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98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72" y="181814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982" y="1743171"/>
            <a:ext cx="2324100" cy="2197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99861" y="743049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285029"/>
              </p:ext>
            </p:extLst>
          </p:nvPr>
        </p:nvGraphicFramePr>
        <p:xfrm>
          <a:off x="1834776" y="7755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&lt;x&gt; y \eof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1283609" y="273682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972" y="193001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ight Arrow 9"/>
          <p:cNvSpPr/>
          <p:nvPr/>
        </p:nvSpPr>
        <p:spPr>
          <a:xfrm>
            <a:off x="1436009" y="374035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04" y="2005366"/>
            <a:ext cx="2626233" cy="24827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ight Arrow 12"/>
          <p:cNvSpPr/>
          <p:nvPr/>
        </p:nvSpPr>
        <p:spPr>
          <a:xfrm>
            <a:off x="1544107" y="2005365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78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72" y="181814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982" y="1743171"/>
            <a:ext cx="2324100" cy="2197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99861" y="743049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169516"/>
              </p:ext>
            </p:extLst>
          </p:nvPr>
        </p:nvGraphicFramePr>
        <p:xfrm>
          <a:off x="1834776" y="7755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&lt;x&gt;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y \eof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1283609" y="273682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972" y="193001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ight Arrow 9"/>
          <p:cNvSpPr/>
          <p:nvPr/>
        </p:nvSpPr>
        <p:spPr>
          <a:xfrm>
            <a:off x="1436009" y="374035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04" y="2005366"/>
            <a:ext cx="2626233" cy="24827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ight Arrow 12"/>
          <p:cNvSpPr/>
          <p:nvPr/>
        </p:nvSpPr>
        <p:spPr>
          <a:xfrm>
            <a:off x="1544107" y="2356625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57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72" y="181814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982" y="1743171"/>
            <a:ext cx="2324100" cy="2197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99861" y="743049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120197"/>
              </p:ext>
            </p:extLst>
          </p:nvPr>
        </p:nvGraphicFramePr>
        <p:xfrm>
          <a:off x="1834776" y="7755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&lt;x&gt;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y \eof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1283609" y="273682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972" y="193001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ight Arrow 9"/>
          <p:cNvSpPr/>
          <p:nvPr/>
        </p:nvSpPr>
        <p:spPr>
          <a:xfrm>
            <a:off x="1436009" y="374035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04" y="2005366"/>
            <a:ext cx="2626233" cy="24827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ight Arrow 12"/>
          <p:cNvSpPr/>
          <p:nvPr/>
        </p:nvSpPr>
        <p:spPr>
          <a:xfrm>
            <a:off x="1544107" y="2559275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49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72" y="181814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982" y="1743171"/>
            <a:ext cx="2324100" cy="2197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99861" y="743049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733364"/>
              </p:ext>
            </p:extLst>
          </p:nvPr>
        </p:nvGraphicFramePr>
        <p:xfrm>
          <a:off x="1834776" y="7755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&lt;y&gt;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\eof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1283609" y="273682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972" y="193001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ight Arrow 9"/>
          <p:cNvSpPr/>
          <p:nvPr/>
        </p:nvSpPr>
        <p:spPr>
          <a:xfrm>
            <a:off x="1436009" y="374035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04" y="2005366"/>
            <a:ext cx="2626233" cy="24827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ight Arrow 12"/>
          <p:cNvSpPr/>
          <p:nvPr/>
        </p:nvSpPr>
        <p:spPr>
          <a:xfrm>
            <a:off x="1544107" y="2721395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15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72" y="181814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982" y="1743171"/>
            <a:ext cx="2324100" cy="2197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99861" y="743049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568279"/>
              </p:ext>
            </p:extLst>
          </p:nvPr>
        </p:nvGraphicFramePr>
        <p:xfrm>
          <a:off x="1834776" y="7755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&lt;y&gt; \eof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1283609" y="273682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972" y="193001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ight Arrow 9"/>
          <p:cNvSpPr/>
          <p:nvPr/>
        </p:nvSpPr>
        <p:spPr>
          <a:xfrm>
            <a:off x="1436009" y="374035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03" y="2005365"/>
            <a:ext cx="2626233" cy="24827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ight Arrow 12"/>
          <p:cNvSpPr/>
          <p:nvPr/>
        </p:nvSpPr>
        <p:spPr>
          <a:xfrm>
            <a:off x="1544107" y="2883515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3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72" y="181814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982" y="1743171"/>
            <a:ext cx="2324100" cy="2197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99861" y="743049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120422"/>
              </p:ext>
            </p:extLst>
          </p:nvPr>
        </p:nvGraphicFramePr>
        <p:xfrm>
          <a:off x="1834776" y="7755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&lt;y&gt; \eof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1283609" y="273682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972" y="193001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ight Arrow 9"/>
          <p:cNvSpPr/>
          <p:nvPr/>
        </p:nvSpPr>
        <p:spPr>
          <a:xfrm>
            <a:off x="1436009" y="374035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73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72" y="181814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982" y="1743171"/>
            <a:ext cx="2324100" cy="2197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99861" y="743049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715213"/>
              </p:ext>
            </p:extLst>
          </p:nvPr>
        </p:nvGraphicFramePr>
        <p:xfrm>
          <a:off x="1834776" y="7755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&lt;y&gt; \eof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1283609" y="273682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972" y="193001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ight Arrow 9"/>
          <p:cNvSpPr/>
          <p:nvPr/>
        </p:nvSpPr>
        <p:spPr>
          <a:xfrm>
            <a:off x="1436009" y="391598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17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72" y="181814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982" y="1743171"/>
            <a:ext cx="2324100" cy="2197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99861" y="743049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77347"/>
              </p:ext>
            </p:extLst>
          </p:nvPr>
        </p:nvGraphicFramePr>
        <p:xfrm>
          <a:off x="1834776" y="7755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&lt;y&gt; \eof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1283609" y="273682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22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72" y="181814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982" y="1743171"/>
            <a:ext cx="2324100" cy="2197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99861" y="743049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14940"/>
              </p:ext>
            </p:extLst>
          </p:nvPr>
        </p:nvGraphicFramePr>
        <p:xfrm>
          <a:off x="1834776" y="7755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&lt;y&gt; \eof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1283609" y="291245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5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72" y="181814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982" y="1743171"/>
            <a:ext cx="2324100" cy="2197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99861" y="743049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173884"/>
              </p:ext>
            </p:extLst>
          </p:nvPr>
        </p:nvGraphicFramePr>
        <p:xfrm>
          <a:off x="1834776" y="7755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&lt;+&gt;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x y \eof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1283609" y="181814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20841" y="2094046"/>
            <a:ext cx="71159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Start!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43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72" y="181814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982" y="1743171"/>
            <a:ext cx="2324100" cy="2197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99861" y="743049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698946"/>
              </p:ext>
            </p:extLst>
          </p:nvPr>
        </p:nvGraphicFramePr>
        <p:xfrm>
          <a:off x="1834776" y="7755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x &lt;y&gt;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\eof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972" y="193001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ight Arrow 9"/>
          <p:cNvSpPr/>
          <p:nvPr/>
        </p:nvSpPr>
        <p:spPr>
          <a:xfrm>
            <a:off x="1436009" y="194352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283609" y="291245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55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72" y="181814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983" y="1743172"/>
            <a:ext cx="2626233" cy="24827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99861" y="743049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027054"/>
              </p:ext>
            </p:extLst>
          </p:nvPr>
        </p:nvGraphicFramePr>
        <p:xfrm>
          <a:off x="1834776" y="7755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x </a:t>
                      </a:r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&lt;y&gt;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\eof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972" y="193001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ight Arrow 9"/>
          <p:cNvSpPr/>
          <p:nvPr/>
        </p:nvSpPr>
        <p:spPr>
          <a:xfrm>
            <a:off x="1436009" y="232180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283609" y="291245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3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72" y="181814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983" y="1743172"/>
            <a:ext cx="2626233" cy="24827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99861" y="743049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768927"/>
              </p:ext>
            </p:extLst>
          </p:nvPr>
        </p:nvGraphicFramePr>
        <p:xfrm>
          <a:off x="1834776" y="7755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x &lt;y&gt;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\eof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972" y="193001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ight Arrow 9"/>
          <p:cNvSpPr/>
          <p:nvPr/>
        </p:nvSpPr>
        <p:spPr>
          <a:xfrm>
            <a:off x="1436009" y="356472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283609" y="291245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86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72" y="181814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983" y="1743172"/>
            <a:ext cx="2626233" cy="24827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99861" y="743049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386461"/>
              </p:ext>
            </p:extLst>
          </p:nvPr>
        </p:nvGraphicFramePr>
        <p:xfrm>
          <a:off x="1834776" y="7755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x &lt;y&gt;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\eof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972" y="193001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ight Arrow 9"/>
          <p:cNvSpPr/>
          <p:nvPr/>
        </p:nvSpPr>
        <p:spPr>
          <a:xfrm>
            <a:off x="1436009" y="374035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283609" y="291245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77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72" y="181814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99861" y="743049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007767"/>
              </p:ext>
            </p:extLst>
          </p:nvPr>
        </p:nvGraphicFramePr>
        <p:xfrm>
          <a:off x="1834776" y="7755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x &lt;y&gt;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\eof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972" y="193001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ight Arrow 9"/>
          <p:cNvSpPr/>
          <p:nvPr/>
        </p:nvSpPr>
        <p:spPr>
          <a:xfrm>
            <a:off x="1436009" y="374035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03" y="2026882"/>
            <a:ext cx="2626233" cy="24827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ight Arrow 11"/>
          <p:cNvSpPr/>
          <p:nvPr/>
        </p:nvSpPr>
        <p:spPr>
          <a:xfrm>
            <a:off x="1547873" y="206890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283609" y="291245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10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72" y="181814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99861" y="743049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040330"/>
              </p:ext>
            </p:extLst>
          </p:nvPr>
        </p:nvGraphicFramePr>
        <p:xfrm>
          <a:off x="1834776" y="7755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x </a:t>
                      </a:r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&lt;y&gt;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\eof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972" y="193001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ight Arrow 9"/>
          <p:cNvSpPr/>
          <p:nvPr/>
        </p:nvSpPr>
        <p:spPr>
          <a:xfrm>
            <a:off x="1436009" y="374035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03" y="2026882"/>
            <a:ext cx="2626233" cy="24827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ight Arrow 11"/>
          <p:cNvSpPr/>
          <p:nvPr/>
        </p:nvSpPr>
        <p:spPr>
          <a:xfrm>
            <a:off x="1547873" y="246069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283609" y="291245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53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72" y="181814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99861" y="743049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17601"/>
              </p:ext>
            </p:extLst>
          </p:nvPr>
        </p:nvGraphicFramePr>
        <p:xfrm>
          <a:off x="1834776" y="7755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x &lt;y&gt;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\eof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972" y="193001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ight Arrow 9"/>
          <p:cNvSpPr/>
          <p:nvPr/>
        </p:nvSpPr>
        <p:spPr>
          <a:xfrm>
            <a:off x="1436009" y="374035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03" y="2026882"/>
            <a:ext cx="2626233" cy="24827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ight Arrow 11"/>
          <p:cNvSpPr/>
          <p:nvPr/>
        </p:nvSpPr>
        <p:spPr>
          <a:xfrm>
            <a:off x="1547873" y="317672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283609" y="291245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91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72" y="181814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99861" y="743049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63460"/>
              </p:ext>
            </p:extLst>
          </p:nvPr>
        </p:nvGraphicFramePr>
        <p:xfrm>
          <a:off x="1834776" y="7755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x y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&lt;\eof&gt;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972" y="193001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ight Arrow 9"/>
          <p:cNvSpPr/>
          <p:nvPr/>
        </p:nvSpPr>
        <p:spPr>
          <a:xfrm>
            <a:off x="1436009" y="374035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03" y="2026882"/>
            <a:ext cx="2626233" cy="24827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ight Arrow 11"/>
          <p:cNvSpPr/>
          <p:nvPr/>
        </p:nvSpPr>
        <p:spPr>
          <a:xfrm>
            <a:off x="1547873" y="333884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283609" y="291245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61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72" y="181814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99861" y="743049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478637"/>
              </p:ext>
            </p:extLst>
          </p:nvPr>
        </p:nvGraphicFramePr>
        <p:xfrm>
          <a:off x="1834776" y="7755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x y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&lt;\eof&gt;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972" y="193001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ight Arrow 9"/>
          <p:cNvSpPr/>
          <p:nvPr/>
        </p:nvSpPr>
        <p:spPr>
          <a:xfrm>
            <a:off x="1436009" y="374035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03" y="2026882"/>
            <a:ext cx="2626233" cy="24827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ight Arrow 11"/>
          <p:cNvSpPr/>
          <p:nvPr/>
        </p:nvSpPr>
        <p:spPr>
          <a:xfrm>
            <a:off x="1547873" y="351447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283609" y="291245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72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72" y="181814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99861" y="743049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253693"/>
              </p:ext>
            </p:extLst>
          </p:nvPr>
        </p:nvGraphicFramePr>
        <p:xfrm>
          <a:off x="1834776" y="7755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x y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&lt;\eof&gt;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972" y="193001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ight Arrow 9"/>
          <p:cNvSpPr/>
          <p:nvPr/>
        </p:nvSpPr>
        <p:spPr>
          <a:xfrm>
            <a:off x="1436009" y="374035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283609" y="291245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8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72" y="181814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982" y="1743171"/>
            <a:ext cx="2324100" cy="2197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99861" y="743049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313911"/>
              </p:ext>
            </p:extLst>
          </p:nvPr>
        </p:nvGraphicFramePr>
        <p:xfrm>
          <a:off x="1834776" y="7755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&lt;+&gt;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x y \eof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1283609" y="219642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4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72" y="181814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99861" y="743049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415263"/>
              </p:ext>
            </p:extLst>
          </p:nvPr>
        </p:nvGraphicFramePr>
        <p:xfrm>
          <a:off x="1834776" y="7755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x y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&lt;\eof&gt;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972" y="193001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ight Arrow 9"/>
          <p:cNvSpPr/>
          <p:nvPr/>
        </p:nvSpPr>
        <p:spPr>
          <a:xfrm>
            <a:off x="1436009" y="391598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283609" y="291245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79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72" y="181814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99861" y="743049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259211"/>
              </p:ext>
            </p:extLst>
          </p:nvPr>
        </p:nvGraphicFramePr>
        <p:xfrm>
          <a:off x="1834776" y="7755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x y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&lt;\eof&gt;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1283609" y="292596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58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72" y="181814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99861" y="743049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262850"/>
              </p:ext>
            </p:extLst>
          </p:nvPr>
        </p:nvGraphicFramePr>
        <p:xfrm>
          <a:off x="1834776" y="7755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x y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&lt;\eof&gt;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1283609" y="307457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73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72" y="181814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99861" y="743049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666562"/>
              </p:ext>
            </p:extLst>
          </p:nvPr>
        </p:nvGraphicFramePr>
        <p:xfrm>
          <a:off x="1834776" y="7755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x y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&lt;\eof&gt;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20841" y="2094046"/>
            <a:ext cx="7597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Done!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80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72" y="181814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982" y="1743171"/>
            <a:ext cx="2324100" cy="2197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99861" y="743049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58652"/>
              </p:ext>
            </p:extLst>
          </p:nvPr>
        </p:nvGraphicFramePr>
        <p:xfrm>
          <a:off x="1834776" y="7755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&lt;+&gt;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x y \eof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1283609" y="235854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80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72" y="181814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982" y="1743171"/>
            <a:ext cx="2324100" cy="2197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99861" y="743049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927439"/>
              </p:ext>
            </p:extLst>
          </p:nvPr>
        </p:nvGraphicFramePr>
        <p:xfrm>
          <a:off x="1834776" y="7755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&lt;x&gt;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y \eof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1283609" y="256119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15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72" y="181814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982" y="1743171"/>
            <a:ext cx="2324100" cy="2197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99861" y="743049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985969"/>
              </p:ext>
            </p:extLst>
          </p:nvPr>
        </p:nvGraphicFramePr>
        <p:xfrm>
          <a:off x="1834776" y="7755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&lt;x&gt;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y \eof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1283609" y="273682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89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72" y="181814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982" y="1743171"/>
            <a:ext cx="2324100" cy="2197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99861" y="743049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488081"/>
              </p:ext>
            </p:extLst>
          </p:nvPr>
        </p:nvGraphicFramePr>
        <p:xfrm>
          <a:off x="1834776" y="7755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&lt;x&gt;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y \eof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1283609" y="273682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972" y="193001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ight Arrow 9"/>
          <p:cNvSpPr/>
          <p:nvPr/>
        </p:nvSpPr>
        <p:spPr>
          <a:xfrm>
            <a:off x="1436009" y="195703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05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72" y="181814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982" y="1743171"/>
            <a:ext cx="2324100" cy="2197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99861" y="743049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858264"/>
              </p:ext>
            </p:extLst>
          </p:nvPr>
        </p:nvGraphicFramePr>
        <p:xfrm>
          <a:off x="1834776" y="7755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&lt;x&gt;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y \eof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1283609" y="273682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972" y="193001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ight Arrow 9"/>
          <p:cNvSpPr/>
          <p:nvPr/>
        </p:nvSpPr>
        <p:spPr>
          <a:xfrm>
            <a:off x="1436009" y="230829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97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72" y="181814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982" y="1743171"/>
            <a:ext cx="2324100" cy="2197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99861" y="743049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85723"/>
              </p:ext>
            </p:extLst>
          </p:nvPr>
        </p:nvGraphicFramePr>
        <p:xfrm>
          <a:off x="1834776" y="7755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aseline="0" smtClean="0">
                          <a:solidFill>
                            <a:srgbClr val="000000"/>
                          </a:solidFill>
                        </a:rPr>
                        <a:t> &lt;x&gt; y \eof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1283609" y="273682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972" y="1930010"/>
            <a:ext cx="2702990" cy="3004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ight Arrow 9"/>
          <p:cNvSpPr/>
          <p:nvPr/>
        </p:nvSpPr>
        <p:spPr>
          <a:xfrm>
            <a:off x="1436009" y="3375580"/>
            <a:ext cx="256722" cy="2759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9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44</TotalTime>
  <Words>303</Words>
  <Application>Microsoft Macintosh PowerPoint</Application>
  <PresentationFormat>On-screen Show (4:3)</PresentationFormat>
  <Paragraphs>69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Default Theme</vt:lpstr>
      <vt:lpstr>csc402-ln001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</dc:creator>
  <cp:lastModifiedBy>Lutz</cp:lastModifiedBy>
  <cp:revision>14</cp:revision>
  <dcterms:created xsi:type="dcterms:W3CDTF">2013-02-08T19:03:44Z</dcterms:created>
  <dcterms:modified xsi:type="dcterms:W3CDTF">2013-02-08T19:48:24Z</dcterms:modified>
</cp:coreProperties>
</file>