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0" d="100"/>
          <a:sy n="80" d="100"/>
        </p:scale>
        <p:origin x="-2152" y="-96"/>
      </p:cViewPr>
      <p:guideLst>
        <p:guide orient="horz" pos="2160"/>
        <p:guide pos="36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67557"/>
              </p:ext>
            </p:extLst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start</a:t>
            </a:r>
          </a:p>
        </p:txBody>
      </p:sp>
    </p:spTree>
    <p:extLst>
      <p:ext uri="{BB962C8B-B14F-4D97-AF65-F5344CB8AC3E}">
        <p14:creationId xmlns:p14="http://schemas.microsoft.com/office/powerpoint/2010/main" val="105149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584015"/>
              </p:ext>
            </p:extLst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19628" y="26796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0907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53182"/>
              </p:ext>
            </p:extLst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66444" y="26796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3295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502337"/>
              </p:ext>
            </p:extLst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238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interpret 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66444" y="37020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Up Arrow 27"/>
          <p:cNvSpPr/>
          <p:nvPr/>
        </p:nvSpPr>
        <p:spPr>
          <a:xfrm>
            <a:off x="4371809" y="4552201"/>
            <a:ext cx="226804" cy="403610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49815"/>
              </p:ext>
            </p:extLst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289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write to symbol table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66444" y="37020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7" name="Curved Connector 16"/>
          <p:cNvCxnSpPr>
            <a:stCxn id="14" idx="1"/>
            <a:endCxn id="3" idx="2"/>
          </p:cNvCxnSpPr>
          <p:nvPr/>
        </p:nvCxnSpPr>
        <p:spPr>
          <a:xfrm rot="10800000">
            <a:off x="1691330" y="1951881"/>
            <a:ext cx="2281718" cy="2409439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27774"/>
              </p:ext>
            </p:extLst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done</a:t>
            </a:r>
          </a:p>
        </p:txBody>
      </p:sp>
    </p:spTree>
    <p:extLst>
      <p:ext uri="{BB962C8B-B14F-4D97-AF65-F5344CB8AC3E}">
        <p14:creationId xmlns:p14="http://schemas.microsoft.com/office/powerpoint/2010/main" val="387295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44413"/>
              </p:ext>
            </p:extLst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interpret INTVAL</a:t>
            </a:r>
          </a:p>
        </p:txBody>
      </p:sp>
      <p:sp>
        <p:nvSpPr>
          <p:cNvPr id="28" name="Up Arrow 27"/>
          <p:cNvSpPr/>
          <p:nvPr/>
        </p:nvSpPr>
        <p:spPr>
          <a:xfrm>
            <a:off x="6385172" y="5368587"/>
            <a:ext cx="226804" cy="403610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5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478679"/>
              </p:ext>
            </p:extLst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46313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322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728509"/>
              </p:ext>
            </p:extLst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12735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3597"/>
              </p:ext>
            </p:extLst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238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interpret NAME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Up Arrow 27"/>
          <p:cNvSpPr/>
          <p:nvPr/>
        </p:nvSpPr>
        <p:spPr>
          <a:xfrm>
            <a:off x="7141706" y="6010047"/>
            <a:ext cx="226804" cy="403610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52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2640"/>
              </p:ext>
            </p:extLst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258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read symbol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21" name="Curved Connector 20"/>
          <p:cNvCxnSpPr>
            <a:stCxn id="3" idx="1"/>
            <a:endCxn id="12" idx="1"/>
          </p:cNvCxnSpPr>
          <p:nvPr/>
        </p:nvCxnSpPr>
        <p:spPr>
          <a:xfrm rot="10800000" flipH="1" flipV="1">
            <a:off x="765087" y="1395620"/>
            <a:ext cx="5980111" cy="4445150"/>
          </a:xfrm>
          <a:prstGeom prst="curvedConnector3">
            <a:avLst>
              <a:gd name="adj1" fmla="val -3823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9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15806"/>
              </p:ext>
            </p:extLst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95069" y="53284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2825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18007"/>
              </p:ext>
            </p:extLst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95069" y="46313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977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059197"/>
              </p:ext>
            </p:extLst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25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add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07869" y="36554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536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12917</TotalTime>
  <Words>466</Words>
  <Application>Microsoft Macintosh PowerPoint</Application>
  <PresentationFormat>On-screen Show (4:3)</PresentationFormat>
  <Paragraphs>266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Default Theme</vt:lpstr>
      <vt:lpstr>csc402-ln001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</cp:lastModifiedBy>
  <cp:revision>13</cp:revision>
  <dcterms:created xsi:type="dcterms:W3CDTF">2013-04-29T13:55:17Z</dcterms:created>
  <dcterms:modified xsi:type="dcterms:W3CDTF">2013-05-08T13:18:00Z</dcterms:modified>
</cp:coreProperties>
</file>