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37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2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9304C-FFD7-454D-83F6-79AFF510D340}" type="datetimeFigureOut">
              <a:t>6/3/13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ED5CD-66E0-A641-B40B-AB2E985659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11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  <a:prstGeom prst="rect">
            <a:avLst/>
          </a:prstGeo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5D9A71-BB83-8849-8340-9329400C290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0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6F323-0C30-CC42-838A-0E097F3ECD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00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747F3-18A7-294A-B1A4-916776039C5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45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  <a:prstGeom prst="rect">
            <a:avLst/>
          </a:prstGeo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DAAF85C-52FE-844D-99C7-6BFA113BC11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5128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686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8ACFBF-6E95-864B-AB05-D301F9867AE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558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F14C00-40CE-BF47-A76C-701D3148CCB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719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2023BD-5915-1140-8C31-5C99163B30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593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818D5-F874-AC4A-AFC6-27B0A3D7EBD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424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114879-F083-DC49-AB0D-638E77C43A5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86941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D5703C-149A-F748-894F-480C3BEE83C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15788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34EDF-1966-A64E-9684-543A8FBE6A5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60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8658E-CBB7-AE48-BE99-62616ABEC9C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37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3760CA-DE3C-F246-B902-F22579BF2EF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4496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732F2-4D4B-D24C-BC73-423A67A54C0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4917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E8D84A-4836-034F-AC05-043ECAA7500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66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502A6-E820-EA4B-AC66-1FA7A0CED15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1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52C15-73D2-F642-A532-7A4C0ADA324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57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46762-7B03-F24A-94A4-EBF674F4EB1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471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43ABC-4D8C-C34E-8353-3B6175DFA3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9659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F1B5B-22DA-B248-8502-6E5E80AF985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8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DD223-4A3E-9744-B992-03CE50499C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04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D3395-0259-D941-B5A3-5E53BEF7EBF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9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0CB11DF-49EE-3544-9C52-8B46BF3F90D6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076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0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0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058B3C7-330F-A74F-B149-409411A1F3FD}" type="slidenum">
              <a:rPr lang="en-US" sz="10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15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60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Symbol Table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dirty="0" err="1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FirstInstr</a:t>
                </a:r>
                <a:endPara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X 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  <a:sym typeface="Wingdings 3" charset="0"/>
                </a:rPr>
                <a:t>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[____]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L1 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  <a:sym typeface="Wingdings 3" charset="0"/>
                </a:rPr>
                <a:t>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13161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60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Symbol Table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dirty="0" err="1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FirstInstr</a:t>
                </a:r>
                <a:endPara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X 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  <a:sym typeface="Wingdings 3" charset="0"/>
                </a:rPr>
                <a:t>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[</a:t>
              </a:r>
              <a:r>
                <a:rPr lang="en-US" sz="10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__</a:t>
              </a:r>
              <a:r>
                <a:rPr lang="en-US" sz="1000" dirty="0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7</a:t>
              </a:r>
              <a:r>
                <a:rPr lang="en-US" sz="10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__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L1 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  <a:sym typeface="Wingdings 3" charset="0"/>
                </a:rPr>
                <a:t>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4267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6838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10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9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8</a:t>
            </a:r>
            <a:endParaRPr lang="en-US" sz="1400" dirty="0">
              <a:solidFill>
                <a:srgbClr val="FF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587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60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Symbol Table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dirty="0" err="1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FirstInstr</a:t>
                </a:r>
                <a:endPara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X 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  <a:sym typeface="Wingdings 3" charset="0"/>
                </a:rPr>
                <a:t>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[</a:t>
              </a:r>
              <a:r>
                <a:rPr lang="en-US" sz="10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__</a:t>
              </a:r>
              <a:r>
                <a:rPr lang="en-US" sz="1000" dirty="0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7</a:t>
              </a:r>
              <a:r>
                <a:rPr lang="en-US" sz="10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__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L1 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  <a:sym typeface="Wingdings 3" charset="0"/>
                </a:rPr>
                <a:t>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5029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6838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10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9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8</a:t>
            </a:r>
            <a:endParaRPr lang="en-US" sz="1400" dirty="0">
              <a:solidFill>
                <a:srgbClr val="FF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939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60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Symbol Table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dirty="0" err="1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FirstInstr</a:t>
                </a:r>
                <a:endPara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X 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  <a:sym typeface="Wingdings 3" charset="0"/>
                </a:rPr>
                <a:t>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[</a:t>
              </a:r>
              <a:r>
                <a:rPr lang="en-US" sz="10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__</a:t>
              </a:r>
              <a:r>
                <a:rPr lang="en-US" sz="1000" dirty="0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7</a:t>
              </a:r>
              <a:r>
                <a:rPr lang="en-US" sz="10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__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L1 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  <a:sym typeface="Wingdings 3" charset="0"/>
                </a:rPr>
                <a:t>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34290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6838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10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9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8</a:t>
            </a:r>
            <a:endParaRPr lang="en-US" sz="1400" dirty="0">
              <a:solidFill>
                <a:srgbClr val="FF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668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94" y="1402"/>
                <a:ext cx="60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Symbol Table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dirty="0" err="1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FirstInstr</a:t>
                </a:r>
                <a:endPara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X 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  <a:sym typeface="Wingdings 3" charset="0"/>
                </a:rPr>
                <a:t>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[</a:t>
              </a:r>
              <a:r>
                <a:rPr lang="en-US" sz="10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__</a:t>
              </a:r>
              <a:r>
                <a:rPr lang="en-US" sz="1000" dirty="0" smtClean="0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6</a:t>
              </a:r>
              <a:r>
                <a:rPr lang="en-US" sz="10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__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L1 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  <a:sym typeface="Wingdings 3" charset="0"/>
                </a:rPr>
                <a:t>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4267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83355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10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9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8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7</a:t>
            </a:r>
            <a:endParaRPr lang="en-US" sz="1400" dirty="0">
              <a:solidFill>
                <a:srgbClr val="FF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50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60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Symbol Table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dirty="0" err="1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FirstInstr</a:t>
                </a:r>
                <a:endPara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X 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  <a:sym typeface="Wingdings 3" charset="0"/>
                </a:rPr>
                <a:t>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[</a:t>
              </a:r>
              <a:r>
                <a:rPr lang="en-US" sz="10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__</a:t>
              </a:r>
              <a:r>
                <a:rPr lang="en-US" sz="1000" dirty="0" smtClean="0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6</a:t>
              </a:r>
              <a:r>
                <a:rPr lang="en-US" sz="10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__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L1 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  <a:sym typeface="Wingdings 3" charset="0"/>
                </a:rPr>
                <a:t>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5029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83355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10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9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8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7</a:t>
            </a:r>
            <a:endParaRPr lang="en-US" sz="1400" dirty="0">
              <a:solidFill>
                <a:srgbClr val="FF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054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60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Symbol Table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dirty="0" err="1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FirstInstr</a:t>
                </a:r>
                <a:endPara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X 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  <a:sym typeface="Wingdings 3" charset="0"/>
                </a:rPr>
                <a:t>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[</a:t>
              </a:r>
              <a:r>
                <a:rPr lang="en-US" sz="10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__</a:t>
              </a:r>
              <a:r>
                <a:rPr lang="en-US" sz="1000" dirty="0" smtClean="0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6</a:t>
              </a:r>
              <a:r>
                <a:rPr lang="en-US" sz="10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__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L1 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  <a:sym typeface="Wingdings 3" charset="0"/>
                </a:rPr>
                <a:t>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3505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98328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10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9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8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7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6</a:t>
            </a:r>
            <a:endParaRPr lang="en-US" sz="1400" dirty="0">
              <a:solidFill>
                <a:srgbClr val="FF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243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60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Symbol Table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dirty="0" err="1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FirstInstr</a:t>
                </a:r>
                <a:endPara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X 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  <a:sym typeface="Wingdings 3" charset="0"/>
                </a:rPr>
                <a:t>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[</a:t>
              </a:r>
              <a:r>
                <a:rPr lang="en-US" sz="10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__</a:t>
              </a:r>
              <a:r>
                <a:rPr lang="en-US" sz="1000" dirty="0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5</a:t>
              </a:r>
              <a:r>
                <a:rPr lang="en-US" sz="10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__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L1 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  <a:sym typeface="Wingdings 3" charset="0"/>
                </a:rPr>
                <a:t>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4267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98328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10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9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8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7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6</a:t>
            </a:r>
            <a:endParaRPr lang="en-US" sz="1400" dirty="0">
              <a:solidFill>
                <a:srgbClr val="FF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94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60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Symbol Table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dirty="0" err="1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FirstInstr</a:t>
                </a:r>
                <a:endPara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X 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  <a:sym typeface="Wingdings 3" charset="0"/>
                </a:rPr>
                <a:t>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[</a:t>
              </a:r>
              <a:r>
                <a:rPr lang="en-US" sz="10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__</a:t>
              </a:r>
              <a:r>
                <a:rPr lang="en-US" sz="1000" dirty="0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5</a:t>
              </a:r>
              <a:r>
                <a:rPr lang="en-US" sz="10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__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L1 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  <a:sym typeface="Wingdings 3" charset="0"/>
                </a:rPr>
                <a:t>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5029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98328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10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9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8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7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6</a:t>
            </a:r>
            <a:endParaRPr lang="en-US" sz="1400" dirty="0">
              <a:solidFill>
                <a:srgbClr val="FF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71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60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Symbol Table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dirty="0" err="1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FirstInstr</a:t>
                </a:r>
                <a:endPara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X 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  <a:sym typeface="Wingdings 3" charset="0"/>
                </a:rPr>
                <a:t>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[</a:t>
              </a:r>
              <a:r>
                <a:rPr lang="en-US" sz="10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__</a:t>
              </a:r>
              <a:r>
                <a:rPr lang="en-US" sz="1000" dirty="0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5</a:t>
              </a:r>
              <a:r>
                <a:rPr lang="en-US" sz="10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__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L1 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  <a:sym typeface="Wingdings 3" charset="0"/>
                </a:rPr>
                <a:t>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3505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113301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10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9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8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7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6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5</a:t>
            </a:r>
            <a:endParaRPr lang="en-US" sz="1400" dirty="0">
              <a:solidFill>
                <a:srgbClr val="FF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524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60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Symbol Table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dirty="0" err="1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FirstInstr</a:t>
                </a:r>
                <a:endPara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X 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  <a:sym typeface="Wingdings 3" charset="0"/>
                </a:rPr>
                <a:t>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[</a:t>
              </a:r>
              <a:r>
                <a:rPr lang="en-US" sz="10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__</a:t>
              </a:r>
              <a:r>
                <a:rPr lang="en-US" sz="1000" dirty="0" smtClean="0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4</a:t>
              </a:r>
              <a:r>
                <a:rPr lang="en-US" sz="10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__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L1 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  <a:sym typeface="Wingdings 3" charset="0"/>
                </a:rPr>
                <a:t>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4267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113301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10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9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8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7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6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5</a:t>
            </a:r>
            <a:endParaRPr lang="en-US" sz="1400" dirty="0">
              <a:solidFill>
                <a:srgbClr val="FF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542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60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Symbol Table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dirty="0" err="1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FirstInstr</a:t>
                </a:r>
                <a:endPara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X 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  <a:sym typeface="Wingdings 3" charset="0"/>
                </a:rPr>
                <a:t>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[</a:t>
              </a:r>
              <a:r>
                <a:rPr lang="en-US" sz="10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__</a:t>
              </a:r>
              <a:r>
                <a:rPr lang="en-US" sz="1000" dirty="0" smtClean="0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10</a:t>
              </a:r>
              <a:r>
                <a:rPr lang="en-US" sz="10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__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L1 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  <a:sym typeface="Wingdings 3" charset="0"/>
                </a:rPr>
                <a:t>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2743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369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60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Symbol Table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dirty="0" err="1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FirstInstr</a:t>
                </a:r>
                <a:endPara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X 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  <a:sym typeface="Wingdings 3" charset="0"/>
                </a:rPr>
                <a:t>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[</a:t>
              </a:r>
              <a:r>
                <a:rPr lang="en-US" sz="10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__</a:t>
              </a:r>
              <a:r>
                <a:rPr lang="en-US" sz="1000" dirty="0" smtClean="0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4</a:t>
              </a:r>
              <a:r>
                <a:rPr lang="en-US" sz="10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__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L1 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  <a:sym typeface="Wingdings 3" charset="0"/>
                </a:rPr>
                <a:t>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5029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113301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10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9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8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7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6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5</a:t>
            </a:r>
            <a:endParaRPr lang="en-US" sz="1400" dirty="0">
              <a:solidFill>
                <a:srgbClr val="FF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42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60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Symbol Table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dirty="0" err="1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FirstInstr</a:t>
                </a:r>
                <a:endPara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X 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  <a:sym typeface="Wingdings 3" charset="0"/>
                </a:rPr>
                <a:t>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[</a:t>
              </a:r>
              <a:r>
                <a:rPr lang="en-US" sz="10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__</a:t>
              </a:r>
              <a:r>
                <a:rPr lang="en-US" sz="1000" dirty="0" smtClean="0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4</a:t>
              </a:r>
              <a:r>
                <a:rPr lang="en-US" sz="10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__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L1 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  <a:sym typeface="Wingdings 3" charset="0"/>
                </a:rPr>
                <a:t>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3505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12827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10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9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8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7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6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5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4</a:t>
            </a:r>
            <a:endParaRPr lang="en-US" sz="1400" dirty="0">
              <a:solidFill>
                <a:srgbClr val="FF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662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60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Symbol Table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dirty="0" err="1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FirstInstr</a:t>
                </a:r>
                <a:endPara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X 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  <a:sym typeface="Wingdings 3" charset="0"/>
                </a:rPr>
                <a:t>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[</a:t>
              </a:r>
              <a:r>
                <a:rPr lang="en-US" sz="10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__</a:t>
              </a:r>
              <a:r>
                <a:rPr lang="en-US" sz="1000" dirty="0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r>
                <a:rPr lang="en-US" sz="10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__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L1 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  <a:sym typeface="Wingdings 3" charset="0"/>
                </a:rPr>
                <a:t>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4267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12827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10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9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8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7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6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5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4</a:t>
            </a:r>
            <a:endParaRPr lang="en-US" sz="1400" dirty="0">
              <a:solidFill>
                <a:srgbClr val="FF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009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60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Symbol Table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dirty="0" err="1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FirstInstr</a:t>
                </a:r>
                <a:endPara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X 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  <a:sym typeface="Wingdings 3" charset="0"/>
                </a:rPr>
                <a:t>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[</a:t>
              </a:r>
              <a:r>
                <a:rPr lang="en-US" sz="10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__</a:t>
              </a:r>
              <a:r>
                <a:rPr lang="en-US" sz="1000" dirty="0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r>
                <a:rPr lang="en-US" sz="10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__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L1 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  <a:sym typeface="Wingdings 3" charset="0"/>
                </a:rPr>
                <a:t>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5029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12827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10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9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8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7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6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5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4</a:t>
            </a:r>
            <a:endParaRPr lang="en-US" sz="1400" dirty="0">
              <a:solidFill>
                <a:srgbClr val="FF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129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60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Symbol Table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dirty="0" err="1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FirstInstr</a:t>
                </a:r>
                <a:endPara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X 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  <a:sym typeface="Wingdings 3" charset="0"/>
                </a:rPr>
                <a:t>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[</a:t>
              </a:r>
              <a:r>
                <a:rPr lang="en-US" sz="10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__</a:t>
              </a:r>
              <a:r>
                <a:rPr lang="en-US" sz="1000" dirty="0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r>
                <a:rPr lang="en-US" sz="10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__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L1 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  <a:sym typeface="Wingdings 3" charset="0"/>
                </a:rPr>
                <a:t>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3505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14324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10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9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8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7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6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5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4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3</a:t>
            </a:r>
            <a:endParaRPr lang="en-US" sz="1400" dirty="0">
              <a:solidFill>
                <a:srgbClr val="FF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147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60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Symbol Table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dirty="0" err="1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FirstInstr</a:t>
                </a:r>
                <a:endPara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X 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  <a:sym typeface="Wingdings 3" charset="0"/>
                </a:rPr>
                <a:t>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[</a:t>
              </a:r>
              <a:r>
                <a:rPr lang="en-US" sz="10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__</a:t>
              </a:r>
              <a:r>
                <a:rPr lang="en-US" sz="1000" dirty="0" smtClean="0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r>
                <a:rPr lang="en-US" sz="10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__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L1 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  <a:sym typeface="Wingdings 3" charset="0"/>
                </a:rPr>
                <a:t>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4267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14324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10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9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8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7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6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5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4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3</a:t>
            </a:r>
            <a:endParaRPr lang="en-US" sz="1400" dirty="0">
              <a:solidFill>
                <a:srgbClr val="FF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951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60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Symbol Table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dirty="0" err="1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FirstInstr</a:t>
                </a:r>
                <a:endPara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X 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  <a:sym typeface="Wingdings 3" charset="0"/>
                </a:rPr>
                <a:t>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[</a:t>
              </a:r>
              <a:r>
                <a:rPr lang="en-US" sz="10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__</a:t>
              </a:r>
              <a:r>
                <a:rPr lang="en-US" sz="1000" dirty="0" smtClean="0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r>
                <a:rPr lang="en-US" sz="10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__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L1 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  <a:sym typeface="Wingdings 3" charset="0"/>
                </a:rPr>
                <a:t>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5029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14324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10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9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8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7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6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5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4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3</a:t>
            </a:r>
            <a:endParaRPr lang="en-US" sz="1400" dirty="0">
              <a:solidFill>
                <a:srgbClr val="FF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138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60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Symbol Table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dirty="0" err="1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FirstInstr</a:t>
                </a:r>
                <a:endPara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X 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  <a:sym typeface="Wingdings 3" charset="0"/>
                </a:rPr>
                <a:t>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[</a:t>
              </a:r>
              <a:r>
                <a:rPr lang="en-US" sz="10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__</a:t>
              </a:r>
              <a:r>
                <a:rPr lang="en-US" sz="1000" dirty="0" smtClean="0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r>
                <a:rPr lang="en-US" sz="10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__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L1 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  <a:sym typeface="Wingdings 3" charset="0"/>
                </a:rPr>
                <a:t>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3505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15822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10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9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8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7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6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5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4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2</a:t>
            </a:r>
            <a:endParaRPr lang="en-US" sz="1400" dirty="0">
              <a:solidFill>
                <a:srgbClr val="FF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456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60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Symbol Table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dirty="0" err="1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FirstInstr</a:t>
                </a:r>
                <a:endPara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X 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  <a:sym typeface="Wingdings 3" charset="0"/>
                </a:rPr>
                <a:t>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[</a:t>
              </a:r>
              <a:r>
                <a:rPr lang="en-US" sz="10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__</a:t>
              </a:r>
              <a:r>
                <a:rPr lang="en-US" sz="1000" dirty="0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r>
                <a:rPr lang="en-US" sz="10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__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L1 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  <a:sym typeface="Wingdings 3" charset="0"/>
                </a:rPr>
                <a:t>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4267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15822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10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9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8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7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6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5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4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2</a:t>
            </a:r>
            <a:endParaRPr lang="en-US" sz="1400" dirty="0">
              <a:solidFill>
                <a:srgbClr val="FF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565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60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Symbol Table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dirty="0" err="1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FirstInstr</a:t>
                </a:r>
                <a:endPara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X 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  <a:sym typeface="Wingdings 3" charset="0"/>
                </a:rPr>
                <a:t>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[</a:t>
              </a:r>
              <a:r>
                <a:rPr lang="en-US" sz="10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__</a:t>
              </a:r>
              <a:r>
                <a:rPr lang="en-US" sz="1000" dirty="0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r>
                <a:rPr lang="en-US" sz="10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__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L1 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  <a:sym typeface="Wingdings 3" charset="0"/>
                </a:rPr>
                <a:t>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5029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15822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10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9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8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7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6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5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4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2</a:t>
            </a:r>
            <a:endParaRPr lang="en-US" sz="1400" dirty="0">
              <a:solidFill>
                <a:srgbClr val="FF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893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60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Symbol Table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dirty="0" err="1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FirstInstr</a:t>
                </a:r>
                <a:endPara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X 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  <a:sym typeface="Wingdings 3" charset="0"/>
                </a:rPr>
                <a:t>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[</a:t>
              </a:r>
              <a:r>
                <a:rPr lang="en-US" sz="10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__</a:t>
              </a:r>
              <a:r>
                <a:rPr lang="en-US" sz="1000" dirty="0" smtClean="0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10</a:t>
              </a:r>
              <a:r>
                <a:rPr lang="en-US" sz="10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__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L1 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  <a:sym typeface="Wingdings 3" charset="0"/>
                </a:rPr>
                <a:t>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3505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10 </a:t>
            </a:r>
            <a:endParaRPr lang="en-US" sz="1400" dirty="0">
              <a:solidFill>
                <a:srgbClr val="FF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483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60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Symbol Table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dirty="0" err="1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FirstInstr</a:t>
                </a:r>
                <a:endPara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X 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  <a:sym typeface="Wingdings 3" charset="0"/>
                </a:rPr>
                <a:t>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[</a:t>
              </a:r>
              <a:r>
                <a:rPr lang="en-US" sz="10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__</a:t>
              </a:r>
              <a:r>
                <a:rPr lang="en-US" sz="1000" dirty="0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r>
                <a:rPr lang="en-US" sz="10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__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L1 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  <a:sym typeface="Wingdings 3" charset="0"/>
                </a:rPr>
                <a:t>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34290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173194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10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9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8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7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6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5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4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1</a:t>
            </a:r>
            <a:endParaRPr lang="en-US" sz="1400" dirty="0">
              <a:solidFill>
                <a:srgbClr val="FF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056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60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Symbol Table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dirty="0" err="1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FirstInstr</a:t>
                </a:r>
                <a:endPara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X 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  <a:sym typeface="Wingdings 3" charset="0"/>
                </a:rPr>
                <a:t>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[</a:t>
              </a:r>
              <a:r>
                <a:rPr lang="en-US" sz="10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__</a:t>
              </a:r>
              <a:r>
                <a:rPr lang="en-US" sz="1000" dirty="0" smtClean="0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0</a:t>
              </a:r>
              <a:r>
                <a:rPr lang="en-US" sz="10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__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L1 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  <a:sym typeface="Wingdings 3" charset="0"/>
                </a:rPr>
                <a:t>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4267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173194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10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9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8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7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6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5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4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1</a:t>
            </a:r>
            <a:endParaRPr lang="en-US" sz="1400" dirty="0">
              <a:solidFill>
                <a:srgbClr val="FF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689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60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Symbol Table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dirty="0" err="1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FirstInstr</a:t>
                </a:r>
                <a:endPara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X 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  <a:sym typeface="Wingdings 3" charset="0"/>
                </a:rPr>
                <a:t>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[</a:t>
              </a:r>
              <a:r>
                <a:rPr lang="en-US" sz="10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__</a:t>
              </a:r>
              <a:r>
                <a:rPr lang="en-US" sz="1000" dirty="0" smtClean="0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0</a:t>
              </a:r>
              <a:r>
                <a:rPr lang="en-US" sz="10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__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L1 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  <a:sym typeface="Wingdings 3" charset="0"/>
                </a:rPr>
                <a:t>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5029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173194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10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9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8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7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6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5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4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1</a:t>
            </a:r>
            <a:endParaRPr lang="en-US" sz="1400" dirty="0">
              <a:solidFill>
                <a:srgbClr val="FF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780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60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Symbol Table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dirty="0" err="1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FirstInstr</a:t>
                </a:r>
                <a:endPara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X 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  <a:sym typeface="Wingdings 3" charset="0"/>
                </a:rPr>
                <a:t>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[</a:t>
              </a:r>
              <a:r>
                <a:rPr lang="en-US" sz="10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__</a:t>
              </a:r>
              <a:r>
                <a:rPr lang="en-US" sz="1000" dirty="0" smtClean="0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0</a:t>
              </a:r>
              <a:r>
                <a:rPr lang="en-US" sz="10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__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L1 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  <a:sym typeface="Wingdings 3" charset="0"/>
                </a:rPr>
                <a:t>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5791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173194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10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9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8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7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6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5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4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endParaRPr lang="en-US" sz="1400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61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60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Symbol Table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dirty="0" err="1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FirstInstr</a:t>
                </a:r>
                <a:endPara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X 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  <a:sym typeface="Wingdings 3" charset="0"/>
                </a:rPr>
                <a:t>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[</a:t>
              </a:r>
              <a:r>
                <a:rPr lang="en-US" sz="10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__</a:t>
              </a:r>
              <a:r>
                <a:rPr lang="en-US" sz="1000" dirty="0" smtClean="0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0</a:t>
              </a:r>
              <a:r>
                <a:rPr lang="en-US" sz="10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__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L1 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  <a:sym typeface="Wingdings 3" charset="0"/>
                </a:rPr>
                <a:t>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" name="TextBox 3"/>
          <p:cNvSpPr txBox="1"/>
          <p:nvPr/>
        </p:nvSpPr>
        <p:spPr>
          <a:xfrm>
            <a:off x="609600" y="1676400"/>
            <a:ext cx="231078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10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9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8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7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6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5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4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1  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Done!</a:t>
            </a:r>
            <a:endParaRPr lang="en-US" sz="1400" dirty="0">
              <a:solidFill>
                <a:srgbClr val="FF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393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60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Symbol Table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dirty="0" err="1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FirstInstr</a:t>
                </a:r>
                <a:endPara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X 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  <a:sym typeface="Wingdings 3" charset="0"/>
                </a:rPr>
                <a:t>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[</a:t>
              </a:r>
              <a:r>
                <a:rPr lang="en-US" sz="10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__</a:t>
              </a:r>
              <a:r>
                <a:rPr lang="en-US" sz="1000" dirty="0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9</a:t>
              </a:r>
              <a:r>
                <a:rPr lang="en-US" sz="10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__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L1 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  <a:sym typeface="Wingdings 3" charset="0"/>
                </a:rPr>
                <a:t>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4267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10 </a:t>
            </a:r>
            <a:endParaRPr lang="en-US" sz="1400" dirty="0">
              <a:solidFill>
                <a:srgbClr val="FF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815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60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Symbol Table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dirty="0" err="1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FirstInstr</a:t>
                </a:r>
                <a:endPara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X 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  <a:sym typeface="Wingdings 3" charset="0"/>
                </a:rPr>
                <a:t>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[</a:t>
              </a:r>
              <a:r>
                <a:rPr lang="en-US" sz="10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__</a:t>
              </a:r>
              <a:r>
                <a:rPr lang="en-US" sz="1000" dirty="0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9</a:t>
              </a:r>
              <a:r>
                <a:rPr lang="en-US" sz="10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__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L1 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  <a:sym typeface="Wingdings 3" charset="0"/>
                </a:rPr>
                <a:t>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5029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10 </a:t>
            </a:r>
            <a:endParaRPr lang="en-US" sz="1400" dirty="0">
              <a:solidFill>
                <a:srgbClr val="FF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819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60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Symbol Table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dirty="0" err="1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FirstInstr</a:t>
                </a:r>
                <a:endPara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X 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  <a:sym typeface="Wingdings 3" charset="0"/>
                </a:rPr>
                <a:t>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[</a:t>
              </a:r>
              <a:r>
                <a:rPr lang="en-US" sz="10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__</a:t>
              </a:r>
              <a:r>
                <a:rPr lang="en-US" sz="1000" dirty="0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9</a:t>
              </a:r>
              <a:r>
                <a:rPr lang="en-US" sz="10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__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L1 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  <a:sym typeface="Wingdings 3" charset="0"/>
                </a:rPr>
                <a:t>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3505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534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10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9</a:t>
            </a:r>
            <a:endParaRPr lang="en-US" sz="1400" dirty="0">
              <a:solidFill>
                <a:srgbClr val="FF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032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60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Symbol Table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dirty="0" err="1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FirstInstr</a:t>
                </a:r>
                <a:endPara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X 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  <a:sym typeface="Wingdings 3" charset="0"/>
                </a:rPr>
                <a:t>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[</a:t>
              </a:r>
              <a:r>
                <a:rPr lang="en-US" sz="10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__</a:t>
              </a:r>
              <a:r>
                <a:rPr lang="en-US" sz="1000" dirty="0" smtClean="0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8</a:t>
              </a:r>
              <a:r>
                <a:rPr lang="en-US" sz="10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__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L1 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  <a:sym typeface="Wingdings 3" charset="0"/>
                </a:rPr>
                <a:t>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4267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534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10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9</a:t>
            </a:r>
            <a:endParaRPr lang="en-US" sz="1400" dirty="0">
              <a:solidFill>
                <a:srgbClr val="FF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988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60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Symbol Table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dirty="0" err="1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FirstInstr</a:t>
                </a:r>
                <a:endPara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X 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  <a:sym typeface="Wingdings 3" charset="0"/>
                </a:rPr>
                <a:t>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[</a:t>
              </a:r>
              <a:r>
                <a:rPr lang="en-US" sz="10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__</a:t>
              </a:r>
              <a:r>
                <a:rPr lang="en-US" sz="1000" dirty="0" smtClean="0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8</a:t>
              </a:r>
              <a:r>
                <a:rPr lang="en-US" sz="10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__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L1 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  <a:sym typeface="Wingdings 3" charset="0"/>
                </a:rPr>
                <a:t>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5029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534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10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9</a:t>
            </a:r>
            <a:endParaRPr lang="en-US" sz="1400" dirty="0">
              <a:solidFill>
                <a:srgbClr val="FF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126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60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Symbol Table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dirty="0" err="1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FirstInstr</a:t>
                </a:r>
                <a:endPara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X 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  <a:sym typeface="Wingdings 3" charset="0"/>
                </a:rPr>
                <a:t>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[</a:t>
              </a:r>
              <a:r>
                <a:rPr lang="en-US" sz="10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__</a:t>
              </a:r>
              <a:r>
                <a:rPr lang="en-US" sz="1000" dirty="0" smtClean="0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8</a:t>
              </a:r>
              <a:r>
                <a:rPr lang="en-US" sz="10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__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L1 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  <a:sym typeface="Wingdings 3" charset="0"/>
                </a:rPr>
                <a:t>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3505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6838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10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9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8</a:t>
            </a:r>
            <a:endParaRPr lang="en-US" sz="1400" dirty="0">
              <a:solidFill>
                <a:srgbClr val="FF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418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c402-ln001">
  <a:themeElements>
    <a:clrScheme name="csc402-ln001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1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1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sc402-ln005">
  <a:themeElements>
    <a:clrScheme name="csc402-ln005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5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5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5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5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5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5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5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5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5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5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5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5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5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20</TotalTime>
  <Words>1580</Words>
  <Application>Microsoft Macintosh PowerPoint</Application>
  <PresentationFormat>On-screen Show (4:3)</PresentationFormat>
  <Paragraphs>474</Paragraphs>
  <Slides>34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csc402-ln001</vt:lpstr>
      <vt:lpstr>csc402-ln005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the Program</dc:title>
  <dc:creator>Lutz</dc:creator>
  <cp:lastModifiedBy>Lutz</cp:lastModifiedBy>
  <cp:revision>9</cp:revision>
  <dcterms:created xsi:type="dcterms:W3CDTF">2013-06-03T16:29:43Z</dcterms:created>
  <dcterms:modified xsi:type="dcterms:W3CDTF">2013-06-03T16:50:31Z</dcterms:modified>
</cp:coreProperties>
</file>