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631" y="18944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031" y="20468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7431" y="21992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9831" y="23516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2231" y="25040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4631" y="26564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7031" y="28088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9431" y="29612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1831" y="31136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24231" y="32660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76631" y="34184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29031" y="35708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81431" y="37232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3831" y="38756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6231" y="40280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38631" y="41804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91031" y="43328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43431" y="44852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95831" y="46376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48231" y="47900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00631" y="49424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53031" y="5094873"/>
            <a:ext cx="151271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57431" y="2504073"/>
            <a:ext cx="3341516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972815">
            <a:off x="3865847" y="4021431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80932" y="1437895"/>
            <a:ext cx="157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List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1"/>
            <a:endCxn id="4" idx="3"/>
          </p:cNvCxnSpPr>
          <p:nvPr/>
        </p:nvCxnSpPr>
        <p:spPr>
          <a:xfrm flipH="1">
            <a:off x="4165347" y="1622561"/>
            <a:ext cx="615585" cy="34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4776" y="2520983"/>
            <a:ext cx="106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eephole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1"/>
            <a:endCxn id="26" idx="3"/>
          </p:cNvCxnSpPr>
          <p:nvPr/>
        </p:nvCxnSpPr>
        <p:spPr>
          <a:xfrm flipH="1">
            <a:off x="6298947" y="2705649"/>
            <a:ext cx="965829" cy="3318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51249" y="2296894"/>
            <a:ext cx="14723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Rewrite Rules</a:t>
            </a:r>
          </a:p>
          <a:p>
            <a:r>
              <a:rPr lang="en-US" dirty="0" smtClean="0"/>
              <a:t>P1 =&gt; </a:t>
            </a:r>
            <a:r>
              <a:rPr lang="en-US" dirty="0" smtClean="0">
                <a:sym typeface="Wingdings"/>
              </a:rPr>
              <a:t>P1’</a:t>
            </a:r>
          </a:p>
          <a:p>
            <a:r>
              <a:rPr lang="en-US" dirty="0" smtClean="0">
                <a:sym typeface="Wingdings"/>
              </a:rPr>
              <a:t>P2 =&gt;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P2’</a:t>
            </a:r>
          </a:p>
          <a:p>
            <a:r>
              <a:rPr lang="en-US" dirty="0" smtClean="0">
                <a:sym typeface="Wingdings"/>
              </a:rPr>
              <a:t>P3 =&gt;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P3’</a:t>
            </a: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… </a:t>
            </a:r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2723640" y="2504073"/>
            <a:ext cx="199487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82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</TotalTime>
  <Words>21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2017-06-09T13:06:23Z</dcterms:created>
  <dcterms:modified xsi:type="dcterms:W3CDTF">2017-06-09T13:15:15Z</dcterms:modified>
</cp:coreProperties>
</file>