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9"/>
  </p:normalViewPr>
  <p:slideViewPr>
    <p:cSldViewPr snapToGrid="0" snapToObjects="1">
      <p:cViewPr varScale="1">
        <p:scale>
          <a:sx n="96" d="100"/>
          <a:sy n="96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B0EF3-C5B0-B74C-B0C2-20F10B7917E9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E548F-3596-0E4C-8CB2-A156DA44D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6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6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7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8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14490" y="1384852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513520" y="1003852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6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Global Scope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79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Symbol Table</a:t>
              </a:r>
            </a:p>
          </p:txBody>
        </p:sp>
      </p:grpSp>
      <p:cxnSp>
        <p:nvCxnSpPr>
          <p:cNvPr id="4" name="Curved Connector 3"/>
          <p:cNvCxnSpPr>
            <a:stCxn id="9226" idx="1"/>
            <a:endCxn id="9221" idx="3"/>
          </p:cNvCxnSpPr>
          <p:nvPr/>
        </p:nvCxnSpPr>
        <p:spPr>
          <a:xfrm rot="10800000" flipV="1">
            <a:off x="2662996" y="1827764"/>
            <a:ext cx="898525" cy="48418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14490" y="1384852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513520" y="1003852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6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Global Scope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79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Symbol Table</a:t>
              </a:r>
            </a:p>
          </p:txBody>
        </p:sp>
      </p:grpSp>
      <p:cxnSp>
        <p:nvCxnSpPr>
          <p:cNvPr id="4" name="Curved Connector 3"/>
          <p:cNvCxnSpPr>
            <a:stCxn id="9226" idx="1"/>
            <a:endCxn id="9221" idx="3"/>
          </p:cNvCxnSpPr>
          <p:nvPr/>
        </p:nvCxnSpPr>
        <p:spPr>
          <a:xfrm rot="10800000" flipV="1">
            <a:off x="2662996" y="1827764"/>
            <a:ext cx="898525" cy="48418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936974" y="1386096"/>
            <a:ext cx="651012" cy="33006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0663" y="174928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(x, 2)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14490" y="1384852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513520" y="1003852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442" y="288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23" name="AutoShape 7"/>
            <p:cNvCxnSpPr>
              <a:cxnSpLocks noChangeShapeType="1"/>
              <a:stCxn id="9222" idx="0"/>
              <a:endCxn id="9221" idx="2"/>
            </p:cNvCxnSpPr>
            <p:nvPr/>
          </p:nvCxnSpPr>
          <p:spPr bwMode="auto">
            <a:xfrm flipV="1">
              <a:off x="1018" y="2456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6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Global Scope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32" y="2736"/>
              <a:ext cx="5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Local Scope 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79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Symbol Table</a:t>
              </a:r>
            </a:p>
          </p:txBody>
        </p:sp>
      </p:grpSp>
      <p:cxnSp>
        <p:nvCxnSpPr>
          <p:cNvPr id="4" name="Curved Connector 3"/>
          <p:cNvCxnSpPr>
            <a:stCxn id="9226" idx="1"/>
            <a:endCxn id="9222" idx="3"/>
          </p:cNvCxnSpPr>
          <p:nvPr/>
        </p:nvCxnSpPr>
        <p:spPr>
          <a:xfrm rot="10800000" flipV="1">
            <a:off x="2662996" y="1827764"/>
            <a:ext cx="898525" cy="2541587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936974" y="1571624"/>
            <a:ext cx="651012" cy="33006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0663" y="174928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7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14490" y="1384852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513520" y="1003852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442" y="288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23" name="AutoShape 7"/>
            <p:cNvCxnSpPr>
              <a:cxnSpLocks noChangeShapeType="1"/>
              <a:stCxn id="9222" idx="0"/>
              <a:endCxn id="9221" idx="2"/>
            </p:cNvCxnSpPr>
            <p:nvPr/>
          </p:nvCxnSpPr>
          <p:spPr bwMode="auto">
            <a:xfrm flipV="1">
              <a:off x="1018" y="2456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6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Global Scope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32" y="2736"/>
              <a:ext cx="5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Local Scope 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79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Symbol Table</a:t>
              </a:r>
            </a:p>
          </p:txBody>
        </p:sp>
      </p:grpSp>
      <p:cxnSp>
        <p:nvCxnSpPr>
          <p:cNvPr id="4" name="Curved Connector 3"/>
          <p:cNvCxnSpPr>
            <a:stCxn id="9226" idx="1"/>
            <a:endCxn id="9222" idx="3"/>
          </p:cNvCxnSpPr>
          <p:nvPr/>
        </p:nvCxnSpPr>
        <p:spPr>
          <a:xfrm rot="10800000" flipV="1">
            <a:off x="2662996" y="1827764"/>
            <a:ext cx="898525" cy="2541587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936974" y="1796910"/>
            <a:ext cx="651012" cy="33006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0663" y="174928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2)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80663" y="3856384"/>
            <a:ext cx="53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(y, 3)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14490" y="1384852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513520" y="1003852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442" y="288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23" name="AutoShape 7"/>
            <p:cNvCxnSpPr>
              <a:cxnSpLocks noChangeShapeType="1"/>
              <a:stCxn id="9222" idx="0"/>
              <a:endCxn id="9221" idx="2"/>
            </p:cNvCxnSpPr>
            <p:nvPr/>
          </p:nvCxnSpPr>
          <p:spPr bwMode="auto">
            <a:xfrm flipV="1">
              <a:off x="1018" y="2456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6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Global Scope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32" y="2736"/>
              <a:ext cx="5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Local Scope 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79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Symbol Table</a:t>
              </a:r>
            </a:p>
          </p:txBody>
        </p:sp>
      </p:grpSp>
      <p:cxnSp>
        <p:nvCxnSpPr>
          <p:cNvPr id="4" name="Curved Connector 3"/>
          <p:cNvCxnSpPr>
            <a:stCxn id="9226" idx="1"/>
            <a:endCxn id="9222" idx="3"/>
          </p:cNvCxnSpPr>
          <p:nvPr/>
        </p:nvCxnSpPr>
        <p:spPr>
          <a:xfrm rot="10800000" flipV="1">
            <a:off x="2662996" y="1827764"/>
            <a:ext cx="898525" cy="2541587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936974" y="2035446"/>
            <a:ext cx="651012" cy="33006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0663" y="174928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(x, 5)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0663" y="3856384"/>
            <a:ext cx="53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(y, 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533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14490" y="1384852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513520" y="1003852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442" y="288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23" name="AutoShape 7"/>
            <p:cNvCxnSpPr>
              <a:cxnSpLocks noChangeShapeType="1"/>
              <a:stCxn id="9222" idx="0"/>
              <a:endCxn id="9221" idx="2"/>
            </p:cNvCxnSpPr>
            <p:nvPr/>
          </p:nvCxnSpPr>
          <p:spPr bwMode="auto">
            <a:xfrm flipV="1">
              <a:off x="1018" y="2456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6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Global Scope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32" y="2736"/>
              <a:ext cx="5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Local Scope 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79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Symbol Table</a:t>
              </a:r>
            </a:p>
          </p:txBody>
        </p:sp>
      </p:grpSp>
      <p:cxnSp>
        <p:nvCxnSpPr>
          <p:cNvPr id="4" name="Curved Connector 3"/>
          <p:cNvCxnSpPr>
            <a:stCxn id="9226" idx="1"/>
            <a:endCxn id="9222" idx="3"/>
          </p:cNvCxnSpPr>
          <p:nvPr/>
        </p:nvCxnSpPr>
        <p:spPr>
          <a:xfrm rot="10800000" flipV="1">
            <a:off x="2662996" y="1827764"/>
            <a:ext cx="898525" cy="2541587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936974" y="2234226"/>
            <a:ext cx="651012" cy="33006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0663" y="174928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5)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80663" y="3856384"/>
            <a:ext cx="53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(y, 3)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507155" y="2975527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Output: 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14490" y="1384852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513520" y="1003852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6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Global Scope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79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Symbol Table</a:t>
              </a:r>
            </a:p>
          </p:txBody>
        </p:sp>
      </p:grpSp>
      <p:cxnSp>
        <p:nvCxnSpPr>
          <p:cNvPr id="4" name="Curved Connector 3"/>
          <p:cNvCxnSpPr>
            <a:stCxn id="9226" idx="1"/>
            <a:endCxn id="9221" idx="3"/>
          </p:cNvCxnSpPr>
          <p:nvPr/>
        </p:nvCxnSpPr>
        <p:spPr>
          <a:xfrm rot="10800000" flipV="1">
            <a:off x="2662996" y="1827764"/>
            <a:ext cx="898525" cy="484187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936974" y="2419754"/>
            <a:ext cx="651012" cy="33006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0663" y="174928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77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614490" y="1384852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513520" y="1003852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6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Global Scope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79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/>
                <a:t>Symbol Table</a:t>
              </a:r>
            </a:p>
          </p:txBody>
        </p:sp>
      </p:grpSp>
      <p:cxnSp>
        <p:nvCxnSpPr>
          <p:cNvPr id="4" name="Curved Connector 3"/>
          <p:cNvCxnSpPr>
            <a:stCxn id="9226" idx="1"/>
            <a:endCxn id="9221" idx="3"/>
          </p:cNvCxnSpPr>
          <p:nvPr/>
        </p:nvCxnSpPr>
        <p:spPr>
          <a:xfrm rot="10800000" flipV="1">
            <a:off x="2662996" y="1827764"/>
            <a:ext cx="898525" cy="484187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936974" y="2658290"/>
            <a:ext cx="651012" cy="33006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0663" y="174928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5)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07155" y="2975527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Output: 5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</TotalTime>
  <Words>344</Words>
  <Application>Microsoft Macintosh PowerPoint</Application>
  <PresentationFormat>On-screen Show (4:3)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ＭＳ Ｐゴシック</vt:lpstr>
      <vt:lpstr>Arial</vt:lpstr>
      <vt:lpstr>Wingdings</vt:lpstr>
      <vt:lpstr>Default Theme</vt:lpstr>
      <vt:lpstr>csc402-ln001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</cp:revision>
  <dcterms:created xsi:type="dcterms:W3CDTF">2019-11-11T11:27:44Z</dcterms:created>
  <dcterms:modified xsi:type="dcterms:W3CDTF">2019-11-11T11:49:26Z</dcterms:modified>
</cp:coreProperties>
</file>