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19ECB-8780-7E4F-8F09-F1CACB77E2E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7DA32-E312-C945-859D-FE393B93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640F6-DB33-9146-9601-714C6A08CED7}" type="slidenum">
              <a:rPr lang="en-US"/>
              <a:pPr/>
              <a:t>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289314" y="1112630"/>
            <a:ext cx="4724400" cy="440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609989" y="1493630"/>
            <a:ext cx="18288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2609989" y="2560430"/>
            <a:ext cx="18288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cxnSp>
        <p:nvCxnSpPr>
          <p:cNvPr id="112647" name="AutoShape 7"/>
          <p:cNvCxnSpPr>
            <a:cxnSpLocks noChangeShapeType="1"/>
            <a:stCxn id="112646" idx="0"/>
            <a:endCxn id="112645" idx="2"/>
          </p:cNvCxnSpPr>
          <p:nvPr/>
        </p:nvCxnSpPr>
        <p:spPr bwMode="auto">
          <a:xfrm flipV="1">
            <a:off x="3524389" y="2166730"/>
            <a:ext cx="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551046" y="1189382"/>
            <a:ext cx="1132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Global Scope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517914" y="2266122"/>
            <a:ext cx="1071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smtClean="0"/>
              <a:t>Local</a:t>
            </a:r>
            <a:r>
              <a:rPr lang="en-US" sz="1400" smtClean="0"/>
              <a:t> </a:t>
            </a:r>
            <a:r>
              <a:rPr lang="en-US" sz="1400"/>
              <a:t>Scope 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5165038" y="1557130"/>
            <a:ext cx="178657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Current Scope Pointer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2349639" y="871330"/>
            <a:ext cx="1146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Symbol Table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2594114" y="3627230"/>
            <a:ext cx="18288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2594114" y="4694030"/>
            <a:ext cx="1828800" cy="6731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2496241" y="3340239"/>
            <a:ext cx="1071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smtClean="0"/>
              <a:t>Local</a:t>
            </a:r>
            <a:r>
              <a:rPr lang="en-US" sz="1400" smtClean="0"/>
              <a:t> </a:t>
            </a:r>
            <a:r>
              <a:rPr lang="en-US" sz="1400"/>
              <a:t>Scope 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2482989" y="4513055"/>
            <a:ext cx="13374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Function Scope </a:t>
            </a:r>
          </a:p>
        </p:txBody>
      </p:sp>
      <p:cxnSp>
        <p:nvCxnSpPr>
          <p:cNvPr id="112656" name="AutoShape 16"/>
          <p:cNvCxnSpPr>
            <a:cxnSpLocks noChangeShapeType="1"/>
            <a:stCxn id="112652" idx="0"/>
            <a:endCxn id="112646" idx="2"/>
          </p:cNvCxnSpPr>
          <p:nvPr/>
        </p:nvCxnSpPr>
        <p:spPr bwMode="auto">
          <a:xfrm flipV="1">
            <a:off x="3508514" y="3233530"/>
            <a:ext cx="15875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57" name="AutoShape 17"/>
          <p:cNvCxnSpPr>
            <a:cxnSpLocks noChangeShapeType="1"/>
            <a:stCxn id="112653" idx="0"/>
            <a:endCxn id="112652" idx="2"/>
          </p:cNvCxnSpPr>
          <p:nvPr/>
        </p:nvCxnSpPr>
        <p:spPr bwMode="auto">
          <a:xfrm flipV="1">
            <a:off x="3508514" y="4300330"/>
            <a:ext cx="0" cy="3937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59" name="AutoShape 19"/>
          <p:cNvCxnSpPr>
            <a:cxnSpLocks noChangeShapeType="1"/>
            <a:stCxn id="112650" idx="1"/>
            <a:endCxn id="112652" idx="3"/>
          </p:cNvCxnSpPr>
          <p:nvPr/>
        </p:nvCxnSpPr>
        <p:spPr bwMode="auto">
          <a:xfrm rot="10800000" flipV="1">
            <a:off x="4422914" y="1711018"/>
            <a:ext cx="742124" cy="225276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2654439" y="1549193"/>
            <a:ext cx="61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 </a:t>
            </a:r>
            <a:r>
              <a:rPr lang="en-US" sz="1400" dirty="0">
                <a:sym typeface="Symbol" charset="0"/>
              </a:rPr>
              <a:t> </a:t>
            </a:r>
            <a:r>
              <a:rPr lang="en-US" sz="1400" dirty="0" smtClean="0">
                <a:sym typeface="Symbol" charset="0"/>
              </a:rPr>
              <a:t>1</a:t>
            </a:r>
            <a:endParaRPr lang="en-US" sz="1400" dirty="0"/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2660789" y="2608055"/>
            <a:ext cx="6158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 </a:t>
            </a:r>
            <a:r>
              <a:rPr lang="en-US" sz="1400" dirty="0">
                <a:sym typeface="Symbol" charset="0"/>
              </a:rPr>
              <a:t> </a:t>
            </a:r>
            <a:r>
              <a:rPr lang="en-US" sz="1400" dirty="0" smtClean="0">
                <a:sym typeface="Symbol" charset="0"/>
              </a:rPr>
              <a:t>2</a:t>
            </a:r>
            <a:endParaRPr lang="en-US" sz="1400" dirty="0"/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2670314" y="3674855"/>
            <a:ext cx="604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z</a:t>
            </a:r>
            <a:r>
              <a:rPr lang="en-US" sz="1400" dirty="0" smtClean="0"/>
              <a:t> </a:t>
            </a:r>
            <a:r>
              <a:rPr lang="en-US" sz="1400" dirty="0">
                <a:sym typeface="Symbol" charset="0"/>
              </a:rPr>
              <a:t> </a:t>
            </a:r>
            <a:r>
              <a:rPr lang="en-US" sz="1400" dirty="0" smtClean="0">
                <a:sym typeface="Symbol" charset="0"/>
              </a:rPr>
              <a:t>3</a:t>
            </a:r>
            <a:endParaRPr lang="en-US" sz="1400" dirty="0"/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2670314" y="4741655"/>
            <a:ext cx="61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x </a:t>
            </a:r>
            <a:r>
              <a:rPr lang="en-US" sz="1400">
                <a:solidFill>
                  <a:schemeClr val="bg2"/>
                </a:solidFill>
                <a:sym typeface="Symbol" charset="0"/>
              </a:rPr>
              <a:t> 1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2670314" y="4970255"/>
            <a:ext cx="6158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y </a:t>
            </a:r>
            <a:r>
              <a:rPr lang="en-US" sz="1400">
                <a:solidFill>
                  <a:schemeClr val="bg2"/>
                </a:solidFill>
                <a:sym typeface="Symbol" charset="0"/>
              </a:rPr>
              <a:t> 0</a:t>
            </a:r>
            <a:endParaRPr 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29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ＭＳ Ｐゴシック</vt:lpstr>
      <vt:lpstr>Arial</vt:lpstr>
      <vt:lpstr>Symbol</vt:lpstr>
      <vt:lpstr>Wingdings</vt:lpstr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</cp:revision>
  <dcterms:created xsi:type="dcterms:W3CDTF">2019-11-13T11:31:26Z</dcterms:created>
  <dcterms:modified xsi:type="dcterms:W3CDTF">2019-11-13T11:34:53Z</dcterms:modified>
</cp:coreProperties>
</file>