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1008" y="4200940"/>
            <a:ext cx="3419061" cy="940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X(xx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01008" y="2319131"/>
            <a:ext cx="3419061" cy="940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01009" y="3260035"/>
            <a:ext cx="3419061" cy="940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01008" y="1696279"/>
            <a:ext cx="0" cy="3445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26694" y="1696279"/>
            <a:ext cx="0" cy="3445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01008" y="5141843"/>
            <a:ext cx="3419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Up Arrow 12"/>
          <p:cNvSpPr/>
          <p:nvPr/>
        </p:nvSpPr>
        <p:spPr>
          <a:xfrm>
            <a:off x="4598503" y="1351721"/>
            <a:ext cx="291547" cy="3843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86469" y="45388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(x, 1)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6468" y="3578089"/>
            <a:ext cx="64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(y, 2)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4863" y="265706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(z,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570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</TotalTime>
  <Words>16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2</cp:revision>
  <dcterms:created xsi:type="dcterms:W3CDTF">2019-11-04T09:10:35Z</dcterms:created>
  <dcterms:modified xsi:type="dcterms:W3CDTF">2019-11-04T09:18:24Z</dcterms:modified>
</cp:coreProperties>
</file>