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9"/>
  </p:normalViewPr>
  <p:slideViewPr>
    <p:cSldViewPr snapToGrid="0" snapToObjects="1">
      <p:cViewPr varScale="1">
        <p:scale>
          <a:sx n="102" d="100"/>
          <a:sy n="102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C5FA0-79D4-1A41-A356-3B0578AB0288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AD35F-012D-F241-98D2-A7E33F75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51530-1116-0844-B8AE-F6962DB8EF97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9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077819" y="2476155"/>
            <a:ext cx="1735138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plus (</a:t>
            </a:r>
            <a:r>
              <a:rPr lang="en-US" sz="1400" dirty="0" err="1"/>
              <a:t>int</a:t>
            </a:r>
            <a:r>
              <a:rPr lang="en-US" sz="1400" dirty="0"/>
              <a:t> a, </a:t>
            </a:r>
            <a:r>
              <a:rPr lang="en-US" sz="1400" dirty="0" err="1"/>
              <a:t>int</a:t>
            </a:r>
            <a:r>
              <a:rPr lang="en-US" sz="1400" dirty="0"/>
              <a:t> b) 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return a + b;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>
                <a:latin typeface="Arial"/>
              </a:rPr>
              <a:t>…</a:t>
            </a:r>
            <a:endParaRPr lang="en-US" sz="1400" dirty="0">
              <a:latin typeface="Courier CE" charset="0"/>
            </a:endParaRP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x = plus(1,2);</a:t>
            </a:r>
            <a:endParaRPr lang="en-US" sz="1400" dirty="0">
              <a:latin typeface="Courier CE" charset="0"/>
            </a:endParaRPr>
          </a:p>
          <a:p>
            <a:r>
              <a:rPr lang="en-US" sz="1400" dirty="0">
                <a:latin typeface="Courier CE" charset="0"/>
              </a:rPr>
              <a:t>	</a:t>
            </a:r>
            <a:r>
              <a:rPr lang="en-US" sz="1400" dirty="0">
                <a:latin typeface="Arial"/>
              </a:rPr>
              <a:t>…</a:t>
            </a:r>
            <a:endParaRPr lang="en-US" sz="1800" u="sng" dirty="0"/>
          </a:p>
          <a:p>
            <a:endParaRPr lang="en-US" sz="1400" dirty="0"/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3687419" y="2349155"/>
            <a:ext cx="3079752" cy="485775"/>
            <a:chOff x="1488" y="2496"/>
            <a:chExt cx="1940" cy="306"/>
          </a:xfrm>
        </p:grpSpPr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1488" y="2562"/>
              <a:ext cx="720" cy="24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 flipH="1">
              <a:off x="2256" y="2592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2462" y="2496"/>
              <a:ext cx="96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u="sng" dirty="0"/>
                <a:t>Formal</a:t>
              </a:r>
              <a:r>
                <a:rPr lang="en-US" sz="1400" dirty="0"/>
                <a:t> </a:t>
              </a:r>
              <a:r>
                <a:rPr lang="en-US" sz="1400" dirty="0" smtClean="0"/>
                <a:t>Arguments</a:t>
              </a:r>
              <a:endParaRPr lang="en-US" sz="1400" u="sng" dirty="0"/>
            </a:p>
          </p:txBody>
        </p:sp>
      </p:grp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4138272" y="3568355"/>
            <a:ext cx="2439989" cy="495300"/>
            <a:chOff x="1772" y="3264"/>
            <a:chExt cx="1537" cy="312"/>
          </a:xfrm>
        </p:grpSpPr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1772" y="3384"/>
              <a:ext cx="288" cy="19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H="1">
              <a:off x="2160" y="3360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2371" y="3264"/>
              <a:ext cx="9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u="sng" dirty="0"/>
                <a:t>Actual</a:t>
              </a:r>
              <a:r>
                <a:rPr lang="en-US" sz="1400" dirty="0"/>
                <a:t> </a:t>
              </a:r>
              <a:r>
                <a:rPr lang="en-US" sz="1400" dirty="0" smtClean="0"/>
                <a:t>Arguments</a:t>
              </a:r>
              <a:endParaRPr lang="en-US" sz="1400" u="sng" dirty="0"/>
            </a:p>
          </p:txBody>
        </p:sp>
      </p:grpSp>
      <p:grpSp>
        <p:nvGrpSpPr>
          <p:cNvPr id="15374" name="Group 14"/>
          <p:cNvGrpSpPr>
            <a:grpSpLocks/>
          </p:cNvGrpSpPr>
          <p:nvPr/>
        </p:nvGrpSpPr>
        <p:grpSpPr bwMode="auto">
          <a:xfrm>
            <a:off x="1934819" y="2501555"/>
            <a:ext cx="4197349" cy="1905000"/>
            <a:chOff x="384" y="2592"/>
            <a:chExt cx="2644" cy="1200"/>
          </a:xfrm>
        </p:grpSpPr>
        <p:grpSp>
          <p:nvGrpSpPr>
            <p:cNvPr id="15375" name="Group 15"/>
            <p:cNvGrpSpPr>
              <a:grpSpLocks/>
            </p:cNvGrpSpPr>
            <p:nvPr/>
          </p:nvGrpSpPr>
          <p:grpSpPr bwMode="auto">
            <a:xfrm>
              <a:off x="384" y="2592"/>
              <a:ext cx="720" cy="1200"/>
              <a:chOff x="384" y="2592"/>
              <a:chExt cx="720" cy="1200"/>
            </a:xfrm>
          </p:grpSpPr>
          <p:sp>
            <p:nvSpPr>
              <p:cNvPr id="15376" name="AutoShape 16"/>
              <p:cNvSpPr>
                <a:spLocks/>
              </p:cNvSpPr>
              <p:nvPr/>
            </p:nvSpPr>
            <p:spPr bwMode="auto">
              <a:xfrm>
                <a:off x="1056" y="2592"/>
                <a:ext cx="48" cy="576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17"/>
              <p:cNvSpPr txBox="1">
                <a:spLocks noChangeArrowheads="1"/>
              </p:cNvSpPr>
              <p:nvPr/>
            </p:nvSpPr>
            <p:spPr bwMode="auto">
              <a:xfrm>
                <a:off x="384" y="2716"/>
                <a:ext cx="68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Function</a:t>
                </a:r>
              </a:p>
              <a:p>
                <a:r>
                  <a:rPr lang="en-US" sz="1400" dirty="0" smtClean="0"/>
                  <a:t>Declaration</a:t>
                </a:r>
                <a:endParaRPr lang="en-US" sz="1400" dirty="0"/>
              </a:p>
            </p:txBody>
          </p:sp>
          <p:sp>
            <p:nvSpPr>
              <p:cNvPr id="15378" name="AutoShape 18"/>
              <p:cNvSpPr>
                <a:spLocks/>
              </p:cNvSpPr>
              <p:nvPr/>
            </p:nvSpPr>
            <p:spPr bwMode="auto">
              <a:xfrm>
                <a:off x="1056" y="331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19"/>
              <p:cNvSpPr txBox="1">
                <a:spLocks noChangeArrowheads="1"/>
              </p:cNvSpPr>
              <p:nvPr/>
            </p:nvSpPr>
            <p:spPr bwMode="auto">
              <a:xfrm>
                <a:off x="518" y="3387"/>
                <a:ext cx="54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Function</a:t>
                </a:r>
              </a:p>
              <a:p>
                <a:r>
                  <a:rPr lang="en-US" sz="1400"/>
                  <a:t>Call</a:t>
                </a:r>
              </a:p>
            </p:txBody>
          </p:sp>
        </p:grpSp>
        <p:grpSp>
          <p:nvGrpSpPr>
            <p:cNvPr id="15380" name="Group 20"/>
            <p:cNvGrpSpPr>
              <a:grpSpLocks/>
            </p:cNvGrpSpPr>
            <p:nvPr/>
          </p:nvGrpSpPr>
          <p:grpSpPr bwMode="auto">
            <a:xfrm>
              <a:off x="2112" y="2736"/>
              <a:ext cx="916" cy="384"/>
              <a:chOff x="2112" y="2736"/>
              <a:chExt cx="916" cy="384"/>
            </a:xfrm>
          </p:grpSpPr>
          <p:sp>
            <p:nvSpPr>
              <p:cNvPr id="15381" name="AutoShape 21"/>
              <p:cNvSpPr>
                <a:spLocks/>
              </p:cNvSpPr>
              <p:nvPr/>
            </p:nvSpPr>
            <p:spPr bwMode="auto">
              <a:xfrm>
                <a:off x="2112" y="2736"/>
                <a:ext cx="48" cy="384"/>
              </a:xfrm>
              <a:prstGeom prst="righ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Text Box 22"/>
              <p:cNvSpPr txBox="1">
                <a:spLocks noChangeArrowheads="1"/>
              </p:cNvSpPr>
              <p:nvPr/>
            </p:nvSpPr>
            <p:spPr bwMode="auto">
              <a:xfrm>
                <a:off x="2196" y="2829"/>
                <a:ext cx="8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Function Body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6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</TotalTime>
  <Words>28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ＭＳ Ｐゴシック</vt:lpstr>
      <vt:lpstr>Arial</vt:lpstr>
      <vt:lpstr>Courier CE</vt:lpstr>
      <vt:lpstr>Wingdings</vt:lpstr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Hamel</dc:creator>
  <cp:lastModifiedBy>Lutz Hamel</cp:lastModifiedBy>
  <cp:revision>3</cp:revision>
  <dcterms:created xsi:type="dcterms:W3CDTF">2019-11-11T09:53:01Z</dcterms:created>
  <dcterms:modified xsi:type="dcterms:W3CDTF">2019-11-19T11:16:22Z</dcterms:modified>
</cp:coreProperties>
</file>