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A417-5B20-154C-A9D0-9F7B1035518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A7BA-255C-124E-BAE3-CCCEFA7E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878D4-57B7-1B46-961D-1EF6A4961640}" type="slidenum">
              <a:rPr lang="en-US"/>
              <a:pPr/>
              <a:t>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19538" y="1457186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296438" y="1596886"/>
            <a:ext cx="2234201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add(</a:t>
            </a:r>
            <a:r>
              <a:rPr lang="en-US" sz="1400" dirty="0" err="1"/>
              <a:t>a,b</a:t>
            </a:r>
            <a:r>
              <a:rPr lang="en-US" sz="1400" dirty="0"/>
              <a:t>) return </a:t>
            </a:r>
            <a:r>
              <a:rPr lang="en-US" sz="1400" dirty="0" err="1"/>
              <a:t>a+b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put add(3,2);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940213" y="1838186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940213" y="3895586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83975" name="AutoShape 7"/>
          <p:cNvCxnSpPr>
            <a:cxnSpLocks noChangeShapeType="1"/>
            <a:stCxn id="83974" idx="0"/>
            <a:endCxn id="83973" idx="2"/>
          </p:cNvCxnSpPr>
          <p:nvPr/>
        </p:nvCxnSpPr>
        <p:spPr bwMode="auto">
          <a:xfrm flipV="1">
            <a:off x="1854613" y="3209786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000538" y="1520686"/>
            <a:ext cx="1132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Global Scope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24338" y="3654286"/>
            <a:ext cx="1337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Function Scope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482010" y="1901686"/>
            <a:ext cx="178657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Current Scope Pointer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79863" y="1215886"/>
            <a:ext cx="1146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Symbol Table</a:t>
            </a:r>
          </a:p>
        </p:txBody>
      </p:sp>
      <p:cxnSp>
        <p:nvCxnSpPr>
          <p:cNvPr id="83980" name="AutoShape 12"/>
          <p:cNvCxnSpPr>
            <a:cxnSpLocks noChangeShapeType="1"/>
            <a:stCxn id="83978" idx="1"/>
            <a:endCxn id="83974" idx="3"/>
          </p:cNvCxnSpPr>
          <p:nvPr/>
        </p:nvCxnSpPr>
        <p:spPr bwMode="auto">
          <a:xfrm rot="10800000" flipV="1">
            <a:off x="2769014" y="2055574"/>
            <a:ext cx="712997" cy="252581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5877338" y="1673086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984663" y="1893749"/>
            <a:ext cx="1787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add(</a:t>
            </a:r>
            <a:r>
              <a:rPr lang="en-US" sz="1400" dirty="0" err="1"/>
              <a:t>a,b</a:t>
            </a:r>
            <a:r>
              <a:rPr lang="en-US" sz="1400" dirty="0"/>
              <a:t>) </a:t>
            </a:r>
            <a:r>
              <a:rPr lang="en-US" sz="1400" dirty="0">
                <a:sym typeface="Symbol" charset="0"/>
              </a:rPr>
              <a:t> function…</a:t>
            </a:r>
            <a:endParaRPr lang="en-US" sz="1400" dirty="0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946563" y="3959086"/>
            <a:ext cx="620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 </a:t>
            </a:r>
            <a:r>
              <a:rPr lang="en-US" sz="1400">
                <a:sym typeface="Symbol" charset="0"/>
              </a:rPr>
              <a:t> 3</a:t>
            </a:r>
            <a:endParaRPr lang="en-US" sz="1400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937038" y="4171811"/>
            <a:ext cx="6286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b </a:t>
            </a:r>
            <a:r>
              <a:rPr lang="en-US" sz="1400">
                <a:sym typeface="Symbol" charset="0"/>
              </a:rPr>
              <a:t> 2</a:t>
            </a:r>
            <a:endParaRPr lang="en-US" sz="1400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5813697" y="4312800"/>
            <a:ext cx="26291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Execute function body and return</a:t>
            </a:r>
            <a:br>
              <a:rPr lang="en-US" sz="1400"/>
            </a:br>
            <a:r>
              <a:rPr lang="en-US" sz="1400"/>
              <a:t>the computed value, execute</a:t>
            </a:r>
            <a:br>
              <a:rPr lang="en-US" sz="1400"/>
            </a:br>
            <a:r>
              <a:rPr lang="en-US" sz="1400"/>
              <a:t>put statement </a:t>
            </a:r>
            <a:r>
              <a:rPr lang="en-US" sz="1400">
                <a:sym typeface="Symbol" charset="0"/>
              </a:rPr>
              <a:t> 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167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35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Arial</vt:lpstr>
      <vt:lpstr>Symbol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2019-11-13T11:16:42Z</dcterms:created>
  <dcterms:modified xsi:type="dcterms:W3CDTF">2019-11-13T11:18:54Z</dcterms:modified>
</cp:coreProperties>
</file>