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</p:sldMasterIdLst>
  <p:notesMasterIdLst>
    <p:notesMasterId r:id="rId9"/>
  </p:notesMasterIdLst>
  <p:sldIdLst>
    <p:sldId id="270" r:id="rId3"/>
    <p:sldId id="293" r:id="rId4"/>
    <p:sldId id="294" r:id="rId5"/>
    <p:sldId id="319" r:id="rId6"/>
    <p:sldId id="295" r:id="rId7"/>
    <p:sldId id="32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8" autoAdjust="0"/>
    <p:restoredTop sz="90963"/>
  </p:normalViewPr>
  <p:slideViewPr>
    <p:cSldViewPr>
      <p:cViewPr varScale="1">
        <p:scale>
          <a:sx n="92" d="100"/>
          <a:sy n="92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392B46-DB8B-4D45-B20A-4FBB9F6FE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4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6DE7C-6215-EA48-84F2-ED4C2A5D2FE6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A098B-81F9-A54B-93D7-570645CE1D5E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878D4-57B7-1B46-961D-1EF6A4961640}" type="slidenum">
              <a:rPr lang="en-US"/>
              <a:pPr/>
              <a:t>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878D4-57B7-1B46-961D-1EF6A4961640}" type="slidenum">
              <a:rPr lang="en-US"/>
              <a:pPr/>
              <a:t>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9F394-695C-8245-98BD-69EF3DBE263E}" type="slidenum">
              <a:rPr lang="en-US"/>
              <a:pPr/>
              <a:t>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9F394-695C-8245-98BD-69EF3DBE263E}" type="slidenum">
              <a:rPr lang="en-US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A7A8-299A-5741-AA5F-E93CD1F408AA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8558-E096-D444-B415-9EECF827B02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9A8-4301-0746-A894-57501C5505D0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0DE3-43DB-4F42-B3E9-8F1D945EF990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794-8893-5745-B1EF-9BE922C2590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635C-CF6A-E747-80DE-222B9361519A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9F0-6590-204F-A68D-6199F1BBA409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DDF-504A-5F4F-8F1D-405F7B370F9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984-3372-1D41-ACE7-5B2EDEA0D3F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BE64-38CF-9C41-9D39-5EC39F5B8B76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015-2535-6E48-B660-CA6EADE226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9984-3372-1D41-ACE7-5B2EDEA0D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6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add(a,b) return a+b;</a:t>
            </a:r>
          </a:p>
          <a:p>
            <a:endParaRPr lang="en-US" sz="1400"/>
          </a:p>
          <a:p>
            <a:r>
              <a:rPr lang="en-US" sz="1400"/>
              <a:t>put add(3,2);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3" name="AutoShape 7"/>
          <p:cNvCxnSpPr>
            <a:cxnSpLocks noChangeShapeType="1"/>
            <a:stCxn id="34822" idx="0"/>
            <a:endCxn id="348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34830" name="AutoShape 14"/>
          <p:cNvCxnSpPr>
            <a:cxnSpLocks noChangeShapeType="1"/>
            <a:stCxn id="34826" idx="1"/>
            <a:endCxn id="348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add(a,b) return a+b;</a:t>
            </a:r>
          </a:p>
          <a:p>
            <a:endParaRPr lang="en-US" sz="1400"/>
          </a:p>
          <a:p>
            <a:r>
              <a:rPr lang="en-US" sz="1400"/>
              <a:t>put add(3,2);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927" name="AutoShape 7"/>
          <p:cNvCxnSpPr>
            <a:cxnSpLocks noChangeShapeType="1"/>
            <a:stCxn id="81926" idx="0"/>
            <a:endCxn id="8192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81932" name="AutoShape 12"/>
          <p:cNvCxnSpPr>
            <a:cxnSpLocks noChangeShapeType="1"/>
            <a:stCxn id="81930" idx="1"/>
            <a:endCxn id="81925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56388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42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add(a,b) </a:t>
            </a:r>
            <a:r>
              <a:rPr lang="en-US">
                <a:sym typeface="Symbol" charset="0"/>
              </a:rPr>
              <a:t> function…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add(a,b) return a+b;</a:t>
            </a:r>
          </a:p>
          <a:p>
            <a:endParaRPr lang="en-US" sz="1400"/>
          </a:p>
          <a:p>
            <a:r>
              <a:rPr lang="en-US" sz="1400"/>
              <a:t>put add(3,2);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975" name="AutoShape 7"/>
          <p:cNvCxnSpPr>
            <a:cxnSpLocks noChangeShapeType="1"/>
            <a:stCxn id="83974" idx="0"/>
            <a:endCxn id="839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83980" name="AutoShape 12"/>
          <p:cNvCxnSpPr>
            <a:cxnSpLocks noChangeShapeType="1"/>
            <a:stCxn id="83978" idx="1"/>
            <a:endCxn id="8397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5638800" y="2743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42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add(a,b) </a:t>
            </a:r>
            <a:r>
              <a:rPr lang="en-US">
                <a:sym typeface="Symbol" charset="0"/>
              </a:rPr>
              <a:t> function…</a:t>
            </a:r>
            <a:endParaRPr lang="en-US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708025" y="4648200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sym typeface="Symbol" charset="0"/>
              </a:rPr>
              <a:t> 3</a:t>
            </a:r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698500" y="4860925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 </a:t>
            </a:r>
            <a:r>
              <a:rPr lang="en-US">
                <a:sym typeface="Symbol" charset="0"/>
              </a:rPr>
              <a:t> 2</a:t>
            </a:r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827567" y="4570382"/>
            <a:ext cx="1697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Call the function</a:t>
            </a:r>
            <a:r>
              <a:rPr lang="mr-IN" sz="1400" dirty="0" smtClean="0">
                <a:solidFill>
                  <a:srgbClr val="FF0000"/>
                </a:solidFill>
              </a:rPr>
              <a:t>…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add(</a:t>
            </a:r>
            <a:r>
              <a:rPr lang="en-US" sz="1400" dirty="0" err="1"/>
              <a:t>a,b</a:t>
            </a:r>
            <a:r>
              <a:rPr lang="en-US" sz="1400" dirty="0"/>
              <a:t>) return </a:t>
            </a:r>
            <a:r>
              <a:rPr lang="en-US" sz="1400" dirty="0" err="1"/>
              <a:t>a+b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put add(3,2);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975" name="AutoShape 7"/>
          <p:cNvCxnSpPr>
            <a:cxnSpLocks noChangeShapeType="1"/>
            <a:stCxn id="83974" idx="0"/>
            <a:endCxn id="839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83980" name="AutoShape 12"/>
          <p:cNvCxnSpPr>
            <a:cxnSpLocks noChangeShapeType="1"/>
            <a:stCxn id="83978" idx="1"/>
            <a:endCxn id="8397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56388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42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add(a,b) </a:t>
            </a:r>
            <a:r>
              <a:rPr lang="en-US">
                <a:sym typeface="Symbol" charset="0"/>
              </a:rPr>
              <a:t> function…</a:t>
            </a:r>
            <a:endParaRPr lang="en-US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708025" y="4648200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sym typeface="Symbol" charset="0"/>
              </a:rPr>
              <a:t> 3</a:t>
            </a:r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698500" y="4860925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 </a:t>
            </a:r>
            <a:r>
              <a:rPr lang="en-US">
                <a:sym typeface="Symbol" charset="0"/>
              </a:rPr>
              <a:t> 2</a:t>
            </a:r>
            <a:endParaRPr 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5827567" y="4570382"/>
            <a:ext cx="2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Execute function body and return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the computed value, </a:t>
            </a:r>
          </a:p>
        </p:txBody>
      </p:sp>
    </p:spTree>
    <p:extLst>
      <p:ext uri="{BB962C8B-B14F-4D97-AF65-F5344CB8AC3E}">
        <p14:creationId xmlns:p14="http://schemas.microsoft.com/office/powerpoint/2010/main" val="1486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add(a,b) return a+b;</a:t>
            </a:r>
          </a:p>
          <a:p>
            <a:endParaRPr lang="en-US" sz="1400"/>
          </a:p>
          <a:p>
            <a:r>
              <a:rPr lang="en-US" sz="1400"/>
              <a:t>put add(3,2);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  <a:stCxn id="86022" idx="0"/>
            <a:endCxn id="860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86028" name="AutoShape 12"/>
          <p:cNvCxnSpPr>
            <a:cxnSpLocks noChangeShapeType="1"/>
            <a:stCxn id="86026" idx="1"/>
            <a:endCxn id="860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42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add(a,b) </a:t>
            </a:r>
            <a:r>
              <a:rPr lang="en-US">
                <a:sym typeface="Symbol" charset="0"/>
              </a:rPr>
              <a:t> function…</a:t>
            </a:r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708025" y="4648200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3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698500" y="4860925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638800" y="27753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827567" y="4570382"/>
            <a:ext cx="30091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Print out the value 5 to the terminal!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2403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add(a,b) return a+b;</a:t>
            </a:r>
          </a:p>
          <a:p>
            <a:endParaRPr lang="en-US" sz="1400"/>
          </a:p>
          <a:p>
            <a:r>
              <a:rPr lang="en-US" sz="1400"/>
              <a:t>put add(3,2);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  <a:stCxn id="86022" idx="0"/>
            <a:endCxn id="860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86028" name="AutoShape 12"/>
          <p:cNvCxnSpPr>
            <a:cxnSpLocks noChangeShapeType="1"/>
            <a:stCxn id="86026" idx="1"/>
            <a:endCxn id="860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42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add(a,b) </a:t>
            </a:r>
            <a:r>
              <a:rPr lang="en-US">
                <a:sym typeface="Symbol" charset="0"/>
              </a:rPr>
              <a:t> function…</a:t>
            </a:r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708025" y="4648200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3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698500" y="4860925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2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8174</TotalTime>
  <Words>193</Words>
  <Application>Microsoft Macintosh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ＭＳ Ｐゴシック</vt:lpstr>
      <vt:lpstr>Arial</vt:lpstr>
      <vt:lpstr>Symbol</vt:lpstr>
      <vt:lpstr>Wingdings</vt:lpstr>
      <vt:lpstr>Default Theme</vt:lpstr>
      <vt:lpstr>csc402-ln001</vt:lpstr>
      <vt:lpstr>Multiple Parameters</vt:lpstr>
      <vt:lpstr>Multiple Parameters</vt:lpstr>
      <vt:lpstr>Multiple Parameters</vt:lpstr>
      <vt:lpstr>Multiple Parameters</vt:lpstr>
      <vt:lpstr>Multiple Parameters</vt:lpstr>
      <vt:lpstr>Multiple Parameters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Lutz</dc:creator>
  <cp:lastModifiedBy>Lutz Hamel</cp:lastModifiedBy>
  <cp:revision>23</cp:revision>
  <cp:lastPrinted>2011-10-31T14:54:50Z</cp:lastPrinted>
  <dcterms:created xsi:type="dcterms:W3CDTF">2011-10-26T02:54:39Z</dcterms:created>
  <dcterms:modified xsi:type="dcterms:W3CDTF">2019-11-13T21:54:32Z</dcterms:modified>
</cp:coreProperties>
</file>