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8" autoAdjust="0"/>
    <p:restoredTop sz="90963"/>
  </p:normalViewPr>
  <p:slideViewPr>
    <p:cSldViewPr>
      <p:cViewPr varScale="1">
        <p:scale>
          <a:sx n="92" d="100"/>
          <a:sy n="92" d="100"/>
        </p:scale>
        <p:origin x="1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DB9FAC-E07A-954F-8BEB-657FAAAFE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0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612B3-F791-A54A-813B-69EAEB5D3E26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6237F-4C40-9546-A4D9-D4883B0B9871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0DA5E-EB6D-9040-B0D7-3B105D11B3A7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25F0D-7CD5-2246-8F2A-14D2150AD71C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E6518-27CA-C649-9827-501CD67C9EE9}" type="slidenum">
              <a:rPr lang="en-US"/>
              <a:pPr/>
              <a:t>5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0DDDC-CDAB-F940-B0C1-65B9B2D0C502}" type="slidenum">
              <a:rPr lang="en-US"/>
              <a:pPr/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D0FDC-78CA-DE49-8B00-F9C8A4E5A562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1F644-3E2E-B741-9D9C-42DA43C68080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A59FA-E03E-4C42-9A71-4C422F1E7D89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D7F1F9-3474-1D4E-938A-B28D645B5C7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AAA5D-700A-2748-A3A0-2A5D9DEC85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C4C29-9BD8-EF40-9BFE-74E3E3AD4A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E7D4C-CAE3-9645-8761-50BF0D4722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FAD1A-0F6B-8C49-8A6E-5E18E4FF6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8133D-4A4A-F24E-A73E-EFC4F8D3D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12C0B-40C7-7B4C-BB78-B76036F01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FE9BA-4D56-9A49-9DAB-27C84D23C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8E291-4457-9D44-9CFC-EB4DA9800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83FCD-54B0-6449-A289-D89E242A7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BEF7B-F0A4-E542-98B8-5F105A629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7915B996-E070-DC41-865A-F82A2DB6DF9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75" name="AutoShape 7"/>
          <p:cNvCxnSpPr>
            <a:cxnSpLocks noChangeShapeType="1"/>
            <a:stCxn id="7174" idx="0"/>
            <a:endCxn id="717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7180" name="AutoShape 12"/>
          <p:cNvCxnSpPr>
            <a:cxnSpLocks noChangeShapeType="1"/>
            <a:stCxn id="7178" idx="1"/>
            <a:endCxn id="717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3" name="AutoShape 7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9228" name="AutoShape 12"/>
          <p:cNvCxnSpPr>
            <a:cxnSpLocks noChangeShapeType="1"/>
            <a:stCxn id="9226" idx="1"/>
            <a:endCxn id="92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1" name="AutoShape 7"/>
          <p:cNvCxnSpPr>
            <a:cxnSpLocks noChangeShapeType="1"/>
            <a:stCxn id="11270" idx="0"/>
            <a:endCxn id="1126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1276" name="AutoShape 12"/>
          <p:cNvCxnSpPr>
            <a:cxnSpLocks noChangeShapeType="1"/>
            <a:stCxn id="11274" idx="1"/>
            <a:endCxn id="1126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500688" y="3124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19" name="AutoShape 7"/>
          <p:cNvCxnSpPr>
            <a:cxnSpLocks noChangeShapeType="1"/>
            <a:stCxn id="13318" idx="0"/>
            <a:endCxn id="1331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3324" name="AutoShape 12"/>
          <p:cNvCxnSpPr>
            <a:cxnSpLocks noChangeShapeType="1"/>
            <a:stCxn id="13322" idx="1"/>
            <a:endCxn id="1331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5500688" y="3352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5372" name="AutoShape 12"/>
          <p:cNvCxnSpPr>
            <a:cxnSpLocks noChangeShapeType="1"/>
            <a:stCxn id="15370" idx="1"/>
            <a:endCxn id="15366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28051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Setup the function call:</a:t>
            </a:r>
          </a:p>
          <a:p>
            <a:pPr>
              <a:buFontTx/>
              <a:buChar char="•"/>
            </a:pPr>
            <a:r>
              <a:rPr lang="en-US"/>
              <a:t> lookup function name</a:t>
            </a:r>
          </a:p>
          <a:p>
            <a:pPr>
              <a:buFontTx/>
              <a:buChar char="•"/>
            </a:pPr>
            <a:r>
              <a:rPr lang="en-US"/>
              <a:t> retrieve function body</a:t>
            </a:r>
          </a:p>
          <a:p>
            <a:pPr>
              <a:buFontTx/>
              <a:buChar char="•"/>
            </a:pPr>
            <a:r>
              <a:rPr lang="en-US"/>
              <a:t> push new function scope</a:t>
            </a:r>
          </a:p>
          <a:p>
            <a:pPr>
              <a:buFontTx/>
              <a:buChar char="•"/>
            </a:pPr>
            <a:r>
              <a:rPr lang="en-US"/>
              <a:t> init formal parameters with actual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5" name="AutoShape 7"/>
          <p:cNvCxnSpPr>
            <a:cxnSpLocks noChangeShapeType="1"/>
            <a:stCxn id="17414" idx="0"/>
            <a:endCxn id="1741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7420" name="AutoShape 12"/>
          <p:cNvCxnSpPr>
            <a:cxnSpLocks noChangeShapeType="1"/>
            <a:stCxn id="17418" idx="1"/>
            <a:endCxn id="17414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5500688" y="4648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3213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called function and compute return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7"/>
          <p:cNvCxnSpPr>
            <a:cxnSpLocks noChangeShapeType="1"/>
            <a:stCxn id="19462" idx="0"/>
            <a:endCxn id="1946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9468" name="AutoShape 12"/>
          <p:cNvCxnSpPr>
            <a:cxnSpLocks noChangeShapeType="1"/>
            <a:stCxn id="19466" idx="1"/>
            <a:endCxn id="1946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546725" y="5105400"/>
            <a:ext cx="1697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Exit the called function:</a:t>
            </a:r>
          </a:p>
          <a:p>
            <a:pPr>
              <a:buFontTx/>
              <a:buChar char="•"/>
            </a:pPr>
            <a:r>
              <a:rPr lang="en-US"/>
              <a:t> pop the function scope</a:t>
            </a:r>
          </a:p>
          <a:p>
            <a:pPr>
              <a:buFontTx/>
              <a:buChar char="•"/>
            </a:pPr>
            <a:r>
              <a:rPr lang="en-US"/>
              <a:t> store the return value in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1516" name="AutoShape 12"/>
          <p:cNvCxnSpPr>
            <a:cxnSpLocks noChangeShapeType="1"/>
            <a:stCxn id="21514" idx="1"/>
            <a:endCxn id="2150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500688" y="3810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546725" y="5110163"/>
            <a:ext cx="1997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put statement </a:t>
            </a:r>
            <a:r>
              <a:rPr lang="en-US">
                <a:sym typeface="Symbol" charset="0"/>
              </a:rPr>
              <a:t>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59" name="AutoShape 7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3564" name="AutoShape 12"/>
          <p:cNvCxnSpPr>
            <a:cxnSpLocks noChangeShapeType="1"/>
            <a:stCxn id="23562" idx="1"/>
            <a:endCxn id="2355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23908</TotalTime>
  <Words>559</Words>
  <Application>Microsoft Macintosh PowerPoint</Application>
  <PresentationFormat>On-screen Show (4:3)</PresentationFormat>
  <Paragraphs>184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Symbol</vt:lpstr>
      <vt:lpstr>Wingdings</vt:lpstr>
      <vt:lpstr>csc402-ln003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Implementation</dc:title>
  <dc:creator>Lutz</dc:creator>
  <cp:lastModifiedBy>Lutz Hamel</cp:lastModifiedBy>
  <cp:revision>34</cp:revision>
  <cp:lastPrinted>2019-11-15T11:48:31Z</cp:lastPrinted>
  <dcterms:created xsi:type="dcterms:W3CDTF">2011-10-31T11:24:13Z</dcterms:created>
  <dcterms:modified xsi:type="dcterms:W3CDTF">2019-11-20T10:17:46Z</dcterms:modified>
</cp:coreProperties>
</file>