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93309" y="2251192"/>
            <a:ext cx="2133600" cy="2514600"/>
            <a:chOff x="3352800" y="2819400"/>
            <a:chExt cx="2133600" cy="2514600"/>
          </a:xfrm>
        </p:grpSpPr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3217109" y="3089392"/>
            <a:ext cx="914400" cy="914400"/>
            <a:chOff x="1632" y="2304"/>
            <a:chExt cx="576" cy="576"/>
          </a:xfrm>
        </p:grpSpPr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1632" y="2304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1728" y="247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AST</a:t>
              </a:r>
            </a:p>
          </p:txBody>
        </p:sp>
      </p:grp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6282584" y="1630480"/>
            <a:ext cx="25731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Tree </a:t>
            </a:r>
            <a:r>
              <a:rPr lang="en-US" dirty="0" smtClean="0"/>
              <a:t>Walker for the</a:t>
            </a:r>
            <a:endParaRPr lang="en-US" dirty="0"/>
          </a:p>
          <a:p>
            <a:r>
              <a:rPr lang="en-US" dirty="0" smtClean="0"/>
              <a:t>Code Generator</a:t>
            </a:r>
            <a:endParaRPr lang="en-US" dirty="0" smtClean="0"/>
          </a:p>
        </p:txBody>
      </p:sp>
      <p:cxnSp>
        <p:nvCxnSpPr>
          <p:cNvPr id="45" name="AutoShape 27"/>
          <p:cNvCxnSpPr>
            <a:cxnSpLocks noChangeShapeType="1"/>
            <a:stCxn id="43" idx="1"/>
            <a:endCxn id="17" idx="3"/>
          </p:cNvCxnSpPr>
          <p:nvPr/>
        </p:nvCxnSpPr>
        <p:spPr bwMode="auto">
          <a:xfrm flipH="1">
            <a:off x="5426909" y="1953646"/>
            <a:ext cx="855675" cy="5261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1072126" y="3279892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Parser</a:t>
            </a:r>
            <a:endParaRPr lang="en-US" sz="2400" dirty="0"/>
          </a:p>
        </p:txBody>
      </p:sp>
      <p:sp>
        <p:nvSpPr>
          <p:cNvPr id="48" name="Rectangle 30"/>
          <p:cNvSpPr>
            <a:spLocks noChangeArrowheads="1"/>
          </p:cNvSpPr>
          <p:nvPr/>
        </p:nvSpPr>
        <p:spPr bwMode="auto">
          <a:xfrm>
            <a:off x="6707619" y="3241792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Output</a:t>
            </a:r>
            <a:endParaRPr lang="en-US" sz="2400" dirty="0"/>
          </a:p>
        </p:txBody>
      </p:sp>
      <p:cxnSp>
        <p:nvCxnSpPr>
          <p:cNvPr id="49" name="AutoShape 32"/>
          <p:cNvCxnSpPr>
            <a:cxnSpLocks noChangeShapeType="1"/>
            <a:stCxn id="47" idx="3"/>
            <a:endCxn id="41" idx="2"/>
          </p:cNvCxnSpPr>
          <p:nvPr/>
        </p:nvCxnSpPr>
        <p:spPr bwMode="auto">
          <a:xfrm>
            <a:off x="2062726" y="3546592"/>
            <a:ext cx="115438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33"/>
          <p:cNvSpPr txBox="1">
            <a:spLocks noChangeArrowheads="1"/>
          </p:cNvSpPr>
          <p:nvPr/>
        </p:nvSpPr>
        <p:spPr bwMode="auto">
          <a:xfrm>
            <a:off x="2330933" y="3219394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build</a:t>
            </a:r>
          </a:p>
        </p:txBody>
      </p:sp>
      <p:sp>
        <p:nvSpPr>
          <p:cNvPr id="51" name="AutoShape 34"/>
          <p:cNvSpPr>
            <a:spLocks/>
          </p:cNvSpPr>
          <p:nvPr/>
        </p:nvSpPr>
        <p:spPr bwMode="auto">
          <a:xfrm>
            <a:off x="4893509" y="2987792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" name="AutoShape 35"/>
          <p:cNvCxnSpPr>
            <a:cxnSpLocks noChangeShapeType="1"/>
            <a:stCxn id="51" idx="1"/>
            <a:endCxn id="48" idx="1"/>
          </p:cNvCxnSpPr>
          <p:nvPr/>
        </p:nvCxnSpPr>
        <p:spPr bwMode="auto">
          <a:xfrm flipV="1">
            <a:off x="4969709" y="3508492"/>
            <a:ext cx="173791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 Box 36"/>
          <p:cNvSpPr txBox="1">
            <a:spLocks noChangeArrowheads="1"/>
          </p:cNvSpPr>
          <p:nvPr/>
        </p:nvSpPr>
        <p:spPr bwMode="auto">
          <a:xfrm>
            <a:off x="5501821" y="3176618"/>
            <a:ext cx="12026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Instruction</a:t>
            </a:r>
          </a:p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5958" y="2723982"/>
            <a:ext cx="104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889" y="4194594"/>
            <a:ext cx="89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Cuppa1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51706" y="4060899"/>
            <a:ext cx="150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Exp1bytecode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310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684</TotalTime>
  <Words>15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3</cp:revision>
  <dcterms:created xsi:type="dcterms:W3CDTF">2017-05-23T16:51:04Z</dcterms:created>
  <dcterms:modified xsi:type="dcterms:W3CDTF">2017-06-01T20:52:08Z</dcterms:modified>
</cp:coreProperties>
</file>