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2488756" y="4511311"/>
            <a:ext cx="301734" cy="29174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865878" y="1744281"/>
            <a:ext cx="301734" cy="29174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865878" y="4511311"/>
            <a:ext cx="301734" cy="29174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488756" y="1744281"/>
            <a:ext cx="301734" cy="29174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08161" y="5062521"/>
            <a:ext cx="15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Cuppa1 Source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2402" y="5079683"/>
            <a:ext cx="150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Translated</a:t>
            </a:r>
          </a:p>
          <a:p>
            <a:r>
              <a:rPr lang="en-US" dirty="0" smtClean="0"/>
              <a:t>Exp1bytecode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>
          <a:xfrm>
            <a:off x="2790490" y="4657181"/>
            <a:ext cx="30753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8" idx="4"/>
          </p:cNvCxnSpPr>
          <p:nvPr/>
        </p:nvCxnSpPr>
        <p:spPr>
          <a:xfrm flipV="1">
            <a:off x="2639623" y="2036021"/>
            <a:ext cx="0" cy="2475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6" idx="4"/>
          </p:cNvCxnSpPr>
          <p:nvPr/>
        </p:nvCxnSpPr>
        <p:spPr>
          <a:xfrm flipV="1">
            <a:off x="6016745" y="2036021"/>
            <a:ext cx="0" cy="2475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0211" y="4221628"/>
            <a:ext cx="132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544742" y="3071836"/>
            <a:ext cx="151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5610480" y="3071835"/>
            <a:ext cx="151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2344" y="703606"/>
            <a:ext cx="1366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r>
              <a:rPr lang="en-US" dirty="0"/>
              <a:t> </a:t>
            </a:r>
            <a:r>
              <a:rPr lang="en-US" dirty="0" smtClean="0"/>
              <a:t>from </a:t>
            </a:r>
          </a:p>
          <a:p>
            <a:r>
              <a:rPr lang="en-US" dirty="0" smtClean="0"/>
              <a:t>interpreting </a:t>
            </a:r>
          </a:p>
          <a:p>
            <a:r>
              <a:rPr lang="en-US" dirty="0" smtClean="0"/>
              <a:t>Cuppa1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0622" y="669284"/>
            <a:ext cx="150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r>
              <a:rPr lang="en-US" dirty="0"/>
              <a:t> </a:t>
            </a:r>
            <a:r>
              <a:rPr lang="en-US" dirty="0" smtClean="0"/>
              <a:t>from </a:t>
            </a:r>
          </a:p>
          <a:p>
            <a:r>
              <a:rPr lang="en-US" dirty="0" smtClean="0"/>
              <a:t>interpreting</a:t>
            </a:r>
          </a:p>
          <a:p>
            <a:r>
              <a:rPr lang="en-US" dirty="0" smtClean="0"/>
              <a:t>Exp1bytecode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16321" y="1510172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ＭＳ ゴシック"/>
                <a:ea typeface="ＭＳ ゴシック"/>
                <a:cs typeface="ＭＳ ゴシック"/>
              </a:rPr>
              <a:t>≅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46290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</TotalTime>
  <Words>17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</cp:revision>
  <dcterms:created xsi:type="dcterms:W3CDTF">2017-06-02T00:25:21Z</dcterms:created>
  <dcterms:modified xsi:type="dcterms:W3CDTF">2017-06-02T00:37:45Z</dcterms:modified>
</cp:coreProperties>
</file>