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36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8683" y="139949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3653" y="286384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7357" y="284547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239" y="287570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7062" y="3764437"/>
            <a:ext cx="30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+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239" y="377305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/>
                <a:cs typeface="Arial"/>
              </a:rPr>
              <a:t>exp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1572" y="376443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0913" y="5246114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2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6205" y="52222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x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7254" y="458082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054" y="3742832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y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1887545" y="173805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3924779" y="173805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>
            <a:off x="3958619" y="3184027"/>
            <a:ext cx="5476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3924779" y="173805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219307" y="3214263"/>
            <a:ext cx="752675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5971982" y="321426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5971982" y="321426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6719315" y="410299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>
            <a:off x="6728516" y="4919377"/>
            <a:ext cx="1318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/>
          <p:cNvSpPr/>
          <p:nvPr/>
        </p:nvSpPr>
        <p:spPr>
          <a:xfrm>
            <a:off x="6833698" y="4803010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 Arrow 78"/>
          <p:cNvSpPr/>
          <p:nvPr/>
        </p:nvSpPr>
        <p:spPr>
          <a:xfrm>
            <a:off x="5590785" y="4859216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 Arrow 79"/>
          <p:cNvSpPr/>
          <p:nvPr/>
        </p:nvSpPr>
        <p:spPr>
          <a:xfrm rot="18000000">
            <a:off x="5685401" y="2351155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 Arrow 80"/>
          <p:cNvSpPr/>
          <p:nvPr/>
        </p:nvSpPr>
        <p:spPr>
          <a:xfrm flipV="1">
            <a:off x="3664004" y="2106689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235448" y="2827108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;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3924779" y="1738053"/>
            <a:ext cx="3435069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81060" y="4562247"/>
            <a:ext cx="61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</a:t>
            </a:r>
            <a:endParaRPr lang="en-US" dirty="0"/>
          </a:p>
        </p:txBody>
      </p:sp>
      <p:cxnSp>
        <p:nvCxnSpPr>
          <p:cNvPr id="15" name="Straight Connector 14"/>
          <p:cNvCxnSpPr>
            <a:stCxn id="9" idx="2"/>
            <a:endCxn id="2" idx="0"/>
          </p:cNvCxnSpPr>
          <p:nvPr/>
        </p:nvCxnSpPr>
        <p:spPr>
          <a:xfrm>
            <a:off x="5971982" y="4111612"/>
            <a:ext cx="14886" cy="450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 flipH="1">
            <a:off x="5980303" y="4931579"/>
            <a:ext cx="6565" cy="314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937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12894</TotalTime>
  <Words>13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7</cp:revision>
  <dcterms:created xsi:type="dcterms:W3CDTF">2013-04-29T13:55:17Z</dcterms:created>
  <dcterms:modified xsi:type="dcterms:W3CDTF">2017-05-10T11:57:42Z</dcterms:modified>
</cp:coreProperties>
</file>