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29792" y="2820505"/>
            <a:ext cx="2100262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// computes the factorial of x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declare x = 3;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declare y = 1;</a:t>
            </a:r>
          </a:p>
          <a:p>
            <a:r>
              <a:rPr lang="en-US" sz="1200" dirty="0"/>
              <a:t>while (1 &lt;= x) {</a:t>
            </a:r>
          </a:p>
          <a:p>
            <a:r>
              <a:rPr lang="en-US" sz="1200" dirty="0"/>
              <a:t>      y = y * x;</a:t>
            </a:r>
          </a:p>
          <a:p>
            <a:r>
              <a:rPr lang="en-US" sz="1200" dirty="0"/>
              <a:t>      x = x - 1;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put y;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916053" y="2632491"/>
            <a:ext cx="158864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smtClean="0">
                <a:solidFill>
                  <a:srgbClr val="FF0000"/>
                </a:solidFill>
              </a:rPr>
              <a:t>x </a:t>
            </a:r>
            <a:r>
              <a:rPr lang="en-US" sz="1200" dirty="0">
                <a:solidFill>
                  <a:srgbClr val="FF0000"/>
                </a:solidFill>
              </a:rPr>
              <a:t>3;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store </a:t>
            </a:r>
            <a:r>
              <a:rPr lang="en-US" sz="1200" dirty="0" smtClean="0">
                <a:solidFill>
                  <a:srgbClr val="FF0000"/>
                </a:solidFill>
              </a:rPr>
              <a:t>y </a:t>
            </a:r>
            <a:r>
              <a:rPr lang="en-US" sz="1200" dirty="0">
                <a:solidFill>
                  <a:srgbClr val="FF0000"/>
                </a:solidFill>
              </a:rPr>
              <a:t>1;</a:t>
            </a:r>
          </a:p>
          <a:p>
            <a:r>
              <a:rPr lang="en-US" sz="1200" dirty="0"/>
              <a:t>L0: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jumpF</a:t>
            </a:r>
            <a:r>
              <a:rPr lang="en-US" sz="1200" dirty="0"/>
              <a:t> (&lt;= 1 </a:t>
            </a:r>
            <a:r>
              <a:rPr lang="en-US" sz="1200" dirty="0" smtClean="0"/>
              <a:t>x</a:t>
            </a:r>
            <a:r>
              <a:rPr lang="en-US" sz="1200" dirty="0"/>
              <a:t>) L1;</a:t>
            </a:r>
          </a:p>
          <a:p>
            <a:r>
              <a:rPr lang="en-US" sz="1200" dirty="0"/>
              <a:t>        store </a:t>
            </a:r>
            <a:r>
              <a:rPr lang="en-US" sz="1200" dirty="0" smtClean="0"/>
              <a:t>y </a:t>
            </a:r>
            <a:r>
              <a:rPr lang="en-US" sz="1200" dirty="0"/>
              <a:t>(* </a:t>
            </a:r>
            <a:r>
              <a:rPr lang="en-US" sz="1200" dirty="0" smtClean="0"/>
              <a:t>y </a:t>
            </a:r>
            <a:r>
              <a:rPr lang="en-US" sz="1200" dirty="0" smtClean="0"/>
              <a:t>x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store </a:t>
            </a:r>
            <a:r>
              <a:rPr lang="en-US" sz="1200" dirty="0" smtClean="0"/>
              <a:t>x </a:t>
            </a:r>
            <a:r>
              <a:rPr lang="en-US" sz="1200" dirty="0"/>
              <a:t>(- </a:t>
            </a:r>
            <a:r>
              <a:rPr lang="en-US" sz="1200" dirty="0" smtClean="0"/>
              <a:t>x </a:t>
            </a:r>
            <a:r>
              <a:rPr lang="en-US" sz="1200" dirty="0"/>
              <a:t>1);</a:t>
            </a:r>
          </a:p>
          <a:p>
            <a:r>
              <a:rPr lang="en-US" sz="1200" dirty="0"/>
              <a:t>        jump L0;</a:t>
            </a:r>
          </a:p>
          <a:p>
            <a:r>
              <a:rPr lang="en-US" sz="1200" dirty="0"/>
              <a:t>L1: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print 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4284897" y="3358667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</TotalTime>
  <Words>88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4</cp:revision>
  <dcterms:created xsi:type="dcterms:W3CDTF">2019-11-05T17:48:33Z</dcterms:created>
  <dcterms:modified xsi:type="dcterms:W3CDTF">2019-11-05T18:33:33Z</dcterms:modified>
</cp:coreProperties>
</file>