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57425" y="2282683"/>
            <a:ext cx="13239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declare x =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  <a:p>
            <a:endParaRPr lang="en-US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876925" y="2495408"/>
            <a:ext cx="1071319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smtClean="0">
                <a:solidFill>
                  <a:srgbClr val="FF0000"/>
                </a:solidFill>
              </a:rPr>
              <a:t>x </a:t>
            </a:r>
            <a:r>
              <a:rPr lang="en-US" sz="1200" dirty="0">
                <a:solidFill>
                  <a:srgbClr val="FF0000"/>
                </a:solidFill>
              </a:rPr>
              <a:t>1;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store </a:t>
            </a:r>
            <a:r>
              <a:rPr lang="en-US" sz="1200" dirty="0" smtClean="0">
                <a:solidFill>
                  <a:srgbClr val="008000"/>
                </a:solidFill>
              </a:rPr>
              <a:t>x </a:t>
            </a:r>
            <a:r>
              <a:rPr lang="en-US" sz="1200" dirty="0">
                <a:solidFill>
                  <a:srgbClr val="008000"/>
                </a:solidFill>
              </a:rPr>
              <a:t>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print </a:t>
            </a:r>
            <a:r>
              <a:rPr lang="en-US" sz="1200" dirty="0" smtClean="0">
                <a:solidFill>
                  <a:srgbClr val="008000"/>
                </a:solidFill>
              </a:rPr>
              <a:t>x</a:t>
            </a:r>
            <a:r>
              <a:rPr lang="en-US" sz="1200" dirty="0">
                <a:solidFill>
                  <a:srgbClr val="008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print 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267200" y="274782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041525" y="3920983"/>
            <a:ext cx="158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792788" y="3905108"/>
            <a:ext cx="1370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2</a:t>
            </a:r>
          </a:p>
        </p:txBody>
      </p:sp>
    </p:spTree>
    <p:extLst>
      <p:ext uri="{BB962C8B-B14F-4D97-AF65-F5344CB8AC3E}">
        <p14:creationId xmlns:p14="http://schemas.microsoft.com/office/powerpoint/2010/main" val="2365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51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Arial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2019-11-05T17:55:18Z</dcterms:created>
  <dcterms:modified xsi:type="dcterms:W3CDTF">2019-11-05T17:57:15Z</dcterms:modified>
</cp:coreProperties>
</file>