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9"/>
  </p:normalViewPr>
  <p:slideViewPr>
    <p:cSldViewPr snapToGrid="0" snapToObjects="1">
      <p:cViewPr varScale="1">
        <p:scale>
          <a:sx n="96" d="100"/>
          <a:sy n="96" d="100"/>
        </p:scale>
        <p:origin x="1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1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0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8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5D9A71-BB83-8849-8340-9329400C290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03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8658E-CBB7-AE48-BE99-62616ABEC9C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37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502A6-E820-EA4B-AC66-1FA7A0CED15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10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52C15-73D2-F642-A532-7A4C0ADA324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571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46762-7B03-F24A-94A4-EBF674F4EB1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47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43ABC-4D8C-C34E-8353-3B6175DFA3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659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F1B5B-22DA-B248-8502-6E5E80AF985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82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DD223-4A3E-9744-B992-03CE50499C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0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2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D3395-0259-D941-B5A3-5E53BEF7EBF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96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6F323-0C30-CC42-838A-0E097F3ECD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00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747F3-18A7-294A-B1A4-916776039C5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4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3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4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9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7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8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4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15DF-9304-D749-9E36-45FCEA76074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0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0CB11DF-49EE-3544-9C52-8B46BF3F90D6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76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058641" y="2415212"/>
            <a:ext cx="1323975" cy="1379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declare x = 1;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>
                <a:solidFill>
                  <a:srgbClr val="008000"/>
                </a:solidFill>
              </a:rPr>
              <a:t>     declare x = 2;</a:t>
            </a:r>
          </a:p>
          <a:p>
            <a:r>
              <a:rPr lang="en-US" sz="1200" dirty="0">
                <a:solidFill>
                  <a:srgbClr val="008000"/>
                </a:solidFill>
              </a:rPr>
              <a:t>     put x;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>
                <a:solidFill>
                  <a:srgbClr val="FF0000"/>
                </a:solidFill>
              </a:rPr>
              <a:t>put x;</a:t>
            </a:r>
          </a:p>
          <a:p>
            <a:endParaRPr lang="en-US" sz="1200" dirty="0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678141" y="2627937"/>
            <a:ext cx="1438275" cy="1014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        store </a:t>
            </a:r>
            <a:r>
              <a:rPr lang="en-US" sz="1200" dirty="0" err="1">
                <a:solidFill>
                  <a:srgbClr val="FF0000"/>
                </a:solidFill>
              </a:rPr>
              <a:t>R$x</a:t>
            </a:r>
            <a:r>
              <a:rPr lang="en-US" sz="1200" dirty="0">
                <a:solidFill>
                  <a:srgbClr val="FF0000"/>
                </a:solidFill>
              </a:rPr>
              <a:t> 1;</a:t>
            </a:r>
          </a:p>
          <a:p>
            <a:r>
              <a:rPr lang="en-US" sz="1200" dirty="0">
                <a:solidFill>
                  <a:srgbClr val="008000"/>
                </a:solidFill>
              </a:rPr>
              <a:t>        store R$$x 2;</a:t>
            </a:r>
          </a:p>
          <a:p>
            <a:r>
              <a:rPr lang="en-US" sz="1200" dirty="0">
                <a:solidFill>
                  <a:srgbClr val="008000"/>
                </a:solidFill>
              </a:rPr>
              <a:t>        print R$$x;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  print </a:t>
            </a:r>
            <a:r>
              <a:rPr lang="en-US" sz="1200" dirty="0" err="1">
                <a:solidFill>
                  <a:srgbClr val="FF0000"/>
                </a:solidFill>
              </a:rPr>
              <a:t>R$x</a:t>
            </a:r>
            <a:r>
              <a:rPr lang="en-US" sz="1200" dirty="0">
                <a:solidFill>
                  <a:srgbClr val="FF0000"/>
                </a:solidFill>
              </a:rPr>
              <a:t>;</a:t>
            </a:r>
          </a:p>
          <a:p>
            <a:r>
              <a:rPr lang="en-US" sz="1200" dirty="0"/>
              <a:t>        stop;</a:t>
            </a:r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4068416" y="288035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1962009" y="4053512"/>
            <a:ext cx="15827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Expected output: 2 1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5700020" y="3958125"/>
            <a:ext cx="13700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Actual output: 2 1</a:t>
            </a:r>
          </a:p>
        </p:txBody>
      </p:sp>
    </p:spTree>
    <p:extLst>
      <p:ext uri="{BB962C8B-B14F-4D97-AF65-F5344CB8AC3E}">
        <p14:creationId xmlns:p14="http://schemas.microsoft.com/office/powerpoint/2010/main" val="211434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sc402-ln001">
  <a:themeElements>
    <a:clrScheme name="csc402-ln001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1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1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</TotalTime>
  <Words>55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ＭＳ Ｐゴシック</vt:lpstr>
      <vt:lpstr>Arial</vt:lpstr>
      <vt:lpstr>Wingdings</vt:lpstr>
      <vt:lpstr>Default Theme</vt:lpstr>
      <vt:lpstr>csc402-ln001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 Hamel</dc:creator>
  <cp:lastModifiedBy>Lutz Hamel</cp:lastModifiedBy>
  <cp:revision>1</cp:revision>
  <dcterms:created xsi:type="dcterms:W3CDTF">2019-11-05T17:57:59Z</dcterms:created>
  <dcterms:modified xsi:type="dcterms:W3CDTF">2019-11-05T17:59:43Z</dcterms:modified>
</cp:coreProperties>
</file>