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sldIdLst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679"/>
  </p:normalViewPr>
  <p:slideViewPr>
    <p:cSldViewPr snapToGrid="0" snapToObjects="1">
      <p:cViewPr varScale="1">
        <p:scale>
          <a:sx n="96" d="100"/>
          <a:sy n="96" d="100"/>
        </p:scale>
        <p:origin x="154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11/5/19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312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11/5/19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902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11/5/19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0189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charset="0"/>
              <a:buNone/>
              <a:defRPr sz="3200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805D9A71-BB83-8849-8340-9329400C290F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4104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4105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06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07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08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09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10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11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12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13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14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15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16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17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18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19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20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21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22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23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24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25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26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27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28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29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30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31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32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33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34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35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4136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52039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D8658E-CBB7-AE48-BE99-62616ABEC9CD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73371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5502A6-E820-EA4B-AC66-1FA7A0CED157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85102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552C15-73D2-F642-A532-7A4C0ADA324B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5719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D46762-7B03-F24A-94A4-EBF674F4EB18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84718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F43ABC-4D8C-C34E-8353-3B6175DFA379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965906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8F1B5B-22DA-B248-8502-6E5E80AF9856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01822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1DD223-4A3E-9744-B992-03CE50499C31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1504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11/5/19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020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5D3395-0259-D941-B5A3-5E53BEF7EBF2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939654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26F323-0C30-CC42-838A-0E097F3ECD31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060084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0747F3-18A7-294A-B1A4-916776039C58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4845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11/5/19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047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11/5/19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931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11/5/19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643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11/5/19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796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11/5/19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972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11/5/19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188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11/5/19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548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B215DF-9304-D749-9E36-45FCEA760741}" type="datetimeFigureOut">
              <a:rPr lang="en-US" smtClean="0"/>
              <a:t>11/5/19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102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fld id="{40CB11DF-49EE-3544-9C52-8B46BF3F90D6}" type="slidenum">
              <a:rPr lang="en-US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3080" name="Group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3081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82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83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84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85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86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87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88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89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0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1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2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3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4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5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6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7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8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9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0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1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2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3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4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5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6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7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8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9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10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11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80764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2pPr>
      <a:lvl3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3pPr>
      <a:lvl4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4pPr>
      <a:lvl5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charset="0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l"/>
        <a:defRPr sz="2600">
          <a:solidFill>
            <a:schemeClr val="tx1"/>
          </a:solidFill>
          <a:latin typeface="+mn-lt"/>
          <a:ea typeface="+mn-ea"/>
        </a:defRPr>
      </a:lvl2pPr>
      <a:lvl3pPr marL="987425" indent="-293688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charset="0"/>
        <a:buChar char="l"/>
        <a:defRPr sz="2300">
          <a:solidFill>
            <a:schemeClr val="tx1"/>
          </a:solidFill>
          <a:latin typeface="+mn-lt"/>
          <a:ea typeface="+mn-ea"/>
        </a:defRPr>
      </a:lvl3pPr>
      <a:lvl4pPr marL="1281113" indent="-292100" algn="l" rtl="0" fontAlgn="base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4pPr>
      <a:lvl5pPr marL="15986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2151407" y="2252386"/>
            <a:ext cx="1323975" cy="1927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declare x = 1;</a:t>
            </a:r>
          </a:p>
          <a:p>
            <a:r>
              <a:rPr lang="en-US" sz="1200" dirty="0"/>
              <a:t>{</a:t>
            </a:r>
          </a:p>
          <a:p>
            <a:r>
              <a:rPr lang="en-US" sz="1200" dirty="0"/>
              <a:t>     </a:t>
            </a:r>
            <a:r>
              <a:rPr lang="en-US" sz="1200" dirty="0">
                <a:solidFill>
                  <a:srgbClr val="00B050"/>
                </a:solidFill>
              </a:rPr>
              <a:t>declare x = 2;</a:t>
            </a:r>
          </a:p>
          <a:p>
            <a:r>
              <a:rPr lang="en-US" sz="1200" dirty="0">
                <a:solidFill>
                  <a:srgbClr val="00B050"/>
                </a:solidFill>
              </a:rPr>
              <a:t>     put x;</a:t>
            </a:r>
          </a:p>
          <a:p>
            <a:r>
              <a:rPr lang="en-US" sz="1200" dirty="0"/>
              <a:t>}</a:t>
            </a:r>
          </a:p>
          <a:p>
            <a:r>
              <a:rPr lang="en-US" sz="1200" dirty="0"/>
              <a:t>{</a:t>
            </a:r>
          </a:p>
          <a:p>
            <a:r>
              <a:rPr lang="en-US" sz="1200" dirty="0"/>
              <a:t>     </a:t>
            </a:r>
            <a:r>
              <a:rPr lang="en-US" sz="1200" dirty="0">
                <a:solidFill>
                  <a:srgbClr val="0070C0"/>
                </a:solidFill>
              </a:rPr>
              <a:t>declare x = 3;</a:t>
            </a:r>
          </a:p>
          <a:p>
            <a:r>
              <a:rPr lang="en-US" sz="1200" dirty="0">
                <a:solidFill>
                  <a:srgbClr val="0070C0"/>
                </a:solidFill>
              </a:rPr>
              <a:t>     put x;</a:t>
            </a:r>
          </a:p>
          <a:p>
            <a:r>
              <a:rPr lang="en-US" sz="1200" dirty="0">
                <a:solidFill>
                  <a:srgbClr val="0070C0"/>
                </a:solidFill>
              </a:rPr>
              <a:t>}</a:t>
            </a:r>
          </a:p>
          <a:p>
            <a:r>
              <a:rPr lang="en-US" sz="1200" dirty="0">
                <a:solidFill>
                  <a:srgbClr val="FF0000"/>
                </a:solidFill>
              </a:rPr>
              <a:t>put x;</a:t>
            </a:r>
          </a:p>
        </p:txBody>
      </p:sp>
      <p:sp>
        <p:nvSpPr>
          <p:cNvPr id="7173" name="Text Box 5"/>
          <p:cNvSpPr txBox="1">
            <a:spLocks noChangeArrowheads="1"/>
          </p:cNvSpPr>
          <p:nvPr/>
        </p:nvSpPr>
        <p:spPr bwMode="auto">
          <a:xfrm>
            <a:off x="5745508" y="2526230"/>
            <a:ext cx="1438275" cy="13795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200" dirty="0"/>
              <a:t>        </a:t>
            </a:r>
            <a:r>
              <a:rPr lang="en-US" sz="1200" dirty="0">
                <a:solidFill>
                  <a:srgbClr val="FF0000"/>
                </a:solidFill>
              </a:rPr>
              <a:t>store </a:t>
            </a:r>
            <a:r>
              <a:rPr lang="en-US" sz="1200" dirty="0" err="1">
                <a:solidFill>
                  <a:srgbClr val="FF0000"/>
                </a:solidFill>
              </a:rPr>
              <a:t>R$x</a:t>
            </a:r>
            <a:r>
              <a:rPr lang="en-US" sz="1200" dirty="0">
                <a:solidFill>
                  <a:srgbClr val="FF0000"/>
                </a:solidFill>
              </a:rPr>
              <a:t> 1;</a:t>
            </a:r>
          </a:p>
          <a:p>
            <a:r>
              <a:rPr lang="en-US" sz="1200" dirty="0"/>
              <a:t>        </a:t>
            </a:r>
            <a:r>
              <a:rPr lang="en-US" sz="1200" dirty="0">
                <a:solidFill>
                  <a:srgbClr val="00B050"/>
                </a:solidFill>
              </a:rPr>
              <a:t>store R$$x 2;</a:t>
            </a:r>
          </a:p>
          <a:p>
            <a:r>
              <a:rPr lang="en-US" sz="1200" dirty="0">
                <a:solidFill>
                  <a:srgbClr val="00B050"/>
                </a:solidFill>
              </a:rPr>
              <a:t>        print R$$x;</a:t>
            </a:r>
          </a:p>
          <a:p>
            <a:r>
              <a:rPr lang="en-US" sz="1200" dirty="0"/>
              <a:t>        </a:t>
            </a:r>
            <a:r>
              <a:rPr lang="en-US" sz="1200" dirty="0">
                <a:solidFill>
                  <a:srgbClr val="0070C0"/>
                </a:solidFill>
              </a:rPr>
              <a:t>store R$$x 3;</a:t>
            </a:r>
          </a:p>
          <a:p>
            <a:r>
              <a:rPr lang="en-US" sz="1200" dirty="0">
                <a:solidFill>
                  <a:srgbClr val="0070C0"/>
                </a:solidFill>
              </a:rPr>
              <a:t>        print R$$x;</a:t>
            </a:r>
          </a:p>
          <a:p>
            <a:r>
              <a:rPr lang="en-US" sz="1200" dirty="0"/>
              <a:t>        </a:t>
            </a:r>
            <a:r>
              <a:rPr lang="en-US" sz="1200" dirty="0">
                <a:solidFill>
                  <a:srgbClr val="FF0000"/>
                </a:solidFill>
              </a:rPr>
              <a:t>print </a:t>
            </a:r>
            <a:r>
              <a:rPr lang="en-US" sz="1200" dirty="0" err="1">
                <a:solidFill>
                  <a:srgbClr val="FF0000"/>
                </a:solidFill>
              </a:rPr>
              <a:t>R$x</a:t>
            </a:r>
            <a:r>
              <a:rPr lang="en-US" sz="1200" dirty="0">
                <a:solidFill>
                  <a:srgbClr val="FF0000"/>
                </a:solidFill>
              </a:rPr>
              <a:t>;</a:t>
            </a:r>
          </a:p>
          <a:p>
            <a:r>
              <a:rPr lang="en-US" sz="1200" dirty="0"/>
              <a:t>        stop;</a:t>
            </a:r>
          </a:p>
        </p:txBody>
      </p:sp>
      <p:sp>
        <p:nvSpPr>
          <p:cNvPr id="7174" name="AutoShape 6"/>
          <p:cNvSpPr>
            <a:spLocks noChangeArrowheads="1"/>
          </p:cNvSpPr>
          <p:nvPr/>
        </p:nvSpPr>
        <p:spPr bwMode="auto">
          <a:xfrm>
            <a:off x="4161183" y="2973112"/>
            <a:ext cx="976313" cy="485775"/>
          </a:xfrm>
          <a:prstGeom prst="rightArrow">
            <a:avLst>
              <a:gd name="adj1" fmla="val 50000"/>
              <a:gd name="adj2" fmla="val 50245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76" name="Text Box 8"/>
          <p:cNvSpPr txBox="1">
            <a:spLocks noChangeArrowheads="1"/>
          </p:cNvSpPr>
          <p:nvPr/>
        </p:nvSpPr>
        <p:spPr bwMode="auto">
          <a:xfrm>
            <a:off x="2045838" y="4305818"/>
            <a:ext cx="170973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Expected output: 2 3 1</a:t>
            </a:r>
          </a:p>
        </p:txBody>
      </p:sp>
      <p:sp>
        <p:nvSpPr>
          <p:cNvPr id="7177" name="Text Box 9"/>
          <p:cNvSpPr txBox="1">
            <a:spLocks noChangeArrowheads="1"/>
          </p:cNvSpPr>
          <p:nvPr/>
        </p:nvSpPr>
        <p:spPr bwMode="auto">
          <a:xfrm>
            <a:off x="5686771" y="4049609"/>
            <a:ext cx="149701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Actual output: 2 3 1</a:t>
            </a:r>
          </a:p>
        </p:txBody>
      </p:sp>
    </p:spTree>
    <p:extLst>
      <p:ext uri="{BB962C8B-B14F-4D97-AF65-F5344CB8AC3E}">
        <p14:creationId xmlns:p14="http://schemas.microsoft.com/office/powerpoint/2010/main" val="1127252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sc402-ln001">
  <a:themeElements>
    <a:clrScheme name="csc402-ln001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csc402-ln001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csc402-ln001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1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1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1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1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1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1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1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1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c402-ln001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2</TotalTime>
  <Words>82</Words>
  <Application>Microsoft Macintosh PowerPoint</Application>
  <PresentationFormat>On-screen Show (4:3)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Calibri</vt:lpstr>
      <vt:lpstr>ＭＳ Ｐゴシック</vt:lpstr>
      <vt:lpstr>Arial</vt:lpstr>
      <vt:lpstr>Wingdings</vt:lpstr>
      <vt:lpstr>Default Theme</vt:lpstr>
      <vt:lpstr>csc402-ln001</vt:lpstr>
      <vt:lpstr>PowerPoint Presentation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Lutz Hamel</dc:creator>
  <cp:lastModifiedBy>Lutz Hamel</cp:lastModifiedBy>
  <cp:revision>1</cp:revision>
  <dcterms:created xsi:type="dcterms:W3CDTF">2019-11-05T18:05:41Z</dcterms:created>
  <dcterms:modified xsi:type="dcterms:W3CDTF">2019-11-05T18:07:43Z</dcterms:modified>
</cp:coreProperties>
</file>