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329875" y="3437949"/>
            <a:ext cx="6477000" cy="1433512"/>
            <a:chOff x="720" y="2793"/>
            <a:chExt cx="4080" cy="903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553" y="300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04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720" y="312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430" y="312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90" y="3504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718" y="349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16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830" y="312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502" y="3120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cxnSp>
          <p:nvCxnSpPr>
            <p:cNvPr id="14" name="AutoShape 18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1311" y="3312"/>
              <a:ext cx="21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1521" y="3312"/>
              <a:ext cx="286" cy="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0"/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 flipH="1">
              <a:off x="3916" y="2985"/>
              <a:ext cx="34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1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257" y="2985"/>
              <a:ext cx="366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806" y="2985"/>
              <a:ext cx="331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3"/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>
              <a:off x="1137" y="2985"/>
              <a:ext cx="384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1152" y="3072"/>
              <a:ext cx="768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4464" y="3072"/>
              <a:ext cx="33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" name="AutoShape 26"/>
            <p:cNvCxnSpPr>
              <a:cxnSpLocks noChangeShapeType="1"/>
              <a:stCxn id="20" idx="2"/>
              <a:endCxn id="21" idx="2"/>
            </p:cNvCxnSpPr>
            <p:nvPr/>
          </p:nvCxnSpPr>
          <p:spPr bwMode="auto">
            <a:xfrm rot="5400000" flipH="1" flipV="1">
              <a:off x="2916" y="1980"/>
              <a:ext cx="336" cy="3096"/>
            </a:xfrm>
            <a:prstGeom prst="curvedConnector3">
              <a:avLst>
                <a:gd name="adj1" fmla="val -42856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1406075" y="1975855"/>
            <a:ext cx="5943600" cy="485775"/>
            <a:chOff x="768" y="2352"/>
            <a:chExt cx="3744" cy="306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768" y="235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10 + 5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3868" y="2352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15</a:t>
              </a:r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>
              <a:off x="2544" y="235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94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2017-06-02T18:39:05Z</dcterms:created>
  <dcterms:modified xsi:type="dcterms:W3CDTF">2017-06-02T18:40:19Z</dcterms:modified>
</cp:coreProperties>
</file>