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39" y="1329631"/>
            <a:ext cx="68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992" y="2097405"/>
            <a:ext cx="63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s</a:t>
            </a:r>
            <a:r>
              <a:rPr lang="en-US" i="1" dirty="0" err="1" smtClean="0">
                <a:latin typeface="Times"/>
                <a:cs typeface="Times"/>
              </a:rPr>
              <a:t>tmt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7355" y="2084446"/>
            <a:ext cx="68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447" y="284896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s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6996" y="2848967"/>
            <a:ext cx="55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v</a:t>
            </a:r>
            <a:r>
              <a:rPr lang="en-US" i="1" dirty="0" err="1" smtClean="0">
                <a:latin typeface="Times"/>
                <a:cs typeface="Times"/>
              </a:rPr>
              <a:t>ar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67" y="2848967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1331" y="284896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1943662" y="1698963"/>
            <a:ext cx="1938411" cy="398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3882073" y="1698963"/>
            <a:ext cx="2278316" cy="385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 flipH="1">
            <a:off x="1025041" y="2466737"/>
            <a:ext cx="918621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 flipH="1">
            <a:off x="1594119" y="2466737"/>
            <a:ext cx="349543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9" idx="0"/>
          </p:cNvCxnSpPr>
          <p:nvPr/>
        </p:nvCxnSpPr>
        <p:spPr>
          <a:xfrm>
            <a:off x="1943662" y="2466737"/>
            <a:ext cx="36454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0" idx="0"/>
          </p:cNvCxnSpPr>
          <p:nvPr/>
        </p:nvCxnSpPr>
        <p:spPr>
          <a:xfrm>
            <a:off x="1943662" y="2466737"/>
            <a:ext cx="999263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7536" y="3600529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29" name="Straight Connector 28"/>
          <p:cNvCxnSpPr>
            <a:stCxn id="8" idx="2"/>
            <a:endCxn id="27" idx="0"/>
          </p:cNvCxnSpPr>
          <p:nvPr/>
        </p:nvCxnSpPr>
        <p:spPr>
          <a:xfrm flipH="1">
            <a:off x="1589130" y="3218299"/>
            <a:ext cx="4989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62251" y="3600529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989" y="4216002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1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34" name="Straight Connector 33"/>
          <p:cNvCxnSpPr>
            <a:stCxn id="9" idx="2"/>
            <a:endCxn id="31" idx="0"/>
          </p:cNvCxnSpPr>
          <p:nvPr/>
        </p:nvCxnSpPr>
        <p:spPr>
          <a:xfrm flipH="1">
            <a:off x="2303563" y="3218299"/>
            <a:ext cx="4639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2"/>
            <a:endCxn id="32" idx="0"/>
          </p:cNvCxnSpPr>
          <p:nvPr/>
        </p:nvCxnSpPr>
        <p:spPr>
          <a:xfrm>
            <a:off x="2303563" y="3969861"/>
            <a:ext cx="2020" cy="24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51735" y="2690377"/>
            <a:ext cx="63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s</a:t>
            </a:r>
            <a:r>
              <a:rPr lang="en-US" i="1" dirty="0" err="1" smtClean="0">
                <a:latin typeface="Times"/>
                <a:cs typeface="Times"/>
              </a:rPr>
              <a:t>tmt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2044" y="2751751"/>
            <a:ext cx="68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6399" y="3441939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94198" y="3490415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8365" y="3441939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067405" y="2453778"/>
            <a:ext cx="1092984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6160389" y="2453778"/>
            <a:ext cx="1484689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157993" y="3059709"/>
            <a:ext cx="909412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067405" y="3059709"/>
            <a:ext cx="10228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067405" y="3059709"/>
            <a:ext cx="982554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2"/>
            <a:endCxn id="69" idx="0"/>
          </p:cNvCxnSpPr>
          <p:nvPr/>
        </p:nvCxnSpPr>
        <p:spPr>
          <a:xfrm>
            <a:off x="5077633" y="3859747"/>
            <a:ext cx="9851" cy="31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04049" y="4174093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7044" y="417409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(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73" name="Straight Connector 72"/>
          <p:cNvCxnSpPr>
            <a:stCxn id="44" idx="2"/>
            <a:endCxn id="71" idx="0"/>
          </p:cNvCxnSpPr>
          <p:nvPr/>
        </p:nvCxnSpPr>
        <p:spPr>
          <a:xfrm flipH="1">
            <a:off x="4508638" y="3859747"/>
            <a:ext cx="568995" cy="31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35588" y="417409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)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76" name="Straight Connector 75"/>
          <p:cNvCxnSpPr>
            <a:stCxn id="44" idx="2"/>
            <a:endCxn id="74" idx="0"/>
          </p:cNvCxnSpPr>
          <p:nvPr/>
        </p:nvCxnSpPr>
        <p:spPr>
          <a:xfrm>
            <a:off x="5077633" y="3859747"/>
            <a:ext cx="519549" cy="31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90285" y="4851321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2906" y="4851321"/>
            <a:ext cx="56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dirty="0" err="1" smtClean="0">
                <a:latin typeface="Times"/>
                <a:cs typeface="Times"/>
              </a:rPr>
              <a:t>xp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5267" y="4851321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69" idx="2"/>
          </p:cNvCxnSpPr>
          <p:nvPr/>
        </p:nvCxnSpPr>
        <p:spPr>
          <a:xfrm flipV="1">
            <a:off x="4536861" y="4543425"/>
            <a:ext cx="550623" cy="30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9" idx="2"/>
            <a:endCxn id="80" idx="0"/>
          </p:cNvCxnSpPr>
          <p:nvPr/>
        </p:nvCxnSpPr>
        <p:spPr>
          <a:xfrm flipH="1">
            <a:off x="5073720" y="4543425"/>
            <a:ext cx="13764" cy="30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9" idx="2"/>
            <a:endCxn id="81" idx="0"/>
          </p:cNvCxnSpPr>
          <p:nvPr/>
        </p:nvCxnSpPr>
        <p:spPr>
          <a:xfrm>
            <a:off x="5087484" y="4543425"/>
            <a:ext cx="578857" cy="30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5620" y="5444355"/>
            <a:ext cx="55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/>
                <a:cs typeface="Times"/>
              </a:rPr>
              <a:t>v</a:t>
            </a:r>
            <a:r>
              <a:rPr lang="en-US" i="1" dirty="0" err="1" smtClean="0">
                <a:latin typeface="Times"/>
                <a:cs typeface="Times"/>
              </a:rPr>
              <a:t>ar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96160" y="613112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057754" y="5813687"/>
            <a:ext cx="4989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361012" y="5460727"/>
            <a:ext cx="6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num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09332" y="614099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1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 flipH="1">
            <a:off x="5670926" y="5830059"/>
            <a:ext cx="12125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062743" y="5220653"/>
            <a:ext cx="10977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5666341" y="5220653"/>
            <a:ext cx="1671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412110" y="355189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“”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107" name="Straight Connector 106"/>
          <p:cNvCxnSpPr>
            <a:stCxn id="41" idx="2"/>
            <a:endCxn id="105" idx="0"/>
          </p:cNvCxnSpPr>
          <p:nvPr/>
        </p:nvCxnSpPr>
        <p:spPr>
          <a:xfrm flipH="1">
            <a:off x="7642965" y="3121083"/>
            <a:ext cx="2113" cy="430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560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30</TotalTime>
  <Words>27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9</cp:revision>
  <dcterms:created xsi:type="dcterms:W3CDTF">2013-01-22T19:42:42Z</dcterms:created>
  <dcterms:modified xsi:type="dcterms:W3CDTF">2017-08-30T19:13:43Z</dcterms:modified>
</cp:coreProperties>
</file>