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D877-CFDC-224B-A2EB-15AE1AD87FC4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F6FD-E2F5-C54E-B68E-5FDDF8E1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F6FD-E2F5-C54E-B68E-5FDDF8E18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56103" y="1751188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4814" y="2357119"/>
            <a:ext cx="63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</a:t>
            </a:r>
            <a:r>
              <a:rPr lang="en-US" i="1" dirty="0" smtClean="0">
                <a:latin typeface="Times"/>
                <a:cs typeface="Times"/>
              </a:rPr>
              <a:t> 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79552" y="2418493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23487" y="310868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5968" y="3157157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5453" y="310868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3390484" y="2120520"/>
            <a:ext cx="1308653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4699137" y="2120520"/>
            <a:ext cx="1323449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2485081" y="2726451"/>
            <a:ext cx="90540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3390484" y="2726451"/>
            <a:ext cx="18919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3390484" y="2726451"/>
            <a:ext cx="98656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26064" y="3872500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18685" y="3872500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02355" y="38725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2863949" y="3526489"/>
            <a:ext cx="545454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3409403" y="3526489"/>
            <a:ext cx="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3409403" y="3526489"/>
            <a:ext cx="5927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72493" y="4465534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n</a:t>
            </a:r>
            <a:r>
              <a:rPr lang="en-US" i="1" dirty="0" err="1" smtClean="0">
                <a:latin typeface="Times"/>
                <a:cs typeface="Times"/>
              </a:rPr>
              <a:t>um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33831" y="515230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>
            <a:off x="3394532" y="4834866"/>
            <a:ext cx="893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80082" y="4481906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n</a:t>
            </a:r>
            <a:r>
              <a:rPr lang="en-US" i="1" dirty="0" err="1" smtClean="0">
                <a:latin typeface="Times"/>
                <a:cs typeface="Times"/>
              </a:rPr>
              <a:t>um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36420" y="516216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 flipH="1">
            <a:off x="3998014" y="4851238"/>
            <a:ext cx="4107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3394532" y="4241832"/>
            <a:ext cx="14967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4002120" y="4241832"/>
            <a:ext cx="1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17214" y="3218632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“”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107" name="Straight Connector 106"/>
          <p:cNvCxnSpPr>
            <a:stCxn id="41" idx="2"/>
            <a:endCxn id="105" idx="0"/>
          </p:cNvCxnSpPr>
          <p:nvPr/>
        </p:nvCxnSpPr>
        <p:spPr>
          <a:xfrm>
            <a:off x="6022586" y="2787825"/>
            <a:ext cx="25483" cy="43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6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11075</TotalTime>
  <Words>16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13</cp:revision>
  <dcterms:created xsi:type="dcterms:W3CDTF">2013-01-22T19:42:42Z</dcterms:created>
  <dcterms:modified xsi:type="dcterms:W3CDTF">2017-08-30T19:20:16Z</dcterms:modified>
</cp:coreProperties>
</file>