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177522" y="2778125"/>
            <a:ext cx="1992312" cy="1641475"/>
            <a:chOff x="3833" y="2032"/>
            <a:chExt cx="1255" cy="1034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 flipH="1">
              <a:off x="4543" y="2032"/>
              <a:ext cx="1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charset="0"/>
                </a:rPr>
                <a:t>+</a:t>
              </a: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 flipH="1">
              <a:off x="4169" y="2368"/>
              <a:ext cx="1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</a:rPr>
                <a:t>*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 flipH="1">
              <a:off x="4889" y="2368"/>
              <a:ext cx="1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</a:rPr>
                <a:t>4</a:t>
              </a: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 flipH="1">
              <a:off x="4447" y="2848"/>
              <a:ext cx="1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</a:rPr>
                <a:t>2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 flipH="1">
              <a:off x="3833" y="2848"/>
              <a:ext cx="1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</a:rPr>
                <a:t>3</a:t>
              </a:r>
            </a:p>
          </p:txBody>
        </p:sp>
        <p:cxnSp>
          <p:nvCxnSpPr>
            <p:cNvPr id="26" name="AutoShape 9"/>
            <p:cNvCxnSpPr>
              <a:cxnSpLocks noChangeShapeType="1"/>
              <a:stCxn id="23" idx="0"/>
              <a:endCxn id="21" idx="2"/>
            </p:cNvCxnSpPr>
            <p:nvPr/>
          </p:nvCxnSpPr>
          <p:spPr bwMode="auto">
            <a:xfrm flipH="1" flipV="1">
              <a:off x="4643" y="2249"/>
              <a:ext cx="346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0"/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 flipH="1">
              <a:off x="4269" y="2249"/>
              <a:ext cx="374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1"/>
            <p:cNvCxnSpPr>
              <a:cxnSpLocks noChangeShapeType="1"/>
              <a:stCxn id="22" idx="2"/>
              <a:endCxn id="24" idx="0"/>
            </p:cNvCxnSpPr>
            <p:nvPr/>
          </p:nvCxnSpPr>
          <p:spPr bwMode="auto">
            <a:xfrm>
              <a:off x="4269" y="2585"/>
              <a:ext cx="278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2"/>
            <p:cNvCxnSpPr>
              <a:cxnSpLocks noChangeShapeType="1"/>
              <a:stCxn id="22" idx="2"/>
              <a:endCxn id="25" idx="0"/>
            </p:cNvCxnSpPr>
            <p:nvPr/>
          </p:nvCxnSpPr>
          <p:spPr bwMode="auto">
            <a:xfrm flipH="1">
              <a:off x="3933" y="2585"/>
              <a:ext cx="336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" name="AutoShape 16"/>
          <p:cNvCxnSpPr>
            <a:cxnSpLocks noChangeShapeType="1"/>
          </p:cNvCxnSpPr>
          <p:nvPr/>
        </p:nvCxnSpPr>
        <p:spPr bwMode="auto">
          <a:xfrm flipH="1">
            <a:off x="3798234" y="2991366"/>
            <a:ext cx="228600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7"/>
          <p:cNvCxnSpPr>
            <a:cxnSpLocks noChangeShapeType="1"/>
          </p:cNvCxnSpPr>
          <p:nvPr/>
        </p:nvCxnSpPr>
        <p:spPr bwMode="auto">
          <a:xfrm flipH="1" flipV="1">
            <a:off x="4853922" y="2991366"/>
            <a:ext cx="468312" cy="294759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 flipV="1">
            <a:off x="3591940" y="3849573"/>
            <a:ext cx="223003" cy="30081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9"/>
          <p:cNvCxnSpPr>
            <a:cxnSpLocks noChangeShapeType="1"/>
          </p:cNvCxnSpPr>
          <p:nvPr/>
        </p:nvCxnSpPr>
        <p:spPr bwMode="auto">
          <a:xfrm>
            <a:off x="3950634" y="3882997"/>
            <a:ext cx="76200" cy="304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0"/>
          <p:cNvCxnSpPr>
            <a:cxnSpLocks noChangeShapeType="1"/>
          </p:cNvCxnSpPr>
          <p:nvPr/>
        </p:nvCxnSpPr>
        <p:spPr bwMode="auto">
          <a:xfrm flipH="1" flipV="1">
            <a:off x="4179234" y="3743325"/>
            <a:ext cx="304800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1"/>
          <p:cNvCxnSpPr>
            <a:cxnSpLocks noChangeShapeType="1"/>
          </p:cNvCxnSpPr>
          <p:nvPr/>
        </p:nvCxnSpPr>
        <p:spPr bwMode="auto">
          <a:xfrm flipV="1">
            <a:off x="4179234" y="3362325"/>
            <a:ext cx="228600" cy="76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>
            <a:off x="4560234" y="3362325"/>
            <a:ext cx="152400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 flipH="1">
            <a:off x="3177522" y="3489350"/>
            <a:ext cx="381000" cy="370959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440183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2017-05-23T15:16:00Z</dcterms:created>
  <dcterms:modified xsi:type="dcterms:W3CDTF">2017-05-23T15:24:43Z</dcterms:modified>
</cp:coreProperties>
</file>