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39997" y="2783900"/>
            <a:ext cx="914400" cy="914400"/>
            <a:chOff x="1632" y="2304"/>
            <a:chExt cx="576" cy="576"/>
          </a:xfrm>
        </p:grpSpPr>
        <p:sp>
          <p:nvSpPr>
            <p:cNvPr id="5" name="Oval 1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588000" y="2822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Node</a:t>
            </a:r>
            <a:r>
              <a:rPr lang="en-US" dirty="0" smtClean="0"/>
              <a:t> Functions</a:t>
            </a:r>
            <a:endParaRPr lang="en-US" dirty="0"/>
          </a:p>
        </p:txBody>
      </p:sp>
      <p:cxnSp>
        <p:nvCxnSpPr>
          <p:cNvPr id="8" name="AutoShape 28"/>
          <p:cNvCxnSpPr>
            <a:cxnSpLocks noChangeShapeType="1"/>
            <a:stCxn id="14" idx="3"/>
            <a:endCxn id="7" idx="1"/>
          </p:cNvCxnSpPr>
          <p:nvPr/>
        </p:nvCxnSpPr>
        <p:spPr bwMode="auto">
          <a:xfrm flipV="1">
            <a:off x="4292599" y="3241100"/>
            <a:ext cx="129540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438400" y="4498400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Selects the correct</a:t>
            </a:r>
            <a:br>
              <a:rPr lang="en-US" dirty="0" smtClean="0"/>
            </a:br>
            <a:r>
              <a:rPr lang="en-US" dirty="0" smtClean="0"/>
              <a:t>function</a:t>
            </a:r>
            <a:r>
              <a:rPr lang="en-US" dirty="0" smtClean="0"/>
              <a:t> </a:t>
            </a:r>
            <a:r>
              <a:rPr lang="en-US" dirty="0" smtClean="0"/>
              <a:t>to dispatch </a:t>
            </a:r>
            <a:br>
              <a:rPr lang="en-US" dirty="0" smtClean="0"/>
            </a:br>
            <a:r>
              <a:rPr lang="en-US" dirty="0" smtClean="0"/>
              <a:t>depending on the AST</a:t>
            </a:r>
            <a:br>
              <a:rPr lang="en-US" dirty="0" smtClean="0"/>
            </a:br>
            <a:r>
              <a:rPr lang="en-US" dirty="0" smtClean="0"/>
              <a:t>node type.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6100" y="388880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smtClean="0"/>
              <a:t>a function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each AST node type.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39998" y="2212400"/>
            <a:ext cx="1752602" cy="2057400"/>
            <a:chOff x="3352800" y="2819400"/>
            <a:chExt cx="1692167" cy="2514600"/>
          </a:xfrm>
        </p:grpSpPr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1692166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1692166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4648199" y="3276600"/>
              <a:ext cx="396767" cy="1600201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352800" y="5334000"/>
              <a:ext cx="1692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5044966" y="2819400"/>
              <a:ext cx="1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3352800" y="2819400"/>
              <a:ext cx="1692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TextBox 22"/>
          <p:cNvSpPr txBox="1"/>
          <p:nvPr/>
        </p:nvSpPr>
        <p:spPr>
          <a:xfrm>
            <a:off x="3150917" y="1412300"/>
            <a:ext cx="8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12" idx="0"/>
          </p:cNvCxnSpPr>
          <p:nvPr/>
        </p:nvCxnSpPr>
        <p:spPr bwMode="auto">
          <a:xfrm flipH="1">
            <a:off x="3416299" y="1781632"/>
            <a:ext cx="161534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20241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2017-05-23T16:30:37Z</dcterms:created>
  <dcterms:modified xsi:type="dcterms:W3CDTF">2017-05-23T16:37:42Z</dcterms:modified>
</cp:coreProperties>
</file>