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2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24200" y="2098792"/>
            <a:ext cx="2133600" cy="2514600"/>
            <a:chOff x="3352800" y="2819400"/>
            <a:chExt cx="2133600" cy="2514600"/>
          </a:xfrm>
        </p:grpSpPr>
        <p:sp>
          <p:nvSpPr>
            <p:cNvPr id="5" name="Rectangle 20"/>
            <p:cNvSpPr>
              <a:spLocks noChangeArrowheads="1"/>
            </p:cNvSpPr>
            <p:nvPr/>
          </p:nvSpPr>
          <p:spPr bwMode="auto">
            <a:xfrm>
              <a:off x="3352800" y="28194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20"/>
            <p:cNvSpPr>
              <a:spLocks noChangeArrowheads="1"/>
            </p:cNvSpPr>
            <p:nvPr/>
          </p:nvSpPr>
          <p:spPr bwMode="auto">
            <a:xfrm>
              <a:off x="3352800" y="48768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20"/>
            <p:cNvSpPr>
              <a:spLocks noChangeArrowheads="1"/>
            </p:cNvSpPr>
            <p:nvPr/>
          </p:nvSpPr>
          <p:spPr bwMode="auto">
            <a:xfrm>
              <a:off x="4648200" y="3276600"/>
              <a:ext cx="838200" cy="1600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 bwMode="auto">
            <a:xfrm>
              <a:off x="3352800" y="32766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4648200" y="3276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9"/>
            <p:cNvCxnSpPr/>
            <p:nvPr/>
          </p:nvCxnSpPr>
          <p:spPr bwMode="auto">
            <a:xfrm flipH="1">
              <a:off x="3352800" y="48768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3352800" y="48768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3352800" y="53340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5486400" y="2819400"/>
              <a:ext cx="0" cy="2514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/>
            <p:nvPr/>
          </p:nvCxnSpPr>
          <p:spPr bwMode="auto">
            <a:xfrm flipH="1">
              <a:off x="3352800" y="28194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335280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Group 15"/>
          <p:cNvGrpSpPr/>
          <p:nvPr/>
        </p:nvGrpSpPr>
        <p:grpSpPr>
          <a:xfrm>
            <a:off x="3276600" y="2251192"/>
            <a:ext cx="2133600" cy="2514600"/>
            <a:chOff x="3352800" y="2819400"/>
            <a:chExt cx="2133600" cy="2514600"/>
          </a:xfrm>
        </p:grpSpPr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3352800" y="28194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3352800" y="48768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4648200" y="3276600"/>
              <a:ext cx="838200" cy="1600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3352800" y="32766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4648200" y="3276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/>
            <p:nvPr/>
          </p:nvCxnSpPr>
          <p:spPr bwMode="auto">
            <a:xfrm flipH="1">
              <a:off x="3352800" y="48768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3352800" y="48768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3352800" y="53340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/>
            <p:nvPr/>
          </p:nvCxnSpPr>
          <p:spPr bwMode="auto">
            <a:xfrm flipV="1">
              <a:off x="5486400" y="2819400"/>
              <a:ext cx="0" cy="2514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/>
            <p:cNvCxnSpPr/>
            <p:nvPr/>
          </p:nvCxnSpPr>
          <p:spPr bwMode="auto">
            <a:xfrm flipH="1">
              <a:off x="3352800" y="28194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335280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8" name="Group 27"/>
          <p:cNvGrpSpPr/>
          <p:nvPr/>
        </p:nvGrpSpPr>
        <p:grpSpPr>
          <a:xfrm>
            <a:off x="3429000" y="2403592"/>
            <a:ext cx="2133600" cy="2514600"/>
            <a:chOff x="3352800" y="2819400"/>
            <a:chExt cx="2133600" cy="2514600"/>
          </a:xfrm>
        </p:grpSpPr>
        <p:sp>
          <p:nvSpPr>
            <p:cNvPr id="29" name="Rectangle 20"/>
            <p:cNvSpPr>
              <a:spLocks noChangeArrowheads="1"/>
            </p:cNvSpPr>
            <p:nvPr/>
          </p:nvSpPr>
          <p:spPr bwMode="auto">
            <a:xfrm>
              <a:off x="3352800" y="28194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0"/>
            <p:cNvSpPr>
              <a:spLocks noChangeArrowheads="1"/>
            </p:cNvSpPr>
            <p:nvPr/>
          </p:nvSpPr>
          <p:spPr bwMode="auto">
            <a:xfrm>
              <a:off x="3352800" y="48768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0"/>
            <p:cNvSpPr>
              <a:spLocks noChangeArrowheads="1"/>
            </p:cNvSpPr>
            <p:nvPr/>
          </p:nvSpPr>
          <p:spPr bwMode="auto">
            <a:xfrm>
              <a:off x="4648200" y="3276600"/>
              <a:ext cx="838200" cy="1600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>
              <a:off x="3352800" y="32766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4648200" y="3276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" name="Straight Connector 33"/>
            <p:cNvCxnSpPr/>
            <p:nvPr/>
          </p:nvCxnSpPr>
          <p:spPr bwMode="auto">
            <a:xfrm flipH="1">
              <a:off x="3352800" y="48768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3352800" y="48768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3352800" y="53340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/>
            <p:nvPr/>
          </p:nvCxnSpPr>
          <p:spPr bwMode="auto">
            <a:xfrm flipV="1">
              <a:off x="5486400" y="2819400"/>
              <a:ext cx="0" cy="2514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/>
            <p:nvPr/>
          </p:nvCxnSpPr>
          <p:spPr bwMode="auto">
            <a:xfrm flipH="1">
              <a:off x="3352800" y="28194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335280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Group 24"/>
          <p:cNvGrpSpPr>
            <a:grpSpLocks/>
          </p:cNvGrpSpPr>
          <p:nvPr/>
        </p:nvGrpSpPr>
        <p:grpSpPr bwMode="auto">
          <a:xfrm>
            <a:off x="3200400" y="3089392"/>
            <a:ext cx="914400" cy="914400"/>
            <a:chOff x="1632" y="2304"/>
            <a:chExt cx="576" cy="576"/>
          </a:xfrm>
        </p:grpSpPr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1632" y="2304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1728" y="2476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AST</a:t>
              </a:r>
            </a:p>
          </p:txBody>
        </p:sp>
      </p:grp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6461125" y="1630480"/>
            <a:ext cx="14189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Tree Walkers </a:t>
            </a:r>
            <a:endParaRPr lang="en-US" dirty="0"/>
          </a:p>
        </p:txBody>
      </p:sp>
      <p:cxnSp>
        <p:nvCxnSpPr>
          <p:cNvPr id="44" name="AutoShape 26"/>
          <p:cNvCxnSpPr>
            <a:cxnSpLocks noChangeShapeType="1"/>
            <a:stCxn id="43" idx="1"/>
          </p:cNvCxnSpPr>
          <p:nvPr/>
        </p:nvCxnSpPr>
        <p:spPr bwMode="auto">
          <a:xfrm flipH="1">
            <a:off x="5562601" y="1815146"/>
            <a:ext cx="898524" cy="1772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27"/>
          <p:cNvCxnSpPr>
            <a:cxnSpLocks noChangeShapeType="1"/>
            <a:stCxn id="43" idx="1"/>
          </p:cNvCxnSpPr>
          <p:nvPr/>
        </p:nvCxnSpPr>
        <p:spPr bwMode="auto">
          <a:xfrm flipH="1">
            <a:off x="5486401" y="1815146"/>
            <a:ext cx="974724" cy="3296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28"/>
          <p:cNvCxnSpPr>
            <a:cxnSpLocks noChangeShapeType="1"/>
            <a:stCxn id="43" idx="1"/>
          </p:cNvCxnSpPr>
          <p:nvPr/>
        </p:nvCxnSpPr>
        <p:spPr bwMode="auto">
          <a:xfrm flipH="1">
            <a:off x="5638801" y="1815146"/>
            <a:ext cx="822324" cy="5582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838200" y="3279892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Input</a:t>
            </a:r>
            <a:endParaRPr lang="en-US" sz="2400" dirty="0"/>
          </a:p>
        </p:txBody>
      </p:sp>
      <p:sp>
        <p:nvSpPr>
          <p:cNvPr id="48" name="Rectangle 30"/>
          <p:cNvSpPr>
            <a:spLocks noChangeArrowheads="1"/>
          </p:cNvSpPr>
          <p:nvPr/>
        </p:nvSpPr>
        <p:spPr bwMode="auto">
          <a:xfrm>
            <a:off x="6858000" y="3241792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Output</a:t>
            </a:r>
            <a:endParaRPr lang="en-US" sz="2400"/>
          </a:p>
        </p:txBody>
      </p:sp>
      <p:cxnSp>
        <p:nvCxnSpPr>
          <p:cNvPr id="49" name="AutoShape 32"/>
          <p:cNvCxnSpPr>
            <a:cxnSpLocks noChangeShapeType="1"/>
            <a:stCxn id="47" idx="3"/>
            <a:endCxn id="41" idx="2"/>
          </p:cNvCxnSpPr>
          <p:nvPr/>
        </p:nvCxnSpPr>
        <p:spPr bwMode="auto">
          <a:xfrm>
            <a:off x="1828800" y="3546592"/>
            <a:ext cx="1371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33"/>
          <p:cNvSpPr txBox="1">
            <a:spLocks noChangeArrowheads="1"/>
          </p:cNvSpPr>
          <p:nvPr/>
        </p:nvSpPr>
        <p:spPr bwMode="auto">
          <a:xfrm>
            <a:off x="2130425" y="3219394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build</a:t>
            </a:r>
          </a:p>
        </p:txBody>
      </p:sp>
      <p:sp>
        <p:nvSpPr>
          <p:cNvPr id="51" name="AutoShape 34"/>
          <p:cNvSpPr>
            <a:spLocks/>
          </p:cNvSpPr>
          <p:nvPr/>
        </p:nvSpPr>
        <p:spPr bwMode="auto">
          <a:xfrm>
            <a:off x="4876800" y="2987792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" name="AutoShape 35"/>
          <p:cNvCxnSpPr>
            <a:cxnSpLocks noChangeShapeType="1"/>
            <a:stCxn id="51" idx="1"/>
            <a:endCxn id="48" idx="1"/>
          </p:cNvCxnSpPr>
          <p:nvPr/>
        </p:nvCxnSpPr>
        <p:spPr bwMode="auto">
          <a:xfrm flipV="1">
            <a:off x="4953000" y="3508492"/>
            <a:ext cx="190500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Text Box 36"/>
          <p:cNvSpPr txBox="1">
            <a:spLocks noChangeArrowheads="1"/>
          </p:cNvSpPr>
          <p:nvPr/>
        </p:nvSpPr>
        <p:spPr bwMode="auto">
          <a:xfrm>
            <a:off x="6019800" y="3176618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13933105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</TotalTime>
  <Words>7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Theme</vt:lpstr>
      <vt:lpstr>csc402-ln001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 Hamel</dc:creator>
  <cp:lastModifiedBy>Lutz Hamel</cp:lastModifiedBy>
  <cp:revision>1</cp:revision>
  <dcterms:created xsi:type="dcterms:W3CDTF">2017-05-23T16:51:04Z</dcterms:created>
  <dcterms:modified xsi:type="dcterms:W3CDTF">2017-05-23T16:52:34Z</dcterms:modified>
</cp:coreProperties>
</file>