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766589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766589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766589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766589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66589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66589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766589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766589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6766589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6766589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766589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766589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4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Trabalho: </a:t>
            </a:r>
            <a:r>
              <a:rPr lang="pt-BR" sz="4800">
                <a:solidFill>
                  <a:schemeClr val="lt1"/>
                </a:solidFill>
              </a:rPr>
              <a:t>Projeto de Banco de Dados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4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</a:rPr>
              <a:t>Modelagem de Dados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Mini Mundo - Banco Estrelar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8E7CC3"/>
                </a:solidFill>
              </a:rPr>
              <a:t>Objetivo:</a:t>
            </a:r>
            <a:r>
              <a:rPr lang="pt-BR" sz="2400">
                <a:solidFill>
                  <a:schemeClr val="lt1"/>
                </a:solidFill>
              </a:rPr>
              <a:t> criar um projeto de banco de dados para o Banco Estrelar, um banco fictício.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Para fazer o banco de dados Estrelar, nós criaremos as seguintes entidades e registros:</a:t>
            </a:r>
            <a:endParaRPr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Cliente:</a:t>
            </a:r>
            <a:r>
              <a:rPr lang="pt-BR">
                <a:solidFill>
                  <a:schemeClr val="lt1"/>
                </a:solidFill>
              </a:rPr>
              <a:t> ID, nome, sobrenome, endereço, telefone, e-mail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“cliente” está relacionada à pessoa física. Cada cliente possui instâncias relacionadas à sua identidade pessoal e formas de contato.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88550"/>
            <a:ext cx="8520600" cy="4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b="1" lang="pt-BR">
                <a:solidFill>
                  <a:srgbClr val="8E7CC3"/>
                </a:solidFill>
              </a:rPr>
              <a:t>Conta:</a:t>
            </a:r>
            <a:r>
              <a:rPr lang="pt-BR">
                <a:solidFill>
                  <a:schemeClr val="lt1"/>
                </a:solidFill>
              </a:rPr>
              <a:t> Número da conta, saldo, tipo de conta, ID associado ao cliente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“conta” está relacionada ao cliente. Cada cliente possui apenas uma conta. As entidades incluem as informações da conta e como relacioná-la ao cliente.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Transação:</a:t>
            </a:r>
            <a:r>
              <a:rPr lang="pt-BR">
                <a:solidFill>
                  <a:schemeClr val="lt1"/>
                </a:solidFill>
              </a:rPr>
              <a:t> ID da transação, valor, data e hora, tipo de transação, número da conta de origem e destino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“transação” está relacionada à conta. Cada transação inclui instâncias necessárias para interligar a conta e informações sobre as transações.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92400"/>
            <a:ext cx="85206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Funcionário:</a:t>
            </a:r>
            <a:r>
              <a:rPr lang="pt-BR">
                <a:solidFill>
                  <a:schemeClr val="lt1"/>
                </a:solidFill>
              </a:rPr>
              <a:t> ID do funcionário, nome, sobrenome, cargo, salário, data de admissão, telefone, e-mail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“funcionário” está relacionada aos funcionários da agência. Cada funcionário inclui as instâncias necessárias para o identificar e formas de entrar em contato.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Agência:</a:t>
            </a:r>
            <a:r>
              <a:rPr lang="pt-BR">
                <a:solidFill>
                  <a:schemeClr val="lt1"/>
                </a:solidFill>
              </a:rPr>
              <a:t> ID da agência, nome, endereço, número de telefone, gerente responsável, horário de funcionamento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 entidade “agência” está relacionada às agências do banco. Cada agência inclui as instâncias necessárias para identificar a agência, formas de contato e informações adicionais.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9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6000">
                <a:solidFill>
                  <a:schemeClr val="lt1"/>
                </a:solidFill>
              </a:rPr>
              <a:t>Banco Estrelar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