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341" r:id="rId4"/>
    <p:sldId id="342" r:id="rId5"/>
    <p:sldId id="343" r:id="rId6"/>
    <p:sldId id="344" r:id="rId7"/>
    <p:sldId id="339" r:id="rId8"/>
    <p:sldId id="340" r:id="rId9"/>
    <p:sldId id="309" r:id="rId10"/>
    <p:sldId id="310" r:id="rId11"/>
    <p:sldId id="311" r:id="rId12"/>
    <p:sldId id="317" r:id="rId13"/>
    <p:sldId id="319" r:id="rId14"/>
    <p:sldId id="332" r:id="rId15"/>
    <p:sldId id="320" r:id="rId16"/>
    <p:sldId id="321" r:id="rId17"/>
    <p:sldId id="345" r:id="rId18"/>
    <p:sldId id="346" r:id="rId19"/>
    <p:sldId id="33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85"/>
            <p14:sldId id="341"/>
            <p14:sldId id="342"/>
            <p14:sldId id="343"/>
            <p14:sldId id="344"/>
            <p14:sldId id="339"/>
            <p14:sldId id="340"/>
            <p14:sldId id="309"/>
            <p14:sldId id="310"/>
            <p14:sldId id="311"/>
            <p14:sldId id="317"/>
            <p14:sldId id="319"/>
            <p14:sldId id="332"/>
            <p14:sldId id="320"/>
            <p14:sldId id="321"/>
            <p14:sldId id="345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5BF7A-FB7B-4F8A-AE6F-5DD1E15B49A6}" v="59" dt="2021-02-17T14:54:20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61" autoAdjust="0"/>
    <p:restoredTop sz="92714" autoAdjust="0"/>
  </p:normalViewPr>
  <p:slideViewPr>
    <p:cSldViewPr snapToGrid="0">
      <p:cViewPr>
        <p:scale>
          <a:sx n="110" d="100"/>
          <a:sy n="110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Valer" userId="696e5383-70ba-4313-b7c8-4c7c82a5837e" providerId="ADAL" clId="{9715BF7A-FB7B-4F8A-AE6F-5DD1E15B49A6}"/>
    <pc:docChg chg="undo redo custSel addSld delSld modSld sldOrd modSection">
      <pc:chgData name="Juan Valer" userId="696e5383-70ba-4313-b7c8-4c7c82a5837e" providerId="ADAL" clId="{9715BF7A-FB7B-4F8A-AE6F-5DD1E15B49A6}" dt="2021-02-17T14:54:37.168" v="1035" actId="14100"/>
      <pc:docMkLst>
        <pc:docMk/>
      </pc:docMkLst>
      <pc:sldChg chg="modSp mod">
        <pc:chgData name="Juan Valer" userId="696e5383-70ba-4313-b7c8-4c7c82a5837e" providerId="ADAL" clId="{9715BF7A-FB7B-4F8A-AE6F-5DD1E15B49A6}" dt="2021-02-17T11:43:02.277" v="77" actId="20577"/>
        <pc:sldMkLst>
          <pc:docMk/>
          <pc:sldMk cId="3415662493" sldId="256"/>
        </pc:sldMkLst>
        <pc:spChg chg="mod">
          <ac:chgData name="Juan Valer" userId="696e5383-70ba-4313-b7c8-4c7c82a5837e" providerId="ADAL" clId="{9715BF7A-FB7B-4F8A-AE6F-5DD1E15B49A6}" dt="2021-02-17T11:43:02.277" v="77" actId="20577"/>
          <ac:spMkLst>
            <pc:docMk/>
            <pc:sldMk cId="3415662493" sldId="256"/>
            <ac:spMk id="3" creationId="{C9A42F39-A836-425A-951B-370B216E99F4}"/>
          </ac:spMkLst>
        </pc:spChg>
      </pc:sldChg>
      <pc:sldChg chg="del">
        <pc:chgData name="Juan Valer" userId="696e5383-70ba-4313-b7c8-4c7c82a5837e" providerId="ADAL" clId="{9715BF7A-FB7B-4F8A-AE6F-5DD1E15B49A6}" dt="2021-02-17T12:06:12.115" v="443" actId="47"/>
        <pc:sldMkLst>
          <pc:docMk/>
          <pc:sldMk cId="101971789" sldId="277"/>
        </pc:sldMkLst>
      </pc:sldChg>
      <pc:sldChg chg="modSp mod">
        <pc:chgData name="Juan Valer" userId="696e5383-70ba-4313-b7c8-4c7c82a5837e" providerId="ADAL" clId="{9715BF7A-FB7B-4F8A-AE6F-5DD1E15B49A6}" dt="2021-02-17T13:35:54.777" v="468" actId="20577"/>
        <pc:sldMkLst>
          <pc:docMk/>
          <pc:sldMk cId="3847485637" sldId="285"/>
        </pc:sldMkLst>
        <pc:spChg chg="mod">
          <ac:chgData name="Juan Valer" userId="696e5383-70ba-4313-b7c8-4c7c82a5837e" providerId="ADAL" clId="{9715BF7A-FB7B-4F8A-AE6F-5DD1E15B49A6}" dt="2021-02-17T13:35:54.777" v="468" actId="20577"/>
          <ac:spMkLst>
            <pc:docMk/>
            <pc:sldMk cId="3847485637" sldId="285"/>
            <ac:spMk id="2" creationId="{50F904E8-1FA1-4734-B571-10547B10A761}"/>
          </ac:spMkLst>
        </pc:spChg>
      </pc:sldChg>
      <pc:sldChg chg="del">
        <pc:chgData name="Juan Valer" userId="696e5383-70ba-4313-b7c8-4c7c82a5837e" providerId="ADAL" clId="{9715BF7A-FB7B-4F8A-AE6F-5DD1E15B49A6}" dt="2021-02-17T12:06:12.625" v="444" actId="47"/>
        <pc:sldMkLst>
          <pc:docMk/>
          <pc:sldMk cId="937166478" sldId="299"/>
        </pc:sldMkLst>
      </pc:sldChg>
      <pc:sldChg chg="del">
        <pc:chgData name="Juan Valer" userId="696e5383-70ba-4313-b7c8-4c7c82a5837e" providerId="ADAL" clId="{9715BF7A-FB7B-4F8A-AE6F-5DD1E15B49A6}" dt="2021-02-17T12:06:15.986" v="445" actId="47"/>
        <pc:sldMkLst>
          <pc:docMk/>
          <pc:sldMk cId="4163622947" sldId="300"/>
        </pc:sldMkLst>
      </pc:sldChg>
      <pc:sldChg chg="add del">
        <pc:chgData name="Juan Valer" userId="696e5383-70ba-4313-b7c8-4c7c82a5837e" providerId="ADAL" clId="{9715BF7A-FB7B-4F8A-AE6F-5DD1E15B49A6}" dt="2021-02-17T11:47:02.746" v="203" actId="47"/>
        <pc:sldMkLst>
          <pc:docMk/>
          <pc:sldMk cId="2409329942" sldId="301"/>
        </pc:sldMkLst>
      </pc:sldChg>
      <pc:sldChg chg="del">
        <pc:chgData name="Juan Valer" userId="696e5383-70ba-4313-b7c8-4c7c82a5837e" providerId="ADAL" clId="{9715BF7A-FB7B-4F8A-AE6F-5DD1E15B49A6}" dt="2021-02-17T11:47:37.038" v="204" actId="47"/>
        <pc:sldMkLst>
          <pc:docMk/>
          <pc:sldMk cId="3055777947" sldId="302"/>
        </pc:sldMkLst>
      </pc:sldChg>
      <pc:sldChg chg="del">
        <pc:chgData name="Juan Valer" userId="696e5383-70ba-4313-b7c8-4c7c82a5837e" providerId="ADAL" clId="{9715BF7A-FB7B-4F8A-AE6F-5DD1E15B49A6}" dt="2021-02-17T11:47:39.312" v="205" actId="47"/>
        <pc:sldMkLst>
          <pc:docMk/>
          <pc:sldMk cId="3353333850" sldId="303"/>
        </pc:sldMkLst>
      </pc:sldChg>
      <pc:sldChg chg="del">
        <pc:chgData name="Juan Valer" userId="696e5383-70ba-4313-b7c8-4c7c82a5837e" providerId="ADAL" clId="{9715BF7A-FB7B-4F8A-AE6F-5DD1E15B49A6}" dt="2021-02-17T12:06:21.968" v="446" actId="47"/>
        <pc:sldMkLst>
          <pc:docMk/>
          <pc:sldMk cId="51512476" sldId="305"/>
        </pc:sldMkLst>
      </pc:sldChg>
      <pc:sldChg chg="del">
        <pc:chgData name="Juan Valer" userId="696e5383-70ba-4313-b7c8-4c7c82a5837e" providerId="ADAL" clId="{9715BF7A-FB7B-4F8A-AE6F-5DD1E15B49A6}" dt="2021-02-17T12:06:22.548" v="447" actId="47"/>
        <pc:sldMkLst>
          <pc:docMk/>
          <pc:sldMk cId="415817755" sldId="306"/>
        </pc:sldMkLst>
      </pc:sldChg>
      <pc:sldChg chg="del">
        <pc:chgData name="Juan Valer" userId="696e5383-70ba-4313-b7c8-4c7c82a5837e" providerId="ADAL" clId="{9715BF7A-FB7B-4F8A-AE6F-5DD1E15B49A6}" dt="2021-02-17T12:06:08.738" v="439" actId="47"/>
        <pc:sldMkLst>
          <pc:docMk/>
          <pc:sldMk cId="1524728970" sldId="308"/>
        </pc:sldMkLst>
      </pc:sldChg>
      <pc:sldChg chg="modSp mod modAnim">
        <pc:chgData name="Juan Valer" userId="696e5383-70ba-4313-b7c8-4c7c82a5837e" providerId="ADAL" clId="{9715BF7A-FB7B-4F8A-AE6F-5DD1E15B49A6}" dt="2021-02-17T12:04:32.384" v="395" actId="14100"/>
        <pc:sldMkLst>
          <pc:docMk/>
          <pc:sldMk cId="3058145416" sldId="309"/>
        </pc:sldMkLst>
        <pc:spChg chg="mod">
          <ac:chgData name="Juan Valer" userId="696e5383-70ba-4313-b7c8-4c7c82a5837e" providerId="ADAL" clId="{9715BF7A-FB7B-4F8A-AE6F-5DD1E15B49A6}" dt="2021-02-17T11:57:28.858" v="233" actId="20577"/>
          <ac:spMkLst>
            <pc:docMk/>
            <pc:sldMk cId="3058145416" sldId="309"/>
            <ac:spMk id="3" creationId="{6EA4C2BB-42E2-45B2-A4B1-9B54EADB47AE}"/>
          </ac:spMkLst>
        </pc:spChg>
        <pc:spChg chg="mod">
          <ac:chgData name="Juan Valer" userId="696e5383-70ba-4313-b7c8-4c7c82a5837e" providerId="ADAL" clId="{9715BF7A-FB7B-4F8A-AE6F-5DD1E15B49A6}" dt="2021-02-17T11:57:32.704" v="238" actId="20577"/>
          <ac:spMkLst>
            <pc:docMk/>
            <pc:sldMk cId="3058145416" sldId="309"/>
            <ac:spMk id="4" creationId="{8B1F5ED3-E909-4365-96FD-DB7F82CF7F88}"/>
          </ac:spMkLst>
        </pc:spChg>
        <pc:spChg chg="mod">
          <ac:chgData name="Juan Valer" userId="696e5383-70ba-4313-b7c8-4c7c82a5837e" providerId="ADAL" clId="{9715BF7A-FB7B-4F8A-AE6F-5DD1E15B49A6}" dt="2021-02-17T12:04:30.192" v="394" actId="14100"/>
          <ac:spMkLst>
            <pc:docMk/>
            <pc:sldMk cId="3058145416" sldId="309"/>
            <ac:spMk id="9" creationId="{9B6126EE-2143-4213-A15F-46A5CBF8285E}"/>
          </ac:spMkLst>
        </pc:spChg>
        <pc:spChg chg="mod">
          <ac:chgData name="Juan Valer" userId="696e5383-70ba-4313-b7c8-4c7c82a5837e" providerId="ADAL" clId="{9715BF7A-FB7B-4F8A-AE6F-5DD1E15B49A6}" dt="2021-02-17T11:57:00.089" v="219" actId="20577"/>
          <ac:spMkLst>
            <pc:docMk/>
            <pc:sldMk cId="3058145416" sldId="309"/>
            <ac:spMk id="34" creationId="{A4B8D31F-B655-49A8-BD00-B5329F360DDA}"/>
          </ac:spMkLst>
        </pc:spChg>
        <pc:spChg chg="mod">
          <ac:chgData name="Juan Valer" userId="696e5383-70ba-4313-b7c8-4c7c82a5837e" providerId="ADAL" clId="{9715BF7A-FB7B-4F8A-AE6F-5DD1E15B49A6}" dt="2021-02-17T11:57:51.787" v="279" actId="6549"/>
          <ac:spMkLst>
            <pc:docMk/>
            <pc:sldMk cId="3058145416" sldId="309"/>
            <ac:spMk id="35" creationId="{4CEBD3CB-CCC2-47AB-A3B4-C763C8D0D3FE}"/>
          </ac:spMkLst>
        </pc:spChg>
        <pc:spChg chg="mod">
          <ac:chgData name="Juan Valer" userId="696e5383-70ba-4313-b7c8-4c7c82a5837e" providerId="ADAL" clId="{9715BF7A-FB7B-4F8A-AE6F-5DD1E15B49A6}" dt="2021-02-17T12:04:27.433" v="393" actId="14100"/>
          <ac:spMkLst>
            <pc:docMk/>
            <pc:sldMk cId="3058145416" sldId="309"/>
            <ac:spMk id="76" creationId="{D3659FC3-C53E-4C24-AC62-5E015C823CA9}"/>
          </ac:spMkLst>
        </pc:spChg>
        <pc:spChg chg="mod">
          <ac:chgData name="Juan Valer" userId="696e5383-70ba-4313-b7c8-4c7c82a5837e" providerId="ADAL" clId="{9715BF7A-FB7B-4F8A-AE6F-5DD1E15B49A6}" dt="2021-02-17T11:59:45.154" v="307" actId="14100"/>
          <ac:spMkLst>
            <pc:docMk/>
            <pc:sldMk cId="3058145416" sldId="309"/>
            <ac:spMk id="77" creationId="{6EB13671-C0BD-478F-A94E-4DE7CE96279B}"/>
          </ac:spMkLst>
        </pc:spChg>
        <pc:spChg chg="mod">
          <ac:chgData name="Juan Valer" userId="696e5383-70ba-4313-b7c8-4c7c82a5837e" providerId="ADAL" clId="{9715BF7A-FB7B-4F8A-AE6F-5DD1E15B49A6}" dt="2021-02-17T11:59:09.852" v="295" actId="14100"/>
          <ac:spMkLst>
            <pc:docMk/>
            <pc:sldMk cId="3058145416" sldId="309"/>
            <ac:spMk id="78" creationId="{89BBA184-77F4-44C7-9141-274DBE8F2ECD}"/>
          </ac:spMkLst>
        </pc:spChg>
        <pc:spChg chg="mod">
          <ac:chgData name="Juan Valer" userId="696e5383-70ba-4313-b7c8-4c7c82a5837e" providerId="ADAL" clId="{9715BF7A-FB7B-4F8A-AE6F-5DD1E15B49A6}" dt="2021-02-17T12:04:32.384" v="395" actId="14100"/>
          <ac:spMkLst>
            <pc:docMk/>
            <pc:sldMk cId="3058145416" sldId="309"/>
            <ac:spMk id="210" creationId="{4039F69F-1D88-493B-A55E-96F60691722D}"/>
          </ac:spMkLst>
        </pc:spChg>
        <pc:cxnChg chg="mod">
          <ac:chgData name="Juan Valer" userId="696e5383-70ba-4313-b7c8-4c7c82a5837e" providerId="ADAL" clId="{9715BF7A-FB7B-4F8A-AE6F-5DD1E15B49A6}" dt="2021-02-17T11:56:45.652" v="207" actId="1076"/>
          <ac:cxnSpMkLst>
            <pc:docMk/>
            <pc:sldMk cId="3058145416" sldId="309"/>
            <ac:cxnSpMk id="12" creationId="{39211491-7A62-4D71-A139-81D4919E7CD8}"/>
          </ac:cxnSpMkLst>
        </pc:cxnChg>
        <pc:cxnChg chg="mod">
          <ac:chgData name="Juan Valer" userId="696e5383-70ba-4313-b7c8-4c7c82a5837e" providerId="ADAL" clId="{9715BF7A-FB7B-4F8A-AE6F-5DD1E15B49A6}" dt="2021-02-17T11:56:45.652" v="207" actId="1076"/>
          <ac:cxnSpMkLst>
            <pc:docMk/>
            <pc:sldMk cId="3058145416" sldId="309"/>
            <ac:cxnSpMk id="25" creationId="{A6E566ED-150E-4744-816B-069751B403E9}"/>
          </ac:cxnSpMkLst>
        </pc:cxnChg>
        <pc:cxnChg chg="mod">
          <ac:chgData name="Juan Valer" userId="696e5383-70ba-4313-b7c8-4c7c82a5837e" providerId="ADAL" clId="{9715BF7A-FB7B-4F8A-AE6F-5DD1E15B49A6}" dt="2021-02-17T12:04:30.192" v="394" actId="14100"/>
          <ac:cxnSpMkLst>
            <pc:docMk/>
            <pc:sldMk cId="3058145416" sldId="309"/>
            <ac:cxnSpMk id="28" creationId="{840DD9AE-305B-48D2-A7ED-12458A613C9B}"/>
          </ac:cxnSpMkLst>
        </pc:cxnChg>
        <pc:cxnChg chg="mod">
          <ac:chgData name="Juan Valer" userId="696e5383-70ba-4313-b7c8-4c7c82a5837e" providerId="ADAL" clId="{9715BF7A-FB7B-4F8A-AE6F-5DD1E15B49A6}" dt="2021-02-17T12:04:30.192" v="394" actId="14100"/>
          <ac:cxnSpMkLst>
            <pc:docMk/>
            <pc:sldMk cId="3058145416" sldId="309"/>
            <ac:cxnSpMk id="31" creationId="{F38D1BFC-19E4-49AD-AB05-1545280B1267}"/>
          </ac:cxnSpMkLst>
        </pc:cxnChg>
        <pc:cxnChg chg="mod">
          <ac:chgData name="Juan Valer" userId="696e5383-70ba-4313-b7c8-4c7c82a5837e" providerId="ADAL" clId="{9715BF7A-FB7B-4F8A-AE6F-5DD1E15B49A6}" dt="2021-02-17T11:56:45.652" v="207" actId="1076"/>
          <ac:cxnSpMkLst>
            <pc:docMk/>
            <pc:sldMk cId="3058145416" sldId="309"/>
            <ac:cxnSpMk id="36" creationId="{B1066945-5D1F-4985-979A-159282768B47}"/>
          </ac:cxnSpMkLst>
        </pc:cxnChg>
        <pc:cxnChg chg="mod">
          <ac:chgData name="Juan Valer" userId="696e5383-70ba-4313-b7c8-4c7c82a5837e" providerId="ADAL" clId="{9715BF7A-FB7B-4F8A-AE6F-5DD1E15B49A6}" dt="2021-02-17T11:56:45.652" v="207" actId="1076"/>
          <ac:cxnSpMkLst>
            <pc:docMk/>
            <pc:sldMk cId="3058145416" sldId="309"/>
            <ac:cxnSpMk id="47" creationId="{F830839D-8F56-48BF-B94E-67300FDC6171}"/>
          </ac:cxnSpMkLst>
        </pc:cxnChg>
        <pc:cxnChg chg="mod">
          <ac:chgData name="Juan Valer" userId="696e5383-70ba-4313-b7c8-4c7c82a5837e" providerId="ADAL" clId="{9715BF7A-FB7B-4F8A-AE6F-5DD1E15B49A6}" dt="2021-02-17T11:56:45.652" v="207" actId="1076"/>
          <ac:cxnSpMkLst>
            <pc:docMk/>
            <pc:sldMk cId="3058145416" sldId="309"/>
            <ac:cxnSpMk id="56" creationId="{E32EA614-F13C-426E-86B7-45A938F0868F}"/>
          </ac:cxnSpMkLst>
        </pc:cxnChg>
        <pc:cxnChg chg="mod">
          <ac:chgData name="Juan Valer" userId="696e5383-70ba-4313-b7c8-4c7c82a5837e" providerId="ADAL" clId="{9715BF7A-FB7B-4F8A-AE6F-5DD1E15B49A6}" dt="2021-02-17T12:04:27.433" v="393" actId="14100"/>
          <ac:cxnSpMkLst>
            <pc:docMk/>
            <pc:sldMk cId="3058145416" sldId="309"/>
            <ac:cxnSpMk id="79" creationId="{C6B20E86-BBFF-428F-98CB-8CFAAD657EF5}"/>
          </ac:cxnSpMkLst>
        </pc:cxnChg>
        <pc:cxnChg chg="mod">
          <ac:chgData name="Juan Valer" userId="696e5383-70ba-4313-b7c8-4c7c82a5837e" providerId="ADAL" clId="{9715BF7A-FB7B-4F8A-AE6F-5DD1E15B49A6}" dt="2021-02-17T12:04:27.433" v="393" actId="14100"/>
          <ac:cxnSpMkLst>
            <pc:docMk/>
            <pc:sldMk cId="3058145416" sldId="309"/>
            <ac:cxnSpMk id="82" creationId="{A7CF4F09-3121-4725-9AB6-FFAF0BDF9B9F}"/>
          </ac:cxnSpMkLst>
        </pc:cxnChg>
        <pc:cxnChg chg="mod">
          <ac:chgData name="Juan Valer" userId="696e5383-70ba-4313-b7c8-4c7c82a5837e" providerId="ADAL" clId="{9715BF7A-FB7B-4F8A-AE6F-5DD1E15B49A6}" dt="2021-02-17T12:04:27.433" v="393" actId="14100"/>
          <ac:cxnSpMkLst>
            <pc:docMk/>
            <pc:sldMk cId="3058145416" sldId="309"/>
            <ac:cxnSpMk id="86" creationId="{A82941BC-C22A-408C-A73D-236E87D5F2A0}"/>
          </ac:cxnSpMkLst>
        </pc:cxnChg>
        <pc:cxnChg chg="mod">
          <ac:chgData name="Juan Valer" userId="696e5383-70ba-4313-b7c8-4c7c82a5837e" providerId="ADAL" clId="{9715BF7A-FB7B-4F8A-AE6F-5DD1E15B49A6}" dt="2021-02-17T11:59:09.852" v="295" actId="14100"/>
          <ac:cxnSpMkLst>
            <pc:docMk/>
            <pc:sldMk cId="3058145416" sldId="309"/>
            <ac:cxnSpMk id="89" creationId="{5EA157DC-9F51-41E3-98E9-592E2E4570B4}"/>
          </ac:cxnSpMkLst>
        </pc:cxnChg>
        <pc:cxnChg chg="mod">
          <ac:chgData name="Juan Valer" userId="696e5383-70ba-4313-b7c8-4c7c82a5837e" providerId="ADAL" clId="{9715BF7A-FB7B-4F8A-AE6F-5DD1E15B49A6}" dt="2021-02-17T11:59:09.852" v="295" actId="14100"/>
          <ac:cxnSpMkLst>
            <pc:docMk/>
            <pc:sldMk cId="3058145416" sldId="309"/>
            <ac:cxnSpMk id="91" creationId="{24AE9CED-0119-4426-AA11-F30709E1B8B4}"/>
          </ac:cxnSpMkLst>
        </pc:cxnChg>
        <pc:cxnChg chg="mod">
          <ac:chgData name="Juan Valer" userId="696e5383-70ba-4313-b7c8-4c7c82a5837e" providerId="ADAL" clId="{9715BF7A-FB7B-4F8A-AE6F-5DD1E15B49A6}" dt="2021-02-17T12:04:32.384" v="395" actId="14100"/>
          <ac:cxnSpMkLst>
            <pc:docMk/>
            <pc:sldMk cId="3058145416" sldId="309"/>
            <ac:cxnSpMk id="220" creationId="{E1A72470-2D51-467E-94DD-1021711CF104}"/>
          </ac:cxnSpMkLst>
        </pc:cxnChg>
      </pc:sldChg>
      <pc:sldChg chg="modSp">
        <pc:chgData name="Juan Valer" userId="696e5383-70ba-4313-b7c8-4c7c82a5837e" providerId="ADAL" clId="{9715BF7A-FB7B-4F8A-AE6F-5DD1E15B49A6}" dt="2021-02-17T12:03:40.485" v="339" actId="20577"/>
        <pc:sldMkLst>
          <pc:docMk/>
          <pc:sldMk cId="250277707" sldId="310"/>
        </pc:sldMkLst>
        <pc:spChg chg="mod">
          <ac:chgData name="Juan Valer" userId="696e5383-70ba-4313-b7c8-4c7c82a5837e" providerId="ADAL" clId="{9715BF7A-FB7B-4F8A-AE6F-5DD1E15B49A6}" dt="2021-02-17T12:03:40.485" v="339" actId="20577"/>
          <ac:spMkLst>
            <pc:docMk/>
            <pc:sldMk cId="250277707" sldId="310"/>
            <ac:spMk id="2" creationId="{50F904E8-1FA1-4734-B571-10547B10A761}"/>
          </ac:spMkLst>
        </pc:spChg>
      </pc:sldChg>
      <pc:sldChg chg="modSp mod">
        <pc:chgData name="Juan Valer" userId="696e5383-70ba-4313-b7c8-4c7c82a5837e" providerId="ADAL" clId="{9715BF7A-FB7B-4F8A-AE6F-5DD1E15B49A6}" dt="2021-02-17T12:03:52.279" v="364" actId="20577"/>
        <pc:sldMkLst>
          <pc:docMk/>
          <pc:sldMk cId="1969106469" sldId="311"/>
        </pc:sldMkLst>
        <pc:spChg chg="mod">
          <ac:chgData name="Juan Valer" userId="696e5383-70ba-4313-b7c8-4c7c82a5837e" providerId="ADAL" clId="{9715BF7A-FB7B-4F8A-AE6F-5DD1E15B49A6}" dt="2021-02-17T12:03:52.279" v="364" actId="20577"/>
          <ac:spMkLst>
            <pc:docMk/>
            <pc:sldMk cId="1969106469" sldId="311"/>
            <ac:spMk id="2" creationId="{50F904E8-1FA1-4734-B571-10547B10A761}"/>
          </ac:spMkLst>
        </pc:spChg>
      </pc:sldChg>
      <pc:sldChg chg="del">
        <pc:chgData name="Juan Valer" userId="696e5383-70ba-4313-b7c8-4c7c82a5837e" providerId="ADAL" clId="{9715BF7A-FB7B-4F8A-AE6F-5DD1E15B49A6}" dt="2021-02-17T12:03:20.894" v="320" actId="47"/>
        <pc:sldMkLst>
          <pc:docMk/>
          <pc:sldMk cId="1704820814" sldId="312"/>
        </pc:sldMkLst>
      </pc:sldChg>
      <pc:sldChg chg="del">
        <pc:chgData name="Juan Valer" userId="696e5383-70ba-4313-b7c8-4c7c82a5837e" providerId="ADAL" clId="{9715BF7A-FB7B-4F8A-AE6F-5DD1E15B49A6}" dt="2021-02-17T12:03:22.250" v="321" actId="47"/>
        <pc:sldMkLst>
          <pc:docMk/>
          <pc:sldMk cId="1526942699" sldId="313"/>
        </pc:sldMkLst>
      </pc:sldChg>
      <pc:sldChg chg="del">
        <pc:chgData name="Juan Valer" userId="696e5383-70ba-4313-b7c8-4c7c82a5837e" providerId="ADAL" clId="{9715BF7A-FB7B-4F8A-AE6F-5DD1E15B49A6}" dt="2021-02-17T12:03:23.411" v="322" actId="47"/>
        <pc:sldMkLst>
          <pc:docMk/>
          <pc:sldMk cId="3956805935" sldId="314"/>
        </pc:sldMkLst>
      </pc:sldChg>
      <pc:sldChg chg="del">
        <pc:chgData name="Juan Valer" userId="696e5383-70ba-4313-b7c8-4c7c82a5837e" providerId="ADAL" clId="{9715BF7A-FB7B-4F8A-AE6F-5DD1E15B49A6}" dt="2021-02-17T12:03:24.378" v="323" actId="47"/>
        <pc:sldMkLst>
          <pc:docMk/>
          <pc:sldMk cId="1815209190" sldId="315"/>
        </pc:sldMkLst>
      </pc:sldChg>
      <pc:sldChg chg="del">
        <pc:chgData name="Juan Valer" userId="696e5383-70ba-4313-b7c8-4c7c82a5837e" providerId="ADAL" clId="{9715BF7A-FB7B-4F8A-AE6F-5DD1E15B49A6}" dt="2021-02-17T12:03:25.604" v="324" actId="47"/>
        <pc:sldMkLst>
          <pc:docMk/>
          <pc:sldMk cId="388442898" sldId="316"/>
        </pc:sldMkLst>
      </pc:sldChg>
      <pc:sldChg chg="modSp mod">
        <pc:chgData name="Juan Valer" userId="696e5383-70ba-4313-b7c8-4c7c82a5837e" providerId="ADAL" clId="{9715BF7A-FB7B-4F8A-AE6F-5DD1E15B49A6}" dt="2021-02-17T12:05:03.167" v="413" actId="6549"/>
        <pc:sldMkLst>
          <pc:docMk/>
          <pc:sldMk cId="430413819" sldId="317"/>
        </pc:sldMkLst>
        <pc:spChg chg="mod">
          <ac:chgData name="Juan Valer" userId="696e5383-70ba-4313-b7c8-4c7c82a5837e" providerId="ADAL" clId="{9715BF7A-FB7B-4F8A-AE6F-5DD1E15B49A6}" dt="2021-02-17T12:05:03.167" v="413" actId="6549"/>
          <ac:spMkLst>
            <pc:docMk/>
            <pc:sldMk cId="430413819" sldId="317"/>
            <ac:spMk id="2" creationId="{50F904E8-1FA1-4734-B571-10547B10A761}"/>
          </ac:spMkLst>
        </pc:spChg>
      </pc:sldChg>
      <pc:sldChg chg="del">
        <pc:chgData name="Juan Valer" userId="696e5383-70ba-4313-b7c8-4c7c82a5837e" providerId="ADAL" clId="{9715BF7A-FB7B-4F8A-AE6F-5DD1E15B49A6}" dt="2021-02-17T12:05:29.103" v="414" actId="47"/>
        <pc:sldMkLst>
          <pc:docMk/>
          <pc:sldMk cId="2151167889" sldId="318"/>
        </pc:sldMkLst>
      </pc:sldChg>
      <pc:sldChg chg="modSp mod ord">
        <pc:chgData name="Juan Valer" userId="696e5383-70ba-4313-b7c8-4c7c82a5837e" providerId="ADAL" clId="{9715BF7A-FB7B-4F8A-AE6F-5DD1E15B49A6}" dt="2021-02-17T12:06:50.471" v="449"/>
        <pc:sldMkLst>
          <pc:docMk/>
          <pc:sldMk cId="2808432245" sldId="319"/>
        </pc:sldMkLst>
        <pc:spChg chg="mod">
          <ac:chgData name="Juan Valer" userId="696e5383-70ba-4313-b7c8-4c7c82a5837e" providerId="ADAL" clId="{9715BF7A-FB7B-4F8A-AE6F-5DD1E15B49A6}" dt="2021-02-17T12:05:52.415" v="434" actId="20577"/>
          <ac:spMkLst>
            <pc:docMk/>
            <pc:sldMk cId="2808432245" sldId="319"/>
            <ac:spMk id="2" creationId="{50F904E8-1FA1-4734-B571-10547B10A761}"/>
          </ac:spMkLst>
        </pc:spChg>
      </pc:sldChg>
      <pc:sldChg chg="modSp mod ord">
        <pc:chgData name="Juan Valer" userId="696e5383-70ba-4313-b7c8-4c7c82a5837e" providerId="ADAL" clId="{9715BF7A-FB7B-4F8A-AE6F-5DD1E15B49A6}" dt="2021-02-17T12:06:55.759" v="451"/>
        <pc:sldMkLst>
          <pc:docMk/>
          <pc:sldMk cId="201308681" sldId="332"/>
        </pc:sldMkLst>
        <pc:spChg chg="mod">
          <ac:chgData name="Juan Valer" userId="696e5383-70ba-4313-b7c8-4c7c82a5837e" providerId="ADAL" clId="{9715BF7A-FB7B-4F8A-AE6F-5DD1E15B49A6}" dt="2021-02-17T12:06:00.463" v="435"/>
          <ac:spMkLst>
            <pc:docMk/>
            <pc:sldMk cId="201308681" sldId="332"/>
            <ac:spMk id="2" creationId="{50F904E8-1FA1-4734-B571-10547B10A761}"/>
          </ac:spMkLst>
        </pc:spChg>
      </pc:sldChg>
      <pc:sldChg chg="del">
        <pc:chgData name="Juan Valer" userId="696e5383-70ba-4313-b7c8-4c7c82a5837e" providerId="ADAL" clId="{9715BF7A-FB7B-4F8A-AE6F-5DD1E15B49A6}" dt="2021-02-17T12:06:04.859" v="436" actId="47"/>
        <pc:sldMkLst>
          <pc:docMk/>
          <pc:sldMk cId="2046059931" sldId="333"/>
        </pc:sldMkLst>
      </pc:sldChg>
      <pc:sldChg chg="del">
        <pc:chgData name="Juan Valer" userId="696e5383-70ba-4313-b7c8-4c7c82a5837e" providerId="ADAL" clId="{9715BF7A-FB7B-4F8A-AE6F-5DD1E15B49A6}" dt="2021-02-17T12:06:06.305" v="437" actId="47"/>
        <pc:sldMkLst>
          <pc:docMk/>
          <pc:sldMk cId="1479577710" sldId="334"/>
        </pc:sldMkLst>
      </pc:sldChg>
      <pc:sldChg chg="del">
        <pc:chgData name="Juan Valer" userId="696e5383-70ba-4313-b7c8-4c7c82a5837e" providerId="ADAL" clId="{9715BF7A-FB7B-4F8A-AE6F-5DD1E15B49A6}" dt="2021-02-17T12:06:07.120" v="438" actId="47"/>
        <pc:sldMkLst>
          <pc:docMk/>
          <pc:sldMk cId="1200935403" sldId="335"/>
        </pc:sldMkLst>
      </pc:sldChg>
      <pc:sldChg chg="del">
        <pc:chgData name="Juan Valer" userId="696e5383-70ba-4313-b7c8-4c7c82a5837e" providerId="ADAL" clId="{9715BF7A-FB7B-4F8A-AE6F-5DD1E15B49A6}" dt="2021-02-17T12:06:09.738" v="440" actId="47"/>
        <pc:sldMkLst>
          <pc:docMk/>
          <pc:sldMk cId="1913925622" sldId="336"/>
        </pc:sldMkLst>
      </pc:sldChg>
      <pc:sldChg chg="del">
        <pc:chgData name="Juan Valer" userId="696e5383-70ba-4313-b7c8-4c7c82a5837e" providerId="ADAL" clId="{9715BF7A-FB7B-4F8A-AE6F-5DD1E15B49A6}" dt="2021-02-17T12:06:11.559" v="442" actId="47"/>
        <pc:sldMkLst>
          <pc:docMk/>
          <pc:sldMk cId="2073100250" sldId="337"/>
        </pc:sldMkLst>
      </pc:sldChg>
      <pc:sldChg chg="del">
        <pc:chgData name="Juan Valer" userId="696e5383-70ba-4313-b7c8-4c7c82a5837e" providerId="ADAL" clId="{9715BF7A-FB7B-4F8A-AE6F-5DD1E15B49A6}" dt="2021-02-17T12:06:10.570" v="441" actId="47"/>
        <pc:sldMkLst>
          <pc:docMk/>
          <pc:sldMk cId="2412187281" sldId="338"/>
        </pc:sldMkLst>
      </pc:sldChg>
      <pc:sldChg chg="add del ord">
        <pc:chgData name="Juan Valer" userId="696e5383-70ba-4313-b7c8-4c7c82a5837e" providerId="ADAL" clId="{9715BF7A-FB7B-4F8A-AE6F-5DD1E15B49A6}" dt="2021-02-17T13:35:45.482" v="453"/>
        <pc:sldMkLst>
          <pc:docMk/>
          <pc:sldMk cId="2515187342" sldId="339"/>
        </pc:sldMkLst>
      </pc:sldChg>
      <pc:sldChg chg="add del ord">
        <pc:chgData name="Juan Valer" userId="696e5383-70ba-4313-b7c8-4c7c82a5837e" providerId="ADAL" clId="{9715BF7A-FB7B-4F8A-AE6F-5DD1E15B49A6}" dt="2021-02-17T13:35:45.482" v="453"/>
        <pc:sldMkLst>
          <pc:docMk/>
          <pc:sldMk cId="111322073" sldId="340"/>
        </pc:sldMkLst>
      </pc:sldChg>
      <pc:sldChg chg="addSp delSp modSp mod">
        <pc:chgData name="Juan Valer" userId="696e5383-70ba-4313-b7c8-4c7c82a5837e" providerId="ADAL" clId="{9715BF7A-FB7B-4F8A-AE6F-5DD1E15B49A6}" dt="2021-02-17T14:28:13.236" v="474" actId="1076"/>
        <pc:sldMkLst>
          <pc:docMk/>
          <pc:sldMk cId="4192795228" sldId="344"/>
        </pc:sldMkLst>
        <pc:picChg chg="add mod">
          <ac:chgData name="Juan Valer" userId="696e5383-70ba-4313-b7c8-4c7c82a5837e" providerId="ADAL" clId="{9715BF7A-FB7B-4F8A-AE6F-5DD1E15B49A6}" dt="2021-02-17T14:28:13.236" v="474" actId="1076"/>
          <ac:picMkLst>
            <pc:docMk/>
            <pc:sldMk cId="4192795228" sldId="344"/>
            <ac:picMk id="4" creationId="{90097818-161C-484D-BA10-260991DCD940}"/>
          </ac:picMkLst>
        </pc:picChg>
        <pc:picChg chg="del">
          <ac:chgData name="Juan Valer" userId="696e5383-70ba-4313-b7c8-4c7c82a5837e" providerId="ADAL" clId="{9715BF7A-FB7B-4F8A-AE6F-5DD1E15B49A6}" dt="2021-02-17T14:28:04.150" v="472" actId="478"/>
          <ac:picMkLst>
            <pc:docMk/>
            <pc:sldMk cId="4192795228" sldId="344"/>
            <ac:picMk id="7" creationId="{2930067C-0ACD-411B-BB19-3B62BC629577}"/>
          </ac:picMkLst>
        </pc:picChg>
      </pc:sldChg>
      <pc:sldChg chg="modSp add mod ord">
        <pc:chgData name="Juan Valer" userId="696e5383-70ba-4313-b7c8-4c7c82a5837e" providerId="ADAL" clId="{9715BF7A-FB7B-4F8A-AE6F-5DD1E15B49A6}" dt="2021-02-17T14:35:08.423" v="1011" actId="20577"/>
        <pc:sldMkLst>
          <pc:docMk/>
          <pc:sldMk cId="4098218250" sldId="345"/>
        </pc:sldMkLst>
        <pc:spChg chg="mod">
          <ac:chgData name="Juan Valer" userId="696e5383-70ba-4313-b7c8-4c7c82a5837e" providerId="ADAL" clId="{9715BF7A-FB7B-4F8A-AE6F-5DD1E15B49A6}" dt="2021-02-17T14:35:08.423" v="1011" actId="20577"/>
          <ac:spMkLst>
            <pc:docMk/>
            <pc:sldMk cId="4098218250" sldId="345"/>
            <ac:spMk id="2" creationId="{50F904E8-1FA1-4734-B571-10547B10A761}"/>
          </ac:spMkLst>
        </pc:spChg>
      </pc:sldChg>
      <pc:sldChg chg="addSp delSp modSp add mod modAnim">
        <pc:chgData name="Juan Valer" userId="696e5383-70ba-4313-b7c8-4c7c82a5837e" providerId="ADAL" clId="{9715BF7A-FB7B-4F8A-AE6F-5DD1E15B49A6}" dt="2021-02-17T14:54:37.168" v="1035" actId="14100"/>
        <pc:sldMkLst>
          <pc:docMk/>
          <pc:sldMk cId="434667184" sldId="346"/>
        </pc:sldMkLst>
        <pc:spChg chg="del">
          <ac:chgData name="Juan Valer" userId="696e5383-70ba-4313-b7c8-4c7c82a5837e" providerId="ADAL" clId="{9715BF7A-FB7B-4F8A-AE6F-5DD1E15B49A6}" dt="2021-02-17T14:52:01.492" v="1013" actId="478"/>
          <ac:spMkLst>
            <pc:docMk/>
            <pc:sldMk cId="434667184" sldId="346"/>
            <ac:spMk id="2" creationId="{50F904E8-1FA1-4734-B571-10547B10A761}"/>
          </ac:spMkLst>
        </pc:spChg>
        <pc:spChg chg="add mod">
          <ac:chgData name="Juan Valer" userId="696e5383-70ba-4313-b7c8-4c7c82a5837e" providerId="ADAL" clId="{9715BF7A-FB7B-4F8A-AE6F-5DD1E15B49A6}" dt="2021-02-17T14:53:04.623" v="1020" actId="1582"/>
          <ac:spMkLst>
            <pc:docMk/>
            <pc:sldMk cId="434667184" sldId="346"/>
            <ac:spMk id="5" creationId="{DFD17223-F657-431F-ACFE-C514D7879E03}"/>
          </ac:spMkLst>
        </pc:spChg>
        <pc:spChg chg="add mod">
          <ac:chgData name="Juan Valer" userId="696e5383-70ba-4313-b7c8-4c7c82a5837e" providerId="ADAL" clId="{9715BF7A-FB7B-4F8A-AE6F-5DD1E15B49A6}" dt="2021-02-17T14:53:42.883" v="1025" actId="1076"/>
          <ac:spMkLst>
            <pc:docMk/>
            <pc:sldMk cId="434667184" sldId="346"/>
            <ac:spMk id="6" creationId="{399DA426-21A9-4B18-A389-C9617743E744}"/>
          </ac:spMkLst>
        </pc:spChg>
        <pc:spChg chg="add mod">
          <ac:chgData name="Juan Valer" userId="696e5383-70ba-4313-b7c8-4c7c82a5837e" providerId="ADAL" clId="{9715BF7A-FB7B-4F8A-AE6F-5DD1E15B49A6}" dt="2021-02-17T14:54:15.408" v="1030" actId="14100"/>
          <ac:spMkLst>
            <pc:docMk/>
            <pc:sldMk cId="434667184" sldId="346"/>
            <ac:spMk id="7" creationId="{E8F91D40-BF24-469A-A586-311E7EE699FC}"/>
          </ac:spMkLst>
        </pc:spChg>
        <pc:spChg chg="add mod">
          <ac:chgData name="Juan Valer" userId="696e5383-70ba-4313-b7c8-4c7c82a5837e" providerId="ADAL" clId="{9715BF7A-FB7B-4F8A-AE6F-5DD1E15B49A6}" dt="2021-02-17T14:54:37.168" v="1035" actId="14100"/>
          <ac:spMkLst>
            <pc:docMk/>
            <pc:sldMk cId="434667184" sldId="346"/>
            <ac:spMk id="8" creationId="{8415A35C-0970-48FF-82FE-D74E880E5421}"/>
          </ac:spMkLst>
        </pc:spChg>
        <pc:picChg chg="add mod">
          <ac:chgData name="Juan Valer" userId="696e5383-70ba-4313-b7c8-4c7c82a5837e" providerId="ADAL" clId="{9715BF7A-FB7B-4F8A-AE6F-5DD1E15B49A6}" dt="2021-02-17T14:53:56.651" v="1028" actId="1076"/>
          <ac:picMkLst>
            <pc:docMk/>
            <pc:sldMk cId="434667184" sldId="346"/>
            <ac:picMk id="4" creationId="{291EE472-CA0C-4BDE-845E-471FE4D356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7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8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7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0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8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0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5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4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2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2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5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6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0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B88B-5F2B-48D9-9725-93E7A6924C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4969314" y="2384598"/>
            <a:ext cx="6955748" cy="971201"/>
            <a:chOff x="5916329" y="117647"/>
            <a:chExt cx="8385103" cy="1170623"/>
          </a:xfrm>
        </p:grpSpPr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66827F-FC22-412D-ABC2-1D0F7ECD0692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9" y="2384598"/>
            <a:ext cx="176657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032712" y="136520"/>
            <a:ext cx="6569248" cy="764817"/>
            <a:chOff x="5916329" y="117647"/>
            <a:chExt cx="8385103" cy="1170623"/>
          </a:xfrm>
        </p:grpSpPr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pic>
        <p:nvPicPr>
          <p:cNvPr id="15" name="Imagen 14" descr="Resultado de imagen de logo universidad de deusto">
            <a:extLst>
              <a:ext uri="{FF2B5EF4-FFF2-40B4-BE49-F238E27FC236}">
                <a16:creationId xmlns:a16="http://schemas.microsoft.com/office/drawing/2014/main" id="{2D7D7DC5-8EFF-4B6C-9DDE-01FF34E93C07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890" y="6427187"/>
            <a:ext cx="687070" cy="3416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BE27F7-74BD-4114-9A6E-4B52E2424E4A}"/>
              </a:ext>
            </a:extLst>
          </p:cNvPr>
          <p:cNvPicPr/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2" y="128282"/>
            <a:ext cx="1766570" cy="593090"/>
          </a:xfrm>
          <a:prstGeom prst="rect">
            <a:avLst/>
          </a:prstGeom>
        </p:spPr>
      </p:pic>
      <p:pic>
        <p:nvPicPr>
          <p:cNvPr id="16" name="Imagen 4">
            <a:extLst>
              <a:ext uri="{FF2B5EF4-FFF2-40B4-BE49-F238E27FC236}">
                <a16:creationId xmlns:a16="http://schemas.microsoft.com/office/drawing/2014/main" id="{DE597A4E-CBD8-4BEE-BA34-B6BCC1C8AA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077" y="6480551"/>
            <a:ext cx="899904" cy="21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9A42F39-A836-425A-951B-370B216E99F4}"/>
              </a:ext>
            </a:extLst>
          </p:cNvPr>
          <p:cNvSpPr txBox="1">
            <a:spLocks/>
          </p:cNvSpPr>
          <p:nvPr/>
        </p:nvSpPr>
        <p:spPr>
          <a:xfrm>
            <a:off x="733697" y="1381347"/>
            <a:ext cx="10724606" cy="16249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defRPr>
            </a:lvl1pPr>
          </a:lstStyle>
          <a:p>
            <a:r>
              <a:rPr lang="es-ES" sz="3600" b="1" dirty="0"/>
              <a:t>Reutilización de componentes de la plataforma ASIO</a:t>
            </a:r>
            <a:br>
              <a:rPr lang="es-ES" dirty="0"/>
            </a:br>
            <a:r>
              <a:rPr lang="es-ES" dirty="0"/>
              <a:t>Juan Valer y Javier Ruiz</a:t>
            </a:r>
            <a:br>
              <a:rPr lang="es-ES" dirty="0"/>
            </a:br>
            <a:r>
              <a:rPr lang="es-ES" dirty="0"/>
              <a:t>RIAM </a:t>
            </a:r>
            <a:r>
              <a:rPr lang="es-ES" dirty="0" err="1"/>
              <a:t>Intelearning</a:t>
            </a:r>
            <a:r>
              <a:rPr lang="es-ES" dirty="0"/>
              <a:t> </a:t>
            </a:r>
            <a:r>
              <a:rPr lang="es-ES" dirty="0" err="1"/>
              <a:t>Lab</a:t>
            </a:r>
            <a:r>
              <a:rPr lang="es-ES" dirty="0"/>
              <a:t> – GNOSS</a:t>
            </a:r>
            <a:br>
              <a:rPr lang="es-ES" dirty="0"/>
            </a:br>
            <a:r>
              <a:rPr lang="es-ES" dirty="0"/>
              <a:t>juanvaler@gnoss.com y javierruiz@gnoss.com</a:t>
            </a:r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Asio.Api.Carga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Es un servicio web que contienen 4 controladores, utilizados cada uno de ellos para su propio propósito: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etlController</a:t>
            </a:r>
            <a:r>
              <a:rPr lang="es-ES" sz="2400" dirty="0"/>
              <a:t>: Contiene los procesos ETL (</a:t>
            </a:r>
            <a:r>
              <a:rPr lang="es-ES" sz="2400" dirty="0" err="1"/>
              <a:t>Extract</a:t>
            </a:r>
            <a:r>
              <a:rPr lang="es-ES" sz="2400" dirty="0"/>
              <a:t>, </a:t>
            </a:r>
            <a:r>
              <a:rPr lang="es-ES" sz="2400" dirty="0" err="1"/>
              <a:t>Transform</a:t>
            </a:r>
            <a:r>
              <a:rPr lang="es-ES" sz="2400" dirty="0"/>
              <a:t> and Load) necesarios para la carga de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repositoryController</a:t>
            </a:r>
            <a:r>
              <a:rPr lang="es-ES" sz="2400" dirty="0"/>
              <a:t>: Contiene los procesos necesarios para la gestión de los repositorios OAI-PMH (creación, modificación, eliminación...).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syncController</a:t>
            </a:r>
            <a:r>
              <a:rPr lang="es-ES" sz="2400" dirty="0"/>
              <a:t>: Contiene los procesos necesarios para la ejecución de las sincronizaciones.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ValidationController</a:t>
            </a:r>
            <a:r>
              <a:rPr lang="es-ES" sz="2400" dirty="0"/>
              <a:t>: Contiene los procesos necesarios para la gestión de las validaciones (creación, modificación, eliminación...). La carpeta Validaciones contiene información sobre los </a:t>
            </a:r>
            <a:r>
              <a:rPr lang="es-ES" sz="2400" dirty="0" err="1"/>
              <a:t>shapes</a:t>
            </a:r>
            <a:r>
              <a:rPr lang="es-ES" sz="2400" dirty="0"/>
              <a:t> SHACL definidos para validar.</a:t>
            </a:r>
          </a:p>
        </p:txBody>
      </p:sp>
    </p:spTree>
    <p:extLst>
      <p:ext uri="{BB962C8B-B14F-4D97-AF65-F5344CB8AC3E}">
        <p14:creationId xmlns:p14="http://schemas.microsoft.com/office/powerpoint/2010/main" val="25027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Asio.Api.Discover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El API Descubrimiento ofrece unas funciones que son parte del proceso de carga. Estas funciones se dividen en 3 grupos: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Reconciliación de entidades, que evita la duplicación de entidades y puede añadir datos desde otros nodos ASIO, a través de las entidades incorporadas en el nodo </a:t>
            </a:r>
            <a:r>
              <a:rPr lang="es-ES" sz="2400" dirty="0" err="1"/>
              <a:t>Unidata</a:t>
            </a:r>
            <a:r>
              <a:rPr lang="es-E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Descubrimiento de enlaces, que genera enlaces hacia </a:t>
            </a:r>
            <a:r>
              <a:rPr lang="es-ES" sz="2400" dirty="0" err="1"/>
              <a:t>datasets</a:t>
            </a:r>
            <a:r>
              <a:rPr lang="es-ES" sz="2400" dirty="0"/>
              <a:t> externos (incluidos los de otros </a:t>
            </a:r>
            <a:r>
              <a:rPr lang="es-ES" sz="2400" dirty="0" err="1"/>
              <a:t>datasets</a:t>
            </a:r>
            <a:r>
              <a:rPr lang="es-ES" sz="2400" dirty="0"/>
              <a:t> ASIO a través del nodo </a:t>
            </a:r>
            <a:r>
              <a:rPr lang="es-ES" sz="2400" dirty="0" err="1"/>
              <a:t>Unidata</a:t>
            </a:r>
            <a:r>
              <a:rPr lang="es-ES" sz="2400" dirty="0"/>
              <a:t>), puede incorporar datos en ASIO y ofrece información de ayuda en la reconciliación de entidades.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Detección de equivalencias, que genera equivalencias semánticas.</a:t>
            </a:r>
          </a:p>
        </p:txBody>
      </p:sp>
    </p:spTree>
    <p:extLst>
      <p:ext uri="{BB962C8B-B14F-4D97-AF65-F5344CB8AC3E}">
        <p14:creationId xmlns:p14="http://schemas.microsoft.com/office/powerpoint/2010/main" val="196910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Asio.DynamicPages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endParaRPr lang="es-ES" sz="2800" dirty="0"/>
          </a:p>
          <a:p>
            <a:r>
              <a:rPr lang="es-ES" sz="2800" dirty="0"/>
              <a:t>Este módulo se usa para cargar páginas HTML y servirlas a través de la web a modo de un gestor de contenidos, en el que los usuarios pueden subir páginas </a:t>
            </a:r>
            <a:r>
              <a:rPr lang="es-ES" sz="2800" dirty="0" err="1"/>
              <a:t>html</a:t>
            </a:r>
            <a:r>
              <a:rPr lang="es-ES" sz="2800" dirty="0"/>
              <a:t> con una ruta determinada y luego acceder a esas páginas a través de la web. Contiene un único controlador con cuatro acciones: 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Get</a:t>
            </a:r>
            <a:r>
              <a:rPr lang="es-ES" sz="2400" dirty="0"/>
              <a:t> Page: Que devuelve la lista de páginas sin el </a:t>
            </a:r>
            <a:r>
              <a:rPr lang="es-ES" sz="2400" dirty="0" err="1"/>
              <a:t>html</a:t>
            </a:r>
            <a:r>
              <a:rPr lang="es-E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Get</a:t>
            </a:r>
            <a:r>
              <a:rPr lang="es-ES" sz="2400" dirty="0"/>
              <a:t> Page: Que devuelve una página dada su ruta.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Post Page: Carga una nueva página o modifica un página existente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Delete</a:t>
            </a:r>
            <a:r>
              <a:rPr lang="es-ES" sz="2400" dirty="0"/>
              <a:t> Page: Elimina una página dando su identificador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3041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Asio.UrisFactory</a:t>
            </a:r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  <a:p>
            <a:endParaRPr lang="es-ES" sz="2800" dirty="0"/>
          </a:p>
          <a:p>
            <a:r>
              <a:rPr lang="es-ES" sz="2800" dirty="0"/>
              <a:t>Este módulo es el encargado de unificar las URIs de todas las entidades existentes en ASIO. Este Api contiene dos controladores.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Factory: contiene el siguiente método para la generación de </a:t>
            </a:r>
            <a:r>
              <a:rPr lang="es-ES" sz="2800" dirty="0" err="1"/>
              <a:t>uris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Schema</a:t>
            </a:r>
            <a:r>
              <a:rPr lang="es-ES" sz="2800" dirty="0"/>
              <a:t>: ofrece métodos para administrar la configuración de </a:t>
            </a:r>
            <a:r>
              <a:rPr lang="es-ES" sz="2800" dirty="0" err="1"/>
              <a:t>Uris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0843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</a:t>
            </a:r>
            <a:r>
              <a:rPr lang="es-ES" sz="2800" dirty="0" err="1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Asio.UrisFactory</a:t>
            </a:r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. Ejemplo</a:t>
            </a:r>
          </a:p>
          <a:p>
            <a:endParaRPr lang="es-ES" sz="2800" dirty="0"/>
          </a:p>
          <a:p>
            <a:r>
              <a:rPr lang="es-ES" sz="2800" dirty="0"/>
              <a:t>Quiero una URI para un </a:t>
            </a:r>
            <a:r>
              <a:rPr lang="es-ES" sz="2800" b="1" dirty="0"/>
              <a:t>Investigador</a:t>
            </a:r>
            <a:r>
              <a:rPr lang="es-ES" sz="2800" dirty="0"/>
              <a:t> cuyo identificador es </a:t>
            </a:r>
            <a:r>
              <a:rPr lang="es-ES" sz="2800" b="1" dirty="0"/>
              <a:t>1234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URI debe ser: http://data.um.es/res/researcher/1234</a:t>
            </a:r>
          </a:p>
        </p:txBody>
      </p:sp>
    </p:spTree>
    <p:extLst>
      <p:ext uri="{BB962C8B-B14F-4D97-AF65-F5344CB8AC3E}">
        <p14:creationId xmlns:p14="http://schemas.microsoft.com/office/powerpoint/2010/main" val="2013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GESTOR DOCUMENTACION. Ejemplo</a:t>
            </a:r>
          </a:p>
          <a:p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F97658-527A-41A9-9F8F-EFFD32EE7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t="11553" r="19922" b="14903"/>
          <a:stretch/>
        </p:blipFill>
        <p:spPr>
          <a:xfrm>
            <a:off x="257175" y="1933128"/>
            <a:ext cx="9210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Aplicaciones ASIO: GESTOR DOCUMENTACION. Ejemplo</a:t>
            </a:r>
          </a:p>
          <a:p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634F00-8CD9-44E5-A133-7C4B029D8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69" t="20369" r="28594" b="6892"/>
          <a:stretch/>
        </p:blipFill>
        <p:spPr>
          <a:xfrm>
            <a:off x="2133600" y="2069128"/>
            <a:ext cx="6515100" cy="47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3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104694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Como reutilizar los componentes ASIO como librerías </a:t>
            </a:r>
          </a:p>
          <a:p>
            <a:endParaRPr lang="es-ES" sz="2800" dirty="0"/>
          </a:p>
          <a:p>
            <a:r>
              <a:rPr lang="es-ES" sz="2800" dirty="0"/>
              <a:t>Desde Visual Studio o Visual Studio </a:t>
            </a:r>
            <a:r>
              <a:rPr lang="es-ES" sz="2800" dirty="0" err="1"/>
              <a:t>Code</a:t>
            </a:r>
            <a:r>
              <a:rPr lang="es-ES" sz="2800" dirty="0"/>
              <a:t>, haciendo referencia al proyecto o la librería. Hay tres formas posibles: 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Hacer referencia al código fuente: Descargar el proyecto desde GitHub y añadirlo en nuestra solución como un proyecto más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Hacer referencia a la DLL: Descargar el paquete, compilarlo, copiar la DLL en nuestra aplicación y hacer una referencia a ella.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Subir un paquete a </a:t>
            </a:r>
            <a:r>
              <a:rPr lang="es-ES" sz="2800" dirty="0" err="1"/>
              <a:t>nuget</a:t>
            </a:r>
            <a:r>
              <a:rPr lang="es-ES" sz="2800" dirty="0"/>
              <a:t> y hacer referencia a él, a través de nuget.org</a:t>
            </a:r>
          </a:p>
        </p:txBody>
      </p:sp>
    </p:spTree>
    <p:extLst>
      <p:ext uri="{BB962C8B-B14F-4D97-AF65-F5344CB8AC3E}">
        <p14:creationId xmlns:p14="http://schemas.microsoft.com/office/powerpoint/2010/main" val="409821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1EE472-CA0C-4BDE-845E-471FE4D3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89" y="1405601"/>
            <a:ext cx="7815911" cy="51643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FD17223-F657-431F-ACFE-C514D7879E03}"/>
              </a:ext>
            </a:extLst>
          </p:cNvPr>
          <p:cNvSpPr/>
          <p:nvPr/>
        </p:nvSpPr>
        <p:spPr>
          <a:xfrm>
            <a:off x="7086600" y="3429000"/>
            <a:ext cx="1113503" cy="46457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99DA426-21A9-4B18-A389-C9617743E744}"/>
              </a:ext>
            </a:extLst>
          </p:cNvPr>
          <p:cNvSpPr/>
          <p:nvPr/>
        </p:nvSpPr>
        <p:spPr>
          <a:xfrm>
            <a:off x="7202129" y="2880853"/>
            <a:ext cx="997974" cy="2298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F91D40-BF24-469A-A586-311E7EE699FC}"/>
              </a:ext>
            </a:extLst>
          </p:cNvPr>
          <p:cNvSpPr/>
          <p:nvPr/>
        </p:nvSpPr>
        <p:spPr>
          <a:xfrm>
            <a:off x="2059858" y="2765939"/>
            <a:ext cx="1966452" cy="45658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415A35C-0970-48FF-82FE-D74E880E5421}"/>
              </a:ext>
            </a:extLst>
          </p:cNvPr>
          <p:cNvSpPr/>
          <p:nvPr/>
        </p:nvSpPr>
        <p:spPr>
          <a:xfrm>
            <a:off x="2271250" y="4660545"/>
            <a:ext cx="4395021" cy="79185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6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90901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00364" y="1459343"/>
            <a:ext cx="109358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Introducción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Definiciones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Arquitectura de aplicaciones ASIO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Cómo reutilizar los componentes ASIO como librerías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Taller de reutilización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4748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5016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Definiciones: Ontología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Descripción formal sobre un modelo de dominio concreto. En este caso, Investigadores, proyectos de investigación, etc. 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  <p:pic>
        <p:nvPicPr>
          <p:cNvPr id="4" name="Imagen 3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0CC77D14-7F6A-44AF-9561-1BB68946D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4" y="1277774"/>
            <a:ext cx="5794312" cy="49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49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Definiciones: OWL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Lenguaje de definición de ontologías para la Web (</a:t>
            </a:r>
            <a:r>
              <a:rPr lang="es-ES" sz="2800" dirty="0" err="1"/>
              <a:t>Ontology</a:t>
            </a:r>
            <a:r>
              <a:rPr lang="es-ES" sz="2800" dirty="0"/>
              <a:t> Web </a:t>
            </a:r>
            <a:r>
              <a:rPr lang="es-ES" sz="2800" dirty="0" err="1"/>
              <a:t>Language</a:t>
            </a:r>
            <a:r>
              <a:rPr lang="es-ES" sz="2800" dirty="0"/>
              <a:t>). Basado en XML 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00A3CC-CB61-412B-88A3-B904A80C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05" y="3429000"/>
            <a:ext cx="670653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49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Definiciones: RDF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Resource</a:t>
            </a:r>
            <a:r>
              <a:rPr lang="es-ES" sz="2800" dirty="0"/>
              <a:t> </a:t>
            </a:r>
            <a:r>
              <a:rPr lang="es-ES" sz="2800" dirty="0" err="1"/>
              <a:t>Description</a:t>
            </a:r>
            <a:r>
              <a:rPr lang="es-ES" sz="2800" dirty="0"/>
              <a:t> Framework. Lenguaje de definición de </a:t>
            </a:r>
            <a:r>
              <a:rPr lang="es-ES" sz="2800" b="1" dirty="0"/>
              <a:t>instancias</a:t>
            </a:r>
            <a:r>
              <a:rPr lang="es-ES" sz="2800" dirty="0"/>
              <a:t> de las ontología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BFEABB-2C19-4DAC-B01B-0B2B09FC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4" y="3896969"/>
            <a:ext cx="1042180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6491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Definiciones: RDF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Almacén RDF o base de datos de tipo Grafo.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 información se almacena en formato triple: Sujeto – predicado – objeto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2C02C-7690-4F80-A8BC-1760E283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33" y="1574780"/>
            <a:ext cx="4370002" cy="33544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097818-161C-484D-BA10-260991DC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3947"/>
            <a:ext cx="12192000" cy="10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9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4940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Requisitos funcionales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 grafo de conocimiento para los proyectos de investigación que se realizan en las universidades pertenecientes a la CRUE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Identificar unívocamente a cada entidad, sin generar duplicidades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Tener un sistema de descubrimiento y reconciliación de entidades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 sistema automatizado de integración de nuevas fuentes de datos, basado en OAI-PMH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Ofrecer un interfaz Web que permita a los usuarios navegar por el grafo de conocimiento (Linked Data Server)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 interfaz Web que permita administrar todas las funcionalidades desarrolladas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51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2" y="1456075"/>
            <a:ext cx="104940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Requisitos funcionales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 </a:t>
            </a:r>
            <a:r>
              <a:rPr lang="es-ES" sz="2800" dirty="0" err="1"/>
              <a:t>benchmark</a:t>
            </a:r>
            <a:r>
              <a:rPr lang="es-ES" sz="2800" dirty="0"/>
              <a:t> de bases de datos RDF (RDF </a:t>
            </a:r>
            <a:r>
              <a:rPr lang="es-ES" sz="2800" dirty="0" err="1"/>
              <a:t>Stores</a:t>
            </a:r>
            <a:r>
              <a:rPr lang="es-ES" sz="2800" dirty="0"/>
              <a:t>), que permita establecer a cada universidad sus propios criterios para decidir que RDF Store elegir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Por lo tanto, el sistema debe ser totalmente agnóstico del sistema RDF que se use.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una interfaz por la cuál se puedan añadir nuevas páginas de manera dinámica, consultando cualquiera de los API del ASIO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Generar una carga inicial, con los datos de la Universidad de Murcia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Crear un sistema de validación de entidades, que verifique que éstas siempre cumplen la ontología ROH.</a:t>
            </a:r>
          </a:p>
          <a:p>
            <a:endParaRPr lang="es-ES" sz="2800" dirty="0">
              <a:solidFill>
                <a:srgbClr val="6494ED"/>
              </a:solidFill>
              <a:latin typeface="Hypatia Sans Pro" panose="020B05020202040203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32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F904E8-1FA1-4734-B571-10547B10A761}"/>
              </a:ext>
            </a:extLst>
          </p:cNvPr>
          <p:cNvSpPr txBox="1"/>
          <p:nvPr/>
        </p:nvSpPr>
        <p:spPr>
          <a:xfrm>
            <a:off x="628073" y="1456075"/>
            <a:ext cx="754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Arquitectura ASIO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EA4C2BB-42E2-45B2-A4B1-9B54EADB47AE}"/>
              </a:ext>
            </a:extLst>
          </p:cNvPr>
          <p:cNvSpPr/>
          <p:nvPr/>
        </p:nvSpPr>
        <p:spPr>
          <a:xfrm>
            <a:off x="4002830" y="2729786"/>
            <a:ext cx="167753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Asio.Web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1F5ED3-E909-4365-96FD-DB7F82CF7F88}"/>
              </a:ext>
            </a:extLst>
          </p:cNvPr>
          <p:cNvSpPr/>
          <p:nvPr/>
        </p:nvSpPr>
        <p:spPr>
          <a:xfrm>
            <a:off x="6437189" y="2729786"/>
            <a:ext cx="1884775" cy="52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Asio.Api.Carga</a:t>
            </a:r>
            <a:endParaRPr lang="es-ES" dirty="0"/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585C97C9-2D92-484F-9582-F062EB3CB3BF}"/>
              </a:ext>
            </a:extLst>
          </p:cNvPr>
          <p:cNvSpPr/>
          <p:nvPr/>
        </p:nvSpPr>
        <p:spPr>
          <a:xfrm>
            <a:off x="4497394" y="5072122"/>
            <a:ext cx="981694" cy="83997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RDF Store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85C55D57-3732-4924-BC32-F0CAAA79DDB4}"/>
              </a:ext>
            </a:extLst>
          </p:cNvPr>
          <p:cNvSpPr/>
          <p:nvPr/>
        </p:nvSpPr>
        <p:spPr>
          <a:xfrm>
            <a:off x="5720863" y="5067427"/>
            <a:ext cx="981694" cy="89361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Settings</a:t>
            </a:r>
            <a:r>
              <a:rPr lang="es-ES" dirty="0"/>
              <a:t> DB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6126EE-2143-4213-A15F-46A5CBF8285E}"/>
              </a:ext>
            </a:extLst>
          </p:cNvPr>
          <p:cNvSpPr/>
          <p:nvPr/>
        </p:nvSpPr>
        <p:spPr>
          <a:xfrm>
            <a:off x="8753219" y="3422567"/>
            <a:ext cx="2050662" cy="52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Asio.Cron</a:t>
            </a:r>
            <a:endParaRPr lang="es-ES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686FB063-FBFC-49C3-85A9-9067F5611C85}"/>
              </a:ext>
            </a:extLst>
          </p:cNvPr>
          <p:cNvSpPr/>
          <p:nvPr/>
        </p:nvSpPr>
        <p:spPr>
          <a:xfrm rot="16200000">
            <a:off x="5700012" y="1246907"/>
            <a:ext cx="167951" cy="18847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1400" dirty="0"/>
              <a:t>Internet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39211491-7A62-4D71-A139-81D4919E7CD8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16200000" flipH="1">
            <a:off x="6353526" y="1703735"/>
            <a:ext cx="456512" cy="1595589"/>
          </a:xfrm>
          <a:prstGeom prst="bentConnector5">
            <a:avLst>
              <a:gd name="adj1" fmla="val 50075"/>
              <a:gd name="adj2" fmla="val 23100"/>
              <a:gd name="adj3" fmla="val 4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428FF8F-613C-4FF5-B049-CA3D84B52717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rot="5400000">
            <a:off x="5084536" y="2030334"/>
            <a:ext cx="456512" cy="942392"/>
          </a:xfrm>
          <a:prstGeom prst="bentConnector5">
            <a:avLst>
              <a:gd name="adj1" fmla="val 50075"/>
              <a:gd name="adj2" fmla="val 9954"/>
              <a:gd name="adj3" fmla="val 4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6E566ED-150E-4744-816B-069751B403E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680361" y="2991395"/>
            <a:ext cx="756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40DD9AE-305B-48D2-A7ED-12458A613C9B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7867315" y="3277265"/>
            <a:ext cx="885904" cy="406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38D1BFC-19E4-49AD-AB05-1545280B1267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rot="10800000" flipV="1">
            <a:off x="6702557" y="3684176"/>
            <a:ext cx="2050662" cy="1830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4B8D31F-B655-49A8-BD00-B5329F360DDA}"/>
              </a:ext>
            </a:extLst>
          </p:cNvPr>
          <p:cNvSpPr/>
          <p:nvPr/>
        </p:nvSpPr>
        <p:spPr>
          <a:xfrm>
            <a:off x="1379368" y="5529525"/>
            <a:ext cx="1677531" cy="449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Api.Discover</a:t>
            </a:r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CEBD3CB-CCC2-47AB-A3B4-C763C8D0D3FE}"/>
              </a:ext>
            </a:extLst>
          </p:cNvPr>
          <p:cNvSpPr/>
          <p:nvPr/>
        </p:nvSpPr>
        <p:spPr>
          <a:xfrm>
            <a:off x="2973770" y="3737022"/>
            <a:ext cx="229546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Asio.DynamicPages</a:t>
            </a:r>
            <a:endParaRPr lang="es-ES" dirty="0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1066945-5D1F-4985-979A-159282768B47}"/>
              </a:ext>
            </a:extLst>
          </p:cNvPr>
          <p:cNvCxnSpPr>
            <a:cxnSpLocks/>
            <a:stCxn id="4" idx="2"/>
            <a:endCxn id="8" idx="4"/>
          </p:cNvCxnSpPr>
          <p:nvPr/>
        </p:nvCxnSpPr>
        <p:spPr>
          <a:xfrm rot="5400000">
            <a:off x="5910451" y="4045109"/>
            <a:ext cx="2261233" cy="67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830839D-8F56-48BF-B94E-67300FDC6171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5274350" y="2966894"/>
            <a:ext cx="1819119" cy="2391336"/>
          </a:xfrm>
          <a:prstGeom prst="bentConnector3">
            <a:avLst>
              <a:gd name="adj1" fmla="val 84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4FEDA75-7BCA-4E5F-8492-A3F138C02DCE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 rot="5400000">
            <a:off x="4239541" y="3134967"/>
            <a:ext cx="484016" cy="720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2855FEE-FFCB-4EA4-B87A-8F37F5520649}"/>
              </a:ext>
            </a:extLst>
          </p:cNvPr>
          <p:cNvCxnSpPr>
            <a:cxnSpLocks/>
            <a:stCxn id="35" idx="2"/>
            <a:endCxn id="8" idx="1"/>
          </p:cNvCxnSpPr>
          <p:nvPr/>
        </p:nvCxnSpPr>
        <p:spPr>
          <a:xfrm rot="16200000" flipH="1">
            <a:off x="4763013" y="3618729"/>
            <a:ext cx="807185" cy="2090209"/>
          </a:xfrm>
          <a:prstGeom prst="bentConnector3">
            <a:avLst>
              <a:gd name="adj1" fmla="val 37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ilindro 54">
            <a:extLst>
              <a:ext uri="{FF2B5EF4-FFF2-40B4-BE49-F238E27FC236}">
                <a16:creationId xmlns:a16="http://schemas.microsoft.com/office/drawing/2014/main" id="{86B4C7B7-9657-43B3-AB2A-3FFF6B8AEDF4}"/>
              </a:ext>
            </a:extLst>
          </p:cNvPr>
          <p:cNvSpPr/>
          <p:nvPr/>
        </p:nvSpPr>
        <p:spPr>
          <a:xfrm rot="16200000">
            <a:off x="5185344" y="5345458"/>
            <a:ext cx="167951" cy="1884783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1400" dirty="0" err="1">
                <a:solidFill>
                  <a:schemeClr val="accent3">
                    <a:lumMod val="50000"/>
                  </a:schemeClr>
                </a:solidFill>
              </a:rPr>
              <a:t>RabbitMQ</a:t>
            </a:r>
            <a:endParaRPr lang="es-E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32EA614-F13C-426E-86B7-45A938F0868F}"/>
              </a:ext>
            </a:extLst>
          </p:cNvPr>
          <p:cNvCxnSpPr>
            <a:cxnSpLocks/>
            <a:stCxn id="4" idx="2"/>
            <a:endCxn id="55" idx="3"/>
          </p:cNvCxnSpPr>
          <p:nvPr/>
        </p:nvCxnSpPr>
        <p:spPr>
          <a:xfrm rot="5400000">
            <a:off x="5278221" y="4186493"/>
            <a:ext cx="3034846" cy="1167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257D8D87-EB56-4D3A-8900-DAD19E976221}"/>
              </a:ext>
            </a:extLst>
          </p:cNvPr>
          <p:cNvCxnSpPr>
            <a:cxnSpLocks/>
            <a:stCxn id="55" idx="0"/>
            <a:endCxn id="34" idx="1"/>
          </p:cNvCxnSpPr>
          <p:nvPr/>
        </p:nvCxnSpPr>
        <p:spPr>
          <a:xfrm rot="10800000">
            <a:off x="1379368" y="5754427"/>
            <a:ext cx="2989548" cy="533422"/>
          </a:xfrm>
          <a:prstGeom prst="bentConnector3">
            <a:avLst>
              <a:gd name="adj1" fmla="val 107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3659FC3-C53E-4C24-AC62-5E015C823CA9}"/>
              </a:ext>
            </a:extLst>
          </p:cNvPr>
          <p:cNvSpPr/>
          <p:nvPr/>
        </p:nvSpPr>
        <p:spPr>
          <a:xfrm>
            <a:off x="8753220" y="4425470"/>
            <a:ext cx="205066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Asio.CVN2OAI_PMH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EB13671-C0BD-478F-A94E-4DE7CE96279B}"/>
              </a:ext>
            </a:extLst>
          </p:cNvPr>
          <p:cNvSpPr/>
          <p:nvPr/>
        </p:nvSpPr>
        <p:spPr>
          <a:xfrm>
            <a:off x="8753218" y="5388872"/>
            <a:ext cx="174371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CVN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9BBA184-77F4-44C7-9141-274DBE8F2ECD}"/>
              </a:ext>
            </a:extLst>
          </p:cNvPr>
          <p:cNvSpPr/>
          <p:nvPr/>
        </p:nvSpPr>
        <p:spPr>
          <a:xfrm>
            <a:off x="1332642" y="2729786"/>
            <a:ext cx="2295461" cy="52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Asio.LinkedDataServer</a:t>
            </a:r>
            <a:endParaRPr lang="es-ES" dirty="0"/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C6B20E86-BBFF-428F-98CB-8CFAAD657EF5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7482044" y="3415904"/>
            <a:ext cx="1434078" cy="1108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C8AFFBF7-C555-4B81-A6DF-7FB22BC64E1B}"/>
              </a:ext>
            </a:extLst>
          </p:cNvPr>
          <p:cNvSpPr/>
          <p:nvPr/>
        </p:nvSpPr>
        <p:spPr>
          <a:xfrm>
            <a:off x="10671085" y="5388872"/>
            <a:ext cx="1504607" cy="6117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 UM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A7CF4F09-3121-4725-9AB6-FFAF0BDF9B9F}"/>
              </a:ext>
            </a:extLst>
          </p:cNvPr>
          <p:cNvCxnSpPr>
            <a:cxnSpLocks/>
            <a:stCxn id="76" idx="3"/>
            <a:endCxn id="81" idx="0"/>
          </p:cNvCxnSpPr>
          <p:nvPr/>
        </p:nvCxnSpPr>
        <p:spPr>
          <a:xfrm>
            <a:off x="10803882" y="4687080"/>
            <a:ext cx="619507" cy="701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A82941BC-C22A-408C-A73D-236E87D5F2A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rot="5400000">
            <a:off x="9481724" y="5092045"/>
            <a:ext cx="440182" cy="153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5EA157DC-9F51-41E3-98E9-592E2E4570B4}"/>
              </a:ext>
            </a:extLst>
          </p:cNvPr>
          <p:cNvCxnSpPr>
            <a:cxnSpLocks/>
            <a:stCxn id="10" idx="2"/>
            <a:endCxn id="78" idx="0"/>
          </p:cNvCxnSpPr>
          <p:nvPr/>
        </p:nvCxnSpPr>
        <p:spPr>
          <a:xfrm rot="5400000">
            <a:off x="3903925" y="849723"/>
            <a:ext cx="456512" cy="3303615"/>
          </a:xfrm>
          <a:prstGeom prst="bentConnector5">
            <a:avLst>
              <a:gd name="adj1" fmla="val 50075"/>
              <a:gd name="adj2" fmla="val 33900"/>
              <a:gd name="adj3" fmla="val 4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24AE9CED-0119-4426-AA11-F30709E1B8B4}"/>
              </a:ext>
            </a:extLst>
          </p:cNvPr>
          <p:cNvCxnSpPr>
            <a:cxnSpLocks/>
            <a:stCxn id="78" idx="2"/>
            <a:endCxn id="7" idx="1"/>
          </p:cNvCxnSpPr>
          <p:nvPr/>
        </p:nvCxnSpPr>
        <p:spPr>
          <a:xfrm rot="16200000" flipH="1">
            <a:off x="2824749" y="2908629"/>
            <a:ext cx="1819117" cy="2507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92F834CB-7C11-4C1A-B16B-22B2BD45FBA8}"/>
              </a:ext>
            </a:extLst>
          </p:cNvPr>
          <p:cNvCxnSpPr>
            <a:cxnSpLocks/>
            <a:stCxn id="34" idx="3"/>
            <a:endCxn id="7" idx="2"/>
          </p:cNvCxnSpPr>
          <p:nvPr/>
        </p:nvCxnSpPr>
        <p:spPr>
          <a:xfrm flipV="1">
            <a:off x="3056899" y="5492107"/>
            <a:ext cx="1440495" cy="262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4039F69F-1D88-493B-A55E-96F60691722D}"/>
              </a:ext>
            </a:extLst>
          </p:cNvPr>
          <p:cNvSpPr/>
          <p:nvPr/>
        </p:nvSpPr>
        <p:spPr>
          <a:xfrm>
            <a:off x="8750950" y="2729782"/>
            <a:ext cx="2050662" cy="52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Asio.UrisFactory</a:t>
            </a:r>
            <a:endParaRPr lang="es-ES" dirty="0"/>
          </a:p>
        </p:txBody>
      </p: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E1A72470-2D51-467E-94DD-1021711CF104}"/>
              </a:ext>
            </a:extLst>
          </p:cNvPr>
          <p:cNvCxnSpPr>
            <a:cxnSpLocks/>
            <a:stCxn id="4" idx="3"/>
            <a:endCxn id="210" idx="1"/>
          </p:cNvCxnSpPr>
          <p:nvPr/>
        </p:nvCxnSpPr>
        <p:spPr>
          <a:xfrm flipV="1">
            <a:off x="8321964" y="2991392"/>
            <a:ext cx="42898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210" grpId="0" animBg="1"/>
    </p:bld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13029</TotalTime>
  <Words>893</Words>
  <Application>Microsoft Office PowerPoint</Application>
  <PresentationFormat>Panorámica</PresentationFormat>
  <Paragraphs>111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Hypatia Sans Pro</vt:lpstr>
      <vt:lpstr>Liberation Serif</vt:lpstr>
      <vt:lpstr>Minion Pro</vt:lpstr>
      <vt:lpstr>Wingdings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Juan Valer</cp:lastModifiedBy>
  <cp:revision>51</cp:revision>
  <dcterms:created xsi:type="dcterms:W3CDTF">2019-09-19T09:59:35Z</dcterms:created>
  <dcterms:modified xsi:type="dcterms:W3CDTF">2021-02-17T14:54:47Z</dcterms:modified>
</cp:coreProperties>
</file>