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3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E59160-5156-4170-AB5A-02ACF471DF57}">
          <p14:sldIdLst>
            <p14:sldId id="256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E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1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8EA3-3722-4C34-A311-3963E6171647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B88B-5F2B-48D9-9725-93E7A6924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67FF4E-3BA8-461B-9E48-EB86EE9C32A0}"/>
              </a:ext>
            </a:extLst>
          </p:cNvPr>
          <p:cNvSpPr/>
          <p:nvPr userDrawn="1"/>
        </p:nvSpPr>
        <p:spPr>
          <a:xfrm>
            <a:off x="0" y="2266951"/>
            <a:ext cx="12192000" cy="146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C98C5A-C34A-4FB2-B928-870204015872}"/>
              </a:ext>
            </a:extLst>
          </p:cNvPr>
          <p:cNvGrpSpPr/>
          <p:nvPr userDrawn="1"/>
        </p:nvGrpSpPr>
        <p:grpSpPr>
          <a:xfrm>
            <a:off x="266939" y="2384598"/>
            <a:ext cx="11658122" cy="971201"/>
            <a:chOff x="247651" y="117647"/>
            <a:chExt cx="14053781" cy="1170623"/>
          </a:xfrm>
        </p:grpSpPr>
        <p:pic>
          <p:nvPicPr>
            <p:cNvPr id="4" name="Imagen3">
              <a:extLst>
                <a:ext uri="{FF2B5EF4-FFF2-40B4-BE49-F238E27FC236}">
                  <a16:creationId xmlns:a16="http://schemas.microsoft.com/office/drawing/2014/main" id="{FDD89204-97C7-4E2C-AF54-7EE80E1FE8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247651" y="117647"/>
              <a:ext cx="2923794" cy="8153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Imagen4">
              <a:extLst>
                <a:ext uri="{FF2B5EF4-FFF2-40B4-BE49-F238E27FC236}">
                  <a16:creationId xmlns:a16="http://schemas.microsoft.com/office/drawing/2014/main" id="{E5A454DA-24B5-46A9-BAE1-1806513893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Imagen5">
              <a:extLst>
                <a:ext uri="{FF2B5EF4-FFF2-40B4-BE49-F238E27FC236}">
                  <a16:creationId xmlns:a16="http://schemas.microsoft.com/office/drawing/2014/main" id="{912982DF-F8DF-4C92-B19D-ED0F68D1B0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Rectángulo 7">
            <a:extLst>
              <a:ext uri="{FF2B5EF4-FFF2-40B4-BE49-F238E27FC236}">
                <a16:creationId xmlns:a16="http://schemas.microsoft.com/office/drawing/2014/main" id="{D79EDB38-D95F-4CB3-8785-7D3B081AE442}"/>
              </a:ext>
            </a:extLst>
          </p:cNvPr>
          <p:cNvSpPr/>
          <p:nvPr userDrawn="1"/>
        </p:nvSpPr>
        <p:spPr>
          <a:xfrm>
            <a:off x="2858698" y="3167215"/>
            <a:ext cx="6474587" cy="5663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28" tIns="45714" rIns="91428" bIns="45714" anchor="t" anchorCtr="1" compatLnSpc="1">
            <a:spAutoFit/>
          </a:bodyPr>
          <a:lstStyle/>
          <a:p>
            <a:pPr marL="0" marR="0" lvl="0" indent="0" algn="ctr" defTabSz="457154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15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 dirty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EA09-ABDC-4AA2-9ED2-27D860B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EAD6-5353-46DD-9806-3B98DC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1pPr>
            <a:lvl2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2pPr>
            <a:lvl3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3pPr>
            <a:lvl4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4pPr>
            <a:lvl5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509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153-D839-45C3-B2DC-F17FDCD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E834A-F803-4EDD-A26E-A7B4D3D7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4639"/>
            <a:ext cx="5181600" cy="334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2F004-C784-4CF5-9449-3FAB9F9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4639"/>
            <a:ext cx="5181600" cy="3342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60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5F57-033C-4FC9-A99C-D961B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4154"/>
            <a:ext cx="10515600" cy="64565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4A197-1DEB-4B84-B43D-0B5DD4D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9415"/>
            <a:ext cx="5157787" cy="6456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7FA80-79B2-4542-913A-54CF5616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48766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00412-E5E1-4EDD-ABCD-4EB121E8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9415"/>
            <a:ext cx="5183188" cy="6456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93C04-0EEA-4520-8D64-E6138493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8766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6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E6A-07A0-4B5B-A9D0-0C40A41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3970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2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8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7CB-E55A-40CA-9EBE-67AAB0F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732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C1FD7-7402-4C20-BF8B-4F946C7D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17320"/>
            <a:ext cx="6172200" cy="444373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nion Pro" panose="02040503050201020203" pitchFamily="18" charset="0"/>
              </a:defRPr>
            </a:lvl1pPr>
            <a:lvl2pPr>
              <a:defRPr sz="2800">
                <a:latin typeface="Minion Pro" panose="02040503050201020203" pitchFamily="18" charset="0"/>
              </a:defRPr>
            </a:lvl2pPr>
            <a:lvl3pPr>
              <a:defRPr sz="2400">
                <a:latin typeface="Minion Pro" panose="02040503050201020203" pitchFamily="18" charset="0"/>
              </a:defRPr>
            </a:lvl3pPr>
            <a:lvl4pPr>
              <a:defRPr sz="2000">
                <a:latin typeface="Minion Pro" panose="02040503050201020203" pitchFamily="18" charset="0"/>
              </a:defRPr>
            </a:lvl4pPr>
            <a:lvl5pPr>
              <a:defRPr sz="2000">
                <a:latin typeface="Minion Pro" panose="020405030502010202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600B1-26EE-4579-8A1D-FA5CA17A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285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6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DA5C-F64C-4811-947D-92CA6F4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182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C9B5E-46E1-4902-9390-460DE8E8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21822"/>
            <a:ext cx="6172200" cy="433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nion Pro" panose="020405030502010202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080A-E690-4FF5-8549-DC3F8D6A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22022"/>
            <a:ext cx="3932237" cy="274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2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3BDD-BA7D-4DC1-A5B3-BBADB15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65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AA5F9-D252-4DA4-BA9A-49866E39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769325"/>
            <a:ext cx="10515600" cy="34076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7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8E8166-B020-47C1-AF76-2ED923695894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D9DBFE9-07C2-47A9-AC97-B6D8CE1E0807}"/>
              </a:ext>
            </a:extLst>
          </p:cNvPr>
          <p:cNvGrpSpPr/>
          <p:nvPr userDrawn="1"/>
        </p:nvGrpSpPr>
        <p:grpSpPr>
          <a:xfrm>
            <a:off x="591627" y="136520"/>
            <a:ext cx="11010333" cy="764817"/>
            <a:chOff x="247651" y="117647"/>
            <a:chExt cx="14053781" cy="1170623"/>
          </a:xfrm>
        </p:grpSpPr>
        <p:pic>
          <p:nvPicPr>
            <p:cNvPr id="9" name="Imagen3">
              <a:extLst>
                <a:ext uri="{FF2B5EF4-FFF2-40B4-BE49-F238E27FC236}">
                  <a16:creationId xmlns:a16="http://schemas.microsoft.com/office/drawing/2014/main" id="{B65F8FB8-57BC-4EC9-BC2F-79AD46821F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/>
              <a:alphaModFix/>
            </a:blip>
            <a:srcRect/>
            <a:stretch>
              <a:fillRect/>
            </a:stretch>
          </p:blipFill>
          <p:spPr>
            <a:xfrm>
              <a:off x="247651" y="117647"/>
              <a:ext cx="2923794" cy="8153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Imagen4">
              <a:extLst>
                <a:ext uri="{FF2B5EF4-FFF2-40B4-BE49-F238E27FC236}">
                  <a16:creationId xmlns:a16="http://schemas.microsoft.com/office/drawing/2014/main" id="{745348D7-4FE1-461E-BC86-3263E4656B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5916329" y="117647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5">
              <a:extLst>
                <a:ext uri="{FF2B5EF4-FFF2-40B4-BE49-F238E27FC236}">
                  <a16:creationId xmlns:a16="http://schemas.microsoft.com/office/drawing/2014/main" id="{51CB871C-49DF-4663-8940-43A26C68A0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12924117" y="117647"/>
              <a:ext cx="1377315" cy="117062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2" name="Rectángulo 7">
            <a:extLst>
              <a:ext uri="{FF2B5EF4-FFF2-40B4-BE49-F238E27FC236}">
                <a16:creationId xmlns:a16="http://schemas.microsoft.com/office/drawing/2014/main" id="{25E49A9F-46E5-4EC7-B9DC-1CA52A87DA57}"/>
              </a:ext>
            </a:extLst>
          </p:cNvPr>
          <p:cNvSpPr/>
          <p:nvPr userDrawn="1"/>
        </p:nvSpPr>
        <p:spPr>
          <a:xfrm>
            <a:off x="3727434" y="587413"/>
            <a:ext cx="4738700" cy="9325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 dirty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 dirty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EB6925-3292-4E94-9288-5E06B0A6197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Hércules ASIO. Revisión con alineación con SGI</a:t>
            </a:r>
            <a:br>
              <a:rPr lang="es-ES"/>
            </a:br>
            <a:r>
              <a:rPr lang="es-ES"/>
              <a:t>09/10/2020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9E180-D463-4DAE-960B-53D3CDD0540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6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868FB5-BED5-419D-A369-D81E9F984AF1}"/>
              </a:ext>
            </a:extLst>
          </p:cNvPr>
          <p:cNvSpPr txBox="1"/>
          <p:nvPr/>
        </p:nvSpPr>
        <p:spPr>
          <a:xfrm>
            <a:off x="628073" y="1361984"/>
            <a:ext cx="10935854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rPr>
              <a:t>Revisión “CAT - Módulo de catálogo de oferta científico-técnica”</a:t>
            </a:r>
          </a:p>
          <a:p>
            <a:endParaRPr lang="es-E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En SGI, un servicio tiene asociado un conjunto de productos, que engloba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i="1" dirty="0"/>
              <a:t>Fungibles</a:t>
            </a:r>
            <a:r>
              <a:rPr lang="es-ES" sz="1600" dirty="0"/>
              <a:t>: los servicios podrán dispensar material fungible para la realización de las tareas asociadas a las labores de investigación.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i="1" dirty="0"/>
              <a:t>Prestaciones</a:t>
            </a:r>
            <a:r>
              <a:rPr lang="es-ES" sz="1600" dirty="0"/>
              <a:t>: los servicios ofertarán tareas especializadas que son realizadas por los equipos técnicos correspondientes.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i="1" dirty="0"/>
              <a:t>Reservas de equipos</a:t>
            </a:r>
            <a:r>
              <a:rPr lang="es-ES" sz="1600" dirty="0"/>
              <a:t>: los servicios dispondrán de una serie de equipos o instrumental técnico. Estos equipos se ponen a disposición del personal investigador, que reservarán el uso de los mismos durante un rango de fechas. La reserva especificará la solicitud o no de apoyo técnico por parte de expertos correspondientes</a:t>
            </a:r>
          </a:p>
          <a:p>
            <a:pPr lvl="1"/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Cambios</a:t>
            </a:r>
            <a:r>
              <a:rPr lang="es-E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Renombrado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roh:Infrastructure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/>
              <a:t>a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roh:Reservable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/>
              <a:t>que comprende subcategorías: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vivo:Equipment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vivo:Facility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obo-ero:Software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En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roh:Reservable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/>
              <a:t>se ha incluido propiedad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vivo:dateTimeInterval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/>
              <a:t>para permitir reserva en un periodo de tiempo un recurso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Incluida nueva relación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roh:ReservationRelationship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/>
              <a:t>que permite vincular un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roh:Reservable</a:t>
            </a:r>
            <a:r>
              <a:rPr lang="es-ES" sz="1600" dirty="0"/>
              <a:t> de una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foaf:Organization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/>
              <a:t>con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roh:ReservableConsumerRole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/>
              <a:t>y un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roh:ReservableProviderRole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Fungible es para nosotros un gasto vinculable a un proyecto, persona u objeto de investigación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roh:ExpenseClassification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/>
              <a:t>incluye subclase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roh:OfficeExpenses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99517496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11087</TotalTime>
  <Words>222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Hypatia Sans Pro</vt:lpstr>
      <vt:lpstr>Liberation Serif</vt:lpstr>
      <vt:lpstr>Minion Pro</vt:lpstr>
      <vt:lpstr>1_Diseño personalizado</vt:lpstr>
      <vt:lpstr>Hércules ASIO. Revisión con alineación con SGI 09/10/2020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Serna</dc:creator>
  <cp:lastModifiedBy>Diego Lopez de Ipiña Gonzalez de Artaza</cp:lastModifiedBy>
  <cp:revision>209</cp:revision>
  <dcterms:created xsi:type="dcterms:W3CDTF">2019-09-19T09:59:35Z</dcterms:created>
  <dcterms:modified xsi:type="dcterms:W3CDTF">2020-10-08T09:21:29Z</dcterms:modified>
</cp:coreProperties>
</file>