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685" r:id="rId6"/>
    <p:sldMasterId id="2147483697" r:id="rId7"/>
  </p:sldMasterIdLst>
  <p:notesMasterIdLst>
    <p:notesMasterId r:id="rId25"/>
  </p:notesMasterIdLst>
  <p:sldIdLst>
    <p:sldId id="256" r:id="rId8"/>
    <p:sldId id="257" r:id="rId9"/>
    <p:sldId id="268" r:id="rId10"/>
    <p:sldId id="278" r:id="rId11"/>
    <p:sldId id="279" r:id="rId12"/>
    <p:sldId id="280" r:id="rId13"/>
    <p:sldId id="281" r:id="rId14"/>
    <p:sldId id="282" r:id="rId15"/>
    <p:sldId id="283" r:id="rId16"/>
    <p:sldId id="289" r:id="rId17"/>
    <p:sldId id="284" r:id="rId18"/>
    <p:sldId id="285" r:id="rId19"/>
    <p:sldId id="286" r:id="rId20"/>
    <p:sldId id="287" r:id="rId21"/>
    <p:sldId id="290" r:id="rId22"/>
    <p:sldId id="288" r:id="rId23"/>
    <p:sldId id="258"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2E59160-5156-4170-AB5A-02ACF471DF57}">
          <p14:sldIdLst>
            <p14:sldId id="256"/>
            <p14:sldId id="257"/>
            <p14:sldId id="268"/>
            <p14:sldId id="278"/>
            <p14:sldId id="279"/>
            <p14:sldId id="280"/>
            <p14:sldId id="281"/>
            <p14:sldId id="282"/>
            <p14:sldId id="283"/>
            <p14:sldId id="289"/>
            <p14:sldId id="284"/>
            <p14:sldId id="285"/>
            <p14:sldId id="286"/>
            <p14:sldId id="287"/>
            <p14:sldId id="290"/>
            <p14:sldId id="288"/>
            <p14:sldId id="2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94ED"/>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135" autoAdjust="0"/>
  </p:normalViewPr>
  <p:slideViewPr>
    <p:cSldViewPr snapToGrid="0">
      <p:cViewPr varScale="1">
        <p:scale>
          <a:sx n="77" d="100"/>
          <a:sy n="77" d="100"/>
        </p:scale>
        <p:origin x="1878" y="78"/>
      </p:cViewPr>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B3F03-733C-4F4F-8160-EA6766E3B12A}" type="datetimeFigureOut">
              <a:rPr lang="es-ES" smtClean="0"/>
              <a:t>21/01/2021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0464F-B7A6-41EA-9FCA-FF947132E9B8}" type="slidenum">
              <a:rPr lang="es-ES" smtClean="0"/>
              <a:t>‹Nº›</a:t>
            </a:fld>
            <a:endParaRPr lang="es-ES"/>
          </a:p>
        </p:txBody>
      </p:sp>
    </p:spTree>
    <p:extLst>
      <p:ext uri="{BB962C8B-B14F-4D97-AF65-F5344CB8AC3E}">
        <p14:creationId xmlns:p14="http://schemas.microsoft.com/office/powerpoint/2010/main" val="355451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librería de descubrimiento esta compuesta por distintos módulos con finalidades muy distintas:</a:t>
            </a:r>
          </a:p>
          <a:p>
            <a:pPr marL="171450" indent="-171450">
              <a:buFontTx/>
              <a:buChar char="-"/>
            </a:pPr>
            <a:r>
              <a:rPr lang="es-ES" dirty="0"/>
              <a:t>Reconciliación de entidades </a:t>
            </a:r>
            <a:r>
              <a:rPr lang="es-ES" dirty="0">
                <a:sym typeface="Wingdings" panose="05000000000000000000" pitchFamily="2" charset="2"/>
              </a:rPr>
              <a:t></a:t>
            </a:r>
            <a:r>
              <a:rPr lang="es-ES" dirty="0"/>
              <a:t> (dentro de un mismo Backend). Realiza la detección de duplicados o instancias que referencian el mismo concepto y coordina el proceso de merge o </a:t>
            </a:r>
            <a:r>
              <a:rPr lang="es-ES"/>
              <a:t>linkado</a:t>
            </a:r>
            <a:endParaRPr lang="es-ES" dirty="0"/>
          </a:p>
          <a:p>
            <a:pPr marL="171450" indent="-171450">
              <a:buFontTx/>
              <a:buChar char="-"/>
            </a:pPr>
            <a:r>
              <a:rPr lang="es-ES" dirty="0"/>
              <a:t>Descubrimiento de enlaces </a:t>
            </a:r>
            <a:r>
              <a:rPr lang="es-ES" dirty="0">
                <a:sym typeface="Wingdings" panose="05000000000000000000" pitchFamily="2" charset="2"/>
              </a:rPr>
              <a:t></a:t>
            </a:r>
            <a:r>
              <a:rPr lang="es-ES" dirty="0"/>
              <a:t> Instancias externas al </a:t>
            </a:r>
            <a:r>
              <a:rPr lang="es-ES" dirty="0" err="1"/>
              <a:t>Bacend</a:t>
            </a:r>
            <a:r>
              <a:rPr lang="es-ES" dirty="0"/>
              <a:t> SGI. Tiene como finalidad añadir enlaces entre instancias</a:t>
            </a:r>
          </a:p>
          <a:p>
            <a:pPr marL="628650" lvl="1" indent="-171450">
              <a:buFontTx/>
              <a:buChar char="-"/>
            </a:pPr>
            <a:r>
              <a:rPr lang="es-ES" dirty="0"/>
              <a:t>Otros Backend SGI.</a:t>
            </a:r>
          </a:p>
          <a:p>
            <a:pPr marL="628650" lvl="1" indent="-171450">
              <a:buFontTx/>
              <a:buChar char="-"/>
            </a:pPr>
            <a:r>
              <a:rPr lang="es-ES" dirty="0"/>
              <a:t>La Nube LOD</a:t>
            </a:r>
          </a:p>
          <a:p>
            <a:pPr marL="171450" lvl="0" indent="-171450">
              <a:buFontTx/>
              <a:buChar char="-"/>
            </a:pPr>
            <a:r>
              <a:rPr lang="es-ES" dirty="0"/>
              <a:t>Detección de equivalencias </a:t>
            </a:r>
            <a:r>
              <a:rPr lang="es-ES" dirty="0">
                <a:sym typeface="Wingdings" panose="05000000000000000000" pitchFamily="2" charset="2"/>
              </a:rPr>
              <a:t> Usando razonamiento automático</a:t>
            </a:r>
            <a:endParaRPr lang="es-ES" dirty="0"/>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a:t>
            </a:fld>
            <a:endParaRPr lang="es-ES"/>
          </a:p>
        </p:txBody>
      </p:sp>
    </p:spTree>
    <p:extLst>
      <p:ext uri="{BB962C8B-B14F-4D97-AF65-F5344CB8AC3E}">
        <p14:creationId xmlns:p14="http://schemas.microsoft.com/office/powerpoint/2010/main" val="3497683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11</a:t>
            </a:fld>
            <a:endParaRPr lang="es-ES"/>
          </a:p>
        </p:txBody>
      </p:sp>
    </p:spTree>
    <p:extLst>
      <p:ext uri="{BB962C8B-B14F-4D97-AF65-F5344CB8AC3E}">
        <p14:creationId xmlns:p14="http://schemas.microsoft.com/office/powerpoint/2010/main" val="3115142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12</a:t>
            </a:fld>
            <a:endParaRPr lang="es-ES"/>
          </a:p>
        </p:txBody>
      </p:sp>
    </p:spTree>
    <p:extLst>
      <p:ext uri="{BB962C8B-B14F-4D97-AF65-F5344CB8AC3E}">
        <p14:creationId xmlns:p14="http://schemas.microsoft.com/office/powerpoint/2010/main" val="4083027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13</a:t>
            </a:fld>
            <a:endParaRPr lang="es-ES"/>
          </a:p>
        </p:txBody>
      </p:sp>
    </p:spTree>
    <p:extLst>
      <p:ext uri="{BB962C8B-B14F-4D97-AF65-F5344CB8AC3E}">
        <p14:creationId xmlns:p14="http://schemas.microsoft.com/office/powerpoint/2010/main" val="3426180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14</a:t>
            </a:fld>
            <a:endParaRPr lang="es-ES"/>
          </a:p>
        </p:txBody>
      </p:sp>
    </p:spTree>
    <p:extLst>
      <p:ext uri="{BB962C8B-B14F-4D97-AF65-F5344CB8AC3E}">
        <p14:creationId xmlns:p14="http://schemas.microsoft.com/office/powerpoint/2010/main" val="3534499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15</a:t>
            </a:fld>
            <a:endParaRPr lang="es-ES"/>
          </a:p>
        </p:txBody>
      </p:sp>
    </p:spTree>
    <p:extLst>
      <p:ext uri="{BB962C8B-B14F-4D97-AF65-F5344CB8AC3E}">
        <p14:creationId xmlns:p14="http://schemas.microsoft.com/office/powerpoint/2010/main" val="2080668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16</a:t>
            </a:fld>
            <a:endParaRPr lang="es-ES"/>
          </a:p>
        </p:txBody>
      </p:sp>
    </p:spTree>
    <p:extLst>
      <p:ext uri="{BB962C8B-B14F-4D97-AF65-F5344CB8AC3E}">
        <p14:creationId xmlns:p14="http://schemas.microsoft.com/office/powerpoint/2010/main" val="2617041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3</a:t>
            </a:fld>
            <a:endParaRPr lang="es-ES"/>
          </a:p>
        </p:txBody>
      </p:sp>
    </p:spTree>
    <p:extLst>
      <p:ext uri="{BB962C8B-B14F-4D97-AF65-F5344CB8AC3E}">
        <p14:creationId xmlns:p14="http://schemas.microsoft.com/office/powerpoint/2010/main" val="3782539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4</a:t>
            </a:fld>
            <a:endParaRPr lang="es-ES"/>
          </a:p>
        </p:txBody>
      </p:sp>
    </p:spTree>
    <p:extLst>
      <p:ext uri="{BB962C8B-B14F-4D97-AF65-F5344CB8AC3E}">
        <p14:creationId xmlns:p14="http://schemas.microsoft.com/office/powerpoint/2010/main" val="1367267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5</a:t>
            </a:fld>
            <a:endParaRPr lang="es-ES"/>
          </a:p>
        </p:txBody>
      </p:sp>
    </p:spTree>
    <p:extLst>
      <p:ext uri="{BB962C8B-B14F-4D97-AF65-F5344CB8AC3E}">
        <p14:creationId xmlns:p14="http://schemas.microsoft.com/office/powerpoint/2010/main" val="3391523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6</a:t>
            </a:fld>
            <a:endParaRPr lang="es-ES"/>
          </a:p>
        </p:txBody>
      </p:sp>
    </p:spTree>
    <p:extLst>
      <p:ext uri="{BB962C8B-B14F-4D97-AF65-F5344CB8AC3E}">
        <p14:creationId xmlns:p14="http://schemas.microsoft.com/office/powerpoint/2010/main" val="714107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7</a:t>
            </a:fld>
            <a:endParaRPr lang="es-ES"/>
          </a:p>
        </p:txBody>
      </p:sp>
    </p:spTree>
    <p:extLst>
      <p:ext uri="{BB962C8B-B14F-4D97-AF65-F5344CB8AC3E}">
        <p14:creationId xmlns:p14="http://schemas.microsoft.com/office/powerpoint/2010/main" val="3564261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8</a:t>
            </a:fld>
            <a:endParaRPr lang="es-ES"/>
          </a:p>
        </p:txBody>
      </p:sp>
    </p:spTree>
    <p:extLst>
      <p:ext uri="{BB962C8B-B14F-4D97-AF65-F5344CB8AC3E}">
        <p14:creationId xmlns:p14="http://schemas.microsoft.com/office/powerpoint/2010/main" val="546102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9</a:t>
            </a:fld>
            <a:endParaRPr lang="es-ES"/>
          </a:p>
        </p:txBody>
      </p:sp>
    </p:spTree>
    <p:extLst>
      <p:ext uri="{BB962C8B-B14F-4D97-AF65-F5344CB8AC3E}">
        <p14:creationId xmlns:p14="http://schemas.microsoft.com/office/powerpoint/2010/main" val="818205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10</a:t>
            </a:fld>
            <a:endParaRPr lang="es-ES"/>
          </a:p>
        </p:txBody>
      </p:sp>
    </p:spTree>
    <p:extLst>
      <p:ext uri="{BB962C8B-B14F-4D97-AF65-F5344CB8AC3E}">
        <p14:creationId xmlns:p14="http://schemas.microsoft.com/office/powerpoint/2010/main" val="26917826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16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B3BDD-BA7D-4DC1-A5B3-BBADB1565BDB}"/>
              </a:ext>
            </a:extLst>
          </p:cNvPr>
          <p:cNvSpPr>
            <a:spLocks noGrp="1"/>
          </p:cNvSpPr>
          <p:nvPr>
            <p:ph type="title"/>
          </p:nvPr>
        </p:nvSpPr>
        <p:spPr>
          <a:xfrm>
            <a:off x="838200" y="1305651"/>
            <a:ext cx="10515600" cy="1325563"/>
          </a:xfrm>
          <a:prstGeom prst="rect">
            <a:avLst/>
          </a:prstGeom>
        </p:spPr>
        <p:txBody>
          <a:bodyPr/>
          <a:lstStyle>
            <a:lvl1pPr>
              <a:defRPr>
                <a:latin typeface="Hypatia Sans Pro" panose="020B0502020204020303" pitchFamily="34" charset="0"/>
              </a:defRPr>
            </a:lvl1p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7AA5F9-D252-4DA4-BA9A-49866E392093}"/>
              </a:ext>
            </a:extLst>
          </p:cNvPr>
          <p:cNvSpPr>
            <a:spLocks noGrp="1"/>
          </p:cNvSpPr>
          <p:nvPr>
            <p:ph type="body" orient="vert" idx="1"/>
          </p:nvPr>
        </p:nvSpPr>
        <p:spPr>
          <a:xfrm>
            <a:off x="838200" y="2769325"/>
            <a:ext cx="10515600" cy="3407637"/>
          </a:xfrm>
          <a:prstGeom prst="rect">
            <a:avLst/>
          </a:prstGeom>
        </p:spPr>
        <p:txBody>
          <a:bodyPr vert="eaVert"/>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16578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8474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7265BE-8659-47D4-A788-3FE8759A171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B6F7D73-12BA-4822-A6C9-48364AC4897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C6EE9A7-9250-4D82-95C2-380AE03779BE}"/>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21/01/2021</a:t>
            </a:fld>
            <a:endParaRPr lang="es-ES"/>
          </a:p>
        </p:txBody>
      </p:sp>
      <p:sp>
        <p:nvSpPr>
          <p:cNvPr id="5" name="Marcador de pie de página 4">
            <a:extLst>
              <a:ext uri="{FF2B5EF4-FFF2-40B4-BE49-F238E27FC236}">
                <a16:creationId xmlns:a16="http://schemas.microsoft.com/office/drawing/2014/main" id="{808440A7-F716-4ACE-8E98-FDAAE7EB7BB1}"/>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1B23A0E0-7A48-45C3-ADF6-7F6ABFF5C3B5}"/>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6690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F9C04F-8550-4867-B8AC-C424BCF85684}"/>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69AF65F-A11E-4644-A6F2-238F51378540}"/>
              </a:ext>
            </a:extLst>
          </p:cNvPr>
          <p:cNvSpPr>
            <a:spLocks noGrp="1"/>
          </p:cNvSpPr>
          <p:nvPr>
            <p:ph idx="1"/>
          </p:nvPr>
        </p:nvSpPr>
        <p:spPr>
          <a:xfrm>
            <a:off x="838200" y="1825625"/>
            <a:ext cx="10515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74A7410-E9A6-4EE5-908D-F255FAF7926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21/01/2021</a:t>
            </a:fld>
            <a:endParaRPr lang="es-ES"/>
          </a:p>
        </p:txBody>
      </p:sp>
      <p:sp>
        <p:nvSpPr>
          <p:cNvPr id="5" name="Marcador de pie de página 4">
            <a:extLst>
              <a:ext uri="{FF2B5EF4-FFF2-40B4-BE49-F238E27FC236}">
                <a16:creationId xmlns:a16="http://schemas.microsoft.com/office/drawing/2014/main" id="{E1463A6D-441D-463A-A1DD-92541DB69996}"/>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419DD27A-E175-4F69-88CC-8E0778204ED3}"/>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820933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967B5-D309-447F-BDC6-0914851E2D5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4C2A32C-F0A1-4273-8842-3DA0D8102ED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4404E7F-55DE-4600-B431-75C927418DD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21/01/2021</a:t>
            </a:fld>
            <a:endParaRPr lang="es-ES"/>
          </a:p>
        </p:txBody>
      </p:sp>
      <p:sp>
        <p:nvSpPr>
          <p:cNvPr id="5" name="Marcador de pie de página 4">
            <a:extLst>
              <a:ext uri="{FF2B5EF4-FFF2-40B4-BE49-F238E27FC236}">
                <a16:creationId xmlns:a16="http://schemas.microsoft.com/office/drawing/2014/main" id="{98F5D09C-B912-4619-B1A8-B44A610441DC}"/>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59B9736E-0913-4838-9CCE-C7F2675D8F01}"/>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886040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A8851-D55E-4E07-94CC-69FBF7130497}"/>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C3B4C44-2CE7-427F-AFD3-81284DF3FC39}"/>
              </a:ext>
            </a:extLst>
          </p:cNvPr>
          <p:cNvSpPr>
            <a:spLocks noGrp="1"/>
          </p:cNvSpPr>
          <p:nvPr>
            <p:ph sz="half" idx="1"/>
          </p:nvPr>
        </p:nvSpPr>
        <p:spPr>
          <a:xfrm>
            <a:off x="838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854BCA0-0E3E-4A87-9FE5-35823F0E9288}"/>
              </a:ext>
            </a:extLst>
          </p:cNvPr>
          <p:cNvSpPr>
            <a:spLocks noGrp="1"/>
          </p:cNvSpPr>
          <p:nvPr>
            <p:ph sz="half" idx="2"/>
          </p:nvPr>
        </p:nvSpPr>
        <p:spPr>
          <a:xfrm>
            <a:off x="6172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8736A2A-190C-4DB3-8953-ECAB0923FC2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21/01/2021</a:t>
            </a:fld>
            <a:endParaRPr lang="es-ES"/>
          </a:p>
        </p:txBody>
      </p:sp>
      <p:sp>
        <p:nvSpPr>
          <p:cNvPr id="6" name="Marcador de pie de página 5">
            <a:extLst>
              <a:ext uri="{FF2B5EF4-FFF2-40B4-BE49-F238E27FC236}">
                <a16:creationId xmlns:a16="http://schemas.microsoft.com/office/drawing/2014/main" id="{381A34BF-F19A-4A4E-8936-F6D69C1A9969}"/>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78DECAF2-DE11-439D-AD53-14C725D6616A}"/>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2090419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77B50-E442-47AC-A9AF-17DCFBD24C6C}"/>
              </a:ext>
            </a:extLst>
          </p:cNvPr>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DEDF184-A1A7-4C58-8CC2-E4CEC89AE43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CD3439B-8400-4069-8597-036899569C03}"/>
              </a:ext>
            </a:extLst>
          </p:cNvPr>
          <p:cNvSpPr>
            <a:spLocks noGrp="1"/>
          </p:cNvSpPr>
          <p:nvPr>
            <p:ph sz="half" idx="2"/>
          </p:nvPr>
        </p:nvSpPr>
        <p:spPr>
          <a:xfrm>
            <a:off x="839788" y="2505075"/>
            <a:ext cx="5157787"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BDAFE48-14CC-4297-A412-8F4C87E435E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F086D72-6013-4FCC-87BA-6BED889E3B9B}"/>
              </a:ext>
            </a:extLst>
          </p:cNvPr>
          <p:cNvSpPr>
            <a:spLocks noGrp="1"/>
          </p:cNvSpPr>
          <p:nvPr>
            <p:ph sz="quarter" idx="4"/>
          </p:nvPr>
        </p:nvSpPr>
        <p:spPr>
          <a:xfrm>
            <a:off x="6172200" y="2505075"/>
            <a:ext cx="5183188"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5E5CC16-C2FF-4022-B765-BA7C69242D9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21/01/2021</a:t>
            </a:fld>
            <a:endParaRPr lang="es-ES"/>
          </a:p>
        </p:txBody>
      </p:sp>
      <p:sp>
        <p:nvSpPr>
          <p:cNvPr id="8" name="Marcador de pie de página 7">
            <a:extLst>
              <a:ext uri="{FF2B5EF4-FFF2-40B4-BE49-F238E27FC236}">
                <a16:creationId xmlns:a16="http://schemas.microsoft.com/office/drawing/2014/main" id="{BABB818A-0BF3-4D1B-86E1-17737E0A3C9D}"/>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9" name="Marcador de número de diapositiva 8">
            <a:extLst>
              <a:ext uri="{FF2B5EF4-FFF2-40B4-BE49-F238E27FC236}">
                <a16:creationId xmlns:a16="http://schemas.microsoft.com/office/drawing/2014/main" id="{387EE789-D61E-4595-92C9-3BCC8BEE532C}"/>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46957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8C860-F42D-485E-9172-D6760C42D1C3}"/>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4E1AF67-5213-4284-B772-E5E430A8656B}"/>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21/01/2021</a:t>
            </a:fld>
            <a:endParaRPr lang="es-ES"/>
          </a:p>
        </p:txBody>
      </p:sp>
      <p:sp>
        <p:nvSpPr>
          <p:cNvPr id="4" name="Marcador de pie de página 3">
            <a:extLst>
              <a:ext uri="{FF2B5EF4-FFF2-40B4-BE49-F238E27FC236}">
                <a16:creationId xmlns:a16="http://schemas.microsoft.com/office/drawing/2014/main" id="{7774E59F-05C2-4A09-B187-BC84938DDF3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5" name="Marcador de número de diapositiva 4">
            <a:extLst>
              <a:ext uri="{FF2B5EF4-FFF2-40B4-BE49-F238E27FC236}">
                <a16:creationId xmlns:a16="http://schemas.microsoft.com/office/drawing/2014/main" id="{6A7CD839-4A60-4AFB-974E-DB6511E6B8BD}"/>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040749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401075-7BBC-4421-9849-C51C77A0EAF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B17B5A-14FB-4E7B-95BE-3527AD2BC62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82E9C78-C5AF-4365-8803-B9AD6809F69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836952-B9E6-42B5-A318-36AB3866602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21/01/2021</a:t>
            </a:fld>
            <a:endParaRPr lang="es-ES"/>
          </a:p>
        </p:txBody>
      </p:sp>
      <p:sp>
        <p:nvSpPr>
          <p:cNvPr id="6" name="Marcador de pie de página 5">
            <a:extLst>
              <a:ext uri="{FF2B5EF4-FFF2-40B4-BE49-F238E27FC236}">
                <a16:creationId xmlns:a16="http://schemas.microsoft.com/office/drawing/2014/main" id="{95DDC499-767A-40D2-80AF-C3CE9DB8A18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DF27EB1D-5200-4E3A-987D-BAAD9F041739}"/>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845410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5390D-8453-4D6D-A9E5-3CB138DC5A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A3B5DBA-1A3F-4D66-B902-C9E8EBF6985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DF3E009-5F3F-4B2E-AC64-F06382F78B8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4CF4E8-6AC6-468D-A8B1-E573C90C6032}"/>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21/01/2021</a:t>
            </a:fld>
            <a:endParaRPr lang="es-ES"/>
          </a:p>
        </p:txBody>
      </p:sp>
      <p:sp>
        <p:nvSpPr>
          <p:cNvPr id="6" name="Marcador de pie de página 5">
            <a:extLst>
              <a:ext uri="{FF2B5EF4-FFF2-40B4-BE49-F238E27FC236}">
                <a16:creationId xmlns:a16="http://schemas.microsoft.com/office/drawing/2014/main" id="{03685D13-3251-421C-AA8E-40D9534FD7D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BB5DA9BD-DADB-4730-B5D6-B1DE44198A3B}"/>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289813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2CEA09-ABDC-4AA2-9ED2-27D860BD2840}"/>
              </a:ext>
            </a:extLst>
          </p:cNvPr>
          <p:cNvSpPr>
            <a:spLocks noGrp="1"/>
          </p:cNvSpPr>
          <p:nvPr>
            <p:ph type="title"/>
          </p:nvPr>
        </p:nvSpPr>
        <p:spPr>
          <a:xfrm>
            <a:off x="838200" y="1331776"/>
            <a:ext cx="10515600" cy="1325563"/>
          </a:xfrm>
          <a:prstGeom prst="rect">
            <a:avLst/>
          </a:prstGeom>
        </p:spPr>
        <p:txBody>
          <a:bodyPr/>
          <a:lstStyle>
            <a:lvl1pPr>
              <a:defRPr sz="2800">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779EAD6-5353-46DD-9806-3B98DC156EDD}"/>
              </a:ext>
            </a:extLst>
          </p:cNvPr>
          <p:cNvSpPr>
            <a:spLocks noGrp="1"/>
          </p:cNvSpPr>
          <p:nvPr>
            <p:ph idx="1"/>
          </p:nvPr>
        </p:nvSpPr>
        <p:spPr>
          <a:xfrm>
            <a:off x="838200" y="3043645"/>
            <a:ext cx="10515600" cy="3133317"/>
          </a:xfrm>
          <a:prstGeom prst="rect">
            <a:avLst/>
          </a:prstGeom>
        </p:spPr>
        <p:txBody>
          <a:bodyPr/>
          <a:lstStyle>
            <a:lvl1pPr>
              <a:defRPr>
                <a:solidFill>
                  <a:srgbClr val="9A0000"/>
                </a:solidFill>
                <a:latin typeface="Minion Pro" panose="02040503050201020203" pitchFamily="18" charset="0"/>
              </a:defRPr>
            </a:lvl1pPr>
            <a:lvl2pPr>
              <a:defRPr>
                <a:solidFill>
                  <a:srgbClr val="9A0000"/>
                </a:solidFill>
                <a:latin typeface="Minion Pro" panose="02040503050201020203" pitchFamily="18" charset="0"/>
              </a:defRPr>
            </a:lvl2pPr>
            <a:lvl3pPr>
              <a:defRPr>
                <a:solidFill>
                  <a:schemeClr val="tx1"/>
                </a:solidFill>
                <a:latin typeface="Minion Pro" panose="02040503050201020203" pitchFamily="18" charset="0"/>
              </a:defRPr>
            </a:lvl3pPr>
            <a:lvl4pPr>
              <a:defRPr>
                <a:solidFill>
                  <a:schemeClr val="tx1"/>
                </a:solidFill>
                <a:latin typeface="Minion Pro" panose="02040503050201020203" pitchFamily="18" charset="0"/>
              </a:defRPr>
            </a:lvl4pPr>
            <a:lvl5pPr>
              <a:defRPr>
                <a:solidFill>
                  <a:schemeClr val="tx1"/>
                </a:solidFill>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105098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3CF033-AC03-4188-87E3-CCF205FC7F51}"/>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291163-B131-4081-96EC-C5A3357B246A}"/>
              </a:ext>
            </a:extLst>
          </p:cNvPr>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51157BB-1EB4-48C6-8A41-AED68AD09348}"/>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21/01/2021</a:t>
            </a:fld>
            <a:endParaRPr lang="es-ES"/>
          </a:p>
        </p:txBody>
      </p:sp>
      <p:sp>
        <p:nvSpPr>
          <p:cNvPr id="5" name="Marcador de pie de página 4">
            <a:extLst>
              <a:ext uri="{FF2B5EF4-FFF2-40B4-BE49-F238E27FC236}">
                <a16:creationId xmlns:a16="http://schemas.microsoft.com/office/drawing/2014/main" id="{BF45CE07-7FBF-48C8-A2CC-46C48E8BB84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31C05006-F438-4065-B8B5-5D6C87EA01B8}"/>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755127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8910081-B247-4666-B7B2-D9F364333582}"/>
              </a:ext>
            </a:extLst>
          </p:cNvPr>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CD8D6FE-EC39-4BE8-81C2-811D8B070BB1}"/>
              </a:ext>
            </a:extLst>
          </p:cNvPr>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09D82AF-28AF-4AC5-A99E-B7C9CBD49B00}"/>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21/01/2021</a:t>
            </a:fld>
            <a:endParaRPr lang="es-ES"/>
          </a:p>
        </p:txBody>
      </p:sp>
      <p:sp>
        <p:nvSpPr>
          <p:cNvPr id="5" name="Marcador de pie de página 4">
            <a:extLst>
              <a:ext uri="{FF2B5EF4-FFF2-40B4-BE49-F238E27FC236}">
                <a16:creationId xmlns:a16="http://schemas.microsoft.com/office/drawing/2014/main" id="{38746769-4059-40A4-8981-4F1967396D65}"/>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09367E47-A61A-4386-8533-565F13C80F02}"/>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110627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0E953-ABCF-4286-8FE5-D8BD237A16A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DC42467-B493-4C6C-BABC-FF04BCF21B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6F047E4-33CF-4D92-9310-0B7366615B39}"/>
              </a:ext>
            </a:extLst>
          </p:cNvPr>
          <p:cNvSpPr>
            <a:spLocks noGrp="1"/>
          </p:cNvSpPr>
          <p:nvPr>
            <p:ph type="dt" sz="half" idx="10"/>
          </p:nvPr>
        </p:nvSpPr>
        <p:spPr/>
        <p:txBody>
          <a:bodyPr/>
          <a:lstStyle/>
          <a:p>
            <a:fld id="{4A5A45B6-2818-4683-9C60-0C1210601B5B}" type="datetimeFigureOut">
              <a:rPr lang="es-ES" smtClean="0"/>
              <a:t>21/01/2021</a:t>
            </a:fld>
            <a:endParaRPr lang="es-ES"/>
          </a:p>
        </p:txBody>
      </p:sp>
      <p:sp>
        <p:nvSpPr>
          <p:cNvPr id="5" name="Marcador de pie de página 4">
            <a:extLst>
              <a:ext uri="{FF2B5EF4-FFF2-40B4-BE49-F238E27FC236}">
                <a16:creationId xmlns:a16="http://schemas.microsoft.com/office/drawing/2014/main" id="{B2D89C5D-CAF0-4C12-91A5-AB3A509DF44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10A1326-7A75-4E33-9C33-8835B9253301}"/>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248299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A9187-C2E6-4084-B222-36D3C68DF15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321D2E9-DF9B-4415-9B71-DC856BECFDB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B3F1A21-CB46-45F2-8887-747905DCB4C4}"/>
              </a:ext>
            </a:extLst>
          </p:cNvPr>
          <p:cNvSpPr>
            <a:spLocks noGrp="1"/>
          </p:cNvSpPr>
          <p:nvPr>
            <p:ph type="dt" sz="half" idx="10"/>
          </p:nvPr>
        </p:nvSpPr>
        <p:spPr/>
        <p:txBody>
          <a:bodyPr/>
          <a:lstStyle/>
          <a:p>
            <a:fld id="{4A5A45B6-2818-4683-9C60-0C1210601B5B}" type="datetimeFigureOut">
              <a:rPr lang="es-ES" smtClean="0"/>
              <a:t>21/01/2021</a:t>
            </a:fld>
            <a:endParaRPr lang="es-ES"/>
          </a:p>
        </p:txBody>
      </p:sp>
      <p:sp>
        <p:nvSpPr>
          <p:cNvPr id="5" name="Marcador de pie de página 4">
            <a:extLst>
              <a:ext uri="{FF2B5EF4-FFF2-40B4-BE49-F238E27FC236}">
                <a16:creationId xmlns:a16="http://schemas.microsoft.com/office/drawing/2014/main" id="{A961DBE4-D362-4952-8199-4FB7CDBEA6C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81BED84-3353-4F89-93DB-A2ECF32C0E9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2048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A9D3B6-6FDF-4F48-BB87-B388CF275C5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D92F1FD-3D65-4D6C-876B-95E7309F2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973A37D-C1AF-4D98-A9DD-F7EF69D72FB9}"/>
              </a:ext>
            </a:extLst>
          </p:cNvPr>
          <p:cNvSpPr>
            <a:spLocks noGrp="1"/>
          </p:cNvSpPr>
          <p:nvPr>
            <p:ph type="dt" sz="half" idx="10"/>
          </p:nvPr>
        </p:nvSpPr>
        <p:spPr/>
        <p:txBody>
          <a:bodyPr/>
          <a:lstStyle/>
          <a:p>
            <a:fld id="{4A5A45B6-2818-4683-9C60-0C1210601B5B}" type="datetimeFigureOut">
              <a:rPr lang="es-ES" smtClean="0"/>
              <a:t>21/01/2021</a:t>
            </a:fld>
            <a:endParaRPr lang="es-ES"/>
          </a:p>
        </p:txBody>
      </p:sp>
      <p:sp>
        <p:nvSpPr>
          <p:cNvPr id="5" name="Marcador de pie de página 4">
            <a:extLst>
              <a:ext uri="{FF2B5EF4-FFF2-40B4-BE49-F238E27FC236}">
                <a16:creationId xmlns:a16="http://schemas.microsoft.com/office/drawing/2014/main" id="{2E426267-4AB4-4CD2-9800-F3C4811A381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0A5B62D-AE0A-4268-847C-E936D66D8AC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4275517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4EEF3-0812-41CD-B28C-6C2E1919B4D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899E8FA-6F47-4DF2-B0F9-2EC6CF714EB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BF7CC6A-190B-4A0D-B270-05F95947BC1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2D1925A-EFC0-4ABB-818F-D813F4D7CC89}"/>
              </a:ext>
            </a:extLst>
          </p:cNvPr>
          <p:cNvSpPr>
            <a:spLocks noGrp="1"/>
          </p:cNvSpPr>
          <p:nvPr>
            <p:ph type="dt" sz="half" idx="10"/>
          </p:nvPr>
        </p:nvSpPr>
        <p:spPr/>
        <p:txBody>
          <a:bodyPr/>
          <a:lstStyle/>
          <a:p>
            <a:fld id="{4A5A45B6-2818-4683-9C60-0C1210601B5B}" type="datetimeFigureOut">
              <a:rPr lang="es-ES" smtClean="0"/>
              <a:t>21/01/2021</a:t>
            </a:fld>
            <a:endParaRPr lang="es-ES"/>
          </a:p>
        </p:txBody>
      </p:sp>
      <p:sp>
        <p:nvSpPr>
          <p:cNvPr id="6" name="Marcador de pie de página 5">
            <a:extLst>
              <a:ext uri="{FF2B5EF4-FFF2-40B4-BE49-F238E27FC236}">
                <a16:creationId xmlns:a16="http://schemas.microsoft.com/office/drawing/2014/main" id="{522F3BC3-7163-41DA-A1B4-98F6A7F8C41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97F59DF-2979-44F0-86CB-3DE28EDCA5B2}"/>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3890149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23F98-48A8-439B-A59B-3A9EE80E40C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4DE8F10-DC0C-4A60-A269-EB9A5D4E32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09363DE-8DF6-488D-8981-BDEE5FA4AC6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AA482D9-46C2-4B05-BA73-C4C95BFCF5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561EC43-7FBD-4A65-8BAE-318D610ED92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1E2B0B4-D088-44E4-83C2-B6FEB837B354}"/>
              </a:ext>
            </a:extLst>
          </p:cNvPr>
          <p:cNvSpPr>
            <a:spLocks noGrp="1"/>
          </p:cNvSpPr>
          <p:nvPr>
            <p:ph type="dt" sz="half" idx="10"/>
          </p:nvPr>
        </p:nvSpPr>
        <p:spPr/>
        <p:txBody>
          <a:bodyPr/>
          <a:lstStyle/>
          <a:p>
            <a:fld id="{4A5A45B6-2818-4683-9C60-0C1210601B5B}" type="datetimeFigureOut">
              <a:rPr lang="es-ES" smtClean="0"/>
              <a:t>21/01/2021</a:t>
            </a:fld>
            <a:endParaRPr lang="es-ES"/>
          </a:p>
        </p:txBody>
      </p:sp>
      <p:sp>
        <p:nvSpPr>
          <p:cNvPr id="8" name="Marcador de pie de página 7">
            <a:extLst>
              <a:ext uri="{FF2B5EF4-FFF2-40B4-BE49-F238E27FC236}">
                <a16:creationId xmlns:a16="http://schemas.microsoft.com/office/drawing/2014/main" id="{6EA01F99-CC75-423F-A253-E2D868816C5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B421A2B-063C-434B-9C2D-4D459B27F0C6}"/>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4330341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609EA-7D83-4063-800D-D5D5058986E0}"/>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B10BDBF-D2D5-4CDE-B1EE-59346FE6726F}"/>
              </a:ext>
            </a:extLst>
          </p:cNvPr>
          <p:cNvSpPr>
            <a:spLocks noGrp="1"/>
          </p:cNvSpPr>
          <p:nvPr>
            <p:ph type="dt" sz="half" idx="10"/>
          </p:nvPr>
        </p:nvSpPr>
        <p:spPr/>
        <p:txBody>
          <a:bodyPr/>
          <a:lstStyle/>
          <a:p>
            <a:fld id="{4A5A45B6-2818-4683-9C60-0C1210601B5B}" type="datetimeFigureOut">
              <a:rPr lang="es-ES" smtClean="0"/>
              <a:t>21/01/2021</a:t>
            </a:fld>
            <a:endParaRPr lang="es-ES"/>
          </a:p>
        </p:txBody>
      </p:sp>
      <p:sp>
        <p:nvSpPr>
          <p:cNvPr id="4" name="Marcador de pie de página 3">
            <a:extLst>
              <a:ext uri="{FF2B5EF4-FFF2-40B4-BE49-F238E27FC236}">
                <a16:creationId xmlns:a16="http://schemas.microsoft.com/office/drawing/2014/main" id="{5E27F299-FD03-42EC-9DE4-F05FB0E1544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147B5C1-1944-4BA2-93B8-07848B5FC1F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3156057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410D4CF-7313-4212-B95A-8EC70CD9DF13}"/>
              </a:ext>
            </a:extLst>
          </p:cNvPr>
          <p:cNvSpPr>
            <a:spLocks noGrp="1"/>
          </p:cNvSpPr>
          <p:nvPr>
            <p:ph type="dt" sz="half" idx="10"/>
          </p:nvPr>
        </p:nvSpPr>
        <p:spPr/>
        <p:txBody>
          <a:bodyPr/>
          <a:lstStyle/>
          <a:p>
            <a:fld id="{4A5A45B6-2818-4683-9C60-0C1210601B5B}" type="datetimeFigureOut">
              <a:rPr lang="es-ES" smtClean="0"/>
              <a:t>21/01/2021</a:t>
            </a:fld>
            <a:endParaRPr lang="es-ES"/>
          </a:p>
        </p:txBody>
      </p:sp>
      <p:sp>
        <p:nvSpPr>
          <p:cNvPr id="3" name="Marcador de pie de página 2">
            <a:extLst>
              <a:ext uri="{FF2B5EF4-FFF2-40B4-BE49-F238E27FC236}">
                <a16:creationId xmlns:a16="http://schemas.microsoft.com/office/drawing/2014/main" id="{4BE5997B-0356-4A29-84F0-D9BA667ACEC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20A9005-AAB3-4C40-97FA-BEA83D49BB7D}"/>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1084730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EBB4E5-FA80-437F-9F0B-BC6528383AF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ABCDD0-144E-4F12-93E1-5CA813B405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43FDFC9D-0030-410F-AE77-51D83959C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E15245-3D19-4134-9A7E-6EF9D8D7829C}"/>
              </a:ext>
            </a:extLst>
          </p:cNvPr>
          <p:cNvSpPr>
            <a:spLocks noGrp="1"/>
          </p:cNvSpPr>
          <p:nvPr>
            <p:ph type="dt" sz="half" idx="10"/>
          </p:nvPr>
        </p:nvSpPr>
        <p:spPr/>
        <p:txBody>
          <a:bodyPr/>
          <a:lstStyle/>
          <a:p>
            <a:fld id="{4A5A45B6-2818-4683-9C60-0C1210601B5B}" type="datetimeFigureOut">
              <a:rPr lang="es-ES" smtClean="0"/>
              <a:t>21/01/2021</a:t>
            </a:fld>
            <a:endParaRPr lang="es-ES"/>
          </a:p>
        </p:txBody>
      </p:sp>
      <p:sp>
        <p:nvSpPr>
          <p:cNvPr id="6" name="Marcador de pie de página 5">
            <a:extLst>
              <a:ext uri="{FF2B5EF4-FFF2-40B4-BE49-F238E27FC236}">
                <a16:creationId xmlns:a16="http://schemas.microsoft.com/office/drawing/2014/main" id="{5FFB3A44-F467-4BB2-97F6-A10648B11CA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74BD9CF-7654-4DA6-91A1-BA1B37BBE68F}"/>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207079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B31E8-AEFE-44A4-AC04-49D6330EFA69}"/>
              </a:ext>
            </a:extLst>
          </p:cNvPr>
          <p:cNvSpPr>
            <a:spLocks noGrp="1"/>
          </p:cNvSpPr>
          <p:nvPr>
            <p:ph type="title"/>
          </p:nvPr>
        </p:nvSpPr>
        <p:spPr>
          <a:xfrm>
            <a:off x="831850" y="1709738"/>
            <a:ext cx="10515600" cy="2852737"/>
          </a:xfrm>
          <a:prstGeom prst="rect">
            <a:avLst/>
          </a:prstGeom>
        </p:spPr>
        <p:txBody>
          <a:bodyPr anchor="b"/>
          <a:lstStyle>
            <a:lvl1pPr>
              <a:defRPr sz="4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C14831B-BBD4-4D51-A6FB-DE8A71FC483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Minion Pro" panose="020405030502010202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41361472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B5CB2-1386-4006-812C-CCBACDE21DA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7BEA69F-C26E-495A-910F-A903D2C667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6F01B35-E529-4AA0-A293-15A4460C4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01E626-4F7D-4F15-8D23-5A850C6E534D}"/>
              </a:ext>
            </a:extLst>
          </p:cNvPr>
          <p:cNvSpPr>
            <a:spLocks noGrp="1"/>
          </p:cNvSpPr>
          <p:nvPr>
            <p:ph type="dt" sz="half" idx="10"/>
          </p:nvPr>
        </p:nvSpPr>
        <p:spPr/>
        <p:txBody>
          <a:bodyPr/>
          <a:lstStyle/>
          <a:p>
            <a:fld id="{4A5A45B6-2818-4683-9C60-0C1210601B5B}" type="datetimeFigureOut">
              <a:rPr lang="es-ES" smtClean="0"/>
              <a:t>21/01/2021</a:t>
            </a:fld>
            <a:endParaRPr lang="es-ES"/>
          </a:p>
        </p:txBody>
      </p:sp>
      <p:sp>
        <p:nvSpPr>
          <p:cNvPr id="6" name="Marcador de pie de página 5">
            <a:extLst>
              <a:ext uri="{FF2B5EF4-FFF2-40B4-BE49-F238E27FC236}">
                <a16:creationId xmlns:a16="http://schemas.microsoft.com/office/drawing/2014/main" id="{E3CBD240-FC8C-4A25-8EB4-D52C110AEAF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9F5FAD0-5481-401C-B194-D27E89DD63BC}"/>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555348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29701-55FB-42F3-85A5-9A146C8B1E7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042984B-BB1B-49CB-9C04-B9951BC9FB3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20A8622-F90A-41D9-9C40-004107F9529D}"/>
              </a:ext>
            </a:extLst>
          </p:cNvPr>
          <p:cNvSpPr>
            <a:spLocks noGrp="1"/>
          </p:cNvSpPr>
          <p:nvPr>
            <p:ph type="dt" sz="half" idx="10"/>
          </p:nvPr>
        </p:nvSpPr>
        <p:spPr/>
        <p:txBody>
          <a:bodyPr/>
          <a:lstStyle/>
          <a:p>
            <a:fld id="{4A5A45B6-2818-4683-9C60-0C1210601B5B}" type="datetimeFigureOut">
              <a:rPr lang="es-ES" smtClean="0"/>
              <a:t>21/01/2021</a:t>
            </a:fld>
            <a:endParaRPr lang="es-ES"/>
          </a:p>
        </p:txBody>
      </p:sp>
      <p:sp>
        <p:nvSpPr>
          <p:cNvPr id="5" name="Marcador de pie de página 4">
            <a:extLst>
              <a:ext uri="{FF2B5EF4-FFF2-40B4-BE49-F238E27FC236}">
                <a16:creationId xmlns:a16="http://schemas.microsoft.com/office/drawing/2014/main" id="{63A68658-84AC-42CA-BD34-2DD4125DDAE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F4E1205-DCD9-4999-81A8-C995E915E172}"/>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731481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BFCD97-5102-4B55-AA8E-C040A1BD359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A3E76D2-59D3-4AC4-81FE-9664C382098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1712062-DC47-4211-B80C-9A4A7B749ED0}"/>
              </a:ext>
            </a:extLst>
          </p:cNvPr>
          <p:cNvSpPr>
            <a:spLocks noGrp="1"/>
          </p:cNvSpPr>
          <p:nvPr>
            <p:ph type="dt" sz="half" idx="10"/>
          </p:nvPr>
        </p:nvSpPr>
        <p:spPr/>
        <p:txBody>
          <a:bodyPr/>
          <a:lstStyle/>
          <a:p>
            <a:fld id="{4A5A45B6-2818-4683-9C60-0C1210601B5B}" type="datetimeFigureOut">
              <a:rPr lang="es-ES" smtClean="0"/>
              <a:t>21/01/2021</a:t>
            </a:fld>
            <a:endParaRPr lang="es-ES"/>
          </a:p>
        </p:txBody>
      </p:sp>
      <p:sp>
        <p:nvSpPr>
          <p:cNvPr id="5" name="Marcador de pie de página 4">
            <a:extLst>
              <a:ext uri="{FF2B5EF4-FFF2-40B4-BE49-F238E27FC236}">
                <a16:creationId xmlns:a16="http://schemas.microsoft.com/office/drawing/2014/main" id="{B0ADAEEB-7E19-4C4A-B673-B6013631093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8A2B7A3-5E7C-4775-A86D-786287B5725A}"/>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41333663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61671A-7258-4792-A7B9-05079DB61A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FCE70BE-CFC7-4645-88B2-5F35F7DD29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7BC9DA0-89FB-4C5C-B42E-666396F23BC2}"/>
              </a:ext>
            </a:extLst>
          </p:cNvPr>
          <p:cNvSpPr>
            <a:spLocks noGrp="1"/>
          </p:cNvSpPr>
          <p:nvPr>
            <p:ph type="dt" sz="half" idx="10"/>
          </p:nvPr>
        </p:nvSpPr>
        <p:spPr/>
        <p:txBody>
          <a:bodyPr/>
          <a:lstStyle/>
          <a:p>
            <a:fld id="{954496B1-3386-49B8-A8CB-026D317131EE}" type="datetimeFigureOut">
              <a:rPr lang="es-ES" smtClean="0"/>
              <a:t>21/01/2021</a:t>
            </a:fld>
            <a:endParaRPr lang="es-ES"/>
          </a:p>
        </p:txBody>
      </p:sp>
      <p:sp>
        <p:nvSpPr>
          <p:cNvPr id="5" name="Marcador de pie de página 4">
            <a:extLst>
              <a:ext uri="{FF2B5EF4-FFF2-40B4-BE49-F238E27FC236}">
                <a16:creationId xmlns:a16="http://schemas.microsoft.com/office/drawing/2014/main" id="{37B08F5B-B6D4-423A-8311-76039813EEB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6C0643-0D80-4000-8BB4-092AF9083B31}"/>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6837084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D0477-8A4F-494E-A7A1-4424202BC9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27778A0-B396-4AB1-BB5C-AB8EAF8EED4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0B455A7-99A8-4B42-9585-F672E6B5EEF0}"/>
              </a:ext>
            </a:extLst>
          </p:cNvPr>
          <p:cNvSpPr>
            <a:spLocks noGrp="1"/>
          </p:cNvSpPr>
          <p:nvPr>
            <p:ph type="dt" sz="half" idx="10"/>
          </p:nvPr>
        </p:nvSpPr>
        <p:spPr/>
        <p:txBody>
          <a:bodyPr/>
          <a:lstStyle/>
          <a:p>
            <a:fld id="{954496B1-3386-49B8-A8CB-026D317131EE}" type="datetimeFigureOut">
              <a:rPr lang="es-ES" smtClean="0"/>
              <a:t>21/01/2021</a:t>
            </a:fld>
            <a:endParaRPr lang="es-ES"/>
          </a:p>
        </p:txBody>
      </p:sp>
      <p:sp>
        <p:nvSpPr>
          <p:cNvPr id="5" name="Marcador de pie de página 4">
            <a:extLst>
              <a:ext uri="{FF2B5EF4-FFF2-40B4-BE49-F238E27FC236}">
                <a16:creationId xmlns:a16="http://schemas.microsoft.com/office/drawing/2014/main" id="{C8C48A9C-C759-4DCC-AC94-6379CBA62F4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286163-8FE0-452C-89D5-D15FF641EB5B}"/>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6529025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58BC78-F1EA-4445-94F7-EABEC496A27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466464-A823-479E-AE72-69A321B15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298B9C0B-FF46-4F8D-AF7E-FE495A51CF9A}"/>
              </a:ext>
            </a:extLst>
          </p:cNvPr>
          <p:cNvSpPr>
            <a:spLocks noGrp="1"/>
          </p:cNvSpPr>
          <p:nvPr>
            <p:ph type="dt" sz="half" idx="10"/>
          </p:nvPr>
        </p:nvSpPr>
        <p:spPr/>
        <p:txBody>
          <a:bodyPr/>
          <a:lstStyle/>
          <a:p>
            <a:fld id="{954496B1-3386-49B8-A8CB-026D317131EE}" type="datetimeFigureOut">
              <a:rPr lang="es-ES" smtClean="0"/>
              <a:t>21/01/2021</a:t>
            </a:fld>
            <a:endParaRPr lang="es-ES"/>
          </a:p>
        </p:txBody>
      </p:sp>
      <p:sp>
        <p:nvSpPr>
          <p:cNvPr id="5" name="Marcador de pie de página 4">
            <a:extLst>
              <a:ext uri="{FF2B5EF4-FFF2-40B4-BE49-F238E27FC236}">
                <a16:creationId xmlns:a16="http://schemas.microsoft.com/office/drawing/2014/main" id="{3BEA03C0-2B51-44C5-9454-391004D6EB0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75D8ADE-37F3-4855-9E39-AC1C3E455977}"/>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781253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8382-D536-497C-913C-30DBE71130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1F94C74-196C-4055-B391-492D2282C460}"/>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4285A2F-7CB8-49ED-846B-3A087262DB3D}"/>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310370B-3DF5-4523-899A-BD86EBA6DA7C}"/>
              </a:ext>
            </a:extLst>
          </p:cNvPr>
          <p:cNvSpPr>
            <a:spLocks noGrp="1"/>
          </p:cNvSpPr>
          <p:nvPr>
            <p:ph type="dt" sz="half" idx="10"/>
          </p:nvPr>
        </p:nvSpPr>
        <p:spPr/>
        <p:txBody>
          <a:bodyPr/>
          <a:lstStyle/>
          <a:p>
            <a:fld id="{954496B1-3386-49B8-A8CB-026D317131EE}" type="datetimeFigureOut">
              <a:rPr lang="es-ES" smtClean="0"/>
              <a:t>21/01/2021</a:t>
            </a:fld>
            <a:endParaRPr lang="es-ES"/>
          </a:p>
        </p:txBody>
      </p:sp>
      <p:sp>
        <p:nvSpPr>
          <p:cNvPr id="6" name="Marcador de pie de página 5">
            <a:extLst>
              <a:ext uri="{FF2B5EF4-FFF2-40B4-BE49-F238E27FC236}">
                <a16:creationId xmlns:a16="http://schemas.microsoft.com/office/drawing/2014/main" id="{E438F623-CA15-4ECF-AB21-A8A52663896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5294172-9EB3-429C-B602-2372D84C92F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5068801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B4B2C-8FDC-4062-B092-BBE7B4B1A4E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BB75C79-FDDF-43A4-8349-5D92E79EF1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04592DA8-6749-4190-88D3-B0830F268566}"/>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32FA04C-E66F-4503-B308-7F46B4E42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0512445E-BBB3-4AE9-A16F-C1719C85BDA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462D470-0EFC-4D38-824F-0730D2F72811}"/>
              </a:ext>
            </a:extLst>
          </p:cNvPr>
          <p:cNvSpPr>
            <a:spLocks noGrp="1"/>
          </p:cNvSpPr>
          <p:nvPr>
            <p:ph type="dt" sz="half" idx="10"/>
          </p:nvPr>
        </p:nvSpPr>
        <p:spPr/>
        <p:txBody>
          <a:bodyPr/>
          <a:lstStyle/>
          <a:p>
            <a:fld id="{954496B1-3386-49B8-A8CB-026D317131EE}" type="datetimeFigureOut">
              <a:rPr lang="es-ES" smtClean="0"/>
              <a:t>21/01/2021</a:t>
            </a:fld>
            <a:endParaRPr lang="es-ES"/>
          </a:p>
        </p:txBody>
      </p:sp>
      <p:sp>
        <p:nvSpPr>
          <p:cNvPr id="8" name="Marcador de pie de página 7">
            <a:extLst>
              <a:ext uri="{FF2B5EF4-FFF2-40B4-BE49-F238E27FC236}">
                <a16:creationId xmlns:a16="http://schemas.microsoft.com/office/drawing/2014/main" id="{BD7436F3-B78C-4A52-A7E0-F99F94F6845F}"/>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BBC8CF7-9639-44E3-8CDE-30E33FCF15DE}"/>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1739318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474BAE-E8AE-48B2-9D43-CD9927E647F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4FE611F-D7DE-413C-947E-E84BA6FB5C86}"/>
              </a:ext>
            </a:extLst>
          </p:cNvPr>
          <p:cNvSpPr>
            <a:spLocks noGrp="1"/>
          </p:cNvSpPr>
          <p:nvPr>
            <p:ph type="dt" sz="half" idx="10"/>
          </p:nvPr>
        </p:nvSpPr>
        <p:spPr/>
        <p:txBody>
          <a:bodyPr/>
          <a:lstStyle/>
          <a:p>
            <a:fld id="{954496B1-3386-49B8-A8CB-026D317131EE}" type="datetimeFigureOut">
              <a:rPr lang="es-ES" smtClean="0"/>
              <a:t>21/01/2021</a:t>
            </a:fld>
            <a:endParaRPr lang="es-ES"/>
          </a:p>
        </p:txBody>
      </p:sp>
      <p:sp>
        <p:nvSpPr>
          <p:cNvPr id="4" name="Marcador de pie de página 3">
            <a:extLst>
              <a:ext uri="{FF2B5EF4-FFF2-40B4-BE49-F238E27FC236}">
                <a16:creationId xmlns:a16="http://schemas.microsoft.com/office/drawing/2014/main" id="{F974FED6-7B66-4C5C-92F4-C69DF95AC7F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0BA47A4-F7F6-431A-953F-A0BE656380A0}"/>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4125038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477CB36-40FC-46CE-B984-FDC2C5C55A59}"/>
              </a:ext>
            </a:extLst>
          </p:cNvPr>
          <p:cNvSpPr>
            <a:spLocks noGrp="1"/>
          </p:cNvSpPr>
          <p:nvPr>
            <p:ph type="dt" sz="half" idx="10"/>
          </p:nvPr>
        </p:nvSpPr>
        <p:spPr/>
        <p:txBody>
          <a:bodyPr/>
          <a:lstStyle/>
          <a:p>
            <a:fld id="{954496B1-3386-49B8-A8CB-026D317131EE}" type="datetimeFigureOut">
              <a:rPr lang="es-ES" smtClean="0"/>
              <a:t>21/01/2021</a:t>
            </a:fld>
            <a:endParaRPr lang="es-ES"/>
          </a:p>
        </p:txBody>
      </p:sp>
      <p:sp>
        <p:nvSpPr>
          <p:cNvPr id="3" name="Marcador de pie de página 2">
            <a:extLst>
              <a:ext uri="{FF2B5EF4-FFF2-40B4-BE49-F238E27FC236}">
                <a16:creationId xmlns:a16="http://schemas.microsoft.com/office/drawing/2014/main" id="{6FFAEBAC-3572-4470-86F8-4BDE378D470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CF4F304-81AA-41D9-A4EB-9CBFD45B2FD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0507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8C153-D839-45C3-B2DC-F17FDCD72F93}"/>
              </a:ext>
            </a:extLst>
          </p:cNvPr>
          <p:cNvSpPr>
            <a:spLocks noGrp="1"/>
          </p:cNvSpPr>
          <p:nvPr>
            <p:ph type="title"/>
          </p:nvPr>
        </p:nvSpPr>
        <p:spPr>
          <a:xfrm>
            <a:off x="838200" y="1331777"/>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9EE834A-F803-4EDD-A26E-A7B4D3D74A7C}"/>
              </a:ext>
            </a:extLst>
          </p:cNvPr>
          <p:cNvSpPr>
            <a:spLocks noGrp="1"/>
          </p:cNvSpPr>
          <p:nvPr>
            <p:ph sz="half" idx="1"/>
          </p:nvPr>
        </p:nvSpPr>
        <p:spPr>
          <a:xfrm>
            <a:off x="838200" y="2834639"/>
            <a:ext cx="5181600" cy="3342323"/>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F12F004-C784-4CF5-9449-3FAB9F9A4365}"/>
              </a:ext>
            </a:extLst>
          </p:cNvPr>
          <p:cNvSpPr>
            <a:spLocks noGrp="1"/>
          </p:cNvSpPr>
          <p:nvPr>
            <p:ph sz="half" idx="2"/>
          </p:nvPr>
        </p:nvSpPr>
        <p:spPr>
          <a:xfrm>
            <a:off x="6172200" y="2834639"/>
            <a:ext cx="5181600" cy="3342324"/>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8160179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063E3-5546-4C3F-A0A1-CC87595E61B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F2CE0C1-7D9A-4541-8852-24F07906E0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CD79C5F-938F-4541-9BBC-17CC936AC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9F42378-E9EC-4946-829F-858EF074B2AC}"/>
              </a:ext>
            </a:extLst>
          </p:cNvPr>
          <p:cNvSpPr>
            <a:spLocks noGrp="1"/>
          </p:cNvSpPr>
          <p:nvPr>
            <p:ph type="dt" sz="half" idx="10"/>
          </p:nvPr>
        </p:nvSpPr>
        <p:spPr/>
        <p:txBody>
          <a:bodyPr/>
          <a:lstStyle/>
          <a:p>
            <a:fld id="{954496B1-3386-49B8-A8CB-026D317131EE}" type="datetimeFigureOut">
              <a:rPr lang="es-ES" smtClean="0"/>
              <a:t>21/01/2021</a:t>
            </a:fld>
            <a:endParaRPr lang="es-ES"/>
          </a:p>
        </p:txBody>
      </p:sp>
      <p:sp>
        <p:nvSpPr>
          <p:cNvPr id="6" name="Marcador de pie de página 5">
            <a:extLst>
              <a:ext uri="{FF2B5EF4-FFF2-40B4-BE49-F238E27FC236}">
                <a16:creationId xmlns:a16="http://schemas.microsoft.com/office/drawing/2014/main" id="{AA88A94A-88A1-4763-AD9D-95B4731D3C4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41A440F-4A76-423F-B12A-16C880ED6761}"/>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16927013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2AA0F-6E98-4C13-9899-F8934F9BF1E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5A52471-3F2A-4A95-AF0D-233FCC1771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BDA7B66-F655-4ACC-9E65-7F3BD95AA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83F0138-F280-46C2-878E-1E23BB964AB2}"/>
              </a:ext>
            </a:extLst>
          </p:cNvPr>
          <p:cNvSpPr>
            <a:spLocks noGrp="1"/>
          </p:cNvSpPr>
          <p:nvPr>
            <p:ph type="dt" sz="half" idx="10"/>
          </p:nvPr>
        </p:nvSpPr>
        <p:spPr/>
        <p:txBody>
          <a:bodyPr/>
          <a:lstStyle/>
          <a:p>
            <a:fld id="{954496B1-3386-49B8-A8CB-026D317131EE}" type="datetimeFigureOut">
              <a:rPr lang="es-ES" smtClean="0"/>
              <a:t>21/01/2021</a:t>
            </a:fld>
            <a:endParaRPr lang="es-ES"/>
          </a:p>
        </p:txBody>
      </p:sp>
      <p:sp>
        <p:nvSpPr>
          <p:cNvPr id="6" name="Marcador de pie de página 5">
            <a:extLst>
              <a:ext uri="{FF2B5EF4-FFF2-40B4-BE49-F238E27FC236}">
                <a16:creationId xmlns:a16="http://schemas.microsoft.com/office/drawing/2014/main" id="{6F8F0B8A-0542-4824-BEB2-6A93ACB5590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D4902D6-FCF9-498D-A866-9ABF068C1EF7}"/>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4559396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86DC5-C4A6-4CBC-9F42-835949F9868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F3CC429-DD32-4FE2-8DD5-B411A77AB7EE}"/>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8B0726C-9655-447A-B089-4655F96A2F46}"/>
              </a:ext>
            </a:extLst>
          </p:cNvPr>
          <p:cNvSpPr>
            <a:spLocks noGrp="1"/>
          </p:cNvSpPr>
          <p:nvPr>
            <p:ph type="dt" sz="half" idx="10"/>
          </p:nvPr>
        </p:nvSpPr>
        <p:spPr/>
        <p:txBody>
          <a:bodyPr/>
          <a:lstStyle/>
          <a:p>
            <a:fld id="{954496B1-3386-49B8-A8CB-026D317131EE}" type="datetimeFigureOut">
              <a:rPr lang="es-ES" smtClean="0"/>
              <a:t>21/01/2021</a:t>
            </a:fld>
            <a:endParaRPr lang="es-ES"/>
          </a:p>
        </p:txBody>
      </p:sp>
      <p:sp>
        <p:nvSpPr>
          <p:cNvPr id="5" name="Marcador de pie de página 4">
            <a:extLst>
              <a:ext uri="{FF2B5EF4-FFF2-40B4-BE49-F238E27FC236}">
                <a16:creationId xmlns:a16="http://schemas.microsoft.com/office/drawing/2014/main" id="{CA172B41-EE28-4AB3-9A89-DF1FA0814C8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E498CE1-1162-4E16-8D45-BF84E1F1C1BD}"/>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0177225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F26DC8-D440-45F6-ABA4-7AFE93CE76A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69B982D-9638-4672-8932-6143D864DB0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8CC86E4-F190-42FD-9B65-4FC312AE9A85}"/>
              </a:ext>
            </a:extLst>
          </p:cNvPr>
          <p:cNvSpPr>
            <a:spLocks noGrp="1"/>
          </p:cNvSpPr>
          <p:nvPr>
            <p:ph type="dt" sz="half" idx="10"/>
          </p:nvPr>
        </p:nvSpPr>
        <p:spPr/>
        <p:txBody>
          <a:bodyPr/>
          <a:lstStyle/>
          <a:p>
            <a:fld id="{954496B1-3386-49B8-A8CB-026D317131EE}" type="datetimeFigureOut">
              <a:rPr lang="es-ES" smtClean="0"/>
              <a:t>21/01/2021</a:t>
            </a:fld>
            <a:endParaRPr lang="es-ES"/>
          </a:p>
        </p:txBody>
      </p:sp>
      <p:sp>
        <p:nvSpPr>
          <p:cNvPr id="5" name="Marcador de pie de página 4">
            <a:extLst>
              <a:ext uri="{FF2B5EF4-FFF2-40B4-BE49-F238E27FC236}">
                <a16:creationId xmlns:a16="http://schemas.microsoft.com/office/drawing/2014/main" id="{80ABBC4C-9E56-42C8-97E4-9FF219E9E26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998B88B-6EB1-4FB9-9C7C-B8270E4E76C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3507694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706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55F57-033C-4FC9-A99C-D961B3C49EC6}"/>
              </a:ext>
            </a:extLst>
          </p:cNvPr>
          <p:cNvSpPr>
            <a:spLocks noGrp="1"/>
          </p:cNvSpPr>
          <p:nvPr>
            <p:ph type="title"/>
          </p:nvPr>
        </p:nvSpPr>
        <p:spPr>
          <a:xfrm>
            <a:off x="839788" y="1124154"/>
            <a:ext cx="10515600" cy="645659"/>
          </a:xfrm>
          <a:prstGeom prst="rect">
            <a:avLst/>
          </a:prstGeom>
        </p:spPr>
        <p:txBody>
          <a:bodyPr/>
          <a:lstStyle>
            <a:lvl1pPr algn="ctr">
              <a:defRPr sz="3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1F4A197-1DEB-4B84-B43D-0B5DD4D7EFEA}"/>
              </a:ext>
            </a:extLst>
          </p:cNvPr>
          <p:cNvSpPr>
            <a:spLocks noGrp="1"/>
          </p:cNvSpPr>
          <p:nvPr>
            <p:ph type="body" idx="1"/>
          </p:nvPr>
        </p:nvSpPr>
        <p:spPr>
          <a:xfrm>
            <a:off x="839788" y="1859415"/>
            <a:ext cx="5157787" cy="645659"/>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397FA80-79B2-4542-913A-54CF56162829}"/>
              </a:ext>
            </a:extLst>
          </p:cNvPr>
          <p:cNvSpPr>
            <a:spLocks noGrp="1"/>
          </p:cNvSpPr>
          <p:nvPr>
            <p:ph sz="half" idx="2"/>
          </p:nvPr>
        </p:nvSpPr>
        <p:spPr>
          <a:xfrm>
            <a:off x="836612" y="2648766"/>
            <a:ext cx="5157787"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E200412-E5E1-4EDD-ABCD-4EB121E8A20C}"/>
              </a:ext>
            </a:extLst>
          </p:cNvPr>
          <p:cNvSpPr>
            <a:spLocks noGrp="1"/>
          </p:cNvSpPr>
          <p:nvPr>
            <p:ph type="body" sz="quarter" idx="3"/>
          </p:nvPr>
        </p:nvSpPr>
        <p:spPr>
          <a:xfrm>
            <a:off x="6172200" y="1859415"/>
            <a:ext cx="5183188" cy="645660"/>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5393C04-0EEA-4520-8D64-E6138493F981}"/>
              </a:ext>
            </a:extLst>
          </p:cNvPr>
          <p:cNvSpPr>
            <a:spLocks noGrp="1"/>
          </p:cNvSpPr>
          <p:nvPr>
            <p:ph sz="quarter" idx="4"/>
          </p:nvPr>
        </p:nvSpPr>
        <p:spPr>
          <a:xfrm>
            <a:off x="6172200" y="2648766"/>
            <a:ext cx="5183188"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52964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15E6A-07A0-4B5B-A9D0-0C40A41567B0}"/>
              </a:ext>
            </a:extLst>
          </p:cNvPr>
          <p:cNvSpPr>
            <a:spLocks noGrp="1"/>
          </p:cNvSpPr>
          <p:nvPr>
            <p:ph type="title"/>
          </p:nvPr>
        </p:nvSpPr>
        <p:spPr>
          <a:xfrm>
            <a:off x="733697" y="1397091"/>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Tree>
    <p:extLst>
      <p:ext uri="{BB962C8B-B14F-4D97-AF65-F5344CB8AC3E}">
        <p14:creationId xmlns:p14="http://schemas.microsoft.com/office/powerpoint/2010/main" val="398724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68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407CB-E55A-40CA-9EBE-67AAB0F84FB7}"/>
              </a:ext>
            </a:extLst>
          </p:cNvPr>
          <p:cNvSpPr>
            <a:spLocks noGrp="1"/>
          </p:cNvSpPr>
          <p:nvPr>
            <p:ph type="title"/>
          </p:nvPr>
        </p:nvSpPr>
        <p:spPr>
          <a:xfrm>
            <a:off x="839788" y="1417320"/>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DFC1FD7-7402-4C20-BF8B-4F946C7D8C6F}"/>
              </a:ext>
            </a:extLst>
          </p:cNvPr>
          <p:cNvSpPr>
            <a:spLocks noGrp="1"/>
          </p:cNvSpPr>
          <p:nvPr>
            <p:ph idx="1"/>
          </p:nvPr>
        </p:nvSpPr>
        <p:spPr>
          <a:xfrm>
            <a:off x="5183188" y="1417320"/>
            <a:ext cx="6172200" cy="4443730"/>
          </a:xfrm>
          <a:prstGeom prst="rect">
            <a:avLst/>
          </a:prstGeom>
        </p:spPr>
        <p:txBody>
          <a:bodyPr/>
          <a:lstStyle>
            <a:lvl1pPr>
              <a:defRPr sz="3200">
                <a:latin typeface="Minion Pro" panose="02040503050201020203" pitchFamily="18" charset="0"/>
              </a:defRPr>
            </a:lvl1pPr>
            <a:lvl2pPr>
              <a:defRPr sz="2800">
                <a:latin typeface="Minion Pro" panose="02040503050201020203" pitchFamily="18" charset="0"/>
              </a:defRPr>
            </a:lvl2pPr>
            <a:lvl3pPr>
              <a:defRPr sz="2400">
                <a:latin typeface="Minion Pro" panose="02040503050201020203" pitchFamily="18" charset="0"/>
              </a:defRPr>
            </a:lvl3pPr>
            <a:lvl4pPr>
              <a:defRPr sz="2000">
                <a:latin typeface="Minion Pro" panose="02040503050201020203" pitchFamily="18" charset="0"/>
              </a:defRPr>
            </a:lvl4pPr>
            <a:lvl5pPr>
              <a:defRPr sz="2000">
                <a:latin typeface="Minion Pro" panose="02040503050201020203" pitchFamily="18" charset="0"/>
              </a:defRPr>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B3600B1-26EE-4579-8A1D-FA5CA17ABA2C}"/>
              </a:ext>
            </a:extLst>
          </p:cNvPr>
          <p:cNvSpPr>
            <a:spLocks noGrp="1"/>
          </p:cNvSpPr>
          <p:nvPr>
            <p:ph type="body" sz="half" idx="2"/>
          </p:nvPr>
        </p:nvSpPr>
        <p:spPr>
          <a:xfrm>
            <a:off x="839788" y="3017520"/>
            <a:ext cx="3932237" cy="2851468"/>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80863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9DA5C-F64C-4811-947D-92CA6F4552DC}"/>
              </a:ext>
            </a:extLst>
          </p:cNvPr>
          <p:cNvSpPr>
            <a:spLocks noGrp="1"/>
          </p:cNvSpPr>
          <p:nvPr>
            <p:ph type="title"/>
          </p:nvPr>
        </p:nvSpPr>
        <p:spPr>
          <a:xfrm>
            <a:off x="836612" y="1521822"/>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89C9B5E-46E1-4902-9390-460DE8E86129}"/>
              </a:ext>
            </a:extLst>
          </p:cNvPr>
          <p:cNvSpPr>
            <a:spLocks noGrp="1"/>
          </p:cNvSpPr>
          <p:nvPr>
            <p:ph type="pic" idx="1"/>
          </p:nvPr>
        </p:nvSpPr>
        <p:spPr>
          <a:xfrm>
            <a:off x="5183188" y="1521822"/>
            <a:ext cx="6172200" cy="4339228"/>
          </a:xfrm>
          <a:prstGeom prst="rect">
            <a:avLst/>
          </a:prstGeom>
        </p:spPr>
        <p:txBody>
          <a:bodyPr/>
          <a:lstStyle>
            <a:lvl1pPr marL="0" indent="0">
              <a:buNone/>
              <a:defRPr sz="3200">
                <a:latin typeface="Minion Pro" panose="02040503050201020203"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621080A-E690-4FF5-8549-DC3F8D6A7647}"/>
              </a:ext>
            </a:extLst>
          </p:cNvPr>
          <p:cNvSpPr>
            <a:spLocks noGrp="1"/>
          </p:cNvSpPr>
          <p:nvPr>
            <p:ph type="body" sz="half" idx="2"/>
          </p:nvPr>
        </p:nvSpPr>
        <p:spPr>
          <a:xfrm>
            <a:off x="839788" y="3122022"/>
            <a:ext cx="3932237" cy="2746965"/>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3096203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3.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5.jpe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4.xml"/><Relationship Id="rId18" Type="http://schemas.openxmlformats.org/officeDocument/2006/relationships/image" Target="../media/image5.jpe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image" Target="../media/image4.png"/><Relationship Id="rId2" Type="http://schemas.openxmlformats.org/officeDocument/2006/relationships/slideLayout" Target="../slideLayouts/slideLayout34.xml"/><Relationship Id="rId16" Type="http://schemas.openxmlformats.org/officeDocument/2006/relationships/image" Target="../media/image3.pn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2.svg"/><Relationship Id="rId10" Type="http://schemas.openxmlformats.org/officeDocument/2006/relationships/slideLayout" Target="../slideLayouts/slideLayout42.xml"/><Relationship Id="rId19" Type="http://schemas.openxmlformats.org/officeDocument/2006/relationships/image" Target="../media/image6.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88E8166-B020-47C1-AF76-2ED923695894}"/>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pic>
        <p:nvPicPr>
          <p:cNvPr id="14" name="Gráfico 13">
            <a:extLst>
              <a:ext uri="{FF2B5EF4-FFF2-40B4-BE49-F238E27FC236}">
                <a16:creationId xmlns:a16="http://schemas.microsoft.com/office/drawing/2014/main" id="{C2EB6925-3292-4E94-9288-5E06B0A6197D}"/>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9665823" y="2266950"/>
            <a:ext cx="2514273" cy="4591050"/>
          </a:xfrm>
          <a:prstGeom prst="rect">
            <a:avLst/>
          </a:prstGeom>
        </p:spPr>
      </p:pic>
      <p:grpSp>
        <p:nvGrpSpPr>
          <p:cNvPr id="16" name="Grupo 15">
            <a:extLst>
              <a:ext uri="{FF2B5EF4-FFF2-40B4-BE49-F238E27FC236}">
                <a16:creationId xmlns:a16="http://schemas.microsoft.com/office/drawing/2014/main" id="{DD75B89C-B324-45D7-AF65-8A8EBA93A8E9}"/>
              </a:ext>
            </a:extLst>
          </p:cNvPr>
          <p:cNvGrpSpPr/>
          <p:nvPr userDrawn="1"/>
        </p:nvGrpSpPr>
        <p:grpSpPr>
          <a:xfrm>
            <a:off x="3595788" y="142280"/>
            <a:ext cx="8120354" cy="6597106"/>
            <a:chOff x="4082227" y="1056830"/>
            <a:chExt cx="10364961" cy="10097480"/>
          </a:xfrm>
        </p:grpSpPr>
        <p:pic>
          <p:nvPicPr>
            <p:cNvPr id="18" name="Imagen4">
              <a:extLst>
                <a:ext uri="{FF2B5EF4-FFF2-40B4-BE49-F238E27FC236}">
                  <a16:creationId xmlns:a16="http://schemas.microsoft.com/office/drawing/2014/main" id="{A644F525-1B6C-4F00-9F3E-8ACD3DECC879}"/>
                </a:ext>
              </a:extLst>
            </p:cNvPr>
            <p:cNvPicPr>
              <a:picLocks noChangeAspect="1"/>
            </p:cNvPicPr>
            <p:nvPr userDrawn="1"/>
          </p:nvPicPr>
          <p:blipFill>
            <a:blip r:embed="rId14">
              <a:lum/>
              <a:alphaModFix/>
            </a:blip>
            <a:srcRect/>
            <a:stretch>
              <a:fillRect/>
            </a:stretch>
          </p:blipFill>
          <p:spPr>
            <a:xfrm>
              <a:off x="4082227" y="10436770"/>
              <a:ext cx="2716401" cy="717540"/>
            </a:xfrm>
            <a:prstGeom prst="rect">
              <a:avLst/>
            </a:prstGeom>
            <a:noFill/>
            <a:ln cap="flat">
              <a:noFill/>
            </a:ln>
          </p:spPr>
        </p:pic>
        <p:pic>
          <p:nvPicPr>
            <p:cNvPr id="19" name="Imagen5">
              <a:extLst>
                <a:ext uri="{FF2B5EF4-FFF2-40B4-BE49-F238E27FC236}">
                  <a16:creationId xmlns:a16="http://schemas.microsoft.com/office/drawing/2014/main" id="{09FDE27E-B42E-49E7-835F-194A306B66AB}"/>
                </a:ext>
              </a:extLst>
            </p:cNvPr>
            <p:cNvPicPr>
              <a:picLocks noChangeAspect="1"/>
            </p:cNvPicPr>
            <p:nvPr userDrawn="1"/>
          </p:nvPicPr>
          <p:blipFill>
            <a:blip r:embed="rId15">
              <a:lum/>
              <a:alphaModFix/>
            </a:blip>
            <a:srcRect/>
            <a:stretch>
              <a:fillRect/>
            </a:stretch>
          </p:blipFill>
          <p:spPr>
            <a:xfrm>
              <a:off x="12793188" y="1056830"/>
              <a:ext cx="1654000" cy="1405786"/>
            </a:xfrm>
            <a:prstGeom prst="rect">
              <a:avLst/>
            </a:prstGeom>
            <a:noFill/>
            <a:ln cap="flat">
              <a:noFill/>
            </a:ln>
          </p:spPr>
        </p:pic>
      </p:grpSp>
      <p:sp>
        <p:nvSpPr>
          <p:cNvPr id="20" name="Rectángulo 7">
            <a:extLst>
              <a:ext uri="{FF2B5EF4-FFF2-40B4-BE49-F238E27FC236}">
                <a16:creationId xmlns:a16="http://schemas.microsoft.com/office/drawing/2014/main" id="{1D548DC5-C1C6-4438-8EC4-2BF8745C43B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7E9225AB-A5F8-4217-9C59-AA64EC3AE16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2" name="Imagen 1">
            <a:extLst>
              <a:ext uri="{FF2B5EF4-FFF2-40B4-BE49-F238E27FC236}">
                <a16:creationId xmlns:a16="http://schemas.microsoft.com/office/drawing/2014/main" id="{C9B9BF36-EB97-4733-A6C6-BD751CCAC51B}"/>
              </a:ext>
            </a:extLst>
          </p:cNvPr>
          <p:cNvPicPr>
            <a:picLocks noChangeAspect="1"/>
          </p:cNvPicPr>
          <p:nvPr userDrawn="1"/>
        </p:nvPicPr>
        <p:blipFill>
          <a:blip r:embed="rId17"/>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367736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2CDD1C67-BD31-42CA-8C8D-4A9C4122DFCA}"/>
              </a:ext>
            </a:extLst>
          </p:cNvPr>
          <p:cNvSpPr/>
          <p:nvPr userDrawn="1"/>
        </p:nvSpPr>
        <p:spPr>
          <a:xfrm>
            <a:off x="0" y="2266951"/>
            <a:ext cx="12192000" cy="1466573"/>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grpSp>
        <p:nvGrpSpPr>
          <p:cNvPr id="14" name="Grupo 13">
            <a:extLst>
              <a:ext uri="{FF2B5EF4-FFF2-40B4-BE49-F238E27FC236}">
                <a16:creationId xmlns:a16="http://schemas.microsoft.com/office/drawing/2014/main" id="{39D969FE-EAC5-4EAB-83CD-F2197B504465}"/>
              </a:ext>
            </a:extLst>
          </p:cNvPr>
          <p:cNvGrpSpPr/>
          <p:nvPr userDrawn="1"/>
        </p:nvGrpSpPr>
        <p:grpSpPr>
          <a:xfrm>
            <a:off x="3572235" y="2246568"/>
            <a:ext cx="8354379" cy="2533825"/>
            <a:chOff x="4231600" y="-48724"/>
            <a:chExt cx="10069832" cy="3054109"/>
          </a:xfrm>
        </p:grpSpPr>
        <p:pic>
          <p:nvPicPr>
            <p:cNvPr id="16" name="Imagen4">
              <a:extLst>
                <a:ext uri="{FF2B5EF4-FFF2-40B4-BE49-F238E27FC236}">
                  <a16:creationId xmlns:a16="http://schemas.microsoft.com/office/drawing/2014/main" id="{19BF0C0A-51CA-4C40-A271-AA6D5C8BCF84}"/>
                </a:ext>
              </a:extLst>
            </p:cNvPr>
            <p:cNvPicPr>
              <a:picLocks noChangeAspect="1"/>
            </p:cNvPicPr>
            <p:nvPr userDrawn="1"/>
          </p:nvPicPr>
          <p:blipFill>
            <a:blip r:embed="rId13">
              <a:lum/>
              <a:alphaModFix/>
            </a:blip>
            <a:srcRect/>
            <a:stretch>
              <a:fillRect/>
            </a:stretch>
          </p:blipFill>
          <p:spPr>
            <a:xfrm>
              <a:off x="4231600" y="2287845"/>
              <a:ext cx="2716401" cy="717540"/>
            </a:xfrm>
            <a:prstGeom prst="rect">
              <a:avLst/>
            </a:prstGeom>
            <a:noFill/>
            <a:ln cap="flat">
              <a:noFill/>
            </a:ln>
          </p:spPr>
        </p:pic>
        <p:pic>
          <p:nvPicPr>
            <p:cNvPr id="17" name="Imagen5">
              <a:extLst>
                <a:ext uri="{FF2B5EF4-FFF2-40B4-BE49-F238E27FC236}">
                  <a16:creationId xmlns:a16="http://schemas.microsoft.com/office/drawing/2014/main" id="{A4226F03-88EF-4DAA-9E41-D9E3E624ED79}"/>
                </a:ext>
              </a:extLst>
            </p:cNvPr>
            <p:cNvPicPr>
              <a:picLocks noChangeAspect="1"/>
            </p:cNvPicPr>
            <p:nvPr userDrawn="1"/>
          </p:nvPicPr>
          <p:blipFill>
            <a:blip r:embed="rId14">
              <a:lum/>
              <a:alphaModFix/>
            </a:blip>
            <a:srcRect/>
            <a:stretch>
              <a:fillRect/>
            </a:stretch>
          </p:blipFill>
          <p:spPr>
            <a:xfrm>
              <a:off x="12726648" y="-48724"/>
              <a:ext cx="1574784" cy="1338458"/>
            </a:xfrm>
            <a:prstGeom prst="rect">
              <a:avLst/>
            </a:prstGeom>
            <a:noFill/>
            <a:ln cap="flat">
              <a:noFill/>
            </a:ln>
          </p:spPr>
        </p:pic>
      </p:grpSp>
      <p:sp>
        <p:nvSpPr>
          <p:cNvPr id="18" name="Rectángulo 7">
            <a:extLst>
              <a:ext uri="{FF2B5EF4-FFF2-40B4-BE49-F238E27FC236}">
                <a16:creationId xmlns:a16="http://schemas.microsoft.com/office/drawing/2014/main" id="{13B1B9A1-77D5-42CE-992C-1EB827161504}"/>
              </a:ext>
            </a:extLst>
          </p:cNvPr>
          <p:cNvSpPr/>
          <p:nvPr userDrawn="1"/>
        </p:nvSpPr>
        <p:spPr>
          <a:xfrm>
            <a:off x="4129141" y="2384597"/>
            <a:ext cx="4064244"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13D62EF3-5F92-47D8-8896-BFCAC133B62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45058" y="2384597"/>
            <a:ext cx="2253647" cy="756110"/>
          </a:xfrm>
          <a:prstGeom prst="rect">
            <a:avLst/>
          </a:prstGeom>
        </p:spPr>
      </p:pic>
      <p:pic>
        <p:nvPicPr>
          <p:cNvPr id="9" name="Imagen 8">
            <a:extLst>
              <a:ext uri="{FF2B5EF4-FFF2-40B4-BE49-F238E27FC236}">
                <a16:creationId xmlns:a16="http://schemas.microsoft.com/office/drawing/2014/main" id="{D16BE6B8-6347-4FAC-BE1C-838813A35927}"/>
              </a:ext>
            </a:extLst>
          </p:cNvPr>
          <p:cNvPicPr>
            <a:picLocks noChangeAspect="1"/>
          </p:cNvPicPr>
          <p:nvPr userDrawn="1"/>
        </p:nvPicPr>
        <p:blipFill>
          <a:blip r:embed="rId16"/>
          <a:stretch>
            <a:fillRect/>
          </a:stretch>
        </p:blipFill>
        <p:spPr>
          <a:xfrm>
            <a:off x="6786010" y="4167506"/>
            <a:ext cx="2325403" cy="595303"/>
          </a:xfrm>
          <a:prstGeom prst="rect">
            <a:avLst/>
          </a:prstGeom>
        </p:spPr>
      </p:pic>
    </p:spTree>
    <p:extLst>
      <p:ext uri="{BB962C8B-B14F-4D97-AF65-F5344CB8AC3E}">
        <p14:creationId xmlns:p14="http://schemas.microsoft.com/office/powerpoint/2010/main" val="3533834585"/>
      </p:ext>
    </p:extLst>
  </p:cSld>
  <p:clrMap bg1="lt1" tx1="dk1" bg2="lt2" tx2="dk2" accent1="accent1" accent2="accent2" accent3="accent3" accent4="accent4" accent5="accent5" accent6="accent6" hlink="hlink" folHlink="folHlink"/>
  <p:sldLayoutIdLst>
    <p:sldLayoutId id="2147483680" r:id="rId1"/>
    <p:sldLayoutId id="2147483674" r:id="rId2"/>
    <p:sldLayoutId id="2147483675" r:id="rId3"/>
    <p:sldLayoutId id="2147483676" r:id="rId4"/>
    <p:sldLayoutId id="2147483677" r:id="rId5"/>
    <p:sldLayoutId id="2147483678" r:id="rId6"/>
    <p:sldLayoutId id="2147483679"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0FCFBFC-D07F-4A22-9862-C4112B223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AC422C3-A97F-4681-A1D1-4F28781FBE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133EA99-866D-47B9-9709-8D1FF2CF8D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45B6-2818-4683-9C60-0C1210601B5B}" type="datetimeFigureOut">
              <a:rPr lang="es-ES" smtClean="0"/>
              <a:t>21/01/2021</a:t>
            </a:fld>
            <a:endParaRPr lang="es-ES"/>
          </a:p>
        </p:txBody>
      </p:sp>
      <p:sp>
        <p:nvSpPr>
          <p:cNvPr id="5" name="Marcador de pie de página 4">
            <a:extLst>
              <a:ext uri="{FF2B5EF4-FFF2-40B4-BE49-F238E27FC236}">
                <a16:creationId xmlns:a16="http://schemas.microsoft.com/office/drawing/2014/main" id="{3C8E5F37-E9D4-4FF3-8281-9E2064D17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37D704B0-1F5A-4ACE-A3DD-3A71C096C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7AF0A8-F7B8-4208-ADAD-57B901281B62}" type="slidenum">
              <a:rPr lang="es-ES" smtClean="0"/>
              <a:t>‹Nº›</a:t>
            </a:fld>
            <a:endParaRPr lang="es-ES"/>
          </a:p>
        </p:txBody>
      </p:sp>
    </p:spTree>
    <p:extLst>
      <p:ext uri="{BB962C8B-B14F-4D97-AF65-F5344CB8AC3E}">
        <p14:creationId xmlns:p14="http://schemas.microsoft.com/office/powerpoint/2010/main" val="39992919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A97FBC-4C15-4BF4-B1E3-0EC0A30413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CBEA1AD-50E9-45C1-8702-1B34CE278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42BBDC2-AABB-448D-B1DC-4E85B0CCFB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496B1-3386-49B8-A8CB-026D317131EE}" type="datetimeFigureOut">
              <a:rPr lang="es-ES" smtClean="0"/>
              <a:t>21/01/2021</a:t>
            </a:fld>
            <a:endParaRPr lang="es-ES"/>
          </a:p>
        </p:txBody>
      </p:sp>
      <p:sp>
        <p:nvSpPr>
          <p:cNvPr id="5" name="Marcador de pie de página 4">
            <a:extLst>
              <a:ext uri="{FF2B5EF4-FFF2-40B4-BE49-F238E27FC236}">
                <a16:creationId xmlns:a16="http://schemas.microsoft.com/office/drawing/2014/main" id="{B2CF89A6-5ED6-47DB-9363-6E75073328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128EAC77-61DE-4C2F-B03C-08A99FF2BF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79840-7ABA-4C85-A56B-98A287B8AAE4}" type="slidenum">
              <a:rPr lang="es-ES" smtClean="0"/>
              <a:t>‹Nº›</a:t>
            </a:fld>
            <a:endParaRPr lang="es-ES"/>
          </a:p>
        </p:txBody>
      </p:sp>
      <p:sp>
        <p:nvSpPr>
          <p:cNvPr id="7" name="Rectángulo 6">
            <a:extLst>
              <a:ext uri="{FF2B5EF4-FFF2-40B4-BE49-F238E27FC236}">
                <a16:creationId xmlns:a16="http://schemas.microsoft.com/office/drawing/2014/main" id="{18B59EDD-86B4-430B-B872-8F6D89555D48}"/>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pic>
        <p:nvPicPr>
          <p:cNvPr id="8" name="Gráfico 7">
            <a:extLst>
              <a:ext uri="{FF2B5EF4-FFF2-40B4-BE49-F238E27FC236}">
                <a16:creationId xmlns:a16="http://schemas.microsoft.com/office/drawing/2014/main" id="{0D1CC41F-028B-4723-AD5C-1030D402A46C}"/>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9665823" y="2266950"/>
            <a:ext cx="2514273" cy="4591050"/>
          </a:xfrm>
          <a:prstGeom prst="rect">
            <a:avLst/>
          </a:prstGeom>
        </p:spPr>
      </p:pic>
      <p:grpSp>
        <p:nvGrpSpPr>
          <p:cNvPr id="9" name="Grupo 8">
            <a:extLst>
              <a:ext uri="{FF2B5EF4-FFF2-40B4-BE49-F238E27FC236}">
                <a16:creationId xmlns:a16="http://schemas.microsoft.com/office/drawing/2014/main" id="{F203F1CF-FA16-4EAD-9728-172F0FD3C6F4}"/>
              </a:ext>
            </a:extLst>
          </p:cNvPr>
          <p:cNvGrpSpPr/>
          <p:nvPr userDrawn="1"/>
        </p:nvGrpSpPr>
        <p:grpSpPr>
          <a:xfrm>
            <a:off x="3595788" y="142280"/>
            <a:ext cx="8120354" cy="6597106"/>
            <a:chOff x="4082227" y="1056830"/>
            <a:chExt cx="10364961" cy="10097480"/>
          </a:xfrm>
        </p:grpSpPr>
        <p:pic>
          <p:nvPicPr>
            <p:cNvPr id="10" name="Imagen4">
              <a:extLst>
                <a:ext uri="{FF2B5EF4-FFF2-40B4-BE49-F238E27FC236}">
                  <a16:creationId xmlns:a16="http://schemas.microsoft.com/office/drawing/2014/main" id="{921006ED-FB83-4886-9946-214788B207DC}"/>
                </a:ext>
              </a:extLst>
            </p:cNvPr>
            <p:cNvPicPr>
              <a:picLocks noChangeAspect="1"/>
            </p:cNvPicPr>
            <p:nvPr userDrawn="1"/>
          </p:nvPicPr>
          <p:blipFill>
            <a:blip r:embed="rId16">
              <a:lum/>
              <a:alphaModFix/>
            </a:blip>
            <a:srcRect/>
            <a:stretch>
              <a:fillRect/>
            </a:stretch>
          </p:blipFill>
          <p:spPr>
            <a:xfrm>
              <a:off x="4082227" y="10436770"/>
              <a:ext cx="2716401" cy="717540"/>
            </a:xfrm>
            <a:prstGeom prst="rect">
              <a:avLst/>
            </a:prstGeom>
            <a:noFill/>
            <a:ln cap="flat">
              <a:noFill/>
            </a:ln>
          </p:spPr>
        </p:pic>
        <p:pic>
          <p:nvPicPr>
            <p:cNvPr id="11" name="Imagen5">
              <a:extLst>
                <a:ext uri="{FF2B5EF4-FFF2-40B4-BE49-F238E27FC236}">
                  <a16:creationId xmlns:a16="http://schemas.microsoft.com/office/drawing/2014/main" id="{631ABDB0-97FA-4C15-9FB8-9CA0CFFD4762}"/>
                </a:ext>
              </a:extLst>
            </p:cNvPr>
            <p:cNvPicPr>
              <a:picLocks noChangeAspect="1"/>
            </p:cNvPicPr>
            <p:nvPr userDrawn="1"/>
          </p:nvPicPr>
          <p:blipFill>
            <a:blip r:embed="rId17">
              <a:lum/>
              <a:alphaModFix/>
            </a:blip>
            <a:srcRect/>
            <a:stretch>
              <a:fillRect/>
            </a:stretch>
          </p:blipFill>
          <p:spPr>
            <a:xfrm>
              <a:off x="12793188" y="1056830"/>
              <a:ext cx="1654000" cy="1405786"/>
            </a:xfrm>
            <a:prstGeom prst="rect">
              <a:avLst/>
            </a:prstGeom>
            <a:noFill/>
            <a:ln cap="flat">
              <a:noFill/>
            </a:ln>
          </p:spPr>
        </p:pic>
      </p:grpSp>
      <p:sp>
        <p:nvSpPr>
          <p:cNvPr id="12" name="Rectángulo 7">
            <a:extLst>
              <a:ext uri="{FF2B5EF4-FFF2-40B4-BE49-F238E27FC236}">
                <a16:creationId xmlns:a16="http://schemas.microsoft.com/office/drawing/2014/main" id="{9BFE7BF2-FFD4-4E9F-92C0-E34FDADB083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13" name="Imagen 12" descr="Imagen que contiene dibujo, alimentos, flor&#10;&#10;Descripción generada automáticamente">
            <a:extLst>
              <a:ext uri="{FF2B5EF4-FFF2-40B4-BE49-F238E27FC236}">
                <a16:creationId xmlns:a16="http://schemas.microsoft.com/office/drawing/2014/main" id="{F551CC62-AFC8-4758-88E1-632DCD4DA8DA}"/>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14" name="Imagen 13">
            <a:extLst>
              <a:ext uri="{FF2B5EF4-FFF2-40B4-BE49-F238E27FC236}">
                <a16:creationId xmlns:a16="http://schemas.microsoft.com/office/drawing/2014/main" id="{C94212C6-88BA-4F80-B848-19402CFC155B}"/>
              </a:ext>
            </a:extLst>
          </p:cNvPr>
          <p:cNvPicPr>
            <a:picLocks noChangeAspect="1"/>
          </p:cNvPicPr>
          <p:nvPr userDrawn="1"/>
        </p:nvPicPr>
        <p:blipFill>
          <a:blip r:embed="rId19"/>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104769399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HerculesCRUE/ib-discovery" TargetMode="External"/><Relationship Id="rId2" Type="http://schemas.openxmlformats.org/officeDocument/2006/relationships/hyperlink" Target="https://github.com/HerculesCRUE/ib-asio-docs-/blob/master/entregables_hito_2/libreria_descubrimiento/Librer%C3%ADa%20de%20descubrimiento.md"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26BF1-4BC5-4D5F-A496-7427D6B1B6A3}"/>
              </a:ext>
            </a:extLst>
          </p:cNvPr>
          <p:cNvSpPr>
            <a:spLocks noGrp="1"/>
          </p:cNvSpPr>
          <p:nvPr>
            <p:ph type="ctrTitle"/>
          </p:nvPr>
        </p:nvSpPr>
        <p:spPr/>
        <p:txBody>
          <a:bodyPr/>
          <a:lstStyle/>
          <a:p>
            <a:r>
              <a:rPr lang="es-ES" dirty="0">
                <a:latin typeface="Hypatia Sans Pro"/>
              </a:rPr>
              <a:t>Librería de descubrimiento</a:t>
            </a:r>
          </a:p>
        </p:txBody>
      </p:sp>
    </p:spTree>
    <p:extLst>
      <p:ext uri="{BB962C8B-B14F-4D97-AF65-F5344CB8AC3E}">
        <p14:creationId xmlns:p14="http://schemas.microsoft.com/office/powerpoint/2010/main" val="341566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Descubrimiento. </a:t>
            </a:r>
            <a:r>
              <a:rPr lang="es-ES" sz="4000" dirty="0">
                <a:solidFill>
                  <a:srgbClr val="FF0000"/>
                </a:solidFill>
              </a:rPr>
              <a:t>Dependencias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5" y="2113066"/>
            <a:ext cx="6785254" cy="4062651"/>
          </a:xfrm>
          <a:prstGeom prst="rect">
            <a:avLst/>
          </a:prstGeom>
          <a:noFill/>
        </p:spPr>
        <p:txBody>
          <a:bodyPr wrap="square" rtlCol="0">
            <a:spAutoFit/>
          </a:bodyPr>
          <a:lstStyle/>
          <a:p>
            <a:pPr marL="285750" indent="-285750">
              <a:buFont typeface="Arial" panose="020B0604020202020204" pitchFamily="34" charset="0"/>
              <a:buChar char="•"/>
            </a:pPr>
            <a:r>
              <a:rPr lang="es-ES" sz="1400" dirty="0"/>
              <a:t>Dependencias con otros servicios (docker-compose):</a:t>
            </a:r>
            <a:endParaRPr lang="es-ES" sz="1400" b="1" dirty="0"/>
          </a:p>
          <a:p>
            <a:pPr marL="742950" lvl="1" indent="-285750">
              <a:buFont typeface="Arial" panose="020B0604020202020204" pitchFamily="34" charset="0"/>
              <a:buChar char="•"/>
            </a:pPr>
            <a:r>
              <a:rPr lang="es-ES" sz="1400" b="1" dirty="0"/>
              <a:t>Elasticsearch</a:t>
            </a:r>
            <a:r>
              <a:rPr lang="es-ES" sz="1400" dirty="0"/>
              <a:t>: Motor de búsqueda por documentos indexados</a:t>
            </a:r>
          </a:p>
          <a:p>
            <a:pPr marL="742950" lvl="1" indent="-285750">
              <a:buFont typeface="Arial" panose="020B0604020202020204" pitchFamily="34" charset="0"/>
              <a:buChar char="•"/>
            </a:pPr>
            <a:r>
              <a:rPr lang="es-ES" sz="1400" b="1" dirty="0"/>
              <a:t>Redis: </a:t>
            </a:r>
            <a:r>
              <a:rPr lang="es-ES" sz="1400" dirty="0"/>
              <a:t>Base de datos tipo clave y valor en memoria de alta velocidad.</a:t>
            </a:r>
          </a:p>
          <a:p>
            <a:pPr marL="742950" lvl="1" indent="-285750">
              <a:buFont typeface="Arial" panose="020B0604020202020204" pitchFamily="34" charset="0"/>
              <a:buChar char="•"/>
            </a:pPr>
            <a:r>
              <a:rPr lang="es-ES" sz="1400" dirty="0"/>
              <a:t>Base de datos relacional (</a:t>
            </a:r>
            <a:r>
              <a:rPr lang="es-ES" sz="1400" b="1" dirty="0" err="1"/>
              <a:t>MariaDB</a:t>
            </a:r>
            <a:r>
              <a:rPr lang="es-ES" sz="1400" dirty="0"/>
              <a:t>): Base de datos relacional para objetos persistentes.</a:t>
            </a:r>
          </a:p>
          <a:p>
            <a:pPr marL="742950" lvl="1" indent="-285750">
              <a:buFont typeface="Arial" panose="020B0604020202020204" pitchFamily="34" charset="0"/>
              <a:buChar char="•"/>
            </a:pPr>
            <a:r>
              <a:rPr lang="es-ES" sz="1400" b="1" dirty="0"/>
              <a:t>Kafka: </a:t>
            </a:r>
            <a:r>
              <a:rPr lang="es-ES" sz="1400" dirty="0"/>
              <a:t>Cola de mensajes para suscripción y publicación en topics.</a:t>
            </a:r>
          </a:p>
          <a:p>
            <a:pPr marL="742950" lvl="1" indent="-285750">
              <a:buFont typeface="Arial" panose="020B0604020202020204" pitchFamily="34" charset="0"/>
              <a:buChar char="•"/>
            </a:pPr>
            <a:r>
              <a:rPr lang="es-ES" sz="1400" b="1" dirty="0"/>
              <a:t>Kibana</a:t>
            </a:r>
            <a:r>
              <a:rPr lang="es-ES" sz="1400" dirty="0"/>
              <a:t> (opcional): Frontal para facilitar el visionado de los datos almacenados en Elasticsearch.</a:t>
            </a:r>
          </a:p>
          <a:p>
            <a:pPr marL="742950" lvl="1" indent="-285750">
              <a:buFont typeface="Arial" panose="020B0604020202020204" pitchFamily="34" charset="0"/>
              <a:buChar char="•"/>
            </a:pPr>
            <a:r>
              <a:rPr lang="es-ES" sz="1400" b="1" dirty="0" err="1"/>
              <a:t>MariaDB</a:t>
            </a:r>
            <a:r>
              <a:rPr lang="es-ES" sz="1400" b="1" dirty="0"/>
              <a:t>: </a:t>
            </a:r>
            <a:r>
              <a:rPr lang="es-ES" sz="1400" dirty="0"/>
              <a:t>Base de datos relacional, para almacenamiento persistente.</a:t>
            </a:r>
          </a:p>
          <a:p>
            <a:pPr marL="742950" lvl="1" indent="-285750">
              <a:buFont typeface="Arial" panose="020B0604020202020204" pitchFamily="34" charset="0"/>
              <a:buChar char="•"/>
            </a:pPr>
            <a:r>
              <a:rPr lang="es-ES" sz="1400" b="1" dirty="0"/>
              <a:t>Service Discovery: </a:t>
            </a:r>
            <a:r>
              <a:rPr lang="es-ES" sz="1400" dirty="0"/>
              <a:t>Necesita que el servicio de </a:t>
            </a:r>
            <a:r>
              <a:rPr lang="es-ES" sz="1400" dirty="0" err="1"/>
              <a:t>service-discovery</a:t>
            </a:r>
            <a:r>
              <a:rPr lang="es-ES" sz="1400" dirty="0"/>
              <a:t> este desplegado.</a:t>
            </a:r>
          </a:p>
          <a:p>
            <a:pPr marL="285750" indent="-285750">
              <a:buFont typeface="Arial" panose="020B0604020202020204" pitchFamily="34" charset="0"/>
              <a:buChar char="•"/>
            </a:pPr>
            <a:r>
              <a:rPr lang="es-ES" sz="1400" dirty="0"/>
              <a:t>Configuración:</a:t>
            </a:r>
          </a:p>
          <a:p>
            <a:pPr marL="742950" lvl="1" indent="-285750">
              <a:buFont typeface="Arial" panose="020B0604020202020204" pitchFamily="34" charset="0"/>
              <a:buChar char="•"/>
            </a:pPr>
            <a:r>
              <a:rPr lang="es-ES" sz="1400" dirty="0"/>
              <a:t>Fichero </a:t>
            </a:r>
            <a:r>
              <a:rPr lang="es-ES" sz="1400" b="1" dirty="0" err="1"/>
              <a:t>appication.yml</a:t>
            </a:r>
            <a:r>
              <a:rPr lang="es-ES" sz="1400" b="1" dirty="0"/>
              <a:t>: </a:t>
            </a:r>
            <a:r>
              <a:rPr lang="es-ES" sz="1400" dirty="0"/>
              <a:t>configuración de la aplicación</a:t>
            </a:r>
          </a:p>
          <a:p>
            <a:pPr marL="742950" lvl="1" indent="-285750">
              <a:buFont typeface="Arial" panose="020B0604020202020204" pitchFamily="34" charset="0"/>
              <a:buChar char="•"/>
            </a:pPr>
            <a:r>
              <a:rPr lang="es-ES" sz="1400" dirty="0"/>
              <a:t>Fichero </a:t>
            </a:r>
            <a:r>
              <a:rPr lang="es-ES" sz="1400" b="1" dirty="0"/>
              <a:t>docker-</a:t>
            </a:r>
            <a:r>
              <a:rPr lang="es-ES" sz="1400" b="1" dirty="0" err="1"/>
              <a:t>compose.yml</a:t>
            </a:r>
            <a:r>
              <a:rPr lang="es-ES" sz="1400" b="1" dirty="0"/>
              <a:t> </a:t>
            </a:r>
            <a:r>
              <a:rPr lang="es-ES" sz="1400" dirty="0"/>
              <a:t>en directorio </a:t>
            </a:r>
            <a:r>
              <a:rPr lang="es-ES" sz="1400" b="1" dirty="0"/>
              <a:t>docker-</a:t>
            </a:r>
            <a:r>
              <a:rPr lang="es-ES" sz="1400" b="1" dirty="0" err="1"/>
              <a:t>devenv</a:t>
            </a:r>
            <a:r>
              <a:rPr lang="es-ES" sz="1400" b="1" dirty="0"/>
              <a:t>: </a:t>
            </a:r>
            <a:r>
              <a:rPr lang="es-ES" sz="1400" dirty="0"/>
              <a:t>configuración de contenedores docker para instalar el entorno.</a:t>
            </a:r>
          </a:p>
          <a:p>
            <a:pPr marL="285750" indent="-285750">
              <a:buFont typeface="Arial" panose="020B0604020202020204" pitchFamily="34" charset="0"/>
              <a:buChar char="•"/>
            </a:pPr>
            <a:endParaRPr lang="es-ES" sz="1400" dirty="0"/>
          </a:p>
          <a:p>
            <a:pPr marL="1200150" lvl="2" indent="-285750">
              <a:buFont typeface="Arial" panose="020B0604020202020204" pitchFamily="34" charset="0"/>
              <a:buChar char="•"/>
            </a:pPr>
            <a:endParaRPr lang="es-ES" sz="1600" dirty="0"/>
          </a:p>
          <a:p>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3194333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Federación I.</a:t>
            </a:r>
            <a:endParaRPr lang="es-ES" sz="4000" dirty="0">
              <a:solidFill>
                <a:srgbClr val="FF0000"/>
              </a:solidFill>
            </a:endParaRP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8927223" cy="3539430"/>
          </a:xfrm>
          <a:prstGeom prst="rect">
            <a:avLst/>
          </a:prstGeom>
          <a:noFill/>
        </p:spPr>
        <p:txBody>
          <a:bodyPr wrap="square" rtlCol="0">
            <a:spAutoFit/>
          </a:bodyPr>
          <a:lstStyle/>
          <a:p>
            <a:endParaRPr lang="es-ES" sz="1600" dirty="0"/>
          </a:p>
          <a:p>
            <a:pPr marL="285750" indent="-285750">
              <a:buFont typeface="Arial" panose="020B0604020202020204" pitchFamily="34" charset="0"/>
              <a:buChar char="•"/>
            </a:pPr>
            <a:r>
              <a:rPr lang="es-ES" sz="1600" dirty="0"/>
              <a:t>El servicio de federación da una respuesta conjunta de la red HERCULES ante una consulta sobre el sistema a nivel global</a:t>
            </a:r>
          </a:p>
          <a:p>
            <a:pPr marL="285750" indent="-285750">
              <a:buFont typeface="Arial" panose="020B0604020202020204" pitchFamily="34" charset="0"/>
              <a:buChar char="•"/>
            </a:pPr>
            <a:r>
              <a:rPr lang="es-ES" sz="1600" dirty="0"/>
              <a:t>Cada nodo de la red Hércules dispone de un nodo de federación.</a:t>
            </a:r>
          </a:p>
          <a:p>
            <a:pPr marL="285750" indent="-285750">
              <a:buFont typeface="Arial" panose="020B0604020202020204" pitchFamily="34" charset="0"/>
              <a:buChar char="•"/>
            </a:pPr>
            <a:r>
              <a:rPr lang="es-ES" sz="1600" dirty="0"/>
              <a:t>Usa una estrategia P2P, donde el nodo origen de la petición, actúa como maestro agrupando los resultados de todas las peticiones</a:t>
            </a:r>
          </a:p>
          <a:p>
            <a:pPr marL="285750" indent="-285750">
              <a:buFont typeface="Arial" panose="020B0604020202020204" pitchFamily="34" charset="0"/>
              <a:buChar char="•"/>
            </a:pPr>
            <a:r>
              <a:rPr lang="es-ES" sz="1600" dirty="0"/>
              <a:t>Las peticiones de realizan de forma concurrente, de forma que el tiempo necesario para obtener el resultado no es la suma de los tiempos de cada petición, sino el de la petición mas lenta (y el tiempo necesario para agrupar los resultados).</a:t>
            </a:r>
          </a:p>
          <a:p>
            <a:pPr marL="285750" indent="-285750">
              <a:buFont typeface="Arial" panose="020B0604020202020204" pitchFamily="34" charset="0"/>
              <a:buChar char="•"/>
            </a:pPr>
            <a:r>
              <a:rPr lang="es-ES" sz="1600" dirty="0"/>
              <a:t>Usa el servicio Service Discovery para obtener la dirección del resto de nodos federados.</a:t>
            </a:r>
          </a:p>
          <a:p>
            <a:pPr marL="285750" indent="-285750">
              <a:buFont typeface="Arial" panose="020B0604020202020204" pitchFamily="34" charset="0"/>
              <a:buChar char="•"/>
            </a:pPr>
            <a:r>
              <a:rPr lang="es-ES" sz="1600" dirty="0"/>
              <a:t>La librería de descubrimiento, añade tripletas de similitud entre entidades y estas son usadas en la agrupación de resultados.</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285427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Federación II.</a:t>
            </a:r>
            <a:endParaRPr lang="es-ES" sz="4000" dirty="0">
              <a:solidFill>
                <a:srgbClr val="FF0000"/>
              </a:solidFill>
            </a:endParaRPr>
          </a:p>
        </p:txBody>
      </p:sp>
      <p:pic>
        <p:nvPicPr>
          <p:cNvPr id="5" name="Imagen 4">
            <a:extLst>
              <a:ext uri="{FF2B5EF4-FFF2-40B4-BE49-F238E27FC236}">
                <a16:creationId xmlns:a16="http://schemas.microsoft.com/office/drawing/2014/main" id="{F013A12F-A830-48CA-B2F7-3773260084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9190" y="1315232"/>
            <a:ext cx="5138508" cy="5542767"/>
          </a:xfrm>
          <a:prstGeom prst="rect">
            <a:avLst/>
          </a:prstGeom>
        </p:spPr>
      </p:pic>
    </p:spTree>
    <p:extLst>
      <p:ext uri="{BB962C8B-B14F-4D97-AF65-F5344CB8AC3E}">
        <p14:creationId xmlns:p14="http://schemas.microsoft.com/office/powerpoint/2010/main" val="1604506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Federación. Modulo Fetch Data</a:t>
            </a:r>
            <a:endParaRPr lang="es-ES" sz="4000" dirty="0">
              <a:solidFill>
                <a:srgbClr val="FF0000"/>
              </a:solidFill>
            </a:endParaRP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8927223" cy="3785652"/>
          </a:xfrm>
          <a:prstGeom prst="rect">
            <a:avLst/>
          </a:prstGeom>
          <a:noFill/>
        </p:spPr>
        <p:txBody>
          <a:bodyPr wrap="square" rtlCol="0">
            <a:spAutoFit/>
          </a:bodyPr>
          <a:lstStyle/>
          <a:p>
            <a:endParaRPr lang="es-ES" sz="1600" dirty="0"/>
          </a:p>
          <a:p>
            <a:r>
              <a:rPr lang="es-ES" sz="1600" dirty="0"/>
              <a:t>Este módulo es el encargado de facilitar las tareas de obtención de datos a la librería de descubrimiento, realizando las siguientes tareas:</a:t>
            </a:r>
          </a:p>
          <a:p>
            <a:pPr marL="285750" indent="-285750">
              <a:buFont typeface="Arial" panose="020B0604020202020204" pitchFamily="34" charset="0"/>
              <a:buChar char="•"/>
            </a:pPr>
            <a:r>
              <a:rPr lang="es-ES" sz="1600" dirty="0"/>
              <a:t>Obtener información de los nodos activos, por medio de una llamada al servicio Service Discovery</a:t>
            </a:r>
          </a:p>
          <a:p>
            <a:pPr marL="285750" indent="-285750">
              <a:buFont typeface="Arial" panose="020B0604020202020204" pitchFamily="34" charset="0"/>
              <a:buChar char="•"/>
            </a:pPr>
            <a:r>
              <a:rPr lang="es-ES" sz="1600" dirty="0"/>
              <a:t>Realizar la/las llamadas necesarias a los nodos para obtener los resultados por medio de los conectores creados para tal efecto. Estos conectores pueden ser:</a:t>
            </a:r>
          </a:p>
          <a:p>
            <a:pPr marL="742950" lvl="1" indent="-285750">
              <a:buFont typeface="Arial" panose="020B0604020202020204" pitchFamily="34" charset="0"/>
              <a:buChar char="•"/>
            </a:pPr>
            <a:r>
              <a:rPr lang="es-ES" sz="1600" dirty="0"/>
              <a:t>Endpoint SPARQL</a:t>
            </a:r>
          </a:p>
          <a:p>
            <a:pPr marL="742950" lvl="1" indent="-285750">
              <a:buFont typeface="Arial" panose="020B0604020202020204" pitchFamily="34" charset="0"/>
              <a:buChar char="•"/>
            </a:pPr>
            <a:r>
              <a:rPr lang="es-ES" sz="1600" dirty="0"/>
              <a:t>API Rest</a:t>
            </a:r>
          </a:p>
          <a:p>
            <a:pPr marL="285750" indent="-285750">
              <a:buFont typeface="Arial" panose="020B0604020202020204" pitchFamily="34" charset="0"/>
              <a:buChar char="•"/>
            </a:pPr>
            <a:r>
              <a:rPr lang="es-ES" sz="1600" dirty="0"/>
              <a:t>Paginar las peticiones y los resultados de forma que las consultas nunca puedan tumbar el sistema.</a:t>
            </a:r>
          </a:p>
          <a:p>
            <a:pPr marL="285750" indent="-285750">
              <a:buFont typeface="Arial" panose="020B0604020202020204" pitchFamily="34" charset="0"/>
              <a:buChar char="•"/>
            </a:pPr>
            <a:r>
              <a:rPr lang="es-ES" sz="1600" dirty="0"/>
              <a:t>Agrupar los resultados.</a:t>
            </a:r>
          </a:p>
          <a:p>
            <a:pPr marL="285750" indent="-285750">
              <a:buFont typeface="Arial" panose="020B0604020202020204" pitchFamily="34" charset="0"/>
              <a:buChar char="•"/>
            </a:pPr>
            <a:r>
              <a:rPr lang="es-ES" sz="1600" dirty="0"/>
              <a:t>Mapear los resultados en listas de objetos tipo </a:t>
            </a:r>
            <a:r>
              <a:rPr lang="es-ES" sz="1600" dirty="0" err="1"/>
              <a:t>TripleObjectSimplified</a:t>
            </a:r>
            <a:r>
              <a:rPr lang="es-ES" sz="1600" dirty="0"/>
              <a:t>, de forma que el proceso de conversión a objetos de tipo </a:t>
            </a:r>
            <a:r>
              <a:rPr lang="es-ES" sz="1600" dirty="0" err="1"/>
              <a:t>TripleObject</a:t>
            </a:r>
            <a:r>
              <a:rPr lang="es-ES" sz="1600" dirty="0"/>
              <a:t> en la librería de descubrimiento sea trivial y poco costoso.</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292231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Federación. Modulo de federación</a:t>
            </a:r>
            <a:endParaRPr lang="es-ES" sz="4000" dirty="0">
              <a:solidFill>
                <a:srgbClr val="FF0000"/>
              </a:solidFill>
            </a:endParaRP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8927223" cy="3046988"/>
          </a:xfrm>
          <a:prstGeom prst="rect">
            <a:avLst/>
          </a:prstGeom>
          <a:noFill/>
        </p:spPr>
        <p:txBody>
          <a:bodyPr wrap="square" rtlCol="0">
            <a:spAutoFit/>
          </a:bodyPr>
          <a:lstStyle/>
          <a:p>
            <a:endParaRPr lang="es-ES" sz="1600" dirty="0"/>
          </a:p>
          <a:p>
            <a:r>
              <a:rPr lang="es-ES" sz="1600" dirty="0"/>
              <a:t>Este módulo es el encargado de procesar las peticiones SPARQL a cada uno de los servicios federados disponibles de forma que realice las siguientes tareas:</a:t>
            </a:r>
          </a:p>
          <a:p>
            <a:pPr marL="285750" indent="-285750">
              <a:buFont typeface="Arial" panose="020B0604020202020204" pitchFamily="34" charset="0"/>
              <a:buChar char="•"/>
            </a:pPr>
            <a:r>
              <a:rPr lang="es-ES" sz="1600" dirty="0"/>
              <a:t>Obtener información de los nodos activos, por medio de una llamada al servicio Service Discovery</a:t>
            </a:r>
          </a:p>
          <a:p>
            <a:pPr marL="285750" indent="-285750">
              <a:buFont typeface="Arial" panose="020B0604020202020204" pitchFamily="34" charset="0"/>
              <a:buChar char="•"/>
            </a:pPr>
            <a:r>
              <a:rPr lang="es-ES" sz="1600" dirty="0"/>
              <a:t>Realizar la/las llamadas necesarias a los nodos para obtener los resultados por medio de los conectores Endpoint SPARQL creados para tal efecto.</a:t>
            </a:r>
          </a:p>
          <a:p>
            <a:pPr marL="285750" indent="-285750">
              <a:buFont typeface="Arial" panose="020B0604020202020204" pitchFamily="34" charset="0"/>
              <a:buChar char="•"/>
            </a:pPr>
            <a:r>
              <a:rPr lang="es-ES" sz="1600" dirty="0"/>
              <a:t>Paginar las peticiones y los resultados de forma que las consultas nunca puedan tumbar el sistema.</a:t>
            </a:r>
          </a:p>
          <a:p>
            <a:pPr marL="285750" indent="-285750">
              <a:buFont typeface="Arial" panose="020B0604020202020204" pitchFamily="34" charset="0"/>
              <a:buChar char="•"/>
            </a:pPr>
            <a:r>
              <a:rPr lang="es-ES" sz="1600" dirty="0"/>
              <a:t>Agrupar los resultados.</a:t>
            </a:r>
          </a:p>
          <a:p>
            <a:pPr marL="285750" indent="-285750">
              <a:buFont typeface="Arial" panose="020B0604020202020204" pitchFamily="34" charset="0"/>
              <a:buChar char="•"/>
            </a:pPr>
            <a:r>
              <a:rPr lang="es-ES" sz="1600" dirty="0"/>
              <a:t>Dar el formato de salida esperado.</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1632904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Descubrimiento. </a:t>
            </a:r>
            <a:r>
              <a:rPr lang="es-ES" sz="4000" dirty="0">
                <a:solidFill>
                  <a:srgbClr val="FF0000"/>
                </a:solidFill>
              </a:rPr>
              <a:t>Dependencias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5" y="2113066"/>
            <a:ext cx="6785254" cy="2554545"/>
          </a:xfrm>
          <a:prstGeom prst="rect">
            <a:avLst/>
          </a:prstGeom>
          <a:noFill/>
        </p:spPr>
        <p:txBody>
          <a:bodyPr wrap="square" rtlCol="0">
            <a:spAutoFit/>
          </a:bodyPr>
          <a:lstStyle/>
          <a:p>
            <a:pPr marL="285750" indent="-285750">
              <a:buFont typeface="Arial" panose="020B0604020202020204" pitchFamily="34" charset="0"/>
              <a:buChar char="•"/>
            </a:pPr>
            <a:r>
              <a:rPr lang="es-ES" sz="1400" dirty="0"/>
              <a:t>Dependencias con otros servicios:</a:t>
            </a:r>
            <a:endParaRPr lang="es-ES" sz="1400" b="1" dirty="0"/>
          </a:p>
          <a:p>
            <a:pPr marL="742950" lvl="1" indent="-285750">
              <a:buFont typeface="Arial" panose="020B0604020202020204" pitchFamily="34" charset="0"/>
              <a:buChar char="•"/>
            </a:pPr>
            <a:r>
              <a:rPr lang="es-ES" sz="1400" b="1" dirty="0" err="1"/>
              <a:t>MariaDB</a:t>
            </a:r>
            <a:r>
              <a:rPr lang="es-ES" sz="1400" b="1" dirty="0"/>
              <a:t>: </a:t>
            </a:r>
            <a:r>
              <a:rPr lang="es-ES" sz="1400" dirty="0"/>
              <a:t>Base de datos relacional, para almacenamiento persistente.</a:t>
            </a:r>
          </a:p>
          <a:p>
            <a:pPr marL="742950" lvl="1" indent="-285750">
              <a:buFont typeface="Arial" panose="020B0604020202020204" pitchFamily="34" charset="0"/>
              <a:buChar char="•"/>
            </a:pPr>
            <a:r>
              <a:rPr lang="es-ES" sz="1400" b="1" dirty="0"/>
              <a:t>Federación: </a:t>
            </a:r>
            <a:r>
              <a:rPr lang="es-ES" sz="1400" dirty="0"/>
              <a:t>Necesita que el servicio de federación este desplegado.</a:t>
            </a:r>
          </a:p>
          <a:p>
            <a:pPr marL="285750" indent="-285750">
              <a:buFont typeface="Arial" panose="020B0604020202020204" pitchFamily="34" charset="0"/>
              <a:buChar char="•"/>
            </a:pPr>
            <a:r>
              <a:rPr lang="es-ES" sz="1400" dirty="0"/>
              <a:t>Configuración:</a:t>
            </a:r>
          </a:p>
          <a:p>
            <a:pPr marL="742950" lvl="1" indent="-285750">
              <a:buFont typeface="Arial" panose="020B0604020202020204" pitchFamily="34" charset="0"/>
              <a:buChar char="•"/>
            </a:pPr>
            <a:r>
              <a:rPr lang="es-ES" sz="1400" dirty="0"/>
              <a:t>Fichero </a:t>
            </a:r>
            <a:r>
              <a:rPr lang="es-ES" sz="1400" b="1" dirty="0" err="1"/>
              <a:t>appication.yml</a:t>
            </a:r>
            <a:r>
              <a:rPr lang="es-ES" sz="1400" b="1" dirty="0"/>
              <a:t>: </a:t>
            </a:r>
            <a:r>
              <a:rPr lang="es-ES" sz="1400" dirty="0"/>
              <a:t>configuración de la aplicación</a:t>
            </a:r>
          </a:p>
          <a:p>
            <a:pPr marL="742950" lvl="1" indent="-285750">
              <a:buFont typeface="Arial" panose="020B0604020202020204" pitchFamily="34" charset="0"/>
              <a:buChar char="•"/>
            </a:pPr>
            <a:r>
              <a:rPr lang="es-ES" sz="1400" dirty="0"/>
              <a:t>Fichero </a:t>
            </a:r>
            <a:r>
              <a:rPr lang="es-ES" sz="1400" b="1" dirty="0"/>
              <a:t>docker-</a:t>
            </a:r>
            <a:r>
              <a:rPr lang="es-ES" sz="1400" b="1" dirty="0" err="1"/>
              <a:t>compose.yml</a:t>
            </a:r>
            <a:r>
              <a:rPr lang="es-ES" sz="1400" b="1" dirty="0"/>
              <a:t> </a:t>
            </a:r>
            <a:r>
              <a:rPr lang="es-ES" sz="1400" dirty="0"/>
              <a:t>en directorio </a:t>
            </a:r>
            <a:r>
              <a:rPr lang="es-ES" sz="1400" b="1" dirty="0"/>
              <a:t>docker-</a:t>
            </a:r>
            <a:r>
              <a:rPr lang="es-ES" sz="1400" b="1" dirty="0" err="1"/>
              <a:t>devenv</a:t>
            </a:r>
            <a:r>
              <a:rPr lang="es-ES" sz="1400" b="1" dirty="0"/>
              <a:t>: </a:t>
            </a:r>
            <a:r>
              <a:rPr lang="es-ES" sz="1400" dirty="0"/>
              <a:t>configuración de contenedores docker para instalar el entorno.</a:t>
            </a:r>
          </a:p>
          <a:p>
            <a:pPr marL="285750" indent="-285750">
              <a:buFont typeface="Arial" panose="020B0604020202020204" pitchFamily="34" charset="0"/>
              <a:buChar char="•"/>
            </a:pPr>
            <a:endParaRPr lang="es-ES" sz="1400" dirty="0"/>
          </a:p>
          <a:p>
            <a:pPr marL="1200150" lvl="2" indent="-285750">
              <a:buFont typeface="Arial" panose="020B0604020202020204" pitchFamily="34" charset="0"/>
              <a:buChar char="•"/>
            </a:pPr>
            <a:endParaRPr lang="es-ES" sz="1600" dirty="0"/>
          </a:p>
          <a:p>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2702125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Arquitectura: Integración de servicios</a:t>
            </a:r>
            <a:endParaRPr lang="es-ES" sz="4000" dirty="0">
              <a:solidFill>
                <a:srgbClr val="FF0000"/>
              </a:solidFill>
            </a:endParaRPr>
          </a:p>
        </p:txBody>
      </p:sp>
      <p:pic>
        <p:nvPicPr>
          <p:cNvPr id="5" name="Imagen 4">
            <a:extLst>
              <a:ext uri="{FF2B5EF4-FFF2-40B4-BE49-F238E27FC236}">
                <a16:creationId xmlns:a16="http://schemas.microsoft.com/office/drawing/2014/main" id="{F6FFCB88-B7AA-419E-903F-D152C062B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6658" y="2305258"/>
            <a:ext cx="7075024" cy="4447349"/>
          </a:xfrm>
          <a:prstGeom prst="rect">
            <a:avLst/>
          </a:prstGeom>
        </p:spPr>
      </p:pic>
    </p:spTree>
    <p:extLst>
      <p:ext uri="{BB962C8B-B14F-4D97-AF65-F5344CB8AC3E}">
        <p14:creationId xmlns:p14="http://schemas.microsoft.com/office/powerpoint/2010/main" val="4191258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4E7D7-4CBE-455B-9F66-8C17C74FD65E}"/>
              </a:ext>
            </a:extLst>
          </p:cNvPr>
          <p:cNvSpPr txBox="1">
            <a:spLocks/>
          </p:cNvSpPr>
          <p:nvPr/>
        </p:nvSpPr>
        <p:spPr>
          <a:xfrm>
            <a:off x="553433" y="5823751"/>
            <a:ext cx="11085133" cy="6028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a:solidFill>
                  <a:srgbClr val="6494ED"/>
                </a:solidFill>
                <a:latin typeface="Hypatia Sans Pro" panose="020B0502020204020303" pitchFamily="34" charset="0"/>
                <a:ea typeface="+mj-ea"/>
                <a:cs typeface="+mj-cs"/>
              </a:defRPr>
            </a:lvl1pPr>
          </a:lstStyle>
          <a:p>
            <a:pPr algn="l"/>
            <a:r>
              <a:rPr lang="es-ES" sz="1200" dirty="0">
                <a:solidFill>
                  <a:schemeClr val="tx1"/>
                </a:solidFill>
                <a:latin typeface="+mn-lt"/>
              </a:rPr>
              <a:t>Documentación</a:t>
            </a:r>
            <a:r>
              <a:rPr lang="es-ES" sz="1200" dirty="0">
                <a:latin typeface="+mn-lt"/>
              </a:rPr>
              <a:t>: </a:t>
            </a:r>
            <a:r>
              <a:rPr lang="es-ES" sz="1200" dirty="0">
                <a:solidFill>
                  <a:srgbClr val="0070C0"/>
                </a:solidFill>
                <a:latin typeface="+mn-lt"/>
                <a:hlinkClick r:id="rId2">
                  <a:extLst>
                    <a:ext uri="{A12FA001-AC4F-418D-AE19-62706E023703}">
                      <ahyp:hlinkClr xmlns:ahyp="http://schemas.microsoft.com/office/drawing/2018/hyperlinkcolor" val="tx"/>
                    </a:ext>
                  </a:extLst>
                </a:hlinkClick>
              </a:rPr>
              <a:t>https://github.com/HerculesCRUE/ib-asio-docs-/blob/master/entregables_hito_2/libreria_descubrimiento/Librer%C3%ADa%20de%20descubrimiento.md</a:t>
            </a:r>
            <a:endParaRPr lang="es-ES" sz="1200" dirty="0">
              <a:solidFill>
                <a:srgbClr val="0070C0"/>
              </a:solidFill>
              <a:latin typeface="+mn-lt"/>
            </a:endParaRPr>
          </a:p>
          <a:p>
            <a:pPr algn="l"/>
            <a:r>
              <a:rPr lang="es-ES" sz="1200" dirty="0">
                <a:solidFill>
                  <a:schemeClr val="tx1"/>
                </a:solidFill>
                <a:latin typeface="+mn-lt"/>
              </a:rPr>
              <a:t>Repositorio</a:t>
            </a:r>
            <a:r>
              <a:rPr lang="es-ES" sz="1200" dirty="0">
                <a:latin typeface="+mn-lt"/>
              </a:rPr>
              <a:t>: </a:t>
            </a:r>
            <a:r>
              <a:rPr lang="es-ES" sz="1200" dirty="0">
                <a:latin typeface="+mn-lt"/>
                <a:hlinkClick r:id="rId3"/>
              </a:rPr>
              <a:t>https://github.com/HerculesCRUE/ib-discovery</a:t>
            </a:r>
            <a:r>
              <a:rPr lang="es-ES" sz="1200" dirty="0">
                <a:latin typeface="+mn-lt"/>
              </a:rPr>
              <a:t> , https://github.com/HerculesCRUE/ib-federation</a:t>
            </a:r>
          </a:p>
          <a:p>
            <a:pPr algn="l"/>
            <a:endParaRPr lang="es-ES" dirty="0">
              <a:latin typeface="Hypatia Sans Pro"/>
            </a:endParaRPr>
          </a:p>
        </p:txBody>
      </p:sp>
    </p:spTree>
    <p:extLst>
      <p:ext uri="{BB962C8B-B14F-4D97-AF65-F5344CB8AC3E}">
        <p14:creationId xmlns:p14="http://schemas.microsoft.com/office/powerpoint/2010/main" val="197450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Arquitectura</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269000"/>
            <a:ext cx="5895925" cy="3785652"/>
          </a:xfrm>
          <a:prstGeom prst="rect">
            <a:avLst/>
          </a:prstGeom>
          <a:noFill/>
        </p:spPr>
        <p:txBody>
          <a:bodyPr wrap="square" rtlCol="0">
            <a:spAutoFit/>
          </a:bodyPr>
          <a:lstStyle/>
          <a:p>
            <a:pPr marL="342900" indent="-342900">
              <a:buFont typeface="Arial" panose="020B0604020202020204" pitchFamily="34" charset="0"/>
              <a:buChar char="•"/>
            </a:pPr>
            <a:r>
              <a:rPr lang="es-ES" sz="2400" b="1" dirty="0"/>
              <a:t>Librería de descubrimiento</a:t>
            </a:r>
          </a:p>
          <a:p>
            <a:pPr marL="800100" lvl="1" indent="-342900">
              <a:buFont typeface="Arial" panose="020B0604020202020204" pitchFamily="34" charset="0"/>
              <a:buChar char="•"/>
            </a:pPr>
            <a:r>
              <a:rPr lang="es-ES" sz="2400" dirty="0"/>
              <a:t>Módulo Discovery-</a:t>
            </a:r>
            <a:r>
              <a:rPr lang="es-ES" sz="2400" dirty="0" err="1"/>
              <a:t>service</a:t>
            </a:r>
            <a:endParaRPr lang="es-ES" sz="2400" dirty="0"/>
          </a:p>
          <a:p>
            <a:pPr marL="1257300" lvl="2" indent="-342900">
              <a:buFont typeface="Arial" panose="020B0604020202020204" pitchFamily="34" charset="0"/>
              <a:buChar char="•"/>
            </a:pPr>
            <a:r>
              <a:rPr lang="es-ES" sz="2400" dirty="0"/>
              <a:t>Modelo de </a:t>
            </a:r>
            <a:r>
              <a:rPr lang="es-ES" sz="2400" dirty="0" err="1"/>
              <a:t>domio</a:t>
            </a:r>
            <a:endParaRPr lang="es-ES" sz="2400" dirty="0"/>
          </a:p>
          <a:p>
            <a:pPr marL="1257300" lvl="2" indent="-342900">
              <a:buFont typeface="Arial" panose="020B0604020202020204" pitchFamily="34" charset="0"/>
              <a:buChar char="•"/>
            </a:pPr>
            <a:r>
              <a:rPr lang="es-ES" sz="2400" dirty="0"/>
              <a:t>Repositorios</a:t>
            </a:r>
          </a:p>
          <a:p>
            <a:pPr marL="1257300" lvl="2" indent="-342900">
              <a:buFont typeface="Arial" panose="020B0604020202020204" pitchFamily="34" charset="0"/>
              <a:buChar char="•"/>
            </a:pPr>
            <a:r>
              <a:rPr lang="es-ES" sz="2400" dirty="0"/>
              <a:t>Servicios</a:t>
            </a:r>
          </a:p>
          <a:p>
            <a:pPr marL="1257300" lvl="2" indent="-342900">
              <a:buFont typeface="Arial" panose="020B0604020202020204" pitchFamily="34" charset="0"/>
              <a:buChar char="•"/>
            </a:pPr>
            <a:r>
              <a:rPr lang="es-ES" sz="2400" dirty="0"/>
              <a:t>Modulo de búsqueda de similitudes</a:t>
            </a:r>
          </a:p>
          <a:p>
            <a:pPr marL="800100" lvl="1" indent="-342900">
              <a:buFont typeface="Arial" panose="020B0604020202020204" pitchFamily="34" charset="0"/>
              <a:buChar char="•"/>
            </a:pPr>
            <a:r>
              <a:rPr lang="es-ES" sz="2400" dirty="0"/>
              <a:t>Módulo Discovery-back</a:t>
            </a:r>
          </a:p>
          <a:p>
            <a:pPr marL="1257300" lvl="2" indent="-342900">
              <a:buFont typeface="Arial" panose="020B0604020202020204" pitchFamily="34" charset="0"/>
              <a:buChar char="•"/>
            </a:pPr>
            <a:r>
              <a:rPr lang="es-ES" sz="2400" dirty="0"/>
              <a:t>API</a:t>
            </a:r>
          </a:p>
          <a:p>
            <a:pPr marL="1257300" lvl="2" indent="-342900">
              <a:buFont typeface="Arial" panose="020B0604020202020204" pitchFamily="34" charset="0"/>
              <a:buChar char="•"/>
            </a:pPr>
            <a:r>
              <a:rPr lang="es-ES" sz="2400" dirty="0"/>
              <a:t>Configuración</a:t>
            </a:r>
          </a:p>
          <a:p>
            <a:pPr marL="800100" lvl="1" indent="-342900">
              <a:buFont typeface="Arial" panose="020B0604020202020204" pitchFamily="34" charset="0"/>
              <a:buChar char="•"/>
            </a:pPr>
            <a:endParaRPr lang="es-ES" sz="2400" dirty="0"/>
          </a:p>
        </p:txBody>
      </p:sp>
      <p:sp>
        <p:nvSpPr>
          <p:cNvPr id="4" name="CuadroTexto 3">
            <a:extLst>
              <a:ext uri="{FF2B5EF4-FFF2-40B4-BE49-F238E27FC236}">
                <a16:creationId xmlns:a16="http://schemas.microsoft.com/office/drawing/2014/main" id="{2F93C711-83F8-45F9-91C7-60B761642BD6}"/>
              </a:ext>
            </a:extLst>
          </p:cNvPr>
          <p:cNvSpPr txBox="1"/>
          <p:nvPr/>
        </p:nvSpPr>
        <p:spPr>
          <a:xfrm>
            <a:off x="6112719" y="2269000"/>
            <a:ext cx="5895925" cy="1938992"/>
          </a:xfrm>
          <a:prstGeom prst="rect">
            <a:avLst/>
          </a:prstGeom>
          <a:noFill/>
        </p:spPr>
        <p:txBody>
          <a:bodyPr wrap="square" rtlCol="0">
            <a:spAutoFit/>
          </a:bodyPr>
          <a:lstStyle/>
          <a:p>
            <a:pPr marL="342900" indent="-342900">
              <a:buFont typeface="Arial" panose="020B0604020202020204" pitchFamily="34" charset="0"/>
              <a:buChar char="•"/>
            </a:pPr>
            <a:r>
              <a:rPr lang="es-ES" sz="2400" b="1" dirty="0"/>
              <a:t>Federación</a:t>
            </a:r>
          </a:p>
          <a:p>
            <a:pPr marL="800100" lvl="1" indent="-342900">
              <a:buFont typeface="Arial" panose="020B0604020202020204" pitchFamily="34" charset="0"/>
              <a:buChar char="•"/>
            </a:pPr>
            <a:r>
              <a:rPr lang="es-ES" sz="2400" dirty="0"/>
              <a:t>Módulo data-</a:t>
            </a:r>
            <a:r>
              <a:rPr lang="es-ES" sz="2400" dirty="0" err="1"/>
              <a:t>fetcher</a:t>
            </a:r>
            <a:endParaRPr lang="es-ES" sz="2400" dirty="0"/>
          </a:p>
          <a:p>
            <a:pPr marL="800100" lvl="1" indent="-342900">
              <a:buFont typeface="Arial" panose="020B0604020202020204" pitchFamily="34" charset="0"/>
              <a:buChar char="•"/>
            </a:pPr>
            <a:r>
              <a:rPr lang="es-ES" sz="2400" dirty="0"/>
              <a:t>Módulo federación</a:t>
            </a:r>
          </a:p>
          <a:p>
            <a:pPr marL="342900" indent="-342900">
              <a:buFont typeface="Arial" panose="020B0604020202020204" pitchFamily="34" charset="0"/>
              <a:buChar char="•"/>
            </a:pPr>
            <a:r>
              <a:rPr lang="es-ES" sz="2400" b="1" dirty="0"/>
              <a:t>Integración en la arquitectura ASIO</a:t>
            </a:r>
          </a:p>
          <a:p>
            <a:pPr lvl="1"/>
            <a:endParaRPr lang="es-ES" sz="2400" dirty="0"/>
          </a:p>
        </p:txBody>
      </p:sp>
    </p:spTree>
    <p:extLst>
      <p:ext uri="{BB962C8B-B14F-4D97-AF65-F5344CB8AC3E}">
        <p14:creationId xmlns:p14="http://schemas.microsoft.com/office/powerpoint/2010/main" val="2694240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Descubrimiento. </a:t>
            </a:r>
            <a:r>
              <a:rPr lang="es-ES" sz="4000" dirty="0">
                <a:solidFill>
                  <a:schemeClr val="accent1">
                    <a:lumMod val="50000"/>
                  </a:schemeClr>
                </a:solidFill>
              </a:rPr>
              <a:t>Discovery-Service</a:t>
            </a:r>
            <a:r>
              <a:rPr lang="es-ES" sz="4000" dirty="0"/>
              <a:t>. </a:t>
            </a:r>
            <a:r>
              <a:rPr lang="es-ES" sz="4000" dirty="0">
                <a:solidFill>
                  <a:srgbClr val="FF0000"/>
                </a:solidFill>
              </a:rPr>
              <a:t>Modelo de dominio</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8927223" cy="4924425"/>
          </a:xfrm>
          <a:prstGeom prst="rect">
            <a:avLst/>
          </a:prstGeom>
          <a:noFill/>
        </p:spPr>
        <p:txBody>
          <a:bodyPr wrap="square" rtlCol="0">
            <a:spAutoFit/>
          </a:bodyPr>
          <a:lstStyle/>
          <a:p>
            <a:endParaRPr lang="es-ES" sz="1000" dirty="0"/>
          </a:p>
          <a:p>
            <a:pPr marL="285750" indent="-285750">
              <a:buFont typeface="Arial" panose="020B0604020202020204" pitchFamily="34" charset="0"/>
              <a:buChar char="•"/>
            </a:pPr>
            <a:r>
              <a:rPr lang="es-ES" sz="1600" b="1" dirty="0"/>
              <a:t>Paquete </a:t>
            </a:r>
            <a:r>
              <a:rPr lang="es-ES" sz="1600" b="1" dirty="0" err="1"/>
              <a:t>appstate</a:t>
            </a:r>
            <a:r>
              <a:rPr lang="es-ES" sz="1600" b="1" dirty="0"/>
              <a:t>: </a:t>
            </a:r>
            <a:r>
              <a:rPr lang="es-ES" sz="1600" dirty="0"/>
              <a:t>Clases que modelan el estado de los datos y la aplicación.</a:t>
            </a:r>
          </a:p>
          <a:p>
            <a:pPr marL="285750" indent="-285750">
              <a:buFont typeface="Arial" panose="020B0604020202020204" pitchFamily="34" charset="0"/>
              <a:buChar char="•"/>
            </a:pPr>
            <a:r>
              <a:rPr lang="es-ES" sz="1600" b="1" dirty="0"/>
              <a:t>Paquete elasticsearch: </a:t>
            </a:r>
            <a:r>
              <a:rPr lang="es-ES" sz="1600" dirty="0"/>
              <a:t>Clases que modelan el objeto </a:t>
            </a:r>
            <a:r>
              <a:rPr lang="es-ES" sz="1600" dirty="0" err="1"/>
              <a:t>TripleObject</a:t>
            </a:r>
            <a:r>
              <a:rPr lang="es-ES" sz="1600" dirty="0"/>
              <a:t> adaptado para su uso en Elasticsearch (</a:t>
            </a:r>
            <a:r>
              <a:rPr lang="es-ES" sz="1600" dirty="0" err="1"/>
              <a:t>TripleObjectES</a:t>
            </a:r>
            <a:r>
              <a:rPr lang="es-ES" sz="1600" dirty="0"/>
              <a:t>).</a:t>
            </a:r>
          </a:p>
          <a:p>
            <a:pPr marL="285750" indent="-285750">
              <a:buFont typeface="Arial" panose="020B0604020202020204" pitchFamily="34" charset="0"/>
              <a:buChar char="•"/>
            </a:pPr>
            <a:r>
              <a:rPr lang="es-ES" sz="1600" b="1" dirty="0"/>
              <a:t>Paquete </a:t>
            </a:r>
            <a:r>
              <a:rPr lang="es-ES" sz="1600" b="1" dirty="0" err="1"/>
              <a:t>relational</a:t>
            </a:r>
            <a:r>
              <a:rPr lang="es-ES" sz="1600" b="1" dirty="0"/>
              <a:t>: </a:t>
            </a:r>
            <a:r>
              <a:rPr lang="es-ES" sz="1600" dirty="0"/>
              <a:t>Clases que modelan las entidades de la BBDD relacional (Entidades JPA). Estas clases modelan: Estado de la aplicación, Jobs, Peticiones, Respuestas y Acciones ante similitudes encontradas.</a:t>
            </a:r>
          </a:p>
          <a:p>
            <a:pPr marL="285750" indent="-285750">
              <a:buFont typeface="Arial" panose="020B0604020202020204" pitchFamily="34" charset="0"/>
              <a:buChar char="•"/>
            </a:pPr>
            <a:r>
              <a:rPr lang="es-ES" sz="1600" b="1" dirty="0"/>
              <a:t>Paquete </a:t>
            </a:r>
            <a:r>
              <a:rPr lang="es-ES" sz="1600" b="1" dirty="0" err="1"/>
              <a:t>stats</a:t>
            </a:r>
            <a:r>
              <a:rPr lang="es-ES" sz="1600" b="1" dirty="0"/>
              <a:t>: </a:t>
            </a:r>
            <a:r>
              <a:rPr lang="es-ES" sz="1600" dirty="0"/>
              <a:t>Clases que el modelan las estadísticas relativas a las clases e instancias a tratar por la librería de descubrimiento, como por ejemplo el índice de relevancia de un determinado atributo para una entidad.</a:t>
            </a:r>
          </a:p>
          <a:p>
            <a:pPr marL="285750" indent="-285750">
              <a:buFont typeface="Arial" panose="020B0604020202020204" pitchFamily="34" charset="0"/>
              <a:buChar char="•"/>
            </a:pPr>
            <a:r>
              <a:rPr lang="es-ES" sz="1600" b="1" dirty="0" err="1"/>
              <a:t>TripleStore</a:t>
            </a:r>
            <a:r>
              <a:rPr lang="es-ES" sz="1600" dirty="0"/>
              <a:t>: Esta clase modela datos relativos a el origen del dato (triple store)</a:t>
            </a:r>
          </a:p>
          <a:p>
            <a:pPr marL="285750" indent="-285750">
              <a:buFont typeface="Arial" panose="020B0604020202020204" pitchFamily="34" charset="0"/>
              <a:buChar char="•"/>
            </a:pPr>
            <a:r>
              <a:rPr lang="es-ES" sz="1600" b="1" dirty="0" err="1"/>
              <a:t>TripleObject</a:t>
            </a:r>
            <a:r>
              <a:rPr lang="es-ES" sz="1600" b="1" dirty="0"/>
              <a:t>: </a:t>
            </a:r>
            <a:r>
              <a:rPr lang="es-ES" sz="1600" dirty="0"/>
              <a:t>Clase principal que modela la entidad a comparar, con suficiente grado de generalización para modelar cualquier objeto representable en un triple store. Sus atributos pueden resumirse en 2 tipos:</a:t>
            </a:r>
          </a:p>
          <a:p>
            <a:pPr marL="742950" lvl="1" indent="-285750">
              <a:buFont typeface="Arial" panose="020B0604020202020204" pitchFamily="34" charset="0"/>
              <a:buChar char="•"/>
            </a:pPr>
            <a:r>
              <a:rPr lang="es-ES" sz="1600" dirty="0"/>
              <a:t>Metadatos: Datos acerca del origen de al información y su lugar de almacenamiento</a:t>
            </a:r>
          </a:p>
          <a:p>
            <a:pPr marL="742950" lvl="1" indent="-285750">
              <a:buFont typeface="Arial" panose="020B0604020202020204" pitchFamily="34" charset="0"/>
              <a:buChar char="•"/>
            </a:pPr>
            <a:r>
              <a:rPr lang="es-ES" sz="1600" dirty="0"/>
              <a:t>Atributos: Todos los atributos de la entidad que de forma recursiva pueden contener otros </a:t>
            </a:r>
            <a:r>
              <a:rPr lang="es-ES" sz="1600" dirty="0" err="1"/>
              <a:t>TripleObject</a:t>
            </a:r>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pic>
        <p:nvPicPr>
          <p:cNvPr id="5" name="Imagen 4">
            <a:extLst>
              <a:ext uri="{FF2B5EF4-FFF2-40B4-BE49-F238E27FC236}">
                <a16:creationId xmlns:a16="http://schemas.microsoft.com/office/drawing/2014/main" id="{7222C256-DA75-4DBE-8292-CDBEBFAC0C4F}"/>
              </a:ext>
            </a:extLst>
          </p:cNvPr>
          <p:cNvPicPr>
            <a:picLocks noChangeAspect="1"/>
          </p:cNvPicPr>
          <p:nvPr/>
        </p:nvPicPr>
        <p:blipFill>
          <a:blip r:embed="rId3"/>
          <a:stretch>
            <a:fillRect/>
          </a:stretch>
        </p:blipFill>
        <p:spPr>
          <a:xfrm>
            <a:off x="9730615" y="2113066"/>
            <a:ext cx="1570858" cy="4325142"/>
          </a:xfrm>
          <a:prstGeom prst="rect">
            <a:avLst/>
          </a:prstGeom>
        </p:spPr>
      </p:pic>
    </p:spTree>
    <p:extLst>
      <p:ext uri="{BB962C8B-B14F-4D97-AF65-F5344CB8AC3E}">
        <p14:creationId xmlns:p14="http://schemas.microsoft.com/office/powerpoint/2010/main" val="2186793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Descubrimiento. </a:t>
            </a:r>
            <a:r>
              <a:rPr lang="es-ES" sz="4000" dirty="0">
                <a:solidFill>
                  <a:schemeClr val="accent1">
                    <a:lumMod val="50000"/>
                  </a:schemeClr>
                </a:solidFill>
              </a:rPr>
              <a:t>Discovery-Service</a:t>
            </a:r>
            <a:r>
              <a:rPr lang="es-ES" sz="4000" dirty="0"/>
              <a:t>. </a:t>
            </a:r>
            <a:r>
              <a:rPr lang="es-ES" sz="4000" dirty="0">
                <a:solidFill>
                  <a:srgbClr val="FF0000"/>
                </a:solidFill>
              </a:rPr>
              <a:t>Repositorios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8927223" cy="2954655"/>
          </a:xfrm>
          <a:prstGeom prst="rect">
            <a:avLst/>
          </a:prstGeom>
          <a:noFill/>
        </p:spPr>
        <p:txBody>
          <a:bodyPr wrap="square" rtlCol="0">
            <a:spAutoFit/>
          </a:bodyPr>
          <a:lstStyle/>
          <a:p>
            <a:endParaRPr lang="es-ES" sz="1000" dirty="0"/>
          </a:p>
          <a:p>
            <a:pPr marL="285750" indent="-285750">
              <a:buFont typeface="Arial" panose="020B0604020202020204" pitchFamily="34" charset="0"/>
              <a:buChar char="•"/>
            </a:pPr>
            <a:r>
              <a:rPr lang="es-ES" sz="1600" b="1" dirty="0"/>
              <a:t>Elasticsearch: </a:t>
            </a:r>
            <a:r>
              <a:rPr lang="es-ES" sz="1600" dirty="0"/>
              <a:t>Conector hacia el repositorio de elasticsearch, con todos los métodos necesarios, para realizar las operaciones requeridas por la librería de descubrimiento y convertirlos en objetos </a:t>
            </a:r>
            <a:r>
              <a:rPr lang="es-ES" sz="1600" dirty="0" err="1"/>
              <a:t>TripleObjectES</a:t>
            </a:r>
            <a:r>
              <a:rPr lang="es-ES" sz="1600" dirty="0"/>
              <a:t>.</a:t>
            </a:r>
          </a:p>
          <a:p>
            <a:pPr marL="285750" indent="-285750">
              <a:buFont typeface="Arial" panose="020B0604020202020204" pitchFamily="34" charset="0"/>
              <a:buChar char="•"/>
            </a:pPr>
            <a:r>
              <a:rPr lang="es-ES" sz="1600" b="1" dirty="0"/>
              <a:t>Redis: </a:t>
            </a:r>
            <a:r>
              <a:rPr lang="es-ES" sz="1600" dirty="0"/>
              <a:t>Conector hacia el repositorio de Redis, con todos los métodos necesarios, para realizar las operaciones requeridas por la librería de descubrimiento.</a:t>
            </a:r>
          </a:p>
          <a:p>
            <a:pPr marL="285750" indent="-285750">
              <a:buFont typeface="Arial" panose="020B0604020202020204" pitchFamily="34" charset="0"/>
              <a:buChar char="•"/>
            </a:pPr>
            <a:r>
              <a:rPr lang="es-ES" sz="1600" b="1" dirty="0" err="1"/>
              <a:t>Relational</a:t>
            </a:r>
            <a:r>
              <a:rPr lang="es-ES" sz="1600" b="1" dirty="0"/>
              <a:t>: </a:t>
            </a:r>
            <a:r>
              <a:rPr lang="es-ES" sz="1600" dirty="0"/>
              <a:t>Conector hacia el repositorio de la BBDD relacional, con todos los métodos necesarios, para realizar las operaciones requeridas por la librería de descubrimiento..</a:t>
            </a:r>
          </a:p>
          <a:p>
            <a:pPr marL="285750" indent="-285750">
              <a:buFont typeface="Arial" panose="020B0604020202020204" pitchFamily="34" charset="0"/>
              <a:buChar char="•"/>
            </a:pPr>
            <a:r>
              <a:rPr lang="es-ES" sz="1600" b="1" dirty="0" err="1"/>
              <a:t>TripleStore</a:t>
            </a:r>
            <a:r>
              <a:rPr lang="es-ES" sz="1600" b="1" dirty="0"/>
              <a:t> Handler: </a:t>
            </a:r>
            <a:r>
              <a:rPr lang="es-ES" sz="1600" dirty="0"/>
              <a:t>Conector hacia la el módulo data-</a:t>
            </a:r>
            <a:r>
              <a:rPr lang="es-ES" sz="1600" dirty="0" err="1"/>
              <a:t>fetcher</a:t>
            </a:r>
            <a:r>
              <a:rPr lang="es-ES" sz="1600" dirty="0"/>
              <a:t> de la federación, con todos los métodos necesarios, para recuperar los datos y convertirlos en objetos </a:t>
            </a:r>
            <a:r>
              <a:rPr lang="es-ES" sz="1600" dirty="0" err="1"/>
              <a:t>TripleObject</a:t>
            </a:r>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pic>
        <p:nvPicPr>
          <p:cNvPr id="4" name="Imagen 3">
            <a:extLst>
              <a:ext uri="{FF2B5EF4-FFF2-40B4-BE49-F238E27FC236}">
                <a16:creationId xmlns:a16="http://schemas.microsoft.com/office/drawing/2014/main" id="{E961B350-10A7-4B0C-A91E-8D9AD44C2161}"/>
              </a:ext>
            </a:extLst>
          </p:cNvPr>
          <p:cNvPicPr>
            <a:picLocks noChangeAspect="1"/>
          </p:cNvPicPr>
          <p:nvPr/>
        </p:nvPicPr>
        <p:blipFill>
          <a:blip r:embed="rId3"/>
          <a:stretch>
            <a:fillRect/>
          </a:stretch>
        </p:blipFill>
        <p:spPr>
          <a:xfrm>
            <a:off x="9948944" y="2113066"/>
            <a:ext cx="1350282" cy="4233695"/>
          </a:xfrm>
          <a:prstGeom prst="rect">
            <a:avLst/>
          </a:prstGeom>
        </p:spPr>
      </p:pic>
    </p:spTree>
    <p:extLst>
      <p:ext uri="{BB962C8B-B14F-4D97-AF65-F5344CB8AC3E}">
        <p14:creationId xmlns:p14="http://schemas.microsoft.com/office/powerpoint/2010/main" val="2365159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Descubrimiento. </a:t>
            </a:r>
            <a:r>
              <a:rPr lang="es-ES" sz="4000" dirty="0">
                <a:solidFill>
                  <a:schemeClr val="accent1">
                    <a:lumMod val="50000"/>
                  </a:schemeClr>
                </a:solidFill>
              </a:rPr>
              <a:t>Discovery-Service</a:t>
            </a:r>
            <a:r>
              <a:rPr lang="es-ES" sz="4000" dirty="0"/>
              <a:t>. </a:t>
            </a:r>
            <a:r>
              <a:rPr lang="es-ES" sz="4000" dirty="0">
                <a:solidFill>
                  <a:srgbClr val="FF0000"/>
                </a:solidFill>
              </a:rPr>
              <a:t>Servicios 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873835" y="2421473"/>
            <a:ext cx="7561886" cy="3447098"/>
          </a:xfrm>
          <a:prstGeom prst="rect">
            <a:avLst/>
          </a:prstGeom>
          <a:noFill/>
        </p:spPr>
        <p:txBody>
          <a:bodyPr wrap="square" rtlCol="0">
            <a:spAutoFit/>
          </a:bodyPr>
          <a:lstStyle/>
          <a:p>
            <a:endParaRPr lang="es-ES" sz="1000" dirty="0"/>
          </a:p>
          <a:p>
            <a:pPr marL="285750" indent="-285750">
              <a:buFont typeface="Arial" panose="020B0604020202020204" pitchFamily="34" charset="0"/>
              <a:buChar char="•"/>
            </a:pPr>
            <a:r>
              <a:rPr lang="es-ES" sz="1600" b="1" dirty="0" err="1"/>
              <a:t>CacheService</a:t>
            </a:r>
            <a:r>
              <a:rPr lang="es-ES" sz="1600" b="1" dirty="0"/>
              <a:t>: </a:t>
            </a:r>
            <a:r>
              <a:rPr lang="es-ES" sz="1600" dirty="0"/>
              <a:t>Servicio encargado de mantener estructuras de datos en memoria, y de interactuar con la cache.</a:t>
            </a:r>
          </a:p>
          <a:p>
            <a:pPr marL="285750" indent="-285750">
              <a:buFont typeface="Arial" panose="020B0604020202020204" pitchFamily="34" charset="0"/>
              <a:buChar char="•"/>
            </a:pPr>
            <a:r>
              <a:rPr lang="es-ES" sz="1600" b="1" dirty="0" err="1"/>
              <a:t>DataHandlerService</a:t>
            </a:r>
            <a:r>
              <a:rPr lang="es-ES" sz="1600" b="1" dirty="0"/>
              <a:t>: </a:t>
            </a:r>
            <a:r>
              <a:rPr lang="es-ES" sz="1600" dirty="0"/>
              <a:t>Servicio encargado de </a:t>
            </a:r>
            <a:r>
              <a:rPr lang="es-ES" sz="1600" b="1" dirty="0"/>
              <a:t>orquestar:</a:t>
            </a:r>
            <a:r>
              <a:rPr lang="es-ES" sz="1600" dirty="0"/>
              <a:t> el flujo de datos de la aplicación y las comparaciones de entidades, haciendo las invocaciones precisas a otros servicios.</a:t>
            </a:r>
          </a:p>
          <a:p>
            <a:pPr marL="285750" indent="-285750">
              <a:buFont typeface="Arial" panose="020B0604020202020204" pitchFamily="34" charset="0"/>
              <a:buChar char="•"/>
            </a:pPr>
            <a:r>
              <a:rPr lang="es-ES" sz="1600" b="1" dirty="0" err="1"/>
              <a:t>ElasticSeachService</a:t>
            </a:r>
            <a:r>
              <a:rPr lang="es-ES" sz="1600" b="1" dirty="0"/>
              <a:t>: </a:t>
            </a:r>
            <a:r>
              <a:rPr lang="es-ES" sz="1600" dirty="0"/>
              <a:t>Servicio encargado de realizar las peticiones oportunas al repositorio de ElasticSearch (de forma asíncrona y concurrente) e implementar la logica de negocio que proceda.</a:t>
            </a:r>
          </a:p>
          <a:p>
            <a:pPr marL="285750" indent="-285750">
              <a:buFont typeface="Arial" panose="020B0604020202020204" pitchFamily="34" charset="0"/>
              <a:buChar char="•"/>
            </a:pPr>
            <a:r>
              <a:rPr lang="es-ES" sz="1600" b="1" dirty="0" err="1"/>
              <a:t>RedisService</a:t>
            </a:r>
            <a:r>
              <a:rPr lang="es-ES" sz="1600" b="1" dirty="0"/>
              <a:t>: </a:t>
            </a:r>
            <a:r>
              <a:rPr lang="es-ES" sz="1600" dirty="0"/>
              <a:t>Servicio encargado de realizar las peticiones oportunas al repositorio de ElasticSearch (de forma asíncrona y concurrente) e implementar la logica de negocio que proceda.</a:t>
            </a:r>
          </a:p>
          <a:p>
            <a:endParaRPr lang="es-ES" sz="1600" dirty="0"/>
          </a:p>
          <a:p>
            <a:pPr marL="285750" indent="-285750">
              <a:buFont typeface="Arial" panose="020B0604020202020204" pitchFamily="34" charset="0"/>
              <a:buChar char="•"/>
            </a:pPr>
            <a:endParaRPr lang="es-ES" sz="1600" dirty="0"/>
          </a:p>
        </p:txBody>
      </p:sp>
      <p:pic>
        <p:nvPicPr>
          <p:cNvPr id="5" name="Imagen 4">
            <a:extLst>
              <a:ext uri="{FF2B5EF4-FFF2-40B4-BE49-F238E27FC236}">
                <a16:creationId xmlns:a16="http://schemas.microsoft.com/office/drawing/2014/main" id="{696C09C5-9CA5-4C2F-84B8-9385E5FFE292}"/>
              </a:ext>
            </a:extLst>
          </p:cNvPr>
          <p:cNvPicPr>
            <a:picLocks noChangeAspect="1"/>
          </p:cNvPicPr>
          <p:nvPr/>
        </p:nvPicPr>
        <p:blipFill>
          <a:blip r:embed="rId3"/>
          <a:stretch>
            <a:fillRect/>
          </a:stretch>
        </p:blipFill>
        <p:spPr>
          <a:xfrm>
            <a:off x="9938825" y="1730939"/>
            <a:ext cx="1379340" cy="4503810"/>
          </a:xfrm>
          <a:prstGeom prst="rect">
            <a:avLst/>
          </a:prstGeom>
        </p:spPr>
      </p:pic>
    </p:spTree>
    <p:extLst>
      <p:ext uri="{BB962C8B-B14F-4D97-AF65-F5344CB8AC3E}">
        <p14:creationId xmlns:p14="http://schemas.microsoft.com/office/powerpoint/2010/main" val="3949681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Descubrimiento. </a:t>
            </a:r>
            <a:r>
              <a:rPr lang="es-ES" sz="4000" dirty="0">
                <a:solidFill>
                  <a:schemeClr val="accent1">
                    <a:lumMod val="50000"/>
                  </a:schemeClr>
                </a:solidFill>
              </a:rPr>
              <a:t>Discovery-Service</a:t>
            </a:r>
            <a:r>
              <a:rPr lang="es-ES" sz="4000" dirty="0"/>
              <a:t>. </a:t>
            </a:r>
            <a:r>
              <a:rPr lang="es-ES" sz="4000" dirty="0">
                <a:solidFill>
                  <a:srgbClr val="FF0000"/>
                </a:solidFill>
              </a:rPr>
              <a:t>Servicios II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873835" y="2421473"/>
            <a:ext cx="7561886" cy="4431983"/>
          </a:xfrm>
          <a:prstGeom prst="rect">
            <a:avLst/>
          </a:prstGeom>
          <a:noFill/>
        </p:spPr>
        <p:txBody>
          <a:bodyPr wrap="square" rtlCol="0">
            <a:spAutoFit/>
          </a:bodyPr>
          <a:lstStyle/>
          <a:p>
            <a:endParaRPr lang="es-ES" sz="1000" dirty="0"/>
          </a:p>
          <a:p>
            <a:pPr marL="285750" indent="-285750">
              <a:buFont typeface="Arial" panose="020B0604020202020204" pitchFamily="34" charset="0"/>
              <a:buChar char="•"/>
            </a:pPr>
            <a:r>
              <a:rPr lang="es-ES" sz="1600" b="1" dirty="0" err="1"/>
              <a:t>JobHandlerService</a:t>
            </a:r>
            <a:r>
              <a:rPr lang="es-ES" sz="1600" b="1" dirty="0"/>
              <a:t>: </a:t>
            </a:r>
            <a:r>
              <a:rPr lang="es-ES" sz="1600" dirty="0"/>
              <a:t>Servicio encargado de gestionar las distintas peticiones realizadas a la librería de descubrimiento por medio de su API Rest, crear los Jobs mínimos, para asegurarse no procesar la misma petición varias veces y de procesar las respuestas (para todos los clientes que las hubiesen requerido) ya sean síncronas (HTTP) o asíncronas (Kakfa y/o Webhook).</a:t>
            </a:r>
          </a:p>
          <a:p>
            <a:pPr marL="285750" indent="-285750">
              <a:buFont typeface="Arial" panose="020B0604020202020204" pitchFamily="34" charset="0"/>
              <a:buChar char="•"/>
            </a:pPr>
            <a:r>
              <a:rPr lang="es-ES" sz="1600" b="1" dirty="0" err="1"/>
              <a:t>KafkaHandler</a:t>
            </a:r>
            <a:r>
              <a:rPr lang="es-ES" sz="1600" b="1" dirty="0"/>
              <a:t>: </a:t>
            </a:r>
            <a:r>
              <a:rPr lang="es-ES" sz="1600" dirty="0"/>
              <a:t>Servicio encargado de actuar como subscriptor y publicador para todos los topics que la aplicación requiera y de enviar los eventos precisos al resto de componentes de la aplicación que asi lo requieran.</a:t>
            </a:r>
          </a:p>
          <a:p>
            <a:pPr marL="285750" indent="-285750">
              <a:buFont typeface="Arial" panose="020B0604020202020204" pitchFamily="34" charset="0"/>
              <a:buChar char="•"/>
            </a:pPr>
            <a:r>
              <a:rPr lang="es-ES" sz="1600" b="1" dirty="0" err="1"/>
              <a:t>SchemaService</a:t>
            </a:r>
            <a:r>
              <a:rPr lang="es-ES" sz="1600" b="1" dirty="0"/>
              <a:t>: </a:t>
            </a:r>
            <a:r>
              <a:rPr lang="es-ES" sz="1600" dirty="0"/>
              <a:t>Servicio encargado de interpretar cualquier URI creada por la factoría de URIs, pudiendo extraer la información implícita de los componentes de dicha URI.</a:t>
            </a:r>
          </a:p>
          <a:p>
            <a:pPr marL="285750" indent="-285750">
              <a:buFont typeface="Arial" panose="020B0604020202020204" pitchFamily="34" charset="0"/>
              <a:buChar char="•"/>
            </a:pPr>
            <a:r>
              <a:rPr lang="es-ES" sz="1600" b="1" dirty="0" err="1"/>
              <a:t>TextHandler</a:t>
            </a:r>
            <a:r>
              <a:rPr lang="es-ES" sz="1600" b="1" dirty="0"/>
              <a:t>: </a:t>
            </a:r>
            <a:r>
              <a:rPr lang="es-ES" sz="1600" dirty="0"/>
              <a:t>Servicio en el que se delegan todas las tareas de procesamiento de texto, tales como la Normalización (eliminación de caracteres de puntuación y cambio a </a:t>
            </a:r>
            <a:r>
              <a:rPr lang="es-ES" sz="1600" dirty="0" err="1"/>
              <a:t>minusculas</a:t>
            </a:r>
            <a:r>
              <a:rPr lang="es-ES" sz="1600" dirty="0"/>
              <a:t>) y eliminación de Stop Words (Eliminación de palabras que no aportan significado en un texto, especialmente útil para reducir resultados de la búsqueda en elasticsearch).</a:t>
            </a:r>
          </a:p>
          <a:p>
            <a:endParaRPr lang="es-ES" sz="1600" dirty="0"/>
          </a:p>
          <a:p>
            <a:pPr marL="285750" indent="-285750">
              <a:buFont typeface="Arial" panose="020B0604020202020204" pitchFamily="34" charset="0"/>
              <a:buChar char="•"/>
            </a:pPr>
            <a:endParaRPr lang="es-ES" sz="1600" dirty="0"/>
          </a:p>
        </p:txBody>
      </p:sp>
      <p:pic>
        <p:nvPicPr>
          <p:cNvPr id="5" name="Imagen 4">
            <a:extLst>
              <a:ext uri="{FF2B5EF4-FFF2-40B4-BE49-F238E27FC236}">
                <a16:creationId xmlns:a16="http://schemas.microsoft.com/office/drawing/2014/main" id="{696C09C5-9CA5-4C2F-84B8-9385E5FFE292}"/>
              </a:ext>
            </a:extLst>
          </p:cNvPr>
          <p:cNvPicPr>
            <a:picLocks noChangeAspect="1"/>
          </p:cNvPicPr>
          <p:nvPr/>
        </p:nvPicPr>
        <p:blipFill>
          <a:blip r:embed="rId3"/>
          <a:stretch>
            <a:fillRect/>
          </a:stretch>
        </p:blipFill>
        <p:spPr>
          <a:xfrm>
            <a:off x="9938825" y="1730939"/>
            <a:ext cx="1379340" cy="4503810"/>
          </a:xfrm>
          <a:prstGeom prst="rect">
            <a:avLst/>
          </a:prstGeom>
        </p:spPr>
      </p:pic>
    </p:spTree>
    <p:extLst>
      <p:ext uri="{BB962C8B-B14F-4D97-AF65-F5344CB8AC3E}">
        <p14:creationId xmlns:p14="http://schemas.microsoft.com/office/powerpoint/2010/main" val="357805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05180"/>
            <a:ext cx="9127622" cy="1323439"/>
          </a:xfrm>
          <a:prstGeom prst="rect">
            <a:avLst/>
          </a:prstGeom>
          <a:noFill/>
        </p:spPr>
        <p:txBody>
          <a:bodyPr wrap="square" rtlCol="0">
            <a:spAutoFit/>
          </a:bodyPr>
          <a:lstStyle/>
          <a:p>
            <a:r>
              <a:rPr lang="es-ES" sz="4000" dirty="0"/>
              <a:t>Descubrimiento. </a:t>
            </a:r>
            <a:r>
              <a:rPr lang="es-ES" sz="4000" dirty="0">
                <a:solidFill>
                  <a:schemeClr val="accent1">
                    <a:lumMod val="50000"/>
                  </a:schemeClr>
                </a:solidFill>
              </a:rPr>
              <a:t>Discovery-Service</a:t>
            </a:r>
            <a:r>
              <a:rPr lang="es-ES" sz="4000" dirty="0"/>
              <a:t>. </a:t>
            </a:r>
            <a:r>
              <a:rPr lang="es-ES" sz="4000" dirty="0">
                <a:solidFill>
                  <a:srgbClr val="FF0000"/>
                </a:solidFill>
              </a:rPr>
              <a:t>Modulo de búsqueda de similitudes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598262" y="2728619"/>
            <a:ext cx="6165792" cy="3693319"/>
          </a:xfrm>
          <a:prstGeom prst="rect">
            <a:avLst/>
          </a:prstGeom>
          <a:noFill/>
        </p:spPr>
        <p:txBody>
          <a:bodyPr wrap="square" rtlCol="0">
            <a:spAutoFit/>
          </a:bodyPr>
          <a:lstStyle/>
          <a:p>
            <a:endParaRPr lang="es-ES" sz="1000" dirty="0"/>
          </a:p>
          <a:p>
            <a:pPr marL="285750" indent="-285750">
              <a:buFont typeface="Arial" panose="020B0604020202020204" pitchFamily="34" charset="0"/>
              <a:buChar char="•"/>
            </a:pPr>
            <a:r>
              <a:rPr lang="es-ES" sz="1600" b="1" dirty="0"/>
              <a:t>Comparador de entidades: </a:t>
            </a:r>
            <a:r>
              <a:rPr lang="es-ES" sz="1600" dirty="0"/>
              <a:t>Módulo que calcula la similitud entre entidades haciendo uso del resto de componentes de este módulo y de si mismo</a:t>
            </a:r>
          </a:p>
          <a:p>
            <a:pPr marL="285750" indent="-285750">
              <a:buFont typeface="Arial" panose="020B0604020202020204" pitchFamily="34" charset="0"/>
              <a:buChar char="•"/>
            </a:pPr>
            <a:r>
              <a:rPr lang="es-ES" sz="1600" b="1" dirty="0"/>
              <a:t>Comparador numérico: </a:t>
            </a:r>
            <a:r>
              <a:rPr lang="es-ES" sz="1600" dirty="0"/>
              <a:t>Calcula similitud de dos atributos de tipo numérico según la algoritmia ya expuesta.</a:t>
            </a:r>
          </a:p>
          <a:p>
            <a:pPr marL="285750" indent="-285750">
              <a:buFont typeface="Arial" panose="020B0604020202020204" pitchFamily="34" charset="0"/>
              <a:buChar char="•"/>
            </a:pPr>
            <a:r>
              <a:rPr lang="es-ES" sz="1600" b="1" dirty="0"/>
              <a:t>Comparador de fechas: </a:t>
            </a:r>
            <a:r>
              <a:rPr lang="es-ES" sz="1600" dirty="0"/>
              <a:t>Calcula similitud de dos atributos de tipo fecha según la algoritmia ya expuesta.</a:t>
            </a:r>
          </a:p>
          <a:p>
            <a:pPr marL="285750" indent="-285750">
              <a:buFont typeface="Arial" panose="020B0604020202020204" pitchFamily="34" charset="0"/>
              <a:buChar char="•"/>
            </a:pPr>
            <a:r>
              <a:rPr lang="es-ES" sz="1600" b="1" dirty="0"/>
              <a:t>Comparador booleano: </a:t>
            </a:r>
            <a:r>
              <a:rPr lang="es-ES" sz="1600" dirty="0"/>
              <a:t>Calcula similitud de dos atributos de tipo booleano según la algoritmia ya expuesta.</a:t>
            </a:r>
          </a:p>
          <a:p>
            <a:pPr marL="285750" indent="-285750">
              <a:buFont typeface="Arial" panose="020B0604020202020204" pitchFamily="34" charset="0"/>
              <a:buChar char="•"/>
            </a:pPr>
            <a:r>
              <a:rPr lang="es-ES" sz="1600" b="1" dirty="0"/>
              <a:t>Comparador listas: </a:t>
            </a:r>
            <a:r>
              <a:rPr lang="es-ES" sz="1600" dirty="0"/>
              <a:t>Calcula similitud de dos atributos de tipo lista según la algoritmia ya expuesta.</a:t>
            </a:r>
          </a:p>
          <a:p>
            <a:pPr marL="285750" indent="-285750">
              <a:buFont typeface="Arial" panose="020B0604020202020204" pitchFamily="34" charset="0"/>
              <a:buChar char="•"/>
            </a:pPr>
            <a:endParaRPr lang="es-ES" sz="1600" dirty="0"/>
          </a:p>
          <a:p>
            <a:endParaRPr lang="es-ES" sz="1600" dirty="0"/>
          </a:p>
          <a:p>
            <a:pPr marL="285750" indent="-285750">
              <a:buFont typeface="Arial" panose="020B0604020202020204" pitchFamily="34" charset="0"/>
              <a:buChar char="•"/>
            </a:pPr>
            <a:endParaRPr lang="es-ES" sz="1600" dirty="0"/>
          </a:p>
        </p:txBody>
      </p:sp>
      <p:pic>
        <p:nvPicPr>
          <p:cNvPr id="4" name="Imagen 3">
            <a:extLst>
              <a:ext uri="{FF2B5EF4-FFF2-40B4-BE49-F238E27FC236}">
                <a16:creationId xmlns:a16="http://schemas.microsoft.com/office/drawing/2014/main" id="{48BCFF26-59FE-415B-93D3-6DAC0A71EF69}"/>
              </a:ext>
            </a:extLst>
          </p:cNvPr>
          <p:cNvPicPr>
            <a:picLocks noChangeAspect="1"/>
          </p:cNvPicPr>
          <p:nvPr/>
        </p:nvPicPr>
        <p:blipFill>
          <a:blip r:embed="rId3"/>
          <a:stretch>
            <a:fillRect/>
          </a:stretch>
        </p:blipFill>
        <p:spPr>
          <a:xfrm>
            <a:off x="7379720" y="3572574"/>
            <a:ext cx="4572396" cy="1341236"/>
          </a:xfrm>
          <a:prstGeom prst="rect">
            <a:avLst/>
          </a:prstGeom>
        </p:spPr>
      </p:pic>
    </p:spTree>
    <p:extLst>
      <p:ext uri="{BB962C8B-B14F-4D97-AF65-F5344CB8AC3E}">
        <p14:creationId xmlns:p14="http://schemas.microsoft.com/office/powerpoint/2010/main" val="1417869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05180"/>
            <a:ext cx="9127622" cy="707886"/>
          </a:xfrm>
          <a:prstGeom prst="rect">
            <a:avLst/>
          </a:prstGeom>
          <a:noFill/>
        </p:spPr>
        <p:txBody>
          <a:bodyPr wrap="square" rtlCol="0">
            <a:spAutoFit/>
          </a:bodyPr>
          <a:lstStyle/>
          <a:p>
            <a:r>
              <a:rPr lang="es-ES" sz="4000" dirty="0"/>
              <a:t>Descubrimiento. </a:t>
            </a:r>
            <a:r>
              <a:rPr lang="es-ES" sz="4000" dirty="0">
                <a:solidFill>
                  <a:schemeClr val="accent1">
                    <a:lumMod val="50000"/>
                  </a:schemeClr>
                </a:solidFill>
              </a:rPr>
              <a:t>Discovery-Back</a:t>
            </a:r>
            <a:r>
              <a:rPr lang="es-ES" sz="4000" dirty="0"/>
              <a:t>. </a:t>
            </a:r>
            <a:r>
              <a:rPr lang="es-ES" sz="4000" dirty="0">
                <a:solidFill>
                  <a:srgbClr val="FF0000"/>
                </a:solidFill>
              </a:rPr>
              <a:t>API REST 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5" y="2113066"/>
            <a:ext cx="6785254" cy="4708981"/>
          </a:xfrm>
          <a:prstGeom prst="rect">
            <a:avLst/>
          </a:prstGeom>
          <a:noFill/>
        </p:spPr>
        <p:txBody>
          <a:bodyPr wrap="square" rtlCol="0">
            <a:spAutoFit/>
          </a:bodyPr>
          <a:lstStyle/>
          <a:p>
            <a:endParaRPr lang="es-ES" sz="1400" dirty="0"/>
          </a:p>
          <a:p>
            <a:pPr marL="285750" indent="-285750">
              <a:buFont typeface="Arial" panose="020B0604020202020204" pitchFamily="34" charset="0"/>
              <a:buChar char="•"/>
            </a:pPr>
            <a:r>
              <a:rPr lang="es-ES" sz="1400" b="1" dirty="0"/>
              <a:t>Búsqueda de similitud entre todos los elementos de una clase: </a:t>
            </a:r>
            <a:r>
              <a:rPr lang="es-ES" sz="1400" dirty="0"/>
              <a:t>Petición para realizar la comparación de todos los elementos de una clase para </a:t>
            </a:r>
            <a:r>
              <a:rPr lang="es-ES" sz="1400" b="1" dirty="0"/>
              <a:t>buscar duplicados </a:t>
            </a:r>
            <a:r>
              <a:rPr lang="es-ES" sz="1400" dirty="0"/>
              <a:t>(mismo backend) o elementos relacionados (</a:t>
            </a:r>
            <a:r>
              <a:rPr lang="es-ES" sz="1400" b="1" dirty="0"/>
              <a:t>links</a:t>
            </a:r>
            <a:r>
              <a:rPr lang="es-ES" sz="1400" dirty="0"/>
              <a:t>) en distintos backend insertados en los triple stores de los nodos.</a:t>
            </a:r>
          </a:p>
          <a:p>
            <a:pPr marL="285750" indent="-285750">
              <a:buFont typeface="Arial" panose="020B0604020202020204" pitchFamily="34" charset="0"/>
              <a:buChar char="•"/>
            </a:pPr>
            <a:r>
              <a:rPr lang="es-ES" sz="1400" b="1" dirty="0"/>
              <a:t>Búsqueda de similitud a partir de un objeto : </a:t>
            </a:r>
            <a:r>
              <a:rPr lang="es-ES" sz="1400" dirty="0"/>
              <a:t>Calcula similitud entre el objeto pasado por parámetro y el resto de elementos de su misma clase. Esto, mediante la integración con la factoría de URIs, evita la creación de nuevos duplicados en los triple store</a:t>
            </a:r>
          </a:p>
          <a:p>
            <a:pPr marL="742950" lvl="1" indent="-285750">
              <a:buFont typeface="Arial" panose="020B0604020202020204" pitchFamily="34" charset="0"/>
              <a:buChar char="•"/>
            </a:pPr>
            <a:r>
              <a:rPr lang="es-ES" sz="1400" dirty="0"/>
              <a:t>La factoría de URIs, recibe una petición para asignar una URI, por cada nuevo objeto que se quiere insertar, esta se comunica con la librería de descubrimiento para determinar si ese objeto ya existe en el triple store, dándose uno de estos casos:</a:t>
            </a:r>
          </a:p>
          <a:p>
            <a:pPr marL="1200150" lvl="2" indent="-285750">
              <a:buFont typeface="Arial" panose="020B0604020202020204" pitchFamily="34" charset="0"/>
              <a:buChar char="•"/>
            </a:pPr>
            <a:r>
              <a:rPr lang="es-ES" sz="1400" dirty="0"/>
              <a:t>No existe y por lo tanto se crea una nueva URI</a:t>
            </a:r>
          </a:p>
          <a:p>
            <a:pPr marL="1200150" lvl="2" indent="-285750">
              <a:buFont typeface="Arial" panose="020B0604020202020204" pitchFamily="34" charset="0"/>
              <a:buChar char="•"/>
            </a:pPr>
            <a:r>
              <a:rPr lang="es-ES" sz="1400" dirty="0"/>
              <a:t>Existe en el mismo nodo y se retorna la URI del objeto duplicado, y por lo tanto la acción a ejecutar será un UPDATE</a:t>
            </a:r>
          </a:p>
          <a:p>
            <a:pPr marL="1200150" lvl="2" indent="-285750">
              <a:buFont typeface="Arial" panose="020B0604020202020204" pitchFamily="34" charset="0"/>
              <a:buChar char="•"/>
            </a:pPr>
            <a:r>
              <a:rPr lang="es-ES" sz="1400" dirty="0"/>
              <a:t>Se detecta en otro nodo, y se realiza un INSERT y una operación de LINK, que vincula el objeto creado con el objeto similar, encontrado en otro nodo.</a:t>
            </a:r>
          </a:p>
          <a:p>
            <a:pPr marL="1200150" lvl="2" indent="-285750">
              <a:buFont typeface="Arial" panose="020B0604020202020204" pitchFamily="34" charset="0"/>
              <a:buChar char="•"/>
            </a:pPr>
            <a:endParaRPr lang="es-ES" sz="1600" dirty="0"/>
          </a:p>
          <a:p>
            <a:endParaRPr lang="es-ES" sz="1600" dirty="0"/>
          </a:p>
          <a:p>
            <a:pPr marL="285750" indent="-285750">
              <a:buFont typeface="Arial" panose="020B0604020202020204" pitchFamily="34" charset="0"/>
              <a:buChar char="•"/>
            </a:pPr>
            <a:endParaRPr lang="es-ES" sz="1600" dirty="0"/>
          </a:p>
        </p:txBody>
      </p:sp>
      <p:pic>
        <p:nvPicPr>
          <p:cNvPr id="5" name="Imagen 4">
            <a:extLst>
              <a:ext uri="{FF2B5EF4-FFF2-40B4-BE49-F238E27FC236}">
                <a16:creationId xmlns:a16="http://schemas.microsoft.com/office/drawing/2014/main" id="{2DD4E17F-3877-46E6-83D7-001B6DA889C5}"/>
              </a:ext>
            </a:extLst>
          </p:cNvPr>
          <p:cNvPicPr>
            <a:picLocks noChangeAspect="1"/>
          </p:cNvPicPr>
          <p:nvPr/>
        </p:nvPicPr>
        <p:blipFill>
          <a:blip r:embed="rId3"/>
          <a:stretch>
            <a:fillRect/>
          </a:stretch>
        </p:blipFill>
        <p:spPr>
          <a:xfrm>
            <a:off x="7228126" y="3429000"/>
            <a:ext cx="4747079" cy="1354250"/>
          </a:xfrm>
          <a:prstGeom prst="rect">
            <a:avLst/>
          </a:prstGeom>
        </p:spPr>
      </p:pic>
    </p:spTree>
    <p:extLst>
      <p:ext uri="{BB962C8B-B14F-4D97-AF65-F5344CB8AC3E}">
        <p14:creationId xmlns:p14="http://schemas.microsoft.com/office/powerpoint/2010/main" val="628604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Descubrimiento. </a:t>
            </a:r>
            <a:r>
              <a:rPr lang="es-ES" sz="4000" dirty="0">
                <a:solidFill>
                  <a:schemeClr val="accent1">
                    <a:lumMod val="50000"/>
                  </a:schemeClr>
                </a:solidFill>
              </a:rPr>
              <a:t>Discovery-Back</a:t>
            </a:r>
            <a:r>
              <a:rPr lang="es-ES" sz="4000" dirty="0"/>
              <a:t>. </a:t>
            </a:r>
            <a:r>
              <a:rPr lang="es-ES" sz="4000" dirty="0">
                <a:solidFill>
                  <a:srgbClr val="FF0000"/>
                </a:solidFill>
              </a:rPr>
              <a:t>API REST II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5" y="2113066"/>
            <a:ext cx="6785254" cy="3200876"/>
          </a:xfrm>
          <a:prstGeom prst="rect">
            <a:avLst/>
          </a:prstGeom>
          <a:noFill/>
        </p:spPr>
        <p:txBody>
          <a:bodyPr wrap="square" rtlCol="0">
            <a:spAutoFit/>
          </a:bodyPr>
          <a:lstStyle/>
          <a:p>
            <a:endParaRPr lang="es-ES" sz="1400" dirty="0"/>
          </a:p>
          <a:p>
            <a:pPr marL="285750" indent="-285750">
              <a:buFont typeface="Arial" panose="020B0604020202020204" pitchFamily="34" charset="0"/>
              <a:buChar char="•"/>
            </a:pPr>
            <a:r>
              <a:rPr lang="es-ES" sz="1400" b="1" dirty="0"/>
              <a:t>Estatus: </a:t>
            </a:r>
            <a:r>
              <a:rPr lang="es-ES" sz="1400" dirty="0"/>
              <a:t>Retorna el estado de la aplicación y los datos.</a:t>
            </a:r>
          </a:p>
          <a:p>
            <a:pPr marL="285750" indent="-285750">
              <a:buFont typeface="Arial" panose="020B0604020202020204" pitchFamily="34" charset="0"/>
              <a:buChar char="•"/>
            </a:pPr>
            <a:r>
              <a:rPr lang="es-ES" sz="1400" b="1" dirty="0"/>
              <a:t>Notificación de cambios en una instancia: </a:t>
            </a:r>
            <a:r>
              <a:rPr lang="es-ES" sz="1400" dirty="0"/>
              <a:t>Este end point tiene como finalidad integrarse con el procesador de eventos, de forma que cuando se realice un cambio sobre un objeto en un Triple Store, ya sea una operación INSERT, UPDATE o DELETE, este tenga un método de comunicación con la librería de descubrimiento, que debe de:</a:t>
            </a:r>
          </a:p>
          <a:p>
            <a:pPr marL="742950" lvl="1" indent="-285750">
              <a:buFont typeface="Arial" panose="020B0604020202020204" pitchFamily="34" charset="0"/>
              <a:buChar char="•"/>
            </a:pPr>
            <a:r>
              <a:rPr lang="es-ES" sz="1400" dirty="0"/>
              <a:t>Actualizar las estructuras de datos</a:t>
            </a:r>
          </a:p>
          <a:p>
            <a:pPr marL="742950" lvl="1" indent="-285750">
              <a:buFont typeface="Arial" panose="020B0604020202020204" pitchFamily="34" charset="0"/>
              <a:buChar char="•"/>
            </a:pPr>
            <a:r>
              <a:rPr lang="es-ES" sz="1400" dirty="0"/>
              <a:t>Actualizar la cache</a:t>
            </a:r>
          </a:p>
          <a:p>
            <a:pPr marL="742950" lvl="1" indent="-285750">
              <a:buFont typeface="Arial" panose="020B0604020202020204" pitchFamily="34" charset="0"/>
              <a:buChar char="•"/>
            </a:pPr>
            <a:r>
              <a:rPr lang="es-ES" sz="1400" dirty="0"/>
              <a:t>Actualizar la entidad almacenada en Elasticsearch</a:t>
            </a:r>
          </a:p>
          <a:p>
            <a:pPr marL="285750" indent="-285750">
              <a:buFont typeface="Arial" panose="020B0604020202020204" pitchFamily="34" charset="0"/>
              <a:buChar char="•"/>
            </a:pPr>
            <a:r>
              <a:rPr lang="es-ES" sz="1400" b="1" dirty="0"/>
              <a:t>Forzar actualización de cache:  </a:t>
            </a:r>
            <a:r>
              <a:rPr lang="es-ES" sz="1400" dirty="0"/>
              <a:t>Este endpoint fuerza a recargar las estructuras de datos, realizando las peticiones oportunas al triple store.</a:t>
            </a:r>
          </a:p>
          <a:p>
            <a:pPr marL="1200150" lvl="2" indent="-285750">
              <a:buFont typeface="Arial" panose="020B0604020202020204" pitchFamily="34" charset="0"/>
              <a:buChar char="•"/>
            </a:pPr>
            <a:endParaRPr lang="es-ES" sz="1600" dirty="0"/>
          </a:p>
          <a:p>
            <a:endParaRPr lang="es-ES" sz="1600" dirty="0"/>
          </a:p>
          <a:p>
            <a:pPr marL="285750" indent="-285750">
              <a:buFont typeface="Arial" panose="020B0604020202020204" pitchFamily="34" charset="0"/>
              <a:buChar char="•"/>
            </a:pPr>
            <a:endParaRPr lang="es-ES" sz="1600" dirty="0"/>
          </a:p>
        </p:txBody>
      </p:sp>
      <p:pic>
        <p:nvPicPr>
          <p:cNvPr id="5" name="Imagen 4">
            <a:extLst>
              <a:ext uri="{FF2B5EF4-FFF2-40B4-BE49-F238E27FC236}">
                <a16:creationId xmlns:a16="http://schemas.microsoft.com/office/drawing/2014/main" id="{2DD4E17F-3877-46E6-83D7-001B6DA889C5}"/>
              </a:ext>
            </a:extLst>
          </p:cNvPr>
          <p:cNvPicPr>
            <a:picLocks noChangeAspect="1"/>
          </p:cNvPicPr>
          <p:nvPr/>
        </p:nvPicPr>
        <p:blipFill>
          <a:blip r:embed="rId3"/>
          <a:stretch>
            <a:fillRect/>
          </a:stretch>
        </p:blipFill>
        <p:spPr>
          <a:xfrm>
            <a:off x="7228126" y="3429000"/>
            <a:ext cx="4747079" cy="1354250"/>
          </a:xfrm>
          <a:prstGeom prst="rect">
            <a:avLst/>
          </a:prstGeom>
        </p:spPr>
      </p:pic>
    </p:spTree>
    <p:extLst>
      <p:ext uri="{BB962C8B-B14F-4D97-AF65-F5344CB8AC3E}">
        <p14:creationId xmlns:p14="http://schemas.microsoft.com/office/powerpoint/2010/main" val="1239131446"/>
      </p:ext>
    </p:extLst>
  </p:cSld>
  <p:clrMapOvr>
    <a:masterClrMapping/>
  </p:clrMapOvr>
</p:sld>
</file>

<file path=ppt/theme/theme1.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FA83BC710E73B4EAC2B8AFF8EC01DA8" ma:contentTypeVersion="2" ma:contentTypeDescription="Crear nuevo documento." ma:contentTypeScope="" ma:versionID="d947bd648ad5c44f6fd641dfc1748c72">
  <xsd:schema xmlns:xsd="http://www.w3.org/2001/XMLSchema" xmlns:xs="http://www.w3.org/2001/XMLSchema" xmlns:p="http://schemas.microsoft.com/office/2006/metadata/properties" xmlns:ns2="e175f0af-9b45-48b7-8f66-de0a21637dd8" targetNamespace="http://schemas.microsoft.com/office/2006/metadata/properties" ma:root="true" ma:fieldsID="c31ce7a597295899024a237e47cb5913" ns2:_="">
    <xsd:import namespace="e175f0af-9b45-48b7-8f66-de0a21637dd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75f0af-9b45-48b7-8f66-de0a21637d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E379EE-DAF1-4067-AB56-09AF5D7768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75f0af-9b45-48b7-8f66-de0a21637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B2AC0CA-67DA-4FBD-9D44-863D62B23E74}">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e175f0af-9b45-48b7-8f66-de0a21637dd8"/>
    <ds:schemaRef ds:uri="http://purl.org/dc/elements/1.1/"/>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E4899DAF-C2D9-483D-B87F-F3B3862886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2912</TotalTime>
  <Words>2961</Words>
  <Application>Microsoft Office PowerPoint</Application>
  <PresentationFormat>Panorámica</PresentationFormat>
  <Paragraphs>341</Paragraphs>
  <Slides>17</Slides>
  <Notes>15</Notes>
  <HiddenSlides>0</HiddenSlides>
  <MMClips>0</MMClips>
  <ScaleCrop>false</ScaleCrop>
  <HeadingPairs>
    <vt:vector size="6" baseType="variant">
      <vt:variant>
        <vt:lpstr>Fuentes usadas</vt:lpstr>
      </vt:variant>
      <vt:variant>
        <vt:i4>10</vt:i4>
      </vt:variant>
      <vt:variant>
        <vt:lpstr>Tema</vt:lpstr>
      </vt:variant>
      <vt:variant>
        <vt:i4>4</vt:i4>
      </vt:variant>
      <vt:variant>
        <vt:lpstr>Títulos de diapositiva</vt:lpstr>
      </vt:variant>
      <vt:variant>
        <vt:i4>17</vt:i4>
      </vt:variant>
    </vt:vector>
  </HeadingPairs>
  <TitlesOfParts>
    <vt:vector size="31" baseType="lpstr">
      <vt:lpstr>NSimSun</vt:lpstr>
      <vt:lpstr>Arial</vt:lpstr>
      <vt:lpstr>Calibri</vt:lpstr>
      <vt:lpstr>Calibri Light</vt:lpstr>
      <vt:lpstr>Hypatia Sans Pro</vt:lpstr>
      <vt:lpstr>Liberation Serif</vt:lpstr>
      <vt:lpstr>Lucida Sans</vt:lpstr>
      <vt:lpstr>Minion Pro</vt:lpstr>
      <vt:lpstr>Times New Roman</vt:lpstr>
      <vt:lpstr>Wingdings</vt:lpstr>
      <vt:lpstr>1_Diseño personalizado</vt:lpstr>
      <vt:lpstr>2_Diseño personalizado</vt:lpstr>
      <vt:lpstr>Diseño personalizado</vt:lpstr>
      <vt:lpstr>Tema de Office</vt:lpstr>
      <vt:lpstr>Librería de descubrimiento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 Serna</dc:creator>
  <cp:lastModifiedBy>Daniel Ruiz Santamaria</cp:lastModifiedBy>
  <cp:revision>61</cp:revision>
  <dcterms:created xsi:type="dcterms:W3CDTF">2019-09-19T09:59:35Z</dcterms:created>
  <dcterms:modified xsi:type="dcterms:W3CDTF">2021-01-22T09:22:06Z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0x010100BFA83BC710E73B4EAC2B8AFF8EC01DA8</vt:lpwstr>
  </property>
</Properties>
</file>