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39BB2-EE24-44E0-8217-0C4BE58D4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6F665-D109-4A97-9EBC-E7065A3D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DBE7A-A5E9-4556-842B-70168460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BFB9-3F4D-4D2C-B29F-F3BFC63EF4F5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C87B94-D927-4BA3-84E5-9270C425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F3FFA-6F8D-48A9-9FD7-D3DBE4AC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B93F-D8AB-4F9B-B269-AE72E0B2F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71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B279E-8E4C-4BB5-8CD7-B614307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3A533C-9FDF-499A-B2EF-121BCBB0C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DBF5A-9AB2-4988-BF01-E5CB0F5C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BFB9-3F4D-4D2C-B29F-F3BFC63EF4F5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27ED4-864B-4994-A204-3E985E56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82A71E-F1B7-4E93-B852-94510A4C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B93F-D8AB-4F9B-B269-AE72E0B2F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32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05FD79-4643-45CE-9CFF-B4CB1C275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AB43BA-9D41-4B68-ABAB-586102BB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1151A-882F-49D0-958A-4A9D15C8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BFB9-3F4D-4D2C-B29F-F3BFC63EF4F5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E2D55-F6BE-47F3-8640-8BC3477F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C857C-7FA4-4FE4-8477-CAB7EB3C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B93F-D8AB-4F9B-B269-AE72E0B2F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68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17A70-D807-4340-B725-ED21CA45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0F39C-2CEC-4514-B6C1-B2B9750D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10F32-ED1F-4CBE-8E72-9974F1FF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BFB9-3F4D-4D2C-B29F-F3BFC63EF4F5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73725D-11A5-4D31-8E36-C58D3976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163E4-3CC5-41EE-B123-A2AF4291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B93F-D8AB-4F9B-B269-AE72E0B2F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8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9BAD1-F635-448D-A061-E9DC51A2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BD3D79-B9C0-41A5-A905-7C91EEC6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586E2-6924-44E6-B769-C5666071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BFB9-3F4D-4D2C-B29F-F3BFC63EF4F5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994895-95B8-4A87-B34F-BA572B23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E2B31-B2FC-4EE9-8C17-0B18DB61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B93F-D8AB-4F9B-B269-AE72E0B2F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2FF08-67AD-44F1-87F2-1C43B24D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88E1C-8133-48DE-9146-A339DA363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BCA91E-77A2-4727-B3F1-C855A2639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5B7AD0-6FA9-4D03-BEB3-645B4171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BFB9-3F4D-4D2C-B29F-F3BFC63EF4F5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7E2CBB-A624-4763-ADA9-DDF4BF62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0979A7-5E71-4EDF-A47F-53AAB096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B93F-D8AB-4F9B-B269-AE72E0B2F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29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08667-8F8B-4B68-AD23-B812D99D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A99BE-0588-4603-A1BA-BFFE8A5B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284F5D-B59A-4CEB-B8AD-97C57A660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3532E2-3F01-48AC-BB2D-DB0799C6C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B653BE-C365-4BA9-931D-28FEB9FEA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EE7A22-074A-4D9E-A6AD-0787BFCE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BFB9-3F4D-4D2C-B29F-F3BFC63EF4F5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58211C-B458-4EE2-A1E2-A2EE5FDF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74F78F-5565-412D-AA3E-06F27386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B93F-D8AB-4F9B-B269-AE72E0B2F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9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47C09-3A4D-4869-A596-BA711D40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0FED76-1CF5-4F2A-8B95-9F9A9D40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BFB9-3F4D-4D2C-B29F-F3BFC63EF4F5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0A1015-22A5-4AF4-B03F-E6323AB2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9C37D1-D037-4674-887E-98717888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B93F-D8AB-4F9B-B269-AE72E0B2F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7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7F2382-FC32-4828-AB00-D9ED3D5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BFB9-3F4D-4D2C-B29F-F3BFC63EF4F5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8DBD9D-3780-41D6-B191-1414B080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FE8974-9236-4108-9C32-EC01CD88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B93F-D8AB-4F9B-B269-AE72E0B2F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75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A4A0A-FDDD-4B62-8C64-7020C50B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401DD-710C-4249-8BCA-8706A052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E3801A-9C7E-4BB8-8A29-A96FA3527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22E281-4477-44C7-8AC3-46811E84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BFB9-3F4D-4D2C-B29F-F3BFC63EF4F5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2C596-A5BD-4333-BE13-F079C493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F6E96-0C22-43DF-B267-E67CCE5E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B93F-D8AB-4F9B-B269-AE72E0B2F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07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84CD9-242E-4F2A-A5F1-8D6B708A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1EF656-9E02-4827-8C79-E1D031813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F0CC16-E20A-4391-920A-62B07684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1BFB3A-2A74-431F-8383-C0F1E477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BFB9-3F4D-4D2C-B29F-F3BFC63EF4F5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279880-33A3-485A-B3CC-6246F771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66FA51-3B40-40B8-900B-A7EB112B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B93F-D8AB-4F9B-B269-AE72E0B2F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85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771118-2FCB-4438-B9D3-3A6C9A20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6AC3B3-F0F2-48F4-B3F9-3B17E12B0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940CD-1C34-4AE1-AF03-817D72D3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BFB9-3F4D-4D2C-B29F-F3BFC63EF4F5}" type="datetimeFigureOut">
              <a:rPr lang="es-ES" smtClean="0"/>
              <a:t>10/02/2021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685F2-CEE9-4E13-8EF2-CB627AEC0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8CCCD-1858-4283-8DA0-1945308C7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B93F-D8AB-4F9B-B269-AE72E0B2F5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77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AF3F-1801-46BD-B443-97DB84F83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 Práctica </a:t>
            </a:r>
            <a:br>
              <a:rPr lang="es-ES" dirty="0"/>
            </a:br>
            <a:r>
              <a:rPr lang="es-ES" dirty="0"/>
              <a:t>Shape Expressions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198D7B-3BBB-4CD9-B1ED-C856B29B1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Pablo Menéndez</a:t>
            </a:r>
          </a:p>
          <a:p>
            <a:r>
              <a:rPr lang="es-ES" dirty="0"/>
              <a:t>WESO</a:t>
            </a:r>
          </a:p>
        </p:txBody>
      </p:sp>
    </p:spTree>
    <p:extLst>
      <p:ext uri="{BB962C8B-B14F-4D97-AF65-F5344CB8AC3E}">
        <p14:creationId xmlns:p14="http://schemas.microsoft.com/office/powerpoint/2010/main" val="203466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F6843-25EC-46AA-9FA0-4AE46BF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25DAE2-1A82-4D1F-B5DA-4A0B0763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Crear una Shape para validar instancias de institutos de investigación</a:t>
            </a:r>
          </a:p>
          <a:p>
            <a:r>
              <a:rPr lang="es-ES" dirty="0"/>
              <a:t>Restricciones sobre las instancias:</a:t>
            </a:r>
          </a:p>
          <a:p>
            <a:pPr lvl="1"/>
            <a:r>
              <a:rPr lang="es-ES" dirty="0"/>
              <a:t>Deben tener un nombre de tipo </a:t>
            </a:r>
            <a:r>
              <a:rPr lang="es-ES" dirty="0" err="1"/>
              <a:t>string</a:t>
            </a:r>
            <a:endParaRPr lang="es-ES" dirty="0"/>
          </a:p>
          <a:p>
            <a:pPr lvl="1"/>
            <a:r>
              <a:rPr lang="es-ES" dirty="0"/>
              <a:t>Deben tener un sello de calidad cuyo valor ha de ser un Literal o una </a:t>
            </a:r>
            <a:r>
              <a:rPr lang="es-ES" dirty="0" err="1"/>
              <a:t>shape</a:t>
            </a:r>
            <a:r>
              <a:rPr lang="es-ES" dirty="0"/>
              <a:t> de tipo Sello de calidad (se definirá más tarde)</a:t>
            </a:r>
          </a:p>
          <a:p>
            <a:pPr lvl="1"/>
            <a:r>
              <a:rPr lang="es-ES" dirty="0"/>
              <a:t>Debe existir al menos una relación </a:t>
            </a:r>
            <a:r>
              <a:rPr lang="es-ES" dirty="0" err="1"/>
              <a:t>asio:participant</a:t>
            </a:r>
            <a:r>
              <a:rPr lang="es-ES" dirty="0"/>
              <a:t> cuyo valor sea una </a:t>
            </a:r>
            <a:r>
              <a:rPr lang="es-ES" dirty="0" err="1"/>
              <a:t>shape</a:t>
            </a:r>
            <a:r>
              <a:rPr lang="es-ES" dirty="0"/>
              <a:t> de tipo Proyecto (se definirá más tarde)</a:t>
            </a:r>
          </a:p>
          <a:p>
            <a:pPr lvl="1"/>
            <a:r>
              <a:rPr lang="es-ES" dirty="0"/>
              <a:t>Deben tener los tipos </a:t>
            </a:r>
            <a:r>
              <a:rPr lang="es-ES" dirty="0" err="1"/>
              <a:t>asio:ResearchInstitute</a:t>
            </a:r>
            <a:r>
              <a:rPr lang="es-ES" dirty="0"/>
              <a:t> y </a:t>
            </a:r>
            <a:r>
              <a:rPr lang="es-ES" dirty="0" err="1"/>
              <a:t>owl:NamedIndividual</a:t>
            </a:r>
            <a:endParaRPr lang="es-ES" dirty="0"/>
          </a:p>
          <a:p>
            <a:pPr lvl="1"/>
            <a:r>
              <a:rPr lang="es-ES" dirty="0"/>
              <a:t>Debe existir al menos un miembro y 3 como máximo de tipo Persona. Se considerará persona a cualquier nodo que tenga ( de manera exclusiva) al menos un </a:t>
            </a:r>
            <a:r>
              <a:rPr lang="es-ES" dirty="0" err="1"/>
              <a:t>schema:name</a:t>
            </a:r>
            <a:r>
              <a:rPr lang="es-ES" dirty="0"/>
              <a:t> o un </a:t>
            </a:r>
            <a:r>
              <a:rPr lang="es-ES" dirty="0" err="1"/>
              <a:t>schema:givenName</a:t>
            </a:r>
            <a:r>
              <a:rPr lang="es-ES" dirty="0"/>
              <a:t>, ambas de tipo </a:t>
            </a:r>
            <a:r>
              <a:rPr lang="es-ES" dirty="0" err="1"/>
              <a:t>string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Deben estar asociadas(</a:t>
            </a:r>
            <a:r>
              <a:rPr lang="es-ES" dirty="0" err="1"/>
              <a:t>asio:associatedWith</a:t>
            </a:r>
            <a:r>
              <a:rPr lang="es-ES" dirty="0"/>
              <a:t>) con una </a:t>
            </a:r>
            <a:r>
              <a:rPr lang="es-ES" dirty="0" err="1"/>
              <a:t>inlineShape</a:t>
            </a:r>
            <a:r>
              <a:rPr lang="es-ES" dirty="0"/>
              <a:t> (una </a:t>
            </a:r>
            <a:r>
              <a:rPr lang="es-ES" dirty="0" err="1"/>
              <a:t>shape</a:t>
            </a:r>
            <a:r>
              <a:rPr lang="es-ES" dirty="0"/>
              <a:t> dentro de la propia </a:t>
            </a:r>
            <a:r>
              <a:rPr lang="es-ES" dirty="0" err="1"/>
              <a:t>shape</a:t>
            </a:r>
            <a:r>
              <a:rPr lang="es-ES" dirty="0"/>
              <a:t>) que no permita más restricciones aparte de que el tipo sea </a:t>
            </a:r>
            <a:r>
              <a:rPr lang="es-ES" dirty="0" err="1"/>
              <a:t>owl:NamedIndividual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121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6EE5-FD7F-47D1-B5B3-45C0B329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7D910-BF15-4732-B85A-E0DD5090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SelloDeCalidad</a:t>
            </a:r>
            <a:r>
              <a:rPr lang="es-ES" dirty="0"/>
              <a:t> únicamente tendrá la restricción de que el tipo no puede ser </a:t>
            </a:r>
            <a:r>
              <a:rPr lang="es-ES" dirty="0" err="1"/>
              <a:t>asio:EuropeanProject</a:t>
            </a:r>
            <a:endParaRPr lang="es-ES" dirty="0"/>
          </a:p>
          <a:p>
            <a:r>
              <a:rPr lang="es-ES" dirty="0"/>
              <a:t>La </a:t>
            </a:r>
            <a:r>
              <a:rPr lang="es-ES" dirty="0" err="1"/>
              <a:t>shape</a:t>
            </a:r>
            <a:r>
              <a:rPr lang="es-ES" dirty="0"/>
              <a:t> Proyecto impondrá las siguientes restricciones:</a:t>
            </a:r>
          </a:p>
          <a:p>
            <a:pPr lvl="1"/>
            <a:r>
              <a:rPr lang="es-ES" dirty="0"/>
              <a:t>Debe existir una fecha de inicio y otra de fin. Ambas de tipo Date.</a:t>
            </a:r>
          </a:p>
          <a:p>
            <a:pPr lvl="1"/>
            <a:r>
              <a:rPr lang="es-ES" dirty="0"/>
              <a:t>Debe tener un campo de investigación que podrá tomar cualquier valor.</a:t>
            </a:r>
          </a:p>
        </p:txBody>
      </p:sp>
    </p:spTree>
    <p:extLst>
      <p:ext uri="{BB962C8B-B14F-4D97-AF65-F5344CB8AC3E}">
        <p14:creationId xmlns:p14="http://schemas.microsoft.com/office/powerpoint/2010/main" val="3909147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A83BC710E73B4EAC2B8AFF8EC01DA8" ma:contentTypeVersion="9" ma:contentTypeDescription="Crear nuevo documento." ma:contentTypeScope="" ma:versionID="773c7d3573b8c332d14eab6ab70c172a">
  <xsd:schema xmlns:xsd="http://www.w3.org/2001/XMLSchema" xmlns:xs="http://www.w3.org/2001/XMLSchema" xmlns:p="http://schemas.microsoft.com/office/2006/metadata/properties" xmlns:ns2="e175f0af-9b45-48b7-8f66-de0a21637dd8" xmlns:ns3="bdc783c9-c3e0-4479-8d3e-3c9c61a0cf24" targetNamespace="http://schemas.microsoft.com/office/2006/metadata/properties" ma:root="true" ma:fieldsID="b757611d0eb8f13a267724a05cc75662" ns2:_="" ns3:_="">
    <xsd:import namespace="e175f0af-9b45-48b7-8f66-de0a21637dd8"/>
    <xsd:import namespace="bdc783c9-c3e0-4479-8d3e-3c9c61a0cf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5f0af-9b45-48b7-8f66-de0a21637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783c9-c3e0-4479-8d3e-3c9c61a0cf2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0BDDE-BBC6-4215-82BD-CA7E1AD61CBD}"/>
</file>

<file path=customXml/itemProps2.xml><?xml version="1.0" encoding="utf-8"?>
<ds:datastoreItem xmlns:ds="http://schemas.openxmlformats.org/officeDocument/2006/customXml" ds:itemID="{BDA97BCC-E1F2-49AB-9EF6-6992A4146E06}"/>
</file>

<file path=customXml/itemProps3.xml><?xml version="1.0" encoding="utf-8"?>
<ds:datastoreItem xmlns:ds="http://schemas.openxmlformats.org/officeDocument/2006/customXml" ds:itemID="{01637A79-A36A-4779-B24C-341A37A9CCBB}"/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224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Clase Práctica  Shape Expressions</vt:lpstr>
      <vt:lpstr>Ejercicio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Menéndez Suárez</dc:creator>
  <cp:lastModifiedBy>Pablo Menéndez Suárez</cp:lastModifiedBy>
  <cp:revision>12</cp:revision>
  <dcterms:created xsi:type="dcterms:W3CDTF">2021-02-10T07:09:37Z</dcterms:created>
  <dcterms:modified xsi:type="dcterms:W3CDTF">2021-02-10T19:59:04Z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0x010100BFA83BC710E73B4EAC2B8AFF8EC01DA8</vt:lpwstr>
  </property>
</Properties>
</file>