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03" r:id="rId3"/>
    <p:sldId id="385" r:id="rId4"/>
    <p:sldId id="382" r:id="rId5"/>
    <p:sldId id="259" r:id="rId6"/>
    <p:sldId id="258" r:id="rId7"/>
    <p:sldId id="378" r:id="rId8"/>
    <p:sldId id="379" r:id="rId9"/>
    <p:sldId id="380" r:id="rId10"/>
    <p:sldId id="381" r:id="rId11"/>
    <p:sldId id="383" r:id="rId12"/>
    <p:sldId id="387" r:id="rId13"/>
    <p:sldId id="388" r:id="rId14"/>
    <p:sldId id="389" r:id="rId15"/>
    <p:sldId id="393" r:id="rId16"/>
    <p:sldId id="390" r:id="rId17"/>
    <p:sldId id="392" r:id="rId18"/>
    <p:sldId id="391" r:id="rId19"/>
    <p:sldId id="394" r:id="rId20"/>
    <p:sldId id="396" r:id="rId21"/>
    <p:sldId id="398" r:id="rId22"/>
    <p:sldId id="397" r:id="rId23"/>
    <p:sldId id="395" r:id="rId24"/>
    <p:sldId id="399" r:id="rId25"/>
    <p:sldId id="402" r:id="rId26"/>
    <p:sldId id="400" r:id="rId27"/>
    <p:sldId id="401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FD3CA-CA13-4A8D-A1AA-DA9DA917D620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16597-9254-4792-952B-0207CDD692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32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poner en contexto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172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Tiene APIS. HACEN COSAS Mayor fuente de información de la web semántica.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57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único que tiene que quedar claro de esta sesión son rasgos a alto nivel. Que es y para que sirve. El cómo ya profundizaremos más.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7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donde entra en juego  la ontología? Qué es un Schema?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34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Borrar casi fijo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33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bien la necesidad de un </a:t>
            </a:r>
            <a:r>
              <a:rPr lang="es-ES" dirty="0" err="1"/>
              <a:t>shapeMap</a:t>
            </a:r>
            <a:r>
              <a:rPr lang="es-ES" dirty="0"/>
              <a:t> de salida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89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bien la necesidad de un </a:t>
            </a:r>
            <a:r>
              <a:rPr lang="es-ES" dirty="0" err="1"/>
              <a:t>shapeMap</a:t>
            </a:r>
            <a:r>
              <a:rPr lang="es-ES" dirty="0"/>
              <a:t> de salida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93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bien la necesidad de un </a:t>
            </a:r>
            <a:r>
              <a:rPr lang="es-ES" dirty="0" err="1"/>
              <a:t>shapeMap</a:t>
            </a:r>
            <a:r>
              <a:rPr lang="es-ES" dirty="0"/>
              <a:t> de salida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86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bien la necesidad de un </a:t>
            </a:r>
            <a:r>
              <a:rPr lang="es-ES" dirty="0" err="1"/>
              <a:t>shapeMap</a:t>
            </a:r>
            <a:r>
              <a:rPr lang="es-ES" dirty="0"/>
              <a:t> de salida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14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bien la necesidad de un </a:t>
            </a:r>
            <a:r>
              <a:rPr lang="es-ES" dirty="0" err="1"/>
              <a:t>shapeMap</a:t>
            </a:r>
            <a:r>
              <a:rPr lang="es-ES" dirty="0"/>
              <a:t> de salida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88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bien la necesidad de un </a:t>
            </a:r>
            <a:r>
              <a:rPr lang="es-ES" dirty="0" err="1"/>
              <a:t>shapeMap</a:t>
            </a:r>
            <a:r>
              <a:rPr lang="es-ES" dirty="0"/>
              <a:t> de salida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6597-9254-4792-952B-0207CDD6921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09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C863-7F6C-4473-9148-FEFBA6D1A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74E24-45BA-4BA4-95A2-8A73CDDE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FB696-0671-41C3-A632-C585453F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21DC4-3465-4E7A-8CBC-BFE15221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179EA-078D-43B1-BD4A-9B9AA6E9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97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B0F26-FD1B-48BA-9DDE-C0E996E6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43E00B-B63E-4B6C-820E-79AB46E7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EDA09-4199-4391-8D75-1DFC7048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5B80A-213D-4D57-B8EF-034F325D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00DB0-574D-4E50-8A65-03AD1BC0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86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AA7297-B514-4992-A508-45B493B1E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728CFC-2707-4B63-B69F-9DC148664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99DA6-406C-487D-9F10-A8602595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9C18C-FAC2-47ED-9274-AD167806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35A22-CFA8-4087-B30B-68C3312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4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1B4DD-BDCC-44B6-AC4B-9A60F8C0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E5CCF-0DC4-493D-889C-B97BAFB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2A9BA3-DC9F-416B-A6BD-E97FB0F3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06B43-C1FA-4C9A-BF93-34D4B586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A4897-6CD6-42A1-ABC8-99DB349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10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FE0B-11D6-45DB-A275-1D9076F4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A77FDA-3458-489C-B533-2B0F94D4F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5A57E-9986-460E-A2F9-73CB3B39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5FFB2F-0D9B-40E4-9D61-3BB4B3B1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68350-DBBA-421C-ACE6-B11B9E59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17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F6EBB-617A-45BC-A3BC-11CC82F1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01F85-29A5-4064-9DAD-E94AAF6E3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778F48-7762-4722-9D93-36BF45BB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DB65F-A132-4E48-9A83-8CB832D0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012DD9-5405-48E7-897B-44BE12D3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35A3BD-42EC-44AF-89F4-246CAC8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4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88C15-F7E1-4C26-B033-5CBED0D6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075AC3-EE5D-4883-9F30-D0AEF11D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12AD5-2F1F-4B5E-BDDF-2EC8179C7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4C144B-6BBD-4040-9DF0-C064C57C0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25BA2B-3548-46CF-8530-A0BA1A98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A954EB-86D8-4506-B711-FDDDC5C0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657506-B35A-4DE2-86DB-DA2114CF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8C4C0E-4654-401B-BA04-50438AE4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71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97CC6-24D2-435E-B9EF-114B4796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93286D-10A9-4018-9D06-54A81EDE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4C79AA-F9B3-4DAE-B81A-A5C5BEA5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452394-341F-44F7-86C7-5A4CDBE1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80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EC015D-A0A9-4941-B7BE-098CB42E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AFCB2-81CE-47A0-8129-EE1B080D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ED54E0-8754-44AC-B252-60BC459A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87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529F7-A769-4BD0-8E46-86C3842B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5ECC3-DE48-41DC-AC69-B0BEAE2A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E4A0FF-F0E5-4073-B701-0DF70613B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FCCF01-2ED3-454C-8585-AF84EFFA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0D0C14-B1A7-4578-9F93-0B183D09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5436A8-C9DF-46CF-9967-0517FE3B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3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7A0DB-D0C1-4E06-9F5D-F4D1DCC9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4FE790-28C7-419F-9E26-F355EF38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C6D2C-C612-4695-9039-9596CC729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95B3C9-6183-4887-B144-DC6BBFA1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CA3484-4894-429B-A23D-17D281F8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9F291-0A4A-4FE6-84FC-DEA63ED3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BB1977-91F2-4659-B6E7-58F65288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131FCA-A8C5-4008-85A7-81FD0E5F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6B8865-623B-4990-B4B0-EEC8671E9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2EA0-657D-442E-A0A3-E9553C27AFDE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3B1FA-B225-4C80-BC72-5E1E10A07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CAC36-6D44-4154-BA63-9172A9B1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B459-EEFF-4440-8673-3E851B16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0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validatingrdf.com/bookHtml010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shex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8FAB87-C639-475C-AE79-633D862A3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59" y="1246317"/>
            <a:ext cx="10442254" cy="2084068"/>
          </a:xfrm>
        </p:spPr>
        <p:txBody>
          <a:bodyPr>
            <a:noAutofit/>
          </a:bodyPr>
          <a:lstStyle/>
          <a:p>
            <a:pPr algn="l"/>
            <a:r>
              <a:rPr lang="es-E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Visión general de la Infraestructura Ontológica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4C838-4A25-49A9-82DA-C71A81674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59" y="3429000"/>
            <a:ext cx="6074328" cy="10194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de versiones de la ontología</a:t>
            </a:r>
          </a:p>
          <a:p>
            <a:pPr algn="l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Proyecto Hércules ASIO</a:t>
            </a:r>
          </a:p>
          <a:p>
            <a:pPr algn="l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Formación 27 de enero de 2021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916803-DB5B-41EA-A592-86425F415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0501"/>
            <a:ext cx="12192000" cy="1157500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29109 w 12192000"/>
              <a:gd name="connsiteY92" fmla="*/ 109777 h 1163932"/>
              <a:gd name="connsiteX93" fmla="*/ 8237963 w 12192000"/>
              <a:gd name="connsiteY93" fmla="*/ 113428 h 1163932"/>
              <a:gd name="connsiteX94" fmla="*/ 8248358 w 12192000"/>
              <a:gd name="connsiteY94" fmla="*/ 112494 h 1163932"/>
              <a:gd name="connsiteX95" fmla="*/ 8249309 w 12192000"/>
              <a:gd name="connsiteY95" fmla="*/ 113130 h 1163932"/>
              <a:gd name="connsiteX96" fmla="*/ 8249997 w 12192000"/>
              <a:gd name="connsiteY96" fmla="*/ 112347 h 1163932"/>
              <a:gd name="connsiteX97" fmla="*/ 8272162 w 12192000"/>
              <a:gd name="connsiteY97" fmla="*/ 110356 h 1163932"/>
              <a:gd name="connsiteX98" fmla="*/ 8292349 w 12192000"/>
              <a:gd name="connsiteY98" fmla="*/ 103912 h 1163932"/>
              <a:gd name="connsiteX99" fmla="*/ 8292491 w 12192000"/>
              <a:gd name="connsiteY99" fmla="*/ 103935 h 1163932"/>
              <a:gd name="connsiteX100" fmla="*/ 8307239 w 12192000"/>
              <a:gd name="connsiteY100" fmla="*/ 101023 h 1163932"/>
              <a:gd name="connsiteX101" fmla="*/ 8339282 w 12192000"/>
              <a:gd name="connsiteY101" fmla="*/ 115374 h 1163932"/>
              <a:gd name="connsiteX102" fmla="*/ 8346156 w 12192000"/>
              <a:gd name="connsiteY102" fmla="*/ 117659 h 1163932"/>
              <a:gd name="connsiteX103" fmla="*/ 8346467 w 12192000"/>
              <a:gd name="connsiteY103" fmla="*/ 117456 h 1163932"/>
              <a:gd name="connsiteX104" fmla="*/ 8354069 w 12192000"/>
              <a:gd name="connsiteY104" fmla="*/ 119374 h 1163932"/>
              <a:gd name="connsiteX105" fmla="*/ 8358687 w 12192000"/>
              <a:gd name="connsiteY105" fmla="*/ 121825 h 1163932"/>
              <a:gd name="connsiteX106" fmla="*/ 8433385 w 12192000"/>
              <a:gd name="connsiteY106" fmla="*/ 106101 h 1163932"/>
              <a:gd name="connsiteX107" fmla="*/ 8533779 w 12192000"/>
              <a:gd name="connsiteY107" fmla="*/ 104806 h 1163932"/>
              <a:gd name="connsiteX108" fmla="*/ 8632833 w 12192000"/>
              <a:gd name="connsiteY108" fmla="*/ 106964 h 1163932"/>
              <a:gd name="connsiteX109" fmla="*/ 8668523 w 12192000"/>
              <a:gd name="connsiteY109" fmla="*/ 109411 h 1163932"/>
              <a:gd name="connsiteX110" fmla="*/ 8732893 w 12192000"/>
              <a:gd name="connsiteY110" fmla="*/ 106423 h 1163932"/>
              <a:gd name="connsiteX111" fmla="*/ 8764071 w 12192000"/>
              <a:gd name="connsiteY111" fmla="*/ 101019 h 1163932"/>
              <a:gd name="connsiteX112" fmla="*/ 8767004 w 12192000"/>
              <a:gd name="connsiteY112" fmla="*/ 97951 h 1163932"/>
              <a:gd name="connsiteX113" fmla="*/ 8772553 w 12192000"/>
              <a:gd name="connsiteY113" fmla="*/ 96746 h 1163932"/>
              <a:gd name="connsiteX114" fmla="*/ 8787201 w 12192000"/>
              <a:gd name="connsiteY114" fmla="*/ 98465 h 1163932"/>
              <a:gd name="connsiteX115" fmla="*/ 8792624 w 12192000"/>
              <a:gd name="connsiteY115" fmla="*/ 99935 h 1163932"/>
              <a:gd name="connsiteX116" fmla="*/ 8800741 w 12192000"/>
              <a:gd name="connsiteY116" fmla="*/ 100329 h 1163932"/>
              <a:gd name="connsiteX117" fmla="*/ 8800966 w 12192000"/>
              <a:gd name="connsiteY117" fmla="*/ 100077 h 1163932"/>
              <a:gd name="connsiteX118" fmla="*/ 8808513 w 12192000"/>
              <a:gd name="connsiteY118" fmla="*/ 100962 h 1163932"/>
              <a:gd name="connsiteX119" fmla="*/ 8845110 w 12192000"/>
              <a:gd name="connsiteY119" fmla="*/ 108611 h 1163932"/>
              <a:gd name="connsiteX120" fmla="*/ 8896773 w 12192000"/>
              <a:gd name="connsiteY120" fmla="*/ 86101 h 1163932"/>
              <a:gd name="connsiteX121" fmla="*/ 8917529 w 12192000"/>
              <a:gd name="connsiteY121" fmla="*/ 82805 h 1163932"/>
              <a:gd name="connsiteX122" fmla="*/ 8929546 w 12192000"/>
              <a:gd name="connsiteY122" fmla="*/ 78543 h 1163932"/>
              <a:gd name="connsiteX123" fmla="*/ 9026654 w 12192000"/>
              <a:gd name="connsiteY123" fmla="*/ 99852 h 1163932"/>
              <a:gd name="connsiteX124" fmla="*/ 9040737 w 12192000"/>
              <a:gd name="connsiteY124" fmla="*/ 105786 h 1163932"/>
              <a:gd name="connsiteX125" fmla="*/ 9052026 w 12192000"/>
              <a:gd name="connsiteY125" fmla="*/ 115808 h 1163932"/>
              <a:gd name="connsiteX126" fmla="*/ 9203241 w 12192000"/>
              <a:gd name="connsiteY126" fmla="*/ 118145 h 1163932"/>
              <a:gd name="connsiteX127" fmla="*/ 9415584 w 12192000"/>
              <a:gd name="connsiteY127" fmla="*/ 163588 h 1163932"/>
              <a:gd name="connsiteX128" fmla="*/ 9505102 w 12192000"/>
              <a:gd name="connsiteY128" fmla="*/ 147474 h 1163932"/>
              <a:gd name="connsiteX129" fmla="*/ 9643040 w 12192000"/>
              <a:gd name="connsiteY129" fmla="*/ 164665 h 1163932"/>
              <a:gd name="connsiteX130" fmla="*/ 9762999 w 12192000"/>
              <a:gd name="connsiteY130" fmla="*/ 169055 h 1163932"/>
              <a:gd name="connsiteX131" fmla="*/ 9776183 w 12192000"/>
              <a:gd name="connsiteY131" fmla="*/ 168623 h 1163932"/>
              <a:gd name="connsiteX132" fmla="*/ 9780532 w 12192000"/>
              <a:gd name="connsiteY132" fmla="*/ 162255 h 1163932"/>
              <a:gd name="connsiteX133" fmla="*/ 9824924 w 12192000"/>
              <a:gd name="connsiteY133" fmla="*/ 158079 h 1163932"/>
              <a:gd name="connsiteX134" fmla="*/ 9910588 w 12192000"/>
              <a:gd name="connsiteY134" fmla="*/ 160759 h 1163932"/>
              <a:gd name="connsiteX135" fmla="*/ 9924173 w 12192000"/>
              <a:gd name="connsiteY135" fmla="*/ 165023 h 1163932"/>
              <a:gd name="connsiteX136" fmla="*/ 10010969 w 12192000"/>
              <a:gd name="connsiteY136" fmla="*/ 162234 h 1163932"/>
              <a:gd name="connsiteX137" fmla="*/ 10070699 w 12192000"/>
              <a:gd name="connsiteY137" fmla="*/ 164286 h 1163932"/>
              <a:gd name="connsiteX138" fmla="*/ 10083825 w 12192000"/>
              <a:gd name="connsiteY138" fmla="*/ 168444 h 1163932"/>
              <a:gd name="connsiteX139" fmla="*/ 10097932 w 12192000"/>
              <a:gd name="connsiteY139" fmla="*/ 161160 h 1163932"/>
              <a:gd name="connsiteX140" fmla="*/ 10101779 w 12192000"/>
              <a:gd name="connsiteY140" fmla="*/ 155488 h 1163932"/>
              <a:gd name="connsiteX141" fmla="*/ 10149437 w 12192000"/>
              <a:gd name="connsiteY141" fmla="*/ 158598 h 1163932"/>
              <a:gd name="connsiteX142" fmla="*/ 10155104 w 12192000"/>
              <a:gd name="connsiteY142" fmla="*/ 158045 h 1163932"/>
              <a:gd name="connsiteX143" fmla="*/ 10250982 w 12192000"/>
              <a:gd name="connsiteY143" fmla="*/ 135074 h 1163932"/>
              <a:gd name="connsiteX144" fmla="*/ 10343301 w 12192000"/>
              <a:gd name="connsiteY144" fmla="*/ 97316 h 1163932"/>
              <a:gd name="connsiteX145" fmla="*/ 10366625 w 12192000"/>
              <a:gd name="connsiteY145" fmla="*/ 85860 h 1163932"/>
              <a:gd name="connsiteX146" fmla="*/ 10433505 w 12192000"/>
              <a:gd name="connsiteY146" fmla="*/ 71432 h 1163932"/>
              <a:gd name="connsiteX147" fmla="*/ 10547510 w 12192000"/>
              <a:gd name="connsiteY147" fmla="*/ 53678 h 1163932"/>
              <a:gd name="connsiteX148" fmla="*/ 10588150 w 12192000"/>
              <a:gd name="connsiteY148" fmla="*/ 38719 h 1163932"/>
              <a:gd name="connsiteX149" fmla="*/ 10589457 w 12192000"/>
              <a:gd name="connsiteY149" fmla="*/ 31728 h 1163932"/>
              <a:gd name="connsiteX150" fmla="*/ 10699976 w 12192000"/>
              <a:gd name="connsiteY150" fmla="*/ 49777 h 1163932"/>
              <a:gd name="connsiteX151" fmla="*/ 10812237 w 12192000"/>
              <a:gd name="connsiteY151" fmla="*/ 52759 h 1163932"/>
              <a:gd name="connsiteX152" fmla="*/ 10869837 w 12192000"/>
              <a:gd name="connsiteY152" fmla="*/ 72227 h 1163932"/>
              <a:gd name="connsiteX153" fmla="*/ 10881770 w 12192000"/>
              <a:gd name="connsiteY153" fmla="*/ 80104 h 1163932"/>
              <a:gd name="connsiteX154" fmla="*/ 10896899 w 12192000"/>
              <a:gd name="connsiteY154" fmla="*/ 77163 h 1163932"/>
              <a:gd name="connsiteX155" fmla="*/ 10901748 w 12192000"/>
              <a:gd name="connsiteY155" fmla="*/ 72784 h 1163932"/>
              <a:gd name="connsiteX156" fmla="*/ 10947419 w 12192000"/>
              <a:gd name="connsiteY156" fmla="*/ 89748 h 1163932"/>
              <a:gd name="connsiteX157" fmla="*/ 10953034 w 12192000"/>
              <a:gd name="connsiteY157" fmla="*/ 90870 h 1163932"/>
              <a:gd name="connsiteX158" fmla="*/ 10992070 w 12192000"/>
              <a:gd name="connsiteY158" fmla="*/ 95273 h 1163932"/>
              <a:gd name="connsiteX159" fmla="*/ 11112372 w 12192000"/>
              <a:gd name="connsiteY159" fmla="*/ 88679 h 1163932"/>
              <a:gd name="connsiteX160" fmla="*/ 11147719 w 12192000"/>
              <a:gd name="connsiteY160" fmla="*/ 86992 h 1163932"/>
              <a:gd name="connsiteX161" fmla="*/ 11172617 w 12192000"/>
              <a:gd name="connsiteY161" fmla="*/ 82697 h 1163932"/>
              <a:gd name="connsiteX162" fmla="*/ 11240397 w 12192000"/>
              <a:gd name="connsiteY162" fmla="*/ 88262 h 1163932"/>
              <a:gd name="connsiteX163" fmla="*/ 11270034 w 12192000"/>
              <a:gd name="connsiteY163" fmla="*/ 98379 h 1163932"/>
              <a:gd name="connsiteX164" fmla="*/ 11293091 w 12192000"/>
              <a:gd name="connsiteY164" fmla="*/ 98474 h 1163932"/>
              <a:gd name="connsiteX165" fmla="*/ 11310949 w 12192000"/>
              <a:gd name="connsiteY165" fmla="*/ 104274 h 1163932"/>
              <a:gd name="connsiteX166" fmla="*/ 11345279 w 12192000"/>
              <a:gd name="connsiteY166" fmla="*/ 101883 h 1163932"/>
              <a:gd name="connsiteX167" fmla="*/ 11354597 w 12192000"/>
              <a:gd name="connsiteY167" fmla="*/ 104385 h 1163932"/>
              <a:gd name="connsiteX168" fmla="*/ 11367725 w 12192000"/>
              <a:gd name="connsiteY168" fmla="*/ 104431 h 1163932"/>
              <a:gd name="connsiteX169" fmla="*/ 11399832 w 12192000"/>
              <a:gd name="connsiteY169" fmla="*/ 117048 h 1163932"/>
              <a:gd name="connsiteX170" fmla="*/ 11487595 w 12192000"/>
              <a:gd name="connsiteY170" fmla="*/ 158754 h 1163932"/>
              <a:gd name="connsiteX171" fmla="*/ 11590850 w 12192000"/>
              <a:gd name="connsiteY171" fmla="*/ 244984 h 1163932"/>
              <a:gd name="connsiteX172" fmla="*/ 11736204 w 12192000"/>
              <a:gd name="connsiteY172" fmla="*/ 283941 h 1163932"/>
              <a:gd name="connsiteX173" fmla="*/ 11760331 w 12192000"/>
              <a:gd name="connsiteY173" fmla="*/ 298368 h 1163932"/>
              <a:gd name="connsiteX174" fmla="*/ 11819139 w 12192000"/>
              <a:gd name="connsiteY174" fmla="*/ 310575 h 1163932"/>
              <a:gd name="connsiteX175" fmla="*/ 11821967 w 12192000"/>
              <a:gd name="connsiteY175" fmla="*/ 312222 h 1163932"/>
              <a:gd name="connsiteX176" fmla="*/ 11847125 w 12192000"/>
              <a:gd name="connsiteY176" fmla="*/ 303833 h 1163932"/>
              <a:gd name="connsiteX177" fmla="*/ 11980134 w 12192000"/>
              <a:gd name="connsiteY177" fmla="*/ 328343 h 1163932"/>
              <a:gd name="connsiteX178" fmla="*/ 12174576 w 12192000"/>
              <a:gd name="connsiteY178" fmla="*/ 382540 h 1163932"/>
              <a:gd name="connsiteX179" fmla="*/ 12192000 w 12192000"/>
              <a:gd name="connsiteY179" fmla="*/ 385665 h 1163932"/>
              <a:gd name="connsiteX180" fmla="*/ 12192000 w 12192000"/>
              <a:gd name="connsiteY180" fmla="*/ 1163932 h 1163932"/>
              <a:gd name="connsiteX181" fmla="*/ 0 w 12192000"/>
              <a:gd name="connsiteY181" fmla="*/ 1163932 h 1163932"/>
              <a:gd name="connsiteX182" fmla="*/ 0 w 12192000"/>
              <a:gd name="connsiteY182" fmla="*/ 489977 h 1163932"/>
              <a:gd name="connsiteX183" fmla="*/ 5331 w 12192000"/>
              <a:gd name="connsiteY183" fmla="*/ 489229 h 1163932"/>
              <a:gd name="connsiteX184" fmla="*/ 39902 w 12192000"/>
              <a:gd name="connsiteY184" fmla="*/ 478716 h 1163932"/>
              <a:gd name="connsiteX185" fmla="*/ 117880 w 12192000"/>
              <a:gd name="connsiteY185" fmla="*/ 427388 h 1163932"/>
              <a:gd name="connsiteX186" fmla="*/ 238140 w 12192000"/>
              <a:gd name="connsiteY186" fmla="*/ 385729 h 1163932"/>
              <a:gd name="connsiteX187" fmla="*/ 249589 w 12192000"/>
              <a:gd name="connsiteY187" fmla="*/ 385949 h 1163932"/>
              <a:gd name="connsiteX188" fmla="*/ 296963 w 12192000"/>
              <a:gd name="connsiteY188" fmla="*/ 362534 h 1163932"/>
              <a:gd name="connsiteX189" fmla="*/ 339235 w 12192000"/>
              <a:gd name="connsiteY189" fmla="*/ 330857 h 1163932"/>
              <a:gd name="connsiteX190" fmla="*/ 447152 w 12192000"/>
              <a:gd name="connsiteY190" fmla="*/ 333855 h 1163932"/>
              <a:gd name="connsiteX191" fmla="*/ 475247 w 12192000"/>
              <a:gd name="connsiteY191" fmla="*/ 343146 h 1163932"/>
              <a:gd name="connsiteX192" fmla="*/ 477967 w 12192000"/>
              <a:gd name="connsiteY192" fmla="*/ 344392 h 1163932"/>
              <a:gd name="connsiteX193" fmla="*/ 527683 w 12192000"/>
              <a:gd name="connsiteY193" fmla="*/ 339655 h 1163932"/>
              <a:gd name="connsiteX194" fmla="*/ 703732 w 12192000"/>
              <a:gd name="connsiteY194" fmla="*/ 323031 h 1163932"/>
              <a:gd name="connsiteX195" fmla="*/ 853391 w 12192000"/>
              <a:gd name="connsiteY195" fmla="*/ 310023 h 1163932"/>
              <a:gd name="connsiteX196" fmla="*/ 925332 w 12192000"/>
              <a:gd name="connsiteY196" fmla="*/ 305118 h 1163932"/>
              <a:gd name="connsiteX197" fmla="*/ 941286 w 12192000"/>
              <a:gd name="connsiteY197" fmla="*/ 295364 h 1163932"/>
              <a:gd name="connsiteX198" fmla="*/ 950845 w 12192000"/>
              <a:gd name="connsiteY198" fmla="*/ 293027 h 1163932"/>
              <a:gd name="connsiteX199" fmla="*/ 953292 w 12192000"/>
              <a:gd name="connsiteY199" fmla="*/ 287324 h 1163932"/>
              <a:gd name="connsiteX200" fmla="*/ 967499 w 12192000"/>
              <a:gd name="connsiteY200" fmla="*/ 280192 h 1163932"/>
              <a:gd name="connsiteX201" fmla="*/ 985161 w 12192000"/>
              <a:gd name="connsiteY201" fmla="*/ 277297 h 1163932"/>
              <a:gd name="connsiteX202" fmla="*/ 1069267 w 12192000"/>
              <a:gd name="connsiteY202" fmla="*/ 269198 h 1163932"/>
              <a:gd name="connsiteX203" fmla="*/ 1138407 w 12192000"/>
              <a:gd name="connsiteY203" fmla="*/ 252999 h 1163932"/>
              <a:gd name="connsiteX204" fmla="*/ 1164931 w 12192000"/>
              <a:gd name="connsiteY204" fmla="*/ 245054 h 1163932"/>
              <a:gd name="connsiteX205" fmla="*/ 1211622 w 12192000"/>
              <a:gd name="connsiteY205" fmla="*/ 227108 h 1163932"/>
              <a:gd name="connsiteX206" fmla="*/ 1274567 w 12192000"/>
              <a:gd name="connsiteY206" fmla="*/ 209812 h 1163932"/>
              <a:gd name="connsiteX207" fmla="*/ 1325029 w 12192000"/>
              <a:gd name="connsiteY207" fmla="*/ 214369 h 1163932"/>
              <a:gd name="connsiteX208" fmla="*/ 1356805 w 12192000"/>
              <a:gd name="connsiteY208" fmla="*/ 210054 h 1163932"/>
              <a:gd name="connsiteX209" fmla="*/ 1468752 w 12192000"/>
              <a:gd name="connsiteY209" fmla="*/ 221036 h 1163932"/>
              <a:gd name="connsiteX210" fmla="*/ 1650750 w 12192000"/>
              <a:gd name="connsiteY210" fmla="*/ 171522 h 1163932"/>
              <a:gd name="connsiteX211" fmla="*/ 1655056 w 12192000"/>
              <a:gd name="connsiteY211" fmla="*/ 178538 h 1163932"/>
              <a:gd name="connsiteX212" fmla="*/ 1683220 w 12192000"/>
              <a:gd name="connsiteY212" fmla="*/ 176084 h 1163932"/>
              <a:gd name="connsiteX213" fmla="*/ 1685599 w 12192000"/>
              <a:gd name="connsiteY213" fmla="*/ 171820 h 1163932"/>
              <a:gd name="connsiteX214" fmla="*/ 1689230 w 12192000"/>
              <a:gd name="connsiteY214" fmla="*/ 171091 h 1163932"/>
              <a:gd name="connsiteX215" fmla="*/ 1691052 w 12192000"/>
              <a:gd name="connsiteY215" fmla="*/ 175010 h 1163932"/>
              <a:gd name="connsiteX216" fmla="*/ 1735783 w 12192000"/>
              <a:gd name="connsiteY216" fmla="*/ 183832 h 1163932"/>
              <a:gd name="connsiteX217" fmla="*/ 1797102 w 12192000"/>
              <a:gd name="connsiteY217" fmla="*/ 188721 h 1163932"/>
              <a:gd name="connsiteX218" fmla="*/ 1845638 w 12192000"/>
              <a:gd name="connsiteY218" fmla="*/ 170206 h 1163932"/>
              <a:gd name="connsiteX219" fmla="*/ 1848980 w 12192000"/>
              <a:gd name="connsiteY219" fmla="*/ 173948 h 1163932"/>
              <a:gd name="connsiteX220" fmla="*/ 1880587 w 12192000"/>
              <a:gd name="connsiteY220" fmla="*/ 171938 h 1163932"/>
              <a:gd name="connsiteX221" fmla="*/ 1995803 w 12192000"/>
              <a:gd name="connsiteY221" fmla="*/ 138279 h 1163932"/>
              <a:gd name="connsiteX222" fmla="*/ 2057448 w 12192000"/>
              <a:gd name="connsiteY222" fmla="*/ 135082 h 1163932"/>
              <a:gd name="connsiteX223" fmla="*/ 2119088 w 12192000"/>
              <a:gd name="connsiteY223" fmla="*/ 119940 h 1163932"/>
              <a:gd name="connsiteX224" fmla="*/ 2138831 w 12192000"/>
              <a:gd name="connsiteY224" fmla="*/ 122626 h 1163932"/>
              <a:gd name="connsiteX225" fmla="*/ 2174180 w 12192000"/>
              <a:gd name="connsiteY225" fmla="*/ 117121 h 1163932"/>
              <a:gd name="connsiteX226" fmla="*/ 2214259 w 12192000"/>
              <a:gd name="connsiteY226" fmla="*/ 116974 h 1163932"/>
              <a:gd name="connsiteX227" fmla="*/ 2264911 w 12192000"/>
              <a:gd name="connsiteY227" fmla="*/ 108071 h 1163932"/>
              <a:gd name="connsiteX228" fmla="*/ 2298963 w 12192000"/>
              <a:gd name="connsiteY228" fmla="*/ 107788 h 1163932"/>
              <a:gd name="connsiteX229" fmla="*/ 2454058 w 12192000"/>
              <a:gd name="connsiteY229" fmla="*/ 73698 h 1163932"/>
              <a:gd name="connsiteX230" fmla="*/ 2534188 w 12192000"/>
              <a:gd name="connsiteY230" fmla="*/ 70162 h 1163932"/>
              <a:gd name="connsiteX231" fmla="*/ 2616912 w 12192000"/>
              <a:gd name="connsiteY231" fmla="*/ 51189 h 1163932"/>
              <a:gd name="connsiteX232" fmla="*/ 2698592 w 12192000"/>
              <a:gd name="connsiteY232" fmla="*/ 42305 h 1163932"/>
              <a:gd name="connsiteX233" fmla="*/ 2891953 w 12192000"/>
              <a:gd name="connsiteY233" fmla="*/ 34973 h 1163932"/>
              <a:gd name="connsiteX234" fmla="*/ 2955508 w 12192000"/>
              <a:gd name="connsiteY234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8929546 w 12192000"/>
              <a:gd name="connsiteY121" fmla="*/ 78543 h 1163932"/>
              <a:gd name="connsiteX122" fmla="*/ 9026654 w 12192000"/>
              <a:gd name="connsiteY122" fmla="*/ 99852 h 1163932"/>
              <a:gd name="connsiteX123" fmla="*/ 9040737 w 12192000"/>
              <a:gd name="connsiteY123" fmla="*/ 105786 h 1163932"/>
              <a:gd name="connsiteX124" fmla="*/ 9052026 w 12192000"/>
              <a:gd name="connsiteY124" fmla="*/ 115808 h 1163932"/>
              <a:gd name="connsiteX125" fmla="*/ 9203241 w 12192000"/>
              <a:gd name="connsiteY125" fmla="*/ 118145 h 1163932"/>
              <a:gd name="connsiteX126" fmla="*/ 9415584 w 12192000"/>
              <a:gd name="connsiteY126" fmla="*/ 163588 h 1163932"/>
              <a:gd name="connsiteX127" fmla="*/ 9505102 w 12192000"/>
              <a:gd name="connsiteY127" fmla="*/ 147474 h 1163932"/>
              <a:gd name="connsiteX128" fmla="*/ 9643040 w 12192000"/>
              <a:gd name="connsiteY128" fmla="*/ 164665 h 1163932"/>
              <a:gd name="connsiteX129" fmla="*/ 9762999 w 12192000"/>
              <a:gd name="connsiteY129" fmla="*/ 169055 h 1163932"/>
              <a:gd name="connsiteX130" fmla="*/ 9776183 w 12192000"/>
              <a:gd name="connsiteY130" fmla="*/ 168623 h 1163932"/>
              <a:gd name="connsiteX131" fmla="*/ 9780532 w 12192000"/>
              <a:gd name="connsiteY131" fmla="*/ 162255 h 1163932"/>
              <a:gd name="connsiteX132" fmla="*/ 9824924 w 12192000"/>
              <a:gd name="connsiteY132" fmla="*/ 158079 h 1163932"/>
              <a:gd name="connsiteX133" fmla="*/ 9910588 w 12192000"/>
              <a:gd name="connsiteY133" fmla="*/ 160759 h 1163932"/>
              <a:gd name="connsiteX134" fmla="*/ 9924173 w 12192000"/>
              <a:gd name="connsiteY134" fmla="*/ 165023 h 1163932"/>
              <a:gd name="connsiteX135" fmla="*/ 10010969 w 12192000"/>
              <a:gd name="connsiteY135" fmla="*/ 162234 h 1163932"/>
              <a:gd name="connsiteX136" fmla="*/ 10070699 w 12192000"/>
              <a:gd name="connsiteY136" fmla="*/ 164286 h 1163932"/>
              <a:gd name="connsiteX137" fmla="*/ 10083825 w 12192000"/>
              <a:gd name="connsiteY137" fmla="*/ 168444 h 1163932"/>
              <a:gd name="connsiteX138" fmla="*/ 10097932 w 12192000"/>
              <a:gd name="connsiteY138" fmla="*/ 161160 h 1163932"/>
              <a:gd name="connsiteX139" fmla="*/ 10101779 w 12192000"/>
              <a:gd name="connsiteY139" fmla="*/ 155488 h 1163932"/>
              <a:gd name="connsiteX140" fmla="*/ 10149437 w 12192000"/>
              <a:gd name="connsiteY140" fmla="*/ 158598 h 1163932"/>
              <a:gd name="connsiteX141" fmla="*/ 10155104 w 12192000"/>
              <a:gd name="connsiteY141" fmla="*/ 158045 h 1163932"/>
              <a:gd name="connsiteX142" fmla="*/ 10250982 w 12192000"/>
              <a:gd name="connsiteY142" fmla="*/ 135074 h 1163932"/>
              <a:gd name="connsiteX143" fmla="*/ 10343301 w 12192000"/>
              <a:gd name="connsiteY143" fmla="*/ 97316 h 1163932"/>
              <a:gd name="connsiteX144" fmla="*/ 10366625 w 12192000"/>
              <a:gd name="connsiteY144" fmla="*/ 85860 h 1163932"/>
              <a:gd name="connsiteX145" fmla="*/ 10433505 w 12192000"/>
              <a:gd name="connsiteY145" fmla="*/ 71432 h 1163932"/>
              <a:gd name="connsiteX146" fmla="*/ 10547510 w 12192000"/>
              <a:gd name="connsiteY146" fmla="*/ 53678 h 1163932"/>
              <a:gd name="connsiteX147" fmla="*/ 10588150 w 12192000"/>
              <a:gd name="connsiteY147" fmla="*/ 38719 h 1163932"/>
              <a:gd name="connsiteX148" fmla="*/ 10589457 w 12192000"/>
              <a:gd name="connsiteY148" fmla="*/ 31728 h 1163932"/>
              <a:gd name="connsiteX149" fmla="*/ 10699976 w 12192000"/>
              <a:gd name="connsiteY149" fmla="*/ 49777 h 1163932"/>
              <a:gd name="connsiteX150" fmla="*/ 10812237 w 12192000"/>
              <a:gd name="connsiteY150" fmla="*/ 52759 h 1163932"/>
              <a:gd name="connsiteX151" fmla="*/ 10869837 w 12192000"/>
              <a:gd name="connsiteY151" fmla="*/ 72227 h 1163932"/>
              <a:gd name="connsiteX152" fmla="*/ 10881770 w 12192000"/>
              <a:gd name="connsiteY152" fmla="*/ 80104 h 1163932"/>
              <a:gd name="connsiteX153" fmla="*/ 10896899 w 12192000"/>
              <a:gd name="connsiteY153" fmla="*/ 77163 h 1163932"/>
              <a:gd name="connsiteX154" fmla="*/ 10901748 w 12192000"/>
              <a:gd name="connsiteY154" fmla="*/ 72784 h 1163932"/>
              <a:gd name="connsiteX155" fmla="*/ 10947419 w 12192000"/>
              <a:gd name="connsiteY155" fmla="*/ 89748 h 1163932"/>
              <a:gd name="connsiteX156" fmla="*/ 10953034 w 12192000"/>
              <a:gd name="connsiteY156" fmla="*/ 90870 h 1163932"/>
              <a:gd name="connsiteX157" fmla="*/ 10992070 w 12192000"/>
              <a:gd name="connsiteY157" fmla="*/ 95273 h 1163932"/>
              <a:gd name="connsiteX158" fmla="*/ 11112372 w 12192000"/>
              <a:gd name="connsiteY158" fmla="*/ 88679 h 1163932"/>
              <a:gd name="connsiteX159" fmla="*/ 11147719 w 12192000"/>
              <a:gd name="connsiteY159" fmla="*/ 86992 h 1163932"/>
              <a:gd name="connsiteX160" fmla="*/ 11172617 w 12192000"/>
              <a:gd name="connsiteY160" fmla="*/ 82697 h 1163932"/>
              <a:gd name="connsiteX161" fmla="*/ 11240397 w 12192000"/>
              <a:gd name="connsiteY161" fmla="*/ 88262 h 1163932"/>
              <a:gd name="connsiteX162" fmla="*/ 11270034 w 12192000"/>
              <a:gd name="connsiteY162" fmla="*/ 98379 h 1163932"/>
              <a:gd name="connsiteX163" fmla="*/ 11293091 w 12192000"/>
              <a:gd name="connsiteY163" fmla="*/ 98474 h 1163932"/>
              <a:gd name="connsiteX164" fmla="*/ 11310949 w 12192000"/>
              <a:gd name="connsiteY164" fmla="*/ 104274 h 1163932"/>
              <a:gd name="connsiteX165" fmla="*/ 11345279 w 12192000"/>
              <a:gd name="connsiteY165" fmla="*/ 101883 h 1163932"/>
              <a:gd name="connsiteX166" fmla="*/ 11354597 w 12192000"/>
              <a:gd name="connsiteY166" fmla="*/ 104385 h 1163932"/>
              <a:gd name="connsiteX167" fmla="*/ 11367725 w 12192000"/>
              <a:gd name="connsiteY167" fmla="*/ 104431 h 1163932"/>
              <a:gd name="connsiteX168" fmla="*/ 11399832 w 12192000"/>
              <a:gd name="connsiteY168" fmla="*/ 117048 h 1163932"/>
              <a:gd name="connsiteX169" fmla="*/ 11487595 w 12192000"/>
              <a:gd name="connsiteY169" fmla="*/ 158754 h 1163932"/>
              <a:gd name="connsiteX170" fmla="*/ 11590850 w 12192000"/>
              <a:gd name="connsiteY170" fmla="*/ 244984 h 1163932"/>
              <a:gd name="connsiteX171" fmla="*/ 11736204 w 12192000"/>
              <a:gd name="connsiteY171" fmla="*/ 283941 h 1163932"/>
              <a:gd name="connsiteX172" fmla="*/ 11760331 w 12192000"/>
              <a:gd name="connsiteY172" fmla="*/ 298368 h 1163932"/>
              <a:gd name="connsiteX173" fmla="*/ 11819139 w 12192000"/>
              <a:gd name="connsiteY173" fmla="*/ 310575 h 1163932"/>
              <a:gd name="connsiteX174" fmla="*/ 11821967 w 12192000"/>
              <a:gd name="connsiteY174" fmla="*/ 312222 h 1163932"/>
              <a:gd name="connsiteX175" fmla="*/ 11847125 w 12192000"/>
              <a:gd name="connsiteY175" fmla="*/ 303833 h 1163932"/>
              <a:gd name="connsiteX176" fmla="*/ 11980134 w 12192000"/>
              <a:gd name="connsiteY176" fmla="*/ 328343 h 1163932"/>
              <a:gd name="connsiteX177" fmla="*/ 12174576 w 12192000"/>
              <a:gd name="connsiteY177" fmla="*/ 382540 h 1163932"/>
              <a:gd name="connsiteX178" fmla="*/ 12192000 w 12192000"/>
              <a:gd name="connsiteY178" fmla="*/ 385665 h 1163932"/>
              <a:gd name="connsiteX179" fmla="*/ 12192000 w 12192000"/>
              <a:gd name="connsiteY179" fmla="*/ 1163932 h 1163932"/>
              <a:gd name="connsiteX180" fmla="*/ 0 w 12192000"/>
              <a:gd name="connsiteY180" fmla="*/ 1163932 h 1163932"/>
              <a:gd name="connsiteX181" fmla="*/ 0 w 12192000"/>
              <a:gd name="connsiteY181" fmla="*/ 489977 h 1163932"/>
              <a:gd name="connsiteX182" fmla="*/ 5331 w 12192000"/>
              <a:gd name="connsiteY182" fmla="*/ 489229 h 1163932"/>
              <a:gd name="connsiteX183" fmla="*/ 39902 w 12192000"/>
              <a:gd name="connsiteY183" fmla="*/ 478716 h 1163932"/>
              <a:gd name="connsiteX184" fmla="*/ 117880 w 12192000"/>
              <a:gd name="connsiteY184" fmla="*/ 427388 h 1163932"/>
              <a:gd name="connsiteX185" fmla="*/ 238140 w 12192000"/>
              <a:gd name="connsiteY185" fmla="*/ 385729 h 1163932"/>
              <a:gd name="connsiteX186" fmla="*/ 249589 w 12192000"/>
              <a:gd name="connsiteY186" fmla="*/ 385949 h 1163932"/>
              <a:gd name="connsiteX187" fmla="*/ 296963 w 12192000"/>
              <a:gd name="connsiteY187" fmla="*/ 362534 h 1163932"/>
              <a:gd name="connsiteX188" fmla="*/ 339235 w 12192000"/>
              <a:gd name="connsiteY188" fmla="*/ 330857 h 1163932"/>
              <a:gd name="connsiteX189" fmla="*/ 447152 w 12192000"/>
              <a:gd name="connsiteY189" fmla="*/ 333855 h 1163932"/>
              <a:gd name="connsiteX190" fmla="*/ 475247 w 12192000"/>
              <a:gd name="connsiteY190" fmla="*/ 343146 h 1163932"/>
              <a:gd name="connsiteX191" fmla="*/ 477967 w 12192000"/>
              <a:gd name="connsiteY191" fmla="*/ 344392 h 1163932"/>
              <a:gd name="connsiteX192" fmla="*/ 527683 w 12192000"/>
              <a:gd name="connsiteY192" fmla="*/ 339655 h 1163932"/>
              <a:gd name="connsiteX193" fmla="*/ 703732 w 12192000"/>
              <a:gd name="connsiteY193" fmla="*/ 323031 h 1163932"/>
              <a:gd name="connsiteX194" fmla="*/ 853391 w 12192000"/>
              <a:gd name="connsiteY194" fmla="*/ 310023 h 1163932"/>
              <a:gd name="connsiteX195" fmla="*/ 925332 w 12192000"/>
              <a:gd name="connsiteY195" fmla="*/ 305118 h 1163932"/>
              <a:gd name="connsiteX196" fmla="*/ 941286 w 12192000"/>
              <a:gd name="connsiteY196" fmla="*/ 295364 h 1163932"/>
              <a:gd name="connsiteX197" fmla="*/ 950845 w 12192000"/>
              <a:gd name="connsiteY197" fmla="*/ 293027 h 1163932"/>
              <a:gd name="connsiteX198" fmla="*/ 953292 w 12192000"/>
              <a:gd name="connsiteY198" fmla="*/ 287324 h 1163932"/>
              <a:gd name="connsiteX199" fmla="*/ 967499 w 12192000"/>
              <a:gd name="connsiteY199" fmla="*/ 280192 h 1163932"/>
              <a:gd name="connsiteX200" fmla="*/ 985161 w 12192000"/>
              <a:gd name="connsiteY200" fmla="*/ 277297 h 1163932"/>
              <a:gd name="connsiteX201" fmla="*/ 1069267 w 12192000"/>
              <a:gd name="connsiteY201" fmla="*/ 269198 h 1163932"/>
              <a:gd name="connsiteX202" fmla="*/ 1138407 w 12192000"/>
              <a:gd name="connsiteY202" fmla="*/ 252999 h 1163932"/>
              <a:gd name="connsiteX203" fmla="*/ 1164931 w 12192000"/>
              <a:gd name="connsiteY203" fmla="*/ 245054 h 1163932"/>
              <a:gd name="connsiteX204" fmla="*/ 1211622 w 12192000"/>
              <a:gd name="connsiteY204" fmla="*/ 227108 h 1163932"/>
              <a:gd name="connsiteX205" fmla="*/ 1274567 w 12192000"/>
              <a:gd name="connsiteY205" fmla="*/ 209812 h 1163932"/>
              <a:gd name="connsiteX206" fmla="*/ 1325029 w 12192000"/>
              <a:gd name="connsiteY206" fmla="*/ 214369 h 1163932"/>
              <a:gd name="connsiteX207" fmla="*/ 1356805 w 12192000"/>
              <a:gd name="connsiteY207" fmla="*/ 210054 h 1163932"/>
              <a:gd name="connsiteX208" fmla="*/ 1468752 w 12192000"/>
              <a:gd name="connsiteY208" fmla="*/ 221036 h 1163932"/>
              <a:gd name="connsiteX209" fmla="*/ 1650750 w 12192000"/>
              <a:gd name="connsiteY209" fmla="*/ 171522 h 1163932"/>
              <a:gd name="connsiteX210" fmla="*/ 1655056 w 12192000"/>
              <a:gd name="connsiteY210" fmla="*/ 178538 h 1163932"/>
              <a:gd name="connsiteX211" fmla="*/ 1683220 w 12192000"/>
              <a:gd name="connsiteY211" fmla="*/ 176084 h 1163932"/>
              <a:gd name="connsiteX212" fmla="*/ 1685599 w 12192000"/>
              <a:gd name="connsiteY212" fmla="*/ 171820 h 1163932"/>
              <a:gd name="connsiteX213" fmla="*/ 1689230 w 12192000"/>
              <a:gd name="connsiteY213" fmla="*/ 171091 h 1163932"/>
              <a:gd name="connsiteX214" fmla="*/ 1691052 w 12192000"/>
              <a:gd name="connsiteY214" fmla="*/ 175010 h 1163932"/>
              <a:gd name="connsiteX215" fmla="*/ 1735783 w 12192000"/>
              <a:gd name="connsiteY215" fmla="*/ 183832 h 1163932"/>
              <a:gd name="connsiteX216" fmla="*/ 1797102 w 12192000"/>
              <a:gd name="connsiteY216" fmla="*/ 188721 h 1163932"/>
              <a:gd name="connsiteX217" fmla="*/ 1845638 w 12192000"/>
              <a:gd name="connsiteY217" fmla="*/ 170206 h 1163932"/>
              <a:gd name="connsiteX218" fmla="*/ 1848980 w 12192000"/>
              <a:gd name="connsiteY218" fmla="*/ 173948 h 1163932"/>
              <a:gd name="connsiteX219" fmla="*/ 1880587 w 12192000"/>
              <a:gd name="connsiteY219" fmla="*/ 171938 h 1163932"/>
              <a:gd name="connsiteX220" fmla="*/ 1995803 w 12192000"/>
              <a:gd name="connsiteY220" fmla="*/ 138279 h 1163932"/>
              <a:gd name="connsiteX221" fmla="*/ 2057448 w 12192000"/>
              <a:gd name="connsiteY221" fmla="*/ 135082 h 1163932"/>
              <a:gd name="connsiteX222" fmla="*/ 2119088 w 12192000"/>
              <a:gd name="connsiteY222" fmla="*/ 119940 h 1163932"/>
              <a:gd name="connsiteX223" fmla="*/ 2138831 w 12192000"/>
              <a:gd name="connsiteY223" fmla="*/ 122626 h 1163932"/>
              <a:gd name="connsiteX224" fmla="*/ 2174180 w 12192000"/>
              <a:gd name="connsiteY224" fmla="*/ 117121 h 1163932"/>
              <a:gd name="connsiteX225" fmla="*/ 2214259 w 12192000"/>
              <a:gd name="connsiteY225" fmla="*/ 116974 h 1163932"/>
              <a:gd name="connsiteX226" fmla="*/ 2264911 w 12192000"/>
              <a:gd name="connsiteY226" fmla="*/ 108071 h 1163932"/>
              <a:gd name="connsiteX227" fmla="*/ 2298963 w 12192000"/>
              <a:gd name="connsiteY227" fmla="*/ 107788 h 1163932"/>
              <a:gd name="connsiteX228" fmla="*/ 2454058 w 12192000"/>
              <a:gd name="connsiteY228" fmla="*/ 73698 h 1163932"/>
              <a:gd name="connsiteX229" fmla="*/ 2534188 w 12192000"/>
              <a:gd name="connsiteY229" fmla="*/ 70162 h 1163932"/>
              <a:gd name="connsiteX230" fmla="*/ 2616912 w 12192000"/>
              <a:gd name="connsiteY230" fmla="*/ 51189 h 1163932"/>
              <a:gd name="connsiteX231" fmla="*/ 2698592 w 12192000"/>
              <a:gd name="connsiteY231" fmla="*/ 42305 h 1163932"/>
              <a:gd name="connsiteX232" fmla="*/ 2891953 w 12192000"/>
              <a:gd name="connsiteY232" fmla="*/ 34973 h 1163932"/>
              <a:gd name="connsiteX233" fmla="*/ 2955508 w 12192000"/>
              <a:gd name="connsiteY233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8929546 w 12192000"/>
              <a:gd name="connsiteY121" fmla="*/ 78543 h 1163932"/>
              <a:gd name="connsiteX122" fmla="*/ 9026654 w 12192000"/>
              <a:gd name="connsiteY122" fmla="*/ 99852 h 1163932"/>
              <a:gd name="connsiteX123" fmla="*/ 9040737 w 12192000"/>
              <a:gd name="connsiteY123" fmla="*/ 105786 h 1163932"/>
              <a:gd name="connsiteX124" fmla="*/ 9052026 w 12192000"/>
              <a:gd name="connsiteY124" fmla="*/ 115808 h 1163932"/>
              <a:gd name="connsiteX125" fmla="*/ 9203241 w 12192000"/>
              <a:gd name="connsiteY125" fmla="*/ 118145 h 1163932"/>
              <a:gd name="connsiteX126" fmla="*/ 9415584 w 12192000"/>
              <a:gd name="connsiteY126" fmla="*/ 163588 h 1163932"/>
              <a:gd name="connsiteX127" fmla="*/ 9505102 w 12192000"/>
              <a:gd name="connsiteY127" fmla="*/ 147474 h 1163932"/>
              <a:gd name="connsiteX128" fmla="*/ 9643040 w 12192000"/>
              <a:gd name="connsiteY128" fmla="*/ 164665 h 1163932"/>
              <a:gd name="connsiteX129" fmla="*/ 9762999 w 12192000"/>
              <a:gd name="connsiteY129" fmla="*/ 169055 h 1163932"/>
              <a:gd name="connsiteX130" fmla="*/ 9776183 w 12192000"/>
              <a:gd name="connsiteY130" fmla="*/ 168623 h 1163932"/>
              <a:gd name="connsiteX131" fmla="*/ 9780532 w 12192000"/>
              <a:gd name="connsiteY131" fmla="*/ 162255 h 1163932"/>
              <a:gd name="connsiteX132" fmla="*/ 9824924 w 12192000"/>
              <a:gd name="connsiteY132" fmla="*/ 158079 h 1163932"/>
              <a:gd name="connsiteX133" fmla="*/ 9910588 w 12192000"/>
              <a:gd name="connsiteY133" fmla="*/ 160759 h 1163932"/>
              <a:gd name="connsiteX134" fmla="*/ 9924173 w 12192000"/>
              <a:gd name="connsiteY134" fmla="*/ 165023 h 1163932"/>
              <a:gd name="connsiteX135" fmla="*/ 10010969 w 12192000"/>
              <a:gd name="connsiteY135" fmla="*/ 162234 h 1163932"/>
              <a:gd name="connsiteX136" fmla="*/ 10070699 w 12192000"/>
              <a:gd name="connsiteY136" fmla="*/ 164286 h 1163932"/>
              <a:gd name="connsiteX137" fmla="*/ 10083825 w 12192000"/>
              <a:gd name="connsiteY137" fmla="*/ 168444 h 1163932"/>
              <a:gd name="connsiteX138" fmla="*/ 10097932 w 12192000"/>
              <a:gd name="connsiteY138" fmla="*/ 161160 h 1163932"/>
              <a:gd name="connsiteX139" fmla="*/ 10101779 w 12192000"/>
              <a:gd name="connsiteY139" fmla="*/ 155488 h 1163932"/>
              <a:gd name="connsiteX140" fmla="*/ 10149437 w 12192000"/>
              <a:gd name="connsiteY140" fmla="*/ 158598 h 1163932"/>
              <a:gd name="connsiteX141" fmla="*/ 10155104 w 12192000"/>
              <a:gd name="connsiteY141" fmla="*/ 158045 h 1163932"/>
              <a:gd name="connsiteX142" fmla="*/ 10250982 w 12192000"/>
              <a:gd name="connsiteY142" fmla="*/ 135074 h 1163932"/>
              <a:gd name="connsiteX143" fmla="*/ 10343301 w 12192000"/>
              <a:gd name="connsiteY143" fmla="*/ 97316 h 1163932"/>
              <a:gd name="connsiteX144" fmla="*/ 10366625 w 12192000"/>
              <a:gd name="connsiteY144" fmla="*/ 85860 h 1163932"/>
              <a:gd name="connsiteX145" fmla="*/ 10433505 w 12192000"/>
              <a:gd name="connsiteY145" fmla="*/ 71432 h 1163932"/>
              <a:gd name="connsiteX146" fmla="*/ 10547510 w 12192000"/>
              <a:gd name="connsiteY146" fmla="*/ 53678 h 1163932"/>
              <a:gd name="connsiteX147" fmla="*/ 10588150 w 12192000"/>
              <a:gd name="connsiteY147" fmla="*/ 38719 h 1163932"/>
              <a:gd name="connsiteX148" fmla="*/ 10589457 w 12192000"/>
              <a:gd name="connsiteY148" fmla="*/ 31728 h 1163932"/>
              <a:gd name="connsiteX149" fmla="*/ 10699976 w 12192000"/>
              <a:gd name="connsiteY149" fmla="*/ 49777 h 1163932"/>
              <a:gd name="connsiteX150" fmla="*/ 10812237 w 12192000"/>
              <a:gd name="connsiteY150" fmla="*/ 52759 h 1163932"/>
              <a:gd name="connsiteX151" fmla="*/ 10869837 w 12192000"/>
              <a:gd name="connsiteY151" fmla="*/ 72227 h 1163932"/>
              <a:gd name="connsiteX152" fmla="*/ 10881770 w 12192000"/>
              <a:gd name="connsiteY152" fmla="*/ 80104 h 1163932"/>
              <a:gd name="connsiteX153" fmla="*/ 10896899 w 12192000"/>
              <a:gd name="connsiteY153" fmla="*/ 77163 h 1163932"/>
              <a:gd name="connsiteX154" fmla="*/ 10901748 w 12192000"/>
              <a:gd name="connsiteY154" fmla="*/ 72784 h 1163932"/>
              <a:gd name="connsiteX155" fmla="*/ 10947419 w 12192000"/>
              <a:gd name="connsiteY155" fmla="*/ 89748 h 1163932"/>
              <a:gd name="connsiteX156" fmla="*/ 10953034 w 12192000"/>
              <a:gd name="connsiteY156" fmla="*/ 90870 h 1163932"/>
              <a:gd name="connsiteX157" fmla="*/ 10992070 w 12192000"/>
              <a:gd name="connsiteY157" fmla="*/ 95273 h 1163932"/>
              <a:gd name="connsiteX158" fmla="*/ 11112372 w 12192000"/>
              <a:gd name="connsiteY158" fmla="*/ 88679 h 1163932"/>
              <a:gd name="connsiteX159" fmla="*/ 11147719 w 12192000"/>
              <a:gd name="connsiteY159" fmla="*/ 86992 h 1163932"/>
              <a:gd name="connsiteX160" fmla="*/ 11172617 w 12192000"/>
              <a:gd name="connsiteY160" fmla="*/ 82697 h 1163932"/>
              <a:gd name="connsiteX161" fmla="*/ 11240397 w 12192000"/>
              <a:gd name="connsiteY161" fmla="*/ 88262 h 1163932"/>
              <a:gd name="connsiteX162" fmla="*/ 11270034 w 12192000"/>
              <a:gd name="connsiteY162" fmla="*/ 98379 h 1163932"/>
              <a:gd name="connsiteX163" fmla="*/ 11293091 w 12192000"/>
              <a:gd name="connsiteY163" fmla="*/ 98474 h 1163932"/>
              <a:gd name="connsiteX164" fmla="*/ 11310949 w 12192000"/>
              <a:gd name="connsiteY164" fmla="*/ 104274 h 1163932"/>
              <a:gd name="connsiteX165" fmla="*/ 11345279 w 12192000"/>
              <a:gd name="connsiteY165" fmla="*/ 101883 h 1163932"/>
              <a:gd name="connsiteX166" fmla="*/ 11354597 w 12192000"/>
              <a:gd name="connsiteY166" fmla="*/ 104385 h 1163932"/>
              <a:gd name="connsiteX167" fmla="*/ 11367725 w 12192000"/>
              <a:gd name="connsiteY167" fmla="*/ 104431 h 1163932"/>
              <a:gd name="connsiteX168" fmla="*/ 11399832 w 12192000"/>
              <a:gd name="connsiteY168" fmla="*/ 117048 h 1163932"/>
              <a:gd name="connsiteX169" fmla="*/ 11487595 w 12192000"/>
              <a:gd name="connsiteY169" fmla="*/ 158754 h 1163932"/>
              <a:gd name="connsiteX170" fmla="*/ 11590850 w 12192000"/>
              <a:gd name="connsiteY170" fmla="*/ 244984 h 1163932"/>
              <a:gd name="connsiteX171" fmla="*/ 11736204 w 12192000"/>
              <a:gd name="connsiteY171" fmla="*/ 283941 h 1163932"/>
              <a:gd name="connsiteX172" fmla="*/ 11760331 w 12192000"/>
              <a:gd name="connsiteY172" fmla="*/ 298368 h 1163932"/>
              <a:gd name="connsiteX173" fmla="*/ 11819139 w 12192000"/>
              <a:gd name="connsiteY173" fmla="*/ 310575 h 1163932"/>
              <a:gd name="connsiteX174" fmla="*/ 11821967 w 12192000"/>
              <a:gd name="connsiteY174" fmla="*/ 312222 h 1163932"/>
              <a:gd name="connsiteX175" fmla="*/ 11847125 w 12192000"/>
              <a:gd name="connsiteY175" fmla="*/ 303833 h 1163932"/>
              <a:gd name="connsiteX176" fmla="*/ 11980134 w 12192000"/>
              <a:gd name="connsiteY176" fmla="*/ 328343 h 1163932"/>
              <a:gd name="connsiteX177" fmla="*/ 12174576 w 12192000"/>
              <a:gd name="connsiteY177" fmla="*/ 382540 h 1163932"/>
              <a:gd name="connsiteX178" fmla="*/ 12192000 w 12192000"/>
              <a:gd name="connsiteY178" fmla="*/ 385665 h 1163932"/>
              <a:gd name="connsiteX179" fmla="*/ 12192000 w 12192000"/>
              <a:gd name="connsiteY179" fmla="*/ 1163932 h 1163932"/>
              <a:gd name="connsiteX180" fmla="*/ 0 w 12192000"/>
              <a:gd name="connsiteY180" fmla="*/ 1163932 h 1163932"/>
              <a:gd name="connsiteX181" fmla="*/ 0 w 12192000"/>
              <a:gd name="connsiteY181" fmla="*/ 489977 h 1163932"/>
              <a:gd name="connsiteX182" fmla="*/ 5331 w 12192000"/>
              <a:gd name="connsiteY182" fmla="*/ 489229 h 1163932"/>
              <a:gd name="connsiteX183" fmla="*/ 39902 w 12192000"/>
              <a:gd name="connsiteY183" fmla="*/ 478716 h 1163932"/>
              <a:gd name="connsiteX184" fmla="*/ 117880 w 12192000"/>
              <a:gd name="connsiteY184" fmla="*/ 427388 h 1163932"/>
              <a:gd name="connsiteX185" fmla="*/ 238140 w 12192000"/>
              <a:gd name="connsiteY185" fmla="*/ 385729 h 1163932"/>
              <a:gd name="connsiteX186" fmla="*/ 249589 w 12192000"/>
              <a:gd name="connsiteY186" fmla="*/ 385949 h 1163932"/>
              <a:gd name="connsiteX187" fmla="*/ 296963 w 12192000"/>
              <a:gd name="connsiteY187" fmla="*/ 362534 h 1163932"/>
              <a:gd name="connsiteX188" fmla="*/ 339235 w 12192000"/>
              <a:gd name="connsiteY188" fmla="*/ 330857 h 1163932"/>
              <a:gd name="connsiteX189" fmla="*/ 447152 w 12192000"/>
              <a:gd name="connsiteY189" fmla="*/ 333855 h 1163932"/>
              <a:gd name="connsiteX190" fmla="*/ 475247 w 12192000"/>
              <a:gd name="connsiteY190" fmla="*/ 343146 h 1163932"/>
              <a:gd name="connsiteX191" fmla="*/ 477967 w 12192000"/>
              <a:gd name="connsiteY191" fmla="*/ 344392 h 1163932"/>
              <a:gd name="connsiteX192" fmla="*/ 527683 w 12192000"/>
              <a:gd name="connsiteY192" fmla="*/ 339655 h 1163932"/>
              <a:gd name="connsiteX193" fmla="*/ 703732 w 12192000"/>
              <a:gd name="connsiteY193" fmla="*/ 323031 h 1163932"/>
              <a:gd name="connsiteX194" fmla="*/ 853391 w 12192000"/>
              <a:gd name="connsiteY194" fmla="*/ 310023 h 1163932"/>
              <a:gd name="connsiteX195" fmla="*/ 925332 w 12192000"/>
              <a:gd name="connsiteY195" fmla="*/ 305118 h 1163932"/>
              <a:gd name="connsiteX196" fmla="*/ 941286 w 12192000"/>
              <a:gd name="connsiteY196" fmla="*/ 295364 h 1163932"/>
              <a:gd name="connsiteX197" fmla="*/ 950845 w 12192000"/>
              <a:gd name="connsiteY197" fmla="*/ 293027 h 1163932"/>
              <a:gd name="connsiteX198" fmla="*/ 953292 w 12192000"/>
              <a:gd name="connsiteY198" fmla="*/ 287324 h 1163932"/>
              <a:gd name="connsiteX199" fmla="*/ 967499 w 12192000"/>
              <a:gd name="connsiteY199" fmla="*/ 280192 h 1163932"/>
              <a:gd name="connsiteX200" fmla="*/ 985161 w 12192000"/>
              <a:gd name="connsiteY200" fmla="*/ 277297 h 1163932"/>
              <a:gd name="connsiteX201" fmla="*/ 1069267 w 12192000"/>
              <a:gd name="connsiteY201" fmla="*/ 269198 h 1163932"/>
              <a:gd name="connsiteX202" fmla="*/ 1138407 w 12192000"/>
              <a:gd name="connsiteY202" fmla="*/ 252999 h 1163932"/>
              <a:gd name="connsiteX203" fmla="*/ 1164931 w 12192000"/>
              <a:gd name="connsiteY203" fmla="*/ 245054 h 1163932"/>
              <a:gd name="connsiteX204" fmla="*/ 1211622 w 12192000"/>
              <a:gd name="connsiteY204" fmla="*/ 227108 h 1163932"/>
              <a:gd name="connsiteX205" fmla="*/ 1274567 w 12192000"/>
              <a:gd name="connsiteY205" fmla="*/ 209812 h 1163932"/>
              <a:gd name="connsiteX206" fmla="*/ 1325029 w 12192000"/>
              <a:gd name="connsiteY206" fmla="*/ 214369 h 1163932"/>
              <a:gd name="connsiteX207" fmla="*/ 1356805 w 12192000"/>
              <a:gd name="connsiteY207" fmla="*/ 210054 h 1163932"/>
              <a:gd name="connsiteX208" fmla="*/ 1468752 w 12192000"/>
              <a:gd name="connsiteY208" fmla="*/ 221036 h 1163932"/>
              <a:gd name="connsiteX209" fmla="*/ 1650750 w 12192000"/>
              <a:gd name="connsiteY209" fmla="*/ 171522 h 1163932"/>
              <a:gd name="connsiteX210" fmla="*/ 1655056 w 12192000"/>
              <a:gd name="connsiteY210" fmla="*/ 178538 h 1163932"/>
              <a:gd name="connsiteX211" fmla="*/ 1683220 w 12192000"/>
              <a:gd name="connsiteY211" fmla="*/ 176084 h 1163932"/>
              <a:gd name="connsiteX212" fmla="*/ 1685599 w 12192000"/>
              <a:gd name="connsiteY212" fmla="*/ 171820 h 1163932"/>
              <a:gd name="connsiteX213" fmla="*/ 1689230 w 12192000"/>
              <a:gd name="connsiteY213" fmla="*/ 171091 h 1163932"/>
              <a:gd name="connsiteX214" fmla="*/ 1691052 w 12192000"/>
              <a:gd name="connsiteY214" fmla="*/ 175010 h 1163932"/>
              <a:gd name="connsiteX215" fmla="*/ 1735783 w 12192000"/>
              <a:gd name="connsiteY215" fmla="*/ 183832 h 1163932"/>
              <a:gd name="connsiteX216" fmla="*/ 1797102 w 12192000"/>
              <a:gd name="connsiteY216" fmla="*/ 188721 h 1163932"/>
              <a:gd name="connsiteX217" fmla="*/ 1845638 w 12192000"/>
              <a:gd name="connsiteY217" fmla="*/ 170206 h 1163932"/>
              <a:gd name="connsiteX218" fmla="*/ 1848980 w 12192000"/>
              <a:gd name="connsiteY218" fmla="*/ 173948 h 1163932"/>
              <a:gd name="connsiteX219" fmla="*/ 1880587 w 12192000"/>
              <a:gd name="connsiteY219" fmla="*/ 171938 h 1163932"/>
              <a:gd name="connsiteX220" fmla="*/ 1995803 w 12192000"/>
              <a:gd name="connsiteY220" fmla="*/ 138279 h 1163932"/>
              <a:gd name="connsiteX221" fmla="*/ 2057448 w 12192000"/>
              <a:gd name="connsiteY221" fmla="*/ 135082 h 1163932"/>
              <a:gd name="connsiteX222" fmla="*/ 2119088 w 12192000"/>
              <a:gd name="connsiteY222" fmla="*/ 119940 h 1163932"/>
              <a:gd name="connsiteX223" fmla="*/ 2138831 w 12192000"/>
              <a:gd name="connsiteY223" fmla="*/ 122626 h 1163932"/>
              <a:gd name="connsiteX224" fmla="*/ 2174180 w 12192000"/>
              <a:gd name="connsiteY224" fmla="*/ 117121 h 1163932"/>
              <a:gd name="connsiteX225" fmla="*/ 2214259 w 12192000"/>
              <a:gd name="connsiteY225" fmla="*/ 116974 h 1163932"/>
              <a:gd name="connsiteX226" fmla="*/ 2264911 w 12192000"/>
              <a:gd name="connsiteY226" fmla="*/ 108071 h 1163932"/>
              <a:gd name="connsiteX227" fmla="*/ 2298963 w 12192000"/>
              <a:gd name="connsiteY227" fmla="*/ 107788 h 1163932"/>
              <a:gd name="connsiteX228" fmla="*/ 2454058 w 12192000"/>
              <a:gd name="connsiteY228" fmla="*/ 73698 h 1163932"/>
              <a:gd name="connsiteX229" fmla="*/ 2534188 w 12192000"/>
              <a:gd name="connsiteY229" fmla="*/ 70162 h 1163932"/>
              <a:gd name="connsiteX230" fmla="*/ 2616912 w 12192000"/>
              <a:gd name="connsiteY230" fmla="*/ 51189 h 1163932"/>
              <a:gd name="connsiteX231" fmla="*/ 2698592 w 12192000"/>
              <a:gd name="connsiteY231" fmla="*/ 42305 h 1163932"/>
              <a:gd name="connsiteX232" fmla="*/ 2891953 w 12192000"/>
              <a:gd name="connsiteY232" fmla="*/ 34973 h 1163932"/>
              <a:gd name="connsiteX233" fmla="*/ 2955508 w 12192000"/>
              <a:gd name="connsiteY233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40737 w 12192000"/>
              <a:gd name="connsiteY122" fmla="*/ 105786 h 1163932"/>
              <a:gd name="connsiteX123" fmla="*/ 9052026 w 12192000"/>
              <a:gd name="connsiteY123" fmla="*/ 115808 h 1163932"/>
              <a:gd name="connsiteX124" fmla="*/ 9203241 w 12192000"/>
              <a:gd name="connsiteY124" fmla="*/ 118145 h 1163932"/>
              <a:gd name="connsiteX125" fmla="*/ 9415584 w 12192000"/>
              <a:gd name="connsiteY125" fmla="*/ 163588 h 1163932"/>
              <a:gd name="connsiteX126" fmla="*/ 9505102 w 12192000"/>
              <a:gd name="connsiteY126" fmla="*/ 147474 h 1163932"/>
              <a:gd name="connsiteX127" fmla="*/ 9643040 w 12192000"/>
              <a:gd name="connsiteY127" fmla="*/ 164665 h 1163932"/>
              <a:gd name="connsiteX128" fmla="*/ 9762999 w 12192000"/>
              <a:gd name="connsiteY128" fmla="*/ 169055 h 1163932"/>
              <a:gd name="connsiteX129" fmla="*/ 9776183 w 12192000"/>
              <a:gd name="connsiteY129" fmla="*/ 168623 h 1163932"/>
              <a:gd name="connsiteX130" fmla="*/ 9780532 w 12192000"/>
              <a:gd name="connsiteY130" fmla="*/ 162255 h 1163932"/>
              <a:gd name="connsiteX131" fmla="*/ 9824924 w 12192000"/>
              <a:gd name="connsiteY131" fmla="*/ 158079 h 1163932"/>
              <a:gd name="connsiteX132" fmla="*/ 9910588 w 12192000"/>
              <a:gd name="connsiteY132" fmla="*/ 160759 h 1163932"/>
              <a:gd name="connsiteX133" fmla="*/ 9924173 w 12192000"/>
              <a:gd name="connsiteY133" fmla="*/ 165023 h 1163932"/>
              <a:gd name="connsiteX134" fmla="*/ 10010969 w 12192000"/>
              <a:gd name="connsiteY134" fmla="*/ 162234 h 1163932"/>
              <a:gd name="connsiteX135" fmla="*/ 10070699 w 12192000"/>
              <a:gd name="connsiteY135" fmla="*/ 164286 h 1163932"/>
              <a:gd name="connsiteX136" fmla="*/ 10083825 w 12192000"/>
              <a:gd name="connsiteY136" fmla="*/ 168444 h 1163932"/>
              <a:gd name="connsiteX137" fmla="*/ 10097932 w 12192000"/>
              <a:gd name="connsiteY137" fmla="*/ 161160 h 1163932"/>
              <a:gd name="connsiteX138" fmla="*/ 10101779 w 12192000"/>
              <a:gd name="connsiteY138" fmla="*/ 155488 h 1163932"/>
              <a:gd name="connsiteX139" fmla="*/ 10149437 w 12192000"/>
              <a:gd name="connsiteY139" fmla="*/ 158598 h 1163932"/>
              <a:gd name="connsiteX140" fmla="*/ 10155104 w 12192000"/>
              <a:gd name="connsiteY140" fmla="*/ 158045 h 1163932"/>
              <a:gd name="connsiteX141" fmla="*/ 10250982 w 12192000"/>
              <a:gd name="connsiteY141" fmla="*/ 135074 h 1163932"/>
              <a:gd name="connsiteX142" fmla="*/ 10343301 w 12192000"/>
              <a:gd name="connsiteY142" fmla="*/ 97316 h 1163932"/>
              <a:gd name="connsiteX143" fmla="*/ 10366625 w 12192000"/>
              <a:gd name="connsiteY143" fmla="*/ 85860 h 1163932"/>
              <a:gd name="connsiteX144" fmla="*/ 10433505 w 12192000"/>
              <a:gd name="connsiteY144" fmla="*/ 71432 h 1163932"/>
              <a:gd name="connsiteX145" fmla="*/ 10547510 w 12192000"/>
              <a:gd name="connsiteY145" fmla="*/ 53678 h 1163932"/>
              <a:gd name="connsiteX146" fmla="*/ 10588150 w 12192000"/>
              <a:gd name="connsiteY146" fmla="*/ 38719 h 1163932"/>
              <a:gd name="connsiteX147" fmla="*/ 10589457 w 12192000"/>
              <a:gd name="connsiteY147" fmla="*/ 31728 h 1163932"/>
              <a:gd name="connsiteX148" fmla="*/ 10699976 w 12192000"/>
              <a:gd name="connsiteY148" fmla="*/ 49777 h 1163932"/>
              <a:gd name="connsiteX149" fmla="*/ 10812237 w 12192000"/>
              <a:gd name="connsiteY149" fmla="*/ 52759 h 1163932"/>
              <a:gd name="connsiteX150" fmla="*/ 10869837 w 12192000"/>
              <a:gd name="connsiteY150" fmla="*/ 72227 h 1163932"/>
              <a:gd name="connsiteX151" fmla="*/ 10881770 w 12192000"/>
              <a:gd name="connsiteY151" fmla="*/ 80104 h 1163932"/>
              <a:gd name="connsiteX152" fmla="*/ 10896899 w 12192000"/>
              <a:gd name="connsiteY152" fmla="*/ 77163 h 1163932"/>
              <a:gd name="connsiteX153" fmla="*/ 10901748 w 12192000"/>
              <a:gd name="connsiteY153" fmla="*/ 72784 h 1163932"/>
              <a:gd name="connsiteX154" fmla="*/ 10947419 w 12192000"/>
              <a:gd name="connsiteY154" fmla="*/ 89748 h 1163932"/>
              <a:gd name="connsiteX155" fmla="*/ 10953034 w 12192000"/>
              <a:gd name="connsiteY155" fmla="*/ 90870 h 1163932"/>
              <a:gd name="connsiteX156" fmla="*/ 10992070 w 12192000"/>
              <a:gd name="connsiteY156" fmla="*/ 95273 h 1163932"/>
              <a:gd name="connsiteX157" fmla="*/ 11112372 w 12192000"/>
              <a:gd name="connsiteY157" fmla="*/ 88679 h 1163932"/>
              <a:gd name="connsiteX158" fmla="*/ 11147719 w 12192000"/>
              <a:gd name="connsiteY158" fmla="*/ 86992 h 1163932"/>
              <a:gd name="connsiteX159" fmla="*/ 11172617 w 12192000"/>
              <a:gd name="connsiteY159" fmla="*/ 82697 h 1163932"/>
              <a:gd name="connsiteX160" fmla="*/ 11240397 w 12192000"/>
              <a:gd name="connsiteY160" fmla="*/ 88262 h 1163932"/>
              <a:gd name="connsiteX161" fmla="*/ 11270034 w 12192000"/>
              <a:gd name="connsiteY161" fmla="*/ 98379 h 1163932"/>
              <a:gd name="connsiteX162" fmla="*/ 11293091 w 12192000"/>
              <a:gd name="connsiteY162" fmla="*/ 98474 h 1163932"/>
              <a:gd name="connsiteX163" fmla="*/ 11310949 w 12192000"/>
              <a:gd name="connsiteY163" fmla="*/ 104274 h 1163932"/>
              <a:gd name="connsiteX164" fmla="*/ 11345279 w 12192000"/>
              <a:gd name="connsiteY164" fmla="*/ 101883 h 1163932"/>
              <a:gd name="connsiteX165" fmla="*/ 11354597 w 12192000"/>
              <a:gd name="connsiteY165" fmla="*/ 104385 h 1163932"/>
              <a:gd name="connsiteX166" fmla="*/ 11367725 w 12192000"/>
              <a:gd name="connsiteY166" fmla="*/ 104431 h 1163932"/>
              <a:gd name="connsiteX167" fmla="*/ 11399832 w 12192000"/>
              <a:gd name="connsiteY167" fmla="*/ 117048 h 1163932"/>
              <a:gd name="connsiteX168" fmla="*/ 11487595 w 12192000"/>
              <a:gd name="connsiteY168" fmla="*/ 158754 h 1163932"/>
              <a:gd name="connsiteX169" fmla="*/ 11590850 w 12192000"/>
              <a:gd name="connsiteY169" fmla="*/ 244984 h 1163932"/>
              <a:gd name="connsiteX170" fmla="*/ 11736204 w 12192000"/>
              <a:gd name="connsiteY170" fmla="*/ 283941 h 1163932"/>
              <a:gd name="connsiteX171" fmla="*/ 11760331 w 12192000"/>
              <a:gd name="connsiteY171" fmla="*/ 298368 h 1163932"/>
              <a:gd name="connsiteX172" fmla="*/ 11819139 w 12192000"/>
              <a:gd name="connsiteY172" fmla="*/ 310575 h 1163932"/>
              <a:gd name="connsiteX173" fmla="*/ 11821967 w 12192000"/>
              <a:gd name="connsiteY173" fmla="*/ 312222 h 1163932"/>
              <a:gd name="connsiteX174" fmla="*/ 11847125 w 12192000"/>
              <a:gd name="connsiteY174" fmla="*/ 303833 h 1163932"/>
              <a:gd name="connsiteX175" fmla="*/ 11980134 w 12192000"/>
              <a:gd name="connsiteY175" fmla="*/ 328343 h 1163932"/>
              <a:gd name="connsiteX176" fmla="*/ 12174576 w 12192000"/>
              <a:gd name="connsiteY176" fmla="*/ 382540 h 1163932"/>
              <a:gd name="connsiteX177" fmla="*/ 12192000 w 12192000"/>
              <a:gd name="connsiteY177" fmla="*/ 385665 h 1163932"/>
              <a:gd name="connsiteX178" fmla="*/ 12192000 w 12192000"/>
              <a:gd name="connsiteY178" fmla="*/ 1163932 h 1163932"/>
              <a:gd name="connsiteX179" fmla="*/ 0 w 12192000"/>
              <a:gd name="connsiteY179" fmla="*/ 1163932 h 1163932"/>
              <a:gd name="connsiteX180" fmla="*/ 0 w 12192000"/>
              <a:gd name="connsiteY180" fmla="*/ 489977 h 1163932"/>
              <a:gd name="connsiteX181" fmla="*/ 5331 w 12192000"/>
              <a:gd name="connsiteY181" fmla="*/ 489229 h 1163932"/>
              <a:gd name="connsiteX182" fmla="*/ 39902 w 12192000"/>
              <a:gd name="connsiteY182" fmla="*/ 478716 h 1163932"/>
              <a:gd name="connsiteX183" fmla="*/ 117880 w 12192000"/>
              <a:gd name="connsiteY183" fmla="*/ 427388 h 1163932"/>
              <a:gd name="connsiteX184" fmla="*/ 238140 w 12192000"/>
              <a:gd name="connsiteY184" fmla="*/ 385729 h 1163932"/>
              <a:gd name="connsiteX185" fmla="*/ 249589 w 12192000"/>
              <a:gd name="connsiteY185" fmla="*/ 385949 h 1163932"/>
              <a:gd name="connsiteX186" fmla="*/ 296963 w 12192000"/>
              <a:gd name="connsiteY186" fmla="*/ 362534 h 1163932"/>
              <a:gd name="connsiteX187" fmla="*/ 339235 w 12192000"/>
              <a:gd name="connsiteY187" fmla="*/ 330857 h 1163932"/>
              <a:gd name="connsiteX188" fmla="*/ 447152 w 12192000"/>
              <a:gd name="connsiteY188" fmla="*/ 333855 h 1163932"/>
              <a:gd name="connsiteX189" fmla="*/ 475247 w 12192000"/>
              <a:gd name="connsiteY189" fmla="*/ 343146 h 1163932"/>
              <a:gd name="connsiteX190" fmla="*/ 477967 w 12192000"/>
              <a:gd name="connsiteY190" fmla="*/ 344392 h 1163932"/>
              <a:gd name="connsiteX191" fmla="*/ 527683 w 12192000"/>
              <a:gd name="connsiteY191" fmla="*/ 339655 h 1163932"/>
              <a:gd name="connsiteX192" fmla="*/ 703732 w 12192000"/>
              <a:gd name="connsiteY192" fmla="*/ 323031 h 1163932"/>
              <a:gd name="connsiteX193" fmla="*/ 853391 w 12192000"/>
              <a:gd name="connsiteY193" fmla="*/ 310023 h 1163932"/>
              <a:gd name="connsiteX194" fmla="*/ 925332 w 12192000"/>
              <a:gd name="connsiteY194" fmla="*/ 305118 h 1163932"/>
              <a:gd name="connsiteX195" fmla="*/ 941286 w 12192000"/>
              <a:gd name="connsiteY195" fmla="*/ 295364 h 1163932"/>
              <a:gd name="connsiteX196" fmla="*/ 950845 w 12192000"/>
              <a:gd name="connsiteY196" fmla="*/ 293027 h 1163932"/>
              <a:gd name="connsiteX197" fmla="*/ 953292 w 12192000"/>
              <a:gd name="connsiteY197" fmla="*/ 287324 h 1163932"/>
              <a:gd name="connsiteX198" fmla="*/ 967499 w 12192000"/>
              <a:gd name="connsiteY198" fmla="*/ 280192 h 1163932"/>
              <a:gd name="connsiteX199" fmla="*/ 985161 w 12192000"/>
              <a:gd name="connsiteY199" fmla="*/ 277297 h 1163932"/>
              <a:gd name="connsiteX200" fmla="*/ 1069267 w 12192000"/>
              <a:gd name="connsiteY200" fmla="*/ 269198 h 1163932"/>
              <a:gd name="connsiteX201" fmla="*/ 1138407 w 12192000"/>
              <a:gd name="connsiteY201" fmla="*/ 252999 h 1163932"/>
              <a:gd name="connsiteX202" fmla="*/ 1164931 w 12192000"/>
              <a:gd name="connsiteY202" fmla="*/ 245054 h 1163932"/>
              <a:gd name="connsiteX203" fmla="*/ 1211622 w 12192000"/>
              <a:gd name="connsiteY203" fmla="*/ 227108 h 1163932"/>
              <a:gd name="connsiteX204" fmla="*/ 1274567 w 12192000"/>
              <a:gd name="connsiteY204" fmla="*/ 209812 h 1163932"/>
              <a:gd name="connsiteX205" fmla="*/ 1325029 w 12192000"/>
              <a:gd name="connsiteY205" fmla="*/ 214369 h 1163932"/>
              <a:gd name="connsiteX206" fmla="*/ 1356805 w 12192000"/>
              <a:gd name="connsiteY206" fmla="*/ 210054 h 1163932"/>
              <a:gd name="connsiteX207" fmla="*/ 1468752 w 12192000"/>
              <a:gd name="connsiteY207" fmla="*/ 221036 h 1163932"/>
              <a:gd name="connsiteX208" fmla="*/ 1650750 w 12192000"/>
              <a:gd name="connsiteY208" fmla="*/ 171522 h 1163932"/>
              <a:gd name="connsiteX209" fmla="*/ 1655056 w 12192000"/>
              <a:gd name="connsiteY209" fmla="*/ 178538 h 1163932"/>
              <a:gd name="connsiteX210" fmla="*/ 1683220 w 12192000"/>
              <a:gd name="connsiteY210" fmla="*/ 176084 h 1163932"/>
              <a:gd name="connsiteX211" fmla="*/ 1685599 w 12192000"/>
              <a:gd name="connsiteY211" fmla="*/ 171820 h 1163932"/>
              <a:gd name="connsiteX212" fmla="*/ 1689230 w 12192000"/>
              <a:gd name="connsiteY212" fmla="*/ 171091 h 1163932"/>
              <a:gd name="connsiteX213" fmla="*/ 1691052 w 12192000"/>
              <a:gd name="connsiteY213" fmla="*/ 175010 h 1163932"/>
              <a:gd name="connsiteX214" fmla="*/ 1735783 w 12192000"/>
              <a:gd name="connsiteY214" fmla="*/ 183832 h 1163932"/>
              <a:gd name="connsiteX215" fmla="*/ 1797102 w 12192000"/>
              <a:gd name="connsiteY215" fmla="*/ 188721 h 1163932"/>
              <a:gd name="connsiteX216" fmla="*/ 1845638 w 12192000"/>
              <a:gd name="connsiteY216" fmla="*/ 170206 h 1163932"/>
              <a:gd name="connsiteX217" fmla="*/ 1848980 w 12192000"/>
              <a:gd name="connsiteY217" fmla="*/ 173948 h 1163932"/>
              <a:gd name="connsiteX218" fmla="*/ 1880587 w 12192000"/>
              <a:gd name="connsiteY218" fmla="*/ 171938 h 1163932"/>
              <a:gd name="connsiteX219" fmla="*/ 1995803 w 12192000"/>
              <a:gd name="connsiteY219" fmla="*/ 138279 h 1163932"/>
              <a:gd name="connsiteX220" fmla="*/ 2057448 w 12192000"/>
              <a:gd name="connsiteY220" fmla="*/ 135082 h 1163932"/>
              <a:gd name="connsiteX221" fmla="*/ 2119088 w 12192000"/>
              <a:gd name="connsiteY221" fmla="*/ 119940 h 1163932"/>
              <a:gd name="connsiteX222" fmla="*/ 2138831 w 12192000"/>
              <a:gd name="connsiteY222" fmla="*/ 122626 h 1163932"/>
              <a:gd name="connsiteX223" fmla="*/ 2174180 w 12192000"/>
              <a:gd name="connsiteY223" fmla="*/ 117121 h 1163932"/>
              <a:gd name="connsiteX224" fmla="*/ 2214259 w 12192000"/>
              <a:gd name="connsiteY224" fmla="*/ 116974 h 1163932"/>
              <a:gd name="connsiteX225" fmla="*/ 2264911 w 12192000"/>
              <a:gd name="connsiteY225" fmla="*/ 108071 h 1163932"/>
              <a:gd name="connsiteX226" fmla="*/ 2298963 w 12192000"/>
              <a:gd name="connsiteY226" fmla="*/ 107788 h 1163932"/>
              <a:gd name="connsiteX227" fmla="*/ 2454058 w 12192000"/>
              <a:gd name="connsiteY227" fmla="*/ 73698 h 1163932"/>
              <a:gd name="connsiteX228" fmla="*/ 2534188 w 12192000"/>
              <a:gd name="connsiteY228" fmla="*/ 70162 h 1163932"/>
              <a:gd name="connsiteX229" fmla="*/ 2616912 w 12192000"/>
              <a:gd name="connsiteY229" fmla="*/ 51189 h 1163932"/>
              <a:gd name="connsiteX230" fmla="*/ 2698592 w 12192000"/>
              <a:gd name="connsiteY230" fmla="*/ 42305 h 1163932"/>
              <a:gd name="connsiteX231" fmla="*/ 2891953 w 12192000"/>
              <a:gd name="connsiteY231" fmla="*/ 34973 h 1163932"/>
              <a:gd name="connsiteX232" fmla="*/ 2955508 w 12192000"/>
              <a:gd name="connsiteY232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40737 w 12192000"/>
              <a:gd name="connsiteY122" fmla="*/ 105786 h 1163932"/>
              <a:gd name="connsiteX123" fmla="*/ 9203241 w 12192000"/>
              <a:gd name="connsiteY123" fmla="*/ 118145 h 1163932"/>
              <a:gd name="connsiteX124" fmla="*/ 9415584 w 12192000"/>
              <a:gd name="connsiteY124" fmla="*/ 163588 h 1163932"/>
              <a:gd name="connsiteX125" fmla="*/ 9505102 w 12192000"/>
              <a:gd name="connsiteY125" fmla="*/ 147474 h 1163932"/>
              <a:gd name="connsiteX126" fmla="*/ 9643040 w 12192000"/>
              <a:gd name="connsiteY126" fmla="*/ 164665 h 1163932"/>
              <a:gd name="connsiteX127" fmla="*/ 9762999 w 12192000"/>
              <a:gd name="connsiteY127" fmla="*/ 169055 h 1163932"/>
              <a:gd name="connsiteX128" fmla="*/ 9776183 w 12192000"/>
              <a:gd name="connsiteY128" fmla="*/ 168623 h 1163932"/>
              <a:gd name="connsiteX129" fmla="*/ 9780532 w 12192000"/>
              <a:gd name="connsiteY129" fmla="*/ 162255 h 1163932"/>
              <a:gd name="connsiteX130" fmla="*/ 9824924 w 12192000"/>
              <a:gd name="connsiteY130" fmla="*/ 158079 h 1163932"/>
              <a:gd name="connsiteX131" fmla="*/ 9910588 w 12192000"/>
              <a:gd name="connsiteY131" fmla="*/ 160759 h 1163932"/>
              <a:gd name="connsiteX132" fmla="*/ 9924173 w 12192000"/>
              <a:gd name="connsiteY132" fmla="*/ 165023 h 1163932"/>
              <a:gd name="connsiteX133" fmla="*/ 10010969 w 12192000"/>
              <a:gd name="connsiteY133" fmla="*/ 162234 h 1163932"/>
              <a:gd name="connsiteX134" fmla="*/ 10070699 w 12192000"/>
              <a:gd name="connsiteY134" fmla="*/ 164286 h 1163932"/>
              <a:gd name="connsiteX135" fmla="*/ 10083825 w 12192000"/>
              <a:gd name="connsiteY135" fmla="*/ 168444 h 1163932"/>
              <a:gd name="connsiteX136" fmla="*/ 10097932 w 12192000"/>
              <a:gd name="connsiteY136" fmla="*/ 161160 h 1163932"/>
              <a:gd name="connsiteX137" fmla="*/ 10101779 w 12192000"/>
              <a:gd name="connsiteY137" fmla="*/ 155488 h 1163932"/>
              <a:gd name="connsiteX138" fmla="*/ 10149437 w 12192000"/>
              <a:gd name="connsiteY138" fmla="*/ 158598 h 1163932"/>
              <a:gd name="connsiteX139" fmla="*/ 10155104 w 12192000"/>
              <a:gd name="connsiteY139" fmla="*/ 158045 h 1163932"/>
              <a:gd name="connsiteX140" fmla="*/ 10250982 w 12192000"/>
              <a:gd name="connsiteY140" fmla="*/ 135074 h 1163932"/>
              <a:gd name="connsiteX141" fmla="*/ 10343301 w 12192000"/>
              <a:gd name="connsiteY141" fmla="*/ 97316 h 1163932"/>
              <a:gd name="connsiteX142" fmla="*/ 10366625 w 12192000"/>
              <a:gd name="connsiteY142" fmla="*/ 85860 h 1163932"/>
              <a:gd name="connsiteX143" fmla="*/ 10433505 w 12192000"/>
              <a:gd name="connsiteY143" fmla="*/ 71432 h 1163932"/>
              <a:gd name="connsiteX144" fmla="*/ 10547510 w 12192000"/>
              <a:gd name="connsiteY144" fmla="*/ 53678 h 1163932"/>
              <a:gd name="connsiteX145" fmla="*/ 10588150 w 12192000"/>
              <a:gd name="connsiteY145" fmla="*/ 38719 h 1163932"/>
              <a:gd name="connsiteX146" fmla="*/ 10589457 w 12192000"/>
              <a:gd name="connsiteY146" fmla="*/ 31728 h 1163932"/>
              <a:gd name="connsiteX147" fmla="*/ 10699976 w 12192000"/>
              <a:gd name="connsiteY147" fmla="*/ 49777 h 1163932"/>
              <a:gd name="connsiteX148" fmla="*/ 10812237 w 12192000"/>
              <a:gd name="connsiteY148" fmla="*/ 52759 h 1163932"/>
              <a:gd name="connsiteX149" fmla="*/ 10869837 w 12192000"/>
              <a:gd name="connsiteY149" fmla="*/ 72227 h 1163932"/>
              <a:gd name="connsiteX150" fmla="*/ 10881770 w 12192000"/>
              <a:gd name="connsiteY150" fmla="*/ 80104 h 1163932"/>
              <a:gd name="connsiteX151" fmla="*/ 10896899 w 12192000"/>
              <a:gd name="connsiteY151" fmla="*/ 77163 h 1163932"/>
              <a:gd name="connsiteX152" fmla="*/ 10901748 w 12192000"/>
              <a:gd name="connsiteY152" fmla="*/ 72784 h 1163932"/>
              <a:gd name="connsiteX153" fmla="*/ 10947419 w 12192000"/>
              <a:gd name="connsiteY153" fmla="*/ 89748 h 1163932"/>
              <a:gd name="connsiteX154" fmla="*/ 10953034 w 12192000"/>
              <a:gd name="connsiteY154" fmla="*/ 90870 h 1163932"/>
              <a:gd name="connsiteX155" fmla="*/ 10992070 w 12192000"/>
              <a:gd name="connsiteY155" fmla="*/ 95273 h 1163932"/>
              <a:gd name="connsiteX156" fmla="*/ 11112372 w 12192000"/>
              <a:gd name="connsiteY156" fmla="*/ 88679 h 1163932"/>
              <a:gd name="connsiteX157" fmla="*/ 11147719 w 12192000"/>
              <a:gd name="connsiteY157" fmla="*/ 86992 h 1163932"/>
              <a:gd name="connsiteX158" fmla="*/ 11172617 w 12192000"/>
              <a:gd name="connsiteY158" fmla="*/ 82697 h 1163932"/>
              <a:gd name="connsiteX159" fmla="*/ 11240397 w 12192000"/>
              <a:gd name="connsiteY159" fmla="*/ 88262 h 1163932"/>
              <a:gd name="connsiteX160" fmla="*/ 11270034 w 12192000"/>
              <a:gd name="connsiteY160" fmla="*/ 98379 h 1163932"/>
              <a:gd name="connsiteX161" fmla="*/ 11293091 w 12192000"/>
              <a:gd name="connsiteY161" fmla="*/ 98474 h 1163932"/>
              <a:gd name="connsiteX162" fmla="*/ 11310949 w 12192000"/>
              <a:gd name="connsiteY162" fmla="*/ 104274 h 1163932"/>
              <a:gd name="connsiteX163" fmla="*/ 11345279 w 12192000"/>
              <a:gd name="connsiteY163" fmla="*/ 101883 h 1163932"/>
              <a:gd name="connsiteX164" fmla="*/ 11354597 w 12192000"/>
              <a:gd name="connsiteY164" fmla="*/ 104385 h 1163932"/>
              <a:gd name="connsiteX165" fmla="*/ 11367725 w 12192000"/>
              <a:gd name="connsiteY165" fmla="*/ 104431 h 1163932"/>
              <a:gd name="connsiteX166" fmla="*/ 11399832 w 12192000"/>
              <a:gd name="connsiteY166" fmla="*/ 117048 h 1163932"/>
              <a:gd name="connsiteX167" fmla="*/ 11487595 w 12192000"/>
              <a:gd name="connsiteY167" fmla="*/ 158754 h 1163932"/>
              <a:gd name="connsiteX168" fmla="*/ 11590850 w 12192000"/>
              <a:gd name="connsiteY168" fmla="*/ 244984 h 1163932"/>
              <a:gd name="connsiteX169" fmla="*/ 11736204 w 12192000"/>
              <a:gd name="connsiteY169" fmla="*/ 283941 h 1163932"/>
              <a:gd name="connsiteX170" fmla="*/ 11760331 w 12192000"/>
              <a:gd name="connsiteY170" fmla="*/ 298368 h 1163932"/>
              <a:gd name="connsiteX171" fmla="*/ 11819139 w 12192000"/>
              <a:gd name="connsiteY171" fmla="*/ 310575 h 1163932"/>
              <a:gd name="connsiteX172" fmla="*/ 11821967 w 12192000"/>
              <a:gd name="connsiteY172" fmla="*/ 312222 h 1163932"/>
              <a:gd name="connsiteX173" fmla="*/ 11847125 w 12192000"/>
              <a:gd name="connsiteY173" fmla="*/ 303833 h 1163932"/>
              <a:gd name="connsiteX174" fmla="*/ 11980134 w 12192000"/>
              <a:gd name="connsiteY174" fmla="*/ 328343 h 1163932"/>
              <a:gd name="connsiteX175" fmla="*/ 12174576 w 12192000"/>
              <a:gd name="connsiteY175" fmla="*/ 382540 h 1163932"/>
              <a:gd name="connsiteX176" fmla="*/ 12192000 w 12192000"/>
              <a:gd name="connsiteY176" fmla="*/ 385665 h 1163932"/>
              <a:gd name="connsiteX177" fmla="*/ 12192000 w 12192000"/>
              <a:gd name="connsiteY177" fmla="*/ 1163932 h 1163932"/>
              <a:gd name="connsiteX178" fmla="*/ 0 w 12192000"/>
              <a:gd name="connsiteY178" fmla="*/ 1163932 h 1163932"/>
              <a:gd name="connsiteX179" fmla="*/ 0 w 12192000"/>
              <a:gd name="connsiteY179" fmla="*/ 489977 h 1163932"/>
              <a:gd name="connsiteX180" fmla="*/ 5331 w 12192000"/>
              <a:gd name="connsiteY180" fmla="*/ 489229 h 1163932"/>
              <a:gd name="connsiteX181" fmla="*/ 39902 w 12192000"/>
              <a:gd name="connsiteY181" fmla="*/ 478716 h 1163932"/>
              <a:gd name="connsiteX182" fmla="*/ 117880 w 12192000"/>
              <a:gd name="connsiteY182" fmla="*/ 427388 h 1163932"/>
              <a:gd name="connsiteX183" fmla="*/ 238140 w 12192000"/>
              <a:gd name="connsiteY183" fmla="*/ 385729 h 1163932"/>
              <a:gd name="connsiteX184" fmla="*/ 249589 w 12192000"/>
              <a:gd name="connsiteY184" fmla="*/ 385949 h 1163932"/>
              <a:gd name="connsiteX185" fmla="*/ 296963 w 12192000"/>
              <a:gd name="connsiteY185" fmla="*/ 362534 h 1163932"/>
              <a:gd name="connsiteX186" fmla="*/ 339235 w 12192000"/>
              <a:gd name="connsiteY186" fmla="*/ 330857 h 1163932"/>
              <a:gd name="connsiteX187" fmla="*/ 447152 w 12192000"/>
              <a:gd name="connsiteY187" fmla="*/ 333855 h 1163932"/>
              <a:gd name="connsiteX188" fmla="*/ 475247 w 12192000"/>
              <a:gd name="connsiteY188" fmla="*/ 343146 h 1163932"/>
              <a:gd name="connsiteX189" fmla="*/ 477967 w 12192000"/>
              <a:gd name="connsiteY189" fmla="*/ 344392 h 1163932"/>
              <a:gd name="connsiteX190" fmla="*/ 527683 w 12192000"/>
              <a:gd name="connsiteY190" fmla="*/ 339655 h 1163932"/>
              <a:gd name="connsiteX191" fmla="*/ 703732 w 12192000"/>
              <a:gd name="connsiteY191" fmla="*/ 323031 h 1163932"/>
              <a:gd name="connsiteX192" fmla="*/ 853391 w 12192000"/>
              <a:gd name="connsiteY192" fmla="*/ 310023 h 1163932"/>
              <a:gd name="connsiteX193" fmla="*/ 925332 w 12192000"/>
              <a:gd name="connsiteY193" fmla="*/ 305118 h 1163932"/>
              <a:gd name="connsiteX194" fmla="*/ 941286 w 12192000"/>
              <a:gd name="connsiteY194" fmla="*/ 295364 h 1163932"/>
              <a:gd name="connsiteX195" fmla="*/ 950845 w 12192000"/>
              <a:gd name="connsiteY195" fmla="*/ 293027 h 1163932"/>
              <a:gd name="connsiteX196" fmla="*/ 953292 w 12192000"/>
              <a:gd name="connsiteY196" fmla="*/ 287324 h 1163932"/>
              <a:gd name="connsiteX197" fmla="*/ 967499 w 12192000"/>
              <a:gd name="connsiteY197" fmla="*/ 280192 h 1163932"/>
              <a:gd name="connsiteX198" fmla="*/ 985161 w 12192000"/>
              <a:gd name="connsiteY198" fmla="*/ 277297 h 1163932"/>
              <a:gd name="connsiteX199" fmla="*/ 1069267 w 12192000"/>
              <a:gd name="connsiteY199" fmla="*/ 269198 h 1163932"/>
              <a:gd name="connsiteX200" fmla="*/ 1138407 w 12192000"/>
              <a:gd name="connsiteY200" fmla="*/ 252999 h 1163932"/>
              <a:gd name="connsiteX201" fmla="*/ 1164931 w 12192000"/>
              <a:gd name="connsiteY201" fmla="*/ 245054 h 1163932"/>
              <a:gd name="connsiteX202" fmla="*/ 1211622 w 12192000"/>
              <a:gd name="connsiteY202" fmla="*/ 227108 h 1163932"/>
              <a:gd name="connsiteX203" fmla="*/ 1274567 w 12192000"/>
              <a:gd name="connsiteY203" fmla="*/ 209812 h 1163932"/>
              <a:gd name="connsiteX204" fmla="*/ 1325029 w 12192000"/>
              <a:gd name="connsiteY204" fmla="*/ 214369 h 1163932"/>
              <a:gd name="connsiteX205" fmla="*/ 1356805 w 12192000"/>
              <a:gd name="connsiteY205" fmla="*/ 210054 h 1163932"/>
              <a:gd name="connsiteX206" fmla="*/ 1468752 w 12192000"/>
              <a:gd name="connsiteY206" fmla="*/ 221036 h 1163932"/>
              <a:gd name="connsiteX207" fmla="*/ 1650750 w 12192000"/>
              <a:gd name="connsiteY207" fmla="*/ 171522 h 1163932"/>
              <a:gd name="connsiteX208" fmla="*/ 1655056 w 12192000"/>
              <a:gd name="connsiteY208" fmla="*/ 178538 h 1163932"/>
              <a:gd name="connsiteX209" fmla="*/ 1683220 w 12192000"/>
              <a:gd name="connsiteY209" fmla="*/ 176084 h 1163932"/>
              <a:gd name="connsiteX210" fmla="*/ 1685599 w 12192000"/>
              <a:gd name="connsiteY210" fmla="*/ 171820 h 1163932"/>
              <a:gd name="connsiteX211" fmla="*/ 1689230 w 12192000"/>
              <a:gd name="connsiteY211" fmla="*/ 171091 h 1163932"/>
              <a:gd name="connsiteX212" fmla="*/ 1691052 w 12192000"/>
              <a:gd name="connsiteY212" fmla="*/ 175010 h 1163932"/>
              <a:gd name="connsiteX213" fmla="*/ 1735783 w 12192000"/>
              <a:gd name="connsiteY213" fmla="*/ 183832 h 1163932"/>
              <a:gd name="connsiteX214" fmla="*/ 1797102 w 12192000"/>
              <a:gd name="connsiteY214" fmla="*/ 188721 h 1163932"/>
              <a:gd name="connsiteX215" fmla="*/ 1845638 w 12192000"/>
              <a:gd name="connsiteY215" fmla="*/ 170206 h 1163932"/>
              <a:gd name="connsiteX216" fmla="*/ 1848980 w 12192000"/>
              <a:gd name="connsiteY216" fmla="*/ 173948 h 1163932"/>
              <a:gd name="connsiteX217" fmla="*/ 1880587 w 12192000"/>
              <a:gd name="connsiteY217" fmla="*/ 171938 h 1163932"/>
              <a:gd name="connsiteX218" fmla="*/ 1995803 w 12192000"/>
              <a:gd name="connsiteY218" fmla="*/ 138279 h 1163932"/>
              <a:gd name="connsiteX219" fmla="*/ 2057448 w 12192000"/>
              <a:gd name="connsiteY219" fmla="*/ 135082 h 1163932"/>
              <a:gd name="connsiteX220" fmla="*/ 2119088 w 12192000"/>
              <a:gd name="connsiteY220" fmla="*/ 119940 h 1163932"/>
              <a:gd name="connsiteX221" fmla="*/ 2138831 w 12192000"/>
              <a:gd name="connsiteY221" fmla="*/ 122626 h 1163932"/>
              <a:gd name="connsiteX222" fmla="*/ 2174180 w 12192000"/>
              <a:gd name="connsiteY222" fmla="*/ 117121 h 1163932"/>
              <a:gd name="connsiteX223" fmla="*/ 2214259 w 12192000"/>
              <a:gd name="connsiteY223" fmla="*/ 116974 h 1163932"/>
              <a:gd name="connsiteX224" fmla="*/ 2264911 w 12192000"/>
              <a:gd name="connsiteY224" fmla="*/ 108071 h 1163932"/>
              <a:gd name="connsiteX225" fmla="*/ 2298963 w 12192000"/>
              <a:gd name="connsiteY225" fmla="*/ 107788 h 1163932"/>
              <a:gd name="connsiteX226" fmla="*/ 2454058 w 12192000"/>
              <a:gd name="connsiteY226" fmla="*/ 73698 h 1163932"/>
              <a:gd name="connsiteX227" fmla="*/ 2534188 w 12192000"/>
              <a:gd name="connsiteY227" fmla="*/ 70162 h 1163932"/>
              <a:gd name="connsiteX228" fmla="*/ 2616912 w 12192000"/>
              <a:gd name="connsiteY228" fmla="*/ 51189 h 1163932"/>
              <a:gd name="connsiteX229" fmla="*/ 2698592 w 12192000"/>
              <a:gd name="connsiteY229" fmla="*/ 42305 h 1163932"/>
              <a:gd name="connsiteX230" fmla="*/ 2891953 w 12192000"/>
              <a:gd name="connsiteY230" fmla="*/ 34973 h 1163932"/>
              <a:gd name="connsiteX231" fmla="*/ 2955508 w 12192000"/>
              <a:gd name="connsiteY231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88505 w 12192000"/>
              <a:gd name="connsiteY122" fmla="*/ 119434 h 1163932"/>
              <a:gd name="connsiteX123" fmla="*/ 9203241 w 12192000"/>
              <a:gd name="connsiteY123" fmla="*/ 118145 h 1163932"/>
              <a:gd name="connsiteX124" fmla="*/ 9415584 w 12192000"/>
              <a:gd name="connsiteY124" fmla="*/ 163588 h 1163932"/>
              <a:gd name="connsiteX125" fmla="*/ 9505102 w 12192000"/>
              <a:gd name="connsiteY125" fmla="*/ 147474 h 1163932"/>
              <a:gd name="connsiteX126" fmla="*/ 9643040 w 12192000"/>
              <a:gd name="connsiteY126" fmla="*/ 164665 h 1163932"/>
              <a:gd name="connsiteX127" fmla="*/ 9762999 w 12192000"/>
              <a:gd name="connsiteY127" fmla="*/ 169055 h 1163932"/>
              <a:gd name="connsiteX128" fmla="*/ 9776183 w 12192000"/>
              <a:gd name="connsiteY128" fmla="*/ 168623 h 1163932"/>
              <a:gd name="connsiteX129" fmla="*/ 9780532 w 12192000"/>
              <a:gd name="connsiteY129" fmla="*/ 162255 h 1163932"/>
              <a:gd name="connsiteX130" fmla="*/ 9824924 w 12192000"/>
              <a:gd name="connsiteY130" fmla="*/ 158079 h 1163932"/>
              <a:gd name="connsiteX131" fmla="*/ 9910588 w 12192000"/>
              <a:gd name="connsiteY131" fmla="*/ 160759 h 1163932"/>
              <a:gd name="connsiteX132" fmla="*/ 9924173 w 12192000"/>
              <a:gd name="connsiteY132" fmla="*/ 165023 h 1163932"/>
              <a:gd name="connsiteX133" fmla="*/ 10010969 w 12192000"/>
              <a:gd name="connsiteY133" fmla="*/ 162234 h 1163932"/>
              <a:gd name="connsiteX134" fmla="*/ 10070699 w 12192000"/>
              <a:gd name="connsiteY134" fmla="*/ 164286 h 1163932"/>
              <a:gd name="connsiteX135" fmla="*/ 10083825 w 12192000"/>
              <a:gd name="connsiteY135" fmla="*/ 168444 h 1163932"/>
              <a:gd name="connsiteX136" fmla="*/ 10097932 w 12192000"/>
              <a:gd name="connsiteY136" fmla="*/ 161160 h 1163932"/>
              <a:gd name="connsiteX137" fmla="*/ 10101779 w 12192000"/>
              <a:gd name="connsiteY137" fmla="*/ 155488 h 1163932"/>
              <a:gd name="connsiteX138" fmla="*/ 10149437 w 12192000"/>
              <a:gd name="connsiteY138" fmla="*/ 158598 h 1163932"/>
              <a:gd name="connsiteX139" fmla="*/ 10155104 w 12192000"/>
              <a:gd name="connsiteY139" fmla="*/ 158045 h 1163932"/>
              <a:gd name="connsiteX140" fmla="*/ 10250982 w 12192000"/>
              <a:gd name="connsiteY140" fmla="*/ 135074 h 1163932"/>
              <a:gd name="connsiteX141" fmla="*/ 10343301 w 12192000"/>
              <a:gd name="connsiteY141" fmla="*/ 97316 h 1163932"/>
              <a:gd name="connsiteX142" fmla="*/ 10366625 w 12192000"/>
              <a:gd name="connsiteY142" fmla="*/ 85860 h 1163932"/>
              <a:gd name="connsiteX143" fmla="*/ 10433505 w 12192000"/>
              <a:gd name="connsiteY143" fmla="*/ 71432 h 1163932"/>
              <a:gd name="connsiteX144" fmla="*/ 10547510 w 12192000"/>
              <a:gd name="connsiteY144" fmla="*/ 53678 h 1163932"/>
              <a:gd name="connsiteX145" fmla="*/ 10588150 w 12192000"/>
              <a:gd name="connsiteY145" fmla="*/ 38719 h 1163932"/>
              <a:gd name="connsiteX146" fmla="*/ 10589457 w 12192000"/>
              <a:gd name="connsiteY146" fmla="*/ 31728 h 1163932"/>
              <a:gd name="connsiteX147" fmla="*/ 10699976 w 12192000"/>
              <a:gd name="connsiteY147" fmla="*/ 49777 h 1163932"/>
              <a:gd name="connsiteX148" fmla="*/ 10812237 w 12192000"/>
              <a:gd name="connsiteY148" fmla="*/ 52759 h 1163932"/>
              <a:gd name="connsiteX149" fmla="*/ 10869837 w 12192000"/>
              <a:gd name="connsiteY149" fmla="*/ 72227 h 1163932"/>
              <a:gd name="connsiteX150" fmla="*/ 10881770 w 12192000"/>
              <a:gd name="connsiteY150" fmla="*/ 80104 h 1163932"/>
              <a:gd name="connsiteX151" fmla="*/ 10896899 w 12192000"/>
              <a:gd name="connsiteY151" fmla="*/ 77163 h 1163932"/>
              <a:gd name="connsiteX152" fmla="*/ 10901748 w 12192000"/>
              <a:gd name="connsiteY152" fmla="*/ 72784 h 1163932"/>
              <a:gd name="connsiteX153" fmla="*/ 10947419 w 12192000"/>
              <a:gd name="connsiteY153" fmla="*/ 89748 h 1163932"/>
              <a:gd name="connsiteX154" fmla="*/ 10953034 w 12192000"/>
              <a:gd name="connsiteY154" fmla="*/ 90870 h 1163932"/>
              <a:gd name="connsiteX155" fmla="*/ 10992070 w 12192000"/>
              <a:gd name="connsiteY155" fmla="*/ 95273 h 1163932"/>
              <a:gd name="connsiteX156" fmla="*/ 11112372 w 12192000"/>
              <a:gd name="connsiteY156" fmla="*/ 88679 h 1163932"/>
              <a:gd name="connsiteX157" fmla="*/ 11147719 w 12192000"/>
              <a:gd name="connsiteY157" fmla="*/ 86992 h 1163932"/>
              <a:gd name="connsiteX158" fmla="*/ 11172617 w 12192000"/>
              <a:gd name="connsiteY158" fmla="*/ 82697 h 1163932"/>
              <a:gd name="connsiteX159" fmla="*/ 11240397 w 12192000"/>
              <a:gd name="connsiteY159" fmla="*/ 88262 h 1163932"/>
              <a:gd name="connsiteX160" fmla="*/ 11270034 w 12192000"/>
              <a:gd name="connsiteY160" fmla="*/ 98379 h 1163932"/>
              <a:gd name="connsiteX161" fmla="*/ 11293091 w 12192000"/>
              <a:gd name="connsiteY161" fmla="*/ 98474 h 1163932"/>
              <a:gd name="connsiteX162" fmla="*/ 11310949 w 12192000"/>
              <a:gd name="connsiteY162" fmla="*/ 104274 h 1163932"/>
              <a:gd name="connsiteX163" fmla="*/ 11345279 w 12192000"/>
              <a:gd name="connsiteY163" fmla="*/ 101883 h 1163932"/>
              <a:gd name="connsiteX164" fmla="*/ 11354597 w 12192000"/>
              <a:gd name="connsiteY164" fmla="*/ 104385 h 1163932"/>
              <a:gd name="connsiteX165" fmla="*/ 11367725 w 12192000"/>
              <a:gd name="connsiteY165" fmla="*/ 104431 h 1163932"/>
              <a:gd name="connsiteX166" fmla="*/ 11399832 w 12192000"/>
              <a:gd name="connsiteY166" fmla="*/ 117048 h 1163932"/>
              <a:gd name="connsiteX167" fmla="*/ 11487595 w 12192000"/>
              <a:gd name="connsiteY167" fmla="*/ 158754 h 1163932"/>
              <a:gd name="connsiteX168" fmla="*/ 11590850 w 12192000"/>
              <a:gd name="connsiteY168" fmla="*/ 244984 h 1163932"/>
              <a:gd name="connsiteX169" fmla="*/ 11736204 w 12192000"/>
              <a:gd name="connsiteY169" fmla="*/ 283941 h 1163932"/>
              <a:gd name="connsiteX170" fmla="*/ 11760331 w 12192000"/>
              <a:gd name="connsiteY170" fmla="*/ 298368 h 1163932"/>
              <a:gd name="connsiteX171" fmla="*/ 11819139 w 12192000"/>
              <a:gd name="connsiteY171" fmla="*/ 310575 h 1163932"/>
              <a:gd name="connsiteX172" fmla="*/ 11821967 w 12192000"/>
              <a:gd name="connsiteY172" fmla="*/ 312222 h 1163932"/>
              <a:gd name="connsiteX173" fmla="*/ 11847125 w 12192000"/>
              <a:gd name="connsiteY173" fmla="*/ 303833 h 1163932"/>
              <a:gd name="connsiteX174" fmla="*/ 11980134 w 12192000"/>
              <a:gd name="connsiteY174" fmla="*/ 328343 h 1163932"/>
              <a:gd name="connsiteX175" fmla="*/ 12174576 w 12192000"/>
              <a:gd name="connsiteY175" fmla="*/ 382540 h 1163932"/>
              <a:gd name="connsiteX176" fmla="*/ 12192000 w 12192000"/>
              <a:gd name="connsiteY176" fmla="*/ 385665 h 1163932"/>
              <a:gd name="connsiteX177" fmla="*/ 12192000 w 12192000"/>
              <a:gd name="connsiteY177" fmla="*/ 1163932 h 1163932"/>
              <a:gd name="connsiteX178" fmla="*/ 0 w 12192000"/>
              <a:gd name="connsiteY178" fmla="*/ 1163932 h 1163932"/>
              <a:gd name="connsiteX179" fmla="*/ 0 w 12192000"/>
              <a:gd name="connsiteY179" fmla="*/ 489977 h 1163932"/>
              <a:gd name="connsiteX180" fmla="*/ 5331 w 12192000"/>
              <a:gd name="connsiteY180" fmla="*/ 489229 h 1163932"/>
              <a:gd name="connsiteX181" fmla="*/ 39902 w 12192000"/>
              <a:gd name="connsiteY181" fmla="*/ 478716 h 1163932"/>
              <a:gd name="connsiteX182" fmla="*/ 117880 w 12192000"/>
              <a:gd name="connsiteY182" fmla="*/ 427388 h 1163932"/>
              <a:gd name="connsiteX183" fmla="*/ 238140 w 12192000"/>
              <a:gd name="connsiteY183" fmla="*/ 385729 h 1163932"/>
              <a:gd name="connsiteX184" fmla="*/ 249589 w 12192000"/>
              <a:gd name="connsiteY184" fmla="*/ 385949 h 1163932"/>
              <a:gd name="connsiteX185" fmla="*/ 296963 w 12192000"/>
              <a:gd name="connsiteY185" fmla="*/ 362534 h 1163932"/>
              <a:gd name="connsiteX186" fmla="*/ 339235 w 12192000"/>
              <a:gd name="connsiteY186" fmla="*/ 330857 h 1163932"/>
              <a:gd name="connsiteX187" fmla="*/ 447152 w 12192000"/>
              <a:gd name="connsiteY187" fmla="*/ 333855 h 1163932"/>
              <a:gd name="connsiteX188" fmla="*/ 475247 w 12192000"/>
              <a:gd name="connsiteY188" fmla="*/ 343146 h 1163932"/>
              <a:gd name="connsiteX189" fmla="*/ 477967 w 12192000"/>
              <a:gd name="connsiteY189" fmla="*/ 344392 h 1163932"/>
              <a:gd name="connsiteX190" fmla="*/ 527683 w 12192000"/>
              <a:gd name="connsiteY190" fmla="*/ 339655 h 1163932"/>
              <a:gd name="connsiteX191" fmla="*/ 703732 w 12192000"/>
              <a:gd name="connsiteY191" fmla="*/ 323031 h 1163932"/>
              <a:gd name="connsiteX192" fmla="*/ 853391 w 12192000"/>
              <a:gd name="connsiteY192" fmla="*/ 310023 h 1163932"/>
              <a:gd name="connsiteX193" fmla="*/ 925332 w 12192000"/>
              <a:gd name="connsiteY193" fmla="*/ 305118 h 1163932"/>
              <a:gd name="connsiteX194" fmla="*/ 941286 w 12192000"/>
              <a:gd name="connsiteY194" fmla="*/ 295364 h 1163932"/>
              <a:gd name="connsiteX195" fmla="*/ 950845 w 12192000"/>
              <a:gd name="connsiteY195" fmla="*/ 293027 h 1163932"/>
              <a:gd name="connsiteX196" fmla="*/ 953292 w 12192000"/>
              <a:gd name="connsiteY196" fmla="*/ 287324 h 1163932"/>
              <a:gd name="connsiteX197" fmla="*/ 967499 w 12192000"/>
              <a:gd name="connsiteY197" fmla="*/ 280192 h 1163932"/>
              <a:gd name="connsiteX198" fmla="*/ 985161 w 12192000"/>
              <a:gd name="connsiteY198" fmla="*/ 277297 h 1163932"/>
              <a:gd name="connsiteX199" fmla="*/ 1069267 w 12192000"/>
              <a:gd name="connsiteY199" fmla="*/ 269198 h 1163932"/>
              <a:gd name="connsiteX200" fmla="*/ 1138407 w 12192000"/>
              <a:gd name="connsiteY200" fmla="*/ 252999 h 1163932"/>
              <a:gd name="connsiteX201" fmla="*/ 1164931 w 12192000"/>
              <a:gd name="connsiteY201" fmla="*/ 245054 h 1163932"/>
              <a:gd name="connsiteX202" fmla="*/ 1211622 w 12192000"/>
              <a:gd name="connsiteY202" fmla="*/ 227108 h 1163932"/>
              <a:gd name="connsiteX203" fmla="*/ 1274567 w 12192000"/>
              <a:gd name="connsiteY203" fmla="*/ 209812 h 1163932"/>
              <a:gd name="connsiteX204" fmla="*/ 1325029 w 12192000"/>
              <a:gd name="connsiteY204" fmla="*/ 214369 h 1163932"/>
              <a:gd name="connsiteX205" fmla="*/ 1356805 w 12192000"/>
              <a:gd name="connsiteY205" fmla="*/ 210054 h 1163932"/>
              <a:gd name="connsiteX206" fmla="*/ 1468752 w 12192000"/>
              <a:gd name="connsiteY206" fmla="*/ 221036 h 1163932"/>
              <a:gd name="connsiteX207" fmla="*/ 1650750 w 12192000"/>
              <a:gd name="connsiteY207" fmla="*/ 171522 h 1163932"/>
              <a:gd name="connsiteX208" fmla="*/ 1655056 w 12192000"/>
              <a:gd name="connsiteY208" fmla="*/ 178538 h 1163932"/>
              <a:gd name="connsiteX209" fmla="*/ 1683220 w 12192000"/>
              <a:gd name="connsiteY209" fmla="*/ 176084 h 1163932"/>
              <a:gd name="connsiteX210" fmla="*/ 1685599 w 12192000"/>
              <a:gd name="connsiteY210" fmla="*/ 171820 h 1163932"/>
              <a:gd name="connsiteX211" fmla="*/ 1689230 w 12192000"/>
              <a:gd name="connsiteY211" fmla="*/ 171091 h 1163932"/>
              <a:gd name="connsiteX212" fmla="*/ 1691052 w 12192000"/>
              <a:gd name="connsiteY212" fmla="*/ 175010 h 1163932"/>
              <a:gd name="connsiteX213" fmla="*/ 1735783 w 12192000"/>
              <a:gd name="connsiteY213" fmla="*/ 183832 h 1163932"/>
              <a:gd name="connsiteX214" fmla="*/ 1797102 w 12192000"/>
              <a:gd name="connsiteY214" fmla="*/ 188721 h 1163932"/>
              <a:gd name="connsiteX215" fmla="*/ 1845638 w 12192000"/>
              <a:gd name="connsiteY215" fmla="*/ 170206 h 1163932"/>
              <a:gd name="connsiteX216" fmla="*/ 1848980 w 12192000"/>
              <a:gd name="connsiteY216" fmla="*/ 173948 h 1163932"/>
              <a:gd name="connsiteX217" fmla="*/ 1880587 w 12192000"/>
              <a:gd name="connsiteY217" fmla="*/ 171938 h 1163932"/>
              <a:gd name="connsiteX218" fmla="*/ 1995803 w 12192000"/>
              <a:gd name="connsiteY218" fmla="*/ 138279 h 1163932"/>
              <a:gd name="connsiteX219" fmla="*/ 2057448 w 12192000"/>
              <a:gd name="connsiteY219" fmla="*/ 135082 h 1163932"/>
              <a:gd name="connsiteX220" fmla="*/ 2119088 w 12192000"/>
              <a:gd name="connsiteY220" fmla="*/ 119940 h 1163932"/>
              <a:gd name="connsiteX221" fmla="*/ 2138831 w 12192000"/>
              <a:gd name="connsiteY221" fmla="*/ 122626 h 1163932"/>
              <a:gd name="connsiteX222" fmla="*/ 2174180 w 12192000"/>
              <a:gd name="connsiteY222" fmla="*/ 117121 h 1163932"/>
              <a:gd name="connsiteX223" fmla="*/ 2214259 w 12192000"/>
              <a:gd name="connsiteY223" fmla="*/ 116974 h 1163932"/>
              <a:gd name="connsiteX224" fmla="*/ 2264911 w 12192000"/>
              <a:gd name="connsiteY224" fmla="*/ 108071 h 1163932"/>
              <a:gd name="connsiteX225" fmla="*/ 2298963 w 12192000"/>
              <a:gd name="connsiteY225" fmla="*/ 107788 h 1163932"/>
              <a:gd name="connsiteX226" fmla="*/ 2454058 w 12192000"/>
              <a:gd name="connsiteY226" fmla="*/ 73698 h 1163932"/>
              <a:gd name="connsiteX227" fmla="*/ 2534188 w 12192000"/>
              <a:gd name="connsiteY227" fmla="*/ 70162 h 1163932"/>
              <a:gd name="connsiteX228" fmla="*/ 2616912 w 12192000"/>
              <a:gd name="connsiteY228" fmla="*/ 51189 h 1163932"/>
              <a:gd name="connsiteX229" fmla="*/ 2698592 w 12192000"/>
              <a:gd name="connsiteY229" fmla="*/ 42305 h 1163932"/>
              <a:gd name="connsiteX230" fmla="*/ 2891953 w 12192000"/>
              <a:gd name="connsiteY230" fmla="*/ 34973 h 1163932"/>
              <a:gd name="connsiteX231" fmla="*/ 2955508 w 12192000"/>
              <a:gd name="connsiteY231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917529 w 12192000"/>
              <a:gd name="connsiteY119" fmla="*/ 82805 h 1163932"/>
              <a:gd name="connsiteX120" fmla="*/ 9026654 w 12192000"/>
              <a:gd name="connsiteY120" fmla="*/ 99852 h 1163932"/>
              <a:gd name="connsiteX121" fmla="*/ 9088505 w 12192000"/>
              <a:gd name="connsiteY121" fmla="*/ 119434 h 1163932"/>
              <a:gd name="connsiteX122" fmla="*/ 9203241 w 12192000"/>
              <a:gd name="connsiteY122" fmla="*/ 118145 h 1163932"/>
              <a:gd name="connsiteX123" fmla="*/ 9415584 w 12192000"/>
              <a:gd name="connsiteY123" fmla="*/ 163588 h 1163932"/>
              <a:gd name="connsiteX124" fmla="*/ 9505102 w 12192000"/>
              <a:gd name="connsiteY124" fmla="*/ 147474 h 1163932"/>
              <a:gd name="connsiteX125" fmla="*/ 9643040 w 12192000"/>
              <a:gd name="connsiteY125" fmla="*/ 164665 h 1163932"/>
              <a:gd name="connsiteX126" fmla="*/ 9762999 w 12192000"/>
              <a:gd name="connsiteY126" fmla="*/ 169055 h 1163932"/>
              <a:gd name="connsiteX127" fmla="*/ 9776183 w 12192000"/>
              <a:gd name="connsiteY127" fmla="*/ 168623 h 1163932"/>
              <a:gd name="connsiteX128" fmla="*/ 9780532 w 12192000"/>
              <a:gd name="connsiteY128" fmla="*/ 162255 h 1163932"/>
              <a:gd name="connsiteX129" fmla="*/ 9824924 w 12192000"/>
              <a:gd name="connsiteY129" fmla="*/ 158079 h 1163932"/>
              <a:gd name="connsiteX130" fmla="*/ 9910588 w 12192000"/>
              <a:gd name="connsiteY130" fmla="*/ 160759 h 1163932"/>
              <a:gd name="connsiteX131" fmla="*/ 9924173 w 12192000"/>
              <a:gd name="connsiteY131" fmla="*/ 165023 h 1163932"/>
              <a:gd name="connsiteX132" fmla="*/ 10010969 w 12192000"/>
              <a:gd name="connsiteY132" fmla="*/ 162234 h 1163932"/>
              <a:gd name="connsiteX133" fmla="*/ 10070699 w 12192000"/>
              <a:gd name="connsiteY133" fmla="*/ 164286 h 1163932"/>
              <a:gd name="connsiteX134" fmla="*/ 10083825 w 12192000"/>
              <a:gd name="connsiteY134" fmla="*/ 168444 h 1163932"/>
              <a:gd name="connsiteX135" fmla="*/ 10097932 w 12192000"/>
              <a:gd name="connsiteY135" fmla="*/ 161160 h 1163932"/>
              <a:gd name="connsiteX136" fmla="*/ 10101779 w 12192000"/>
              <a:gd name="connsiteY136" fmla="*/ 155488 h 1163932"/>
              <a:gd name="connsiteX137" fmla="*/ 10149437 w 12192000"/>
              <a:gd name="connsiteY137" fmla="*/ 158598 h 1163932"/>
              <a:gd name="connsiteX138" fmla="*/ 10155104 w 12192000"/>
              <a:gd name="connsiteY138" fmla="*/ 158045 h 1163932"/>
              <a:gd name="connsiteX139" fmla="*/ 10250982 w 12192000"/>
              <a:gd name="connsiteY139" fmla="*/ 135074 h 1163932"/>
              <a:gd name="connsiteX140" fmla="*/ 10343301 w 12192000"/>
              <a:gd name="connsiteY140" fmla="*/ 97316 h 1163932"/>
              <a:gd name="connsiteX141" fmla="*/ 10366625 w 12192000"/>
              <a:gd name="connsiteY141" fmla="*/ 85860 h 1163932"/>
              <a:gd name="connsiteX142" fmla="*/ 10433505 w 12192000"/>
              <a:gd name="connsiteY142" fmla="*/ 71432 h 1163932"/>
              <a:gd name="connsiteX143" fmla="*/ 10547510 w 12192000"/>
              <a:gd name="connsiteY143" fmla="*/ 53678 h 1163932"/>
              <a:gd name="connsiteX144" fmla="*/ 10588150 w 12192000"/>
              <a:gd name="connsiteY144" fmla="*/ 38719 h 1163932"/>
              <a:gd name="connsiteX145" fmla="*/ 10589457 w 12192000"/>
              <a:gd name="connsiteY145" fmla="*/ 31728 h 1163932"/>
              <a:gd name="connsiteX146" fmla="*/ 10699976 w 12192000"/>
              <a:gd name="connsiteY146" fmla="*/ 49777 h 1163932"/>
              <a:gd name="connsiteX147" fmla="*/ 10812237 w 12192000"/>
              <a:gd name="connsiteY147" fmla="*/ 52759 h 1163932"/>
              <a:gd name="connsiteX148" fmla="*/ 10869837 w 12192000"/>
              <a:gd name="connsiteY148" fmla="*/ 72227 h 1163932"/>
              <a:gd name="connsiteX149" fmla="*/ 10881770 w 12192000"/>
              <a:gd name="connsiteY149" fmla="*/ 80104 h 1163932"/>
              <a:gd name="connsiteX150" fmla="*/ 10896899 w 12192000"/>
              <a:gd name="connsiteY150" fmla="*/ 77163 h 1163932"/>
              <a:gd name="connsiteX151" fmla="*/ 10901748 w 12192000"/>
              <a:gd name="connsiteY151" fmla="*/ 72784 h 1163932"/>
              <a:gd name="connsiteX152" fmla="*/ 10947419 w 12192000"/>
              <a:gd name="connsiteY152" fmla="*/ 89748 h 1163932"/>
              <a:gd name="connsiteX153" fmla="*/ 10953034 w 12192000"/>
              <a:gd name="connsiteY153" fmla="*/ 90870 h 1163932"/>
              <a:gd name="connsiteX154" fmla="*/ 10992070 w 12192000"/>
              <a:gd name="connsiteY154" fmla="*/ 95273 h 1163932"/>
              <a:gd name="connsiteX155" fmla="*/ 11112372 w 12192000"/>
              <a:gd name="connsiteY155" fmla="*/ 88679 h 1163932"/>
              <a:gd name="connsiteX156" fmla="*/ 11147719 w 12192000"/>
              <a:gd name="connsiteY156" fmla="*/ 86992 h 1163932"/>
              <a:gd name="connsiteX157" fmla="*/ 11172617 w 12192000"/>
              <a:gd name="connsiteY157" fmla="*/ 82697 h 1163932"/>
              <a:gd name="connsiteX158" fmla="*/ 11240397 w 12192000"/>
              <a:gd name="connsiteY158" fmla="*/ 88262 h 1163932"/>
              <a:gd name="connsiteX159" fmla="*/ 11270034 w 12192000"/>
              <a:gd name="connsiteY159" fmla="*/ 98379 h 1163932"/>
              <a:gd name="connsiteX160" fmla="*/ 11293091 w 12192000"/>
              <a:gd name="connsiteY160" fmla="*/ 98474 h 1163932"/>
              <a:gd name="connsiteX161" fmla="*/ 11310949 w 12192000"/>
              <a:gd name="connsiteY161" fmla="*/ 104274 h 1163932"/>
              <a:gd name="connsiteX162" fmla="*/ 11345279 w 12192000"/>
              <a:gd name="connsiteY162" fmla="*/ 101883 h 1163932"/>
              <a:gd name="connsiteX163" fmla="*/ 11354597 w 12192000"/>
              <a:gd name="connsiteY163" fmla="*/ 104385 h 1163932"/>
              <a:gd name="connsiteX164" fmla="*/ 11367725 w 12192000"/>
              <a:gd name="connsiteY164" fmla="*/ 104431 h 1163932"/>
              <a:gd name="connsiteX165" fmla="*/ 11399832 w 12192000"/>
              <a:gd name="connsiteY165" fmla="*/ 117048 h 1163932"/>
              <a:gd name="connsiteX166" fmla="*/ 11487595 w 12192000"/>
              <a:gd name="connsiteY166" fmla="*/ 158754 h 1163932"/>
              <a:gd name="connsiteX167" fmla="*/ 11590850 w 12192000"/>
              <a:gd name="connsiteY167" fmla="*/ 244984 h 1163932"/>
              <a:gd name="connsiteX168" fmla="*/ 11736204 w 12192000"/>
              <a:gd name="connsiteY168" fmla="*/ 283941 h 1163932"/>
              <a:gd name="connsiteX169" fmla="*/ 11760331 w 12192000"/>
              <a:gd name="connsiteY169" fmla="*/ 298368 h 1163932"/>
              <a:gd name="connsiteX170" fmla="*/ 11819139 w 12192000"/>
              <a:gd name="connsiteY170" fmla="*/ 310575 h 1163932"/>
              <a:gd name="connsiteX171" fmla="*/ 11821967 w 12192000"/>
              <a:gd name="connsiteY171" fmla="*/ 312222 h 1163932"/>
              <a:gd name="connsiteX172" fmla="*/ 11847125 w 12192000"/>
              <a:gd name="connsiteY172" fmla="*/ 303833 h 1163932"/>
              <a:gd name="connsiteX173" fmla="*/ 11980134 w 12192000"/>
              <a:gd name="connsiteY173" fmla="*/ 328343 h 1163932"/>
              <a:gd name="connsiteX174" fmla="*/ 12174576 w 12192000"/>
              <a:gd name="connsiteY174" fmla="*/ 382540 h 1163932"/>
              <a:gd name="connsiteX175" fmla="*/ 12192000 w 12192000"/>
              <a:gd name="connsiteY175" fmla="*/ 385665 h 1163932"/>
              <a:gd name="connsiteX176" fmla="*/ 12192000 w 12192000"/>
              <a:gd name="connsiteY176" fmla="*/ 1163932 h 1163932"/>
              <a:gd name="connsiteX177" fmla="*/ 0 w 12192000"/>
              <a:gd name="connsiteY177" fmla="*/ 1163932 h 1163932"/>
              <a:gd name="connsiteX178" fmla="*/ 0 w 12192000"/>
              <a:gd name="connsiteY178" fmla="*/ 489977 h 1163932"/>
              <a:gd name="connsiteX179" fmla="*/ 5331 w 12192000"/>
              <a:gd name="connsiteY179" fmla="*/ 489229 h 1163932"/>
              <a:gd name="connsiteX180" fmla="*/ 39902 w 12192000"/>
              <a:gd name="connsiteY180" fmla="*/ 478716 h 1163932"/>
              <a:gd name="connsiteX181" fmla="*/ 117880 w 12192000"/>
              <a:gd name="connsiteY181" fmla="*/ 427388 h 1163932"/>
              <a:gd name="connsiteX182" fmla="*/ 238140 w 12192000"/>
              <a:gd name="connsiteY182" fmla="*/ 385729 h 1163932"/>
              <a:gd name="connsiteX183" fmla="*/ 249589 w 12192000"/>
              <a:gd name="connsiteY183" fmla="*/ 385949 h 1163932"/>
              <a:gd name="connsiteX184" fmla="*/ 296963 w 12192000"/>
              <a:gd name="connsiteY184" fmla="*/ 362534 h 1163932"/>
              <a:gd name="connsiteX185" fmla="*/ 339235 w 12192000"/>
              <a:gd name="connsiteY185" fmla="*/ 330857 h 1163932"/>
              <a:gd name="connsiteX186" fmla="*/ 447152 w 12192000"/>
              <a:gd name="connsiteY186" fmla="*/ 333855 h 1163932"/>
              <a:gd name="connsiteX187" fmla="*/ 475247 w 12192000"/>
              <a:gd name="connsiteY187" fmla="*/ 343146 h 1163932"/>
              <a:gd name="connsiteX188" fmla="*/ 477967 w 12192000"/>
              <a:gd name="connsiteY188" fmla="*/ 344392 h 1163932"/>
              <a:gd name="connsiteX189" fmla="*/ 527683 w 12192000"/>
              <a:gd name="connsiteY189" fmla="*/ 339655 h 1163932"/>
              <a:gd name="connsiteX190" fmla="*/ 703732 w 12192000"/>
              <a:gd name="connsiteY190" fmla="*/ 323031 h 1163932"/>
              <a:gd name="connsiteX191" fmla="*/ 853391 w 12192000"/>
              <a:gd name="connsiteY191" fmla="*/ 310023 h 1163932"/>
              <a:gd name="connsiteX192" fmla="*/ 925332 w 12192000"/>
              <a:gd name="connsiteY192" fmla="*/ 305118 h 1163932"/>
              <a:gd name="connsiteX193" fmla="*/ 941286 w 12192000"/>
              <a:gd name="connsiteY193" fmla="*/ 295364 h 1163932"/>
              <a:gd name="connsiteX194" fmla="*/ 950845 w 12192000"/>
              <a:gd name="connsiteY194" fmla="*/ 293027 h 1163932"/>
              <a:gd name="connsiteX195" fmla="*/ 953292 w 12192000"/>
              <a:gd name="connsiteY195" fmla="*/ 287324 h 1163932"/>
              <a:gd name="connsiteX196" fmla="*/ 967499 w 12192000"/>
              <a:gd name="connsiteY196" fmla="*/ 280192 h 1163932"/>
              <a:gd name="connsiteX197" fmla="*/ 985161 w 12192000"/>
              <a:gd name="connsiteY197" fmla="*/ 277297 h 1163932"/>
              <a:gd name="connsiteX198" fmla="*/ 1069267 w 12192000"/>
              <a:gd name="connsiteY198" fmla="*/ 269198 h 1163932"/>
              <a:gd name="connsiteX199" fmla="*/ 1138407 w 12192000"/>
              <a:gd name="connsiteY199" fmla="*/ 252999 h 1163932"/>
              <a:gd name="connsiteX200" fmla="*/ 1164931 w 12192000"/>
              <a:gd name="connsiteY200" fmla="*/ 245054 h 1163932"/>
              <a:gd name="connsiteX201" fmla="*/ 1211622 w 12192000"/>
              <a:gd name="connsiteY201" fmla="*/ 227108 h 1163932"/>
              <a:gd name="connsiteX202" fmla="*/ 1274567 w 12192000"/>
              <a:gd name="connsiteY202" fmla="*/ 209812 h 1163932"/>
              <a:gd name="connsiteX203" fmla="*/ 1325029 w 12192000"/>
              <a:gd name="connsiteY203" fmla="*/ 214369 h 1163932"/>
              <a:gd name="connsiteX204" fmla="*/ 1356805 w 12192000"/>
              <a:gd name="connsiteY204" fmla="*/ 210054 h 1163932"/>
              <a:gd name="connsiteX205" fmla="*/ 1468752 w 12192000"/>
              <a:gd name="connsiteY205" fmla="*/ 221036 h 1163932"/>
              <a:gd name="connsiteX206" fmla="*/ 1650750 w 12192000"/>
              <a:gd name="connsiteY206" fmla="*/ 171522 h 1163932"/>
              <a:gd name="connsiteX207" fmla="*/ 1655056 w 12192000"/>
              <a:gd name="connsiteY207" fmla="*/ 178538 h 1163932"/>
              <a:gd name="connsiteX208" fmla="*/ 1683220 w 12192000"/>
              <a:gd name="connsiteY208" fmla="*/ 176084 h 1163932"/>
              <a:gd name="connsiteX209" fmla="*/ 1685599 w 12192000"/>
              <a:gd name="connsiteY209" fmla="*/ 171820 h 1163932"/>
              <a:gd name="connsiteX210" fmla="*/ 1689230 w 12192000"/>
              <a:gd name="connsiteY210" fmla="*/ 171091 h 1163932"/>
              <a:gd name="connsiteX211" fmla="*/ 1691052 w 12192000"/>
              <a:gd name="connsiteY211" fmla="*/ 175010 h 1163932"/>
              <a:gd name="connsiteX212" fmla="*/ 1735783 w 12192000"/>
              <a:gd name="connsiteY212" fmla="*/ 183832 h 1163932"/>
              <a:gd name="connsiteX213" fmla="*/ 1797102 w 12192000"/>
              <a:gd name="connsiteY213" fmla="*/ 188721 h 1163932"/>
              <a:gd name="connsiteX214" fmla="*/ 1845638 w 12192000"/>
              <a:gd name="connsiteY214" fmla="*/ 170206 h 1163932"/>
              <a:gd name="connsiteX215" fmla="*/ 1848980 w 12192000"/>
              <a:gd name="connsiteY215" fmla="*/ 173948 h 1163932"/>
              <a:gd name="connsiteX216" fmla="*/ 1880587 w 12192000"/>
              <a:gd name="connsiteY216" fmla="*/ 171938 h 1163932"/>
              <a:gd name="connsiteX217" fmla="*/ 1995803 w 12192000"/>
              <a:gd name="connsiteY217" fmla="*/ 138279 h 1163932"/>
              <a:gd name="connsiteX218" fmla="*/ 2057448 w 12192000"/>
              <a:gd name="connsiteY218" fmla="*/ 135082 h 1163932"/>
              <a:gd name="connsiteX219" fmla="*/ 2119088 w 12192000"/>
              <a:gd name="connsiteY219" fmla="*/ 119940 h 1163932"/>
              <a:gd name="connsiteX220" fmla="*/ 2138831 w 12192000"/>
              <a:gd name="connsiteY220" fmla="*/ 122626 h 1163932"/>
              <a:gd name="connsiteX221" fmla="*/ 2174180 w 12192000"/>
              <a:gd name="connsiteY221" fmla="*/ 117121 h 1163932"/>
              <a:gd name="connsiteX222" fmla="*/ 2214259 w 12192000"/>
              <a:gd name="connsiteY222" fmla="*/ 116974 h 1163932"/>
              <a:gd name="connsiteX223" fmla="*/ 2264911 w 12192000"/>
              <a:gd name="connsiteY223" fmla="*/ 108071 h 1163932"/>
              <a:gd name="connsiteX224" fmla="*/ 2298963 w 12192000"/>
              <a:gd name="connsiteY224" fmla="*/ 107788 h 1163932"/>
              <a:gd name="connsiteX225" fmla="*/ 2454058 w 12192000"/>
              <a:gd name="connsiteY225" fmla="*/ 73698 h 1163932"/>
              <a:gd name="connsiteX226" fmla="*/ 2534188 w 12192000"/>
              <a:gd name="connsiteY226" fmla="*/ 70162 h 1163932"/>
              <a:gd name="connsiteX227" fmla="*/ 2616912 w 12192000"/>
              <a:gd name="connsiteY227" fmla="*/ 51189 h 1163932"/>
              <a:gd name="connsiteX228" fmla="*/ 2698592 w 12192000"/>
              <a:gd name="connsiteY228" fmla="*/ 42305 h 1163932"/>
              <a:gd name="connsiteX229" fmla="*/ 2891953 w 12192000"/>
              <a:gd name="connsiteY229" fmla="*/ 34973 h 1163932"/>
              <a:gd name="connsiteX230" fmla="*/ 2955508 w 12192000"/>
              <a:gd name="connsiteY230" fmla="*/ 929 h 1163932"/>
              <a:gd name="connsiteX0" fmla="*/ 2891953 w 12192000"/>
              <a:gd name="connsiteY0" fmla="*/ 33056 h 1162015"/>
              <a:gd name="connsiteX1" fmla="*/ 2973472 w 12192000"/>
              <a:gd name="connsiteY1" fmla="*/ 452 h 1162015"/>
              <a:gd name="connsiteX2" fmla="*/ 3052621 w 12192000"/>
              <a:gd name="connsiteY2" fmla="*/ 12113 h 1162015"/>
              <a:gd name="connsiteX3" fmla="*/ 3145220 w 12192000"/>
              <a:gd name="connsiteY3" fmla="*/ 14360 h 1162015"/>
              <a:gd name="connsiteX4" fmla="*/ 3233309 w 12192000"/>
              <a:gd name="connsiteY4" fmla="*/ 7051 h 1162015"/>
              <a:gd name="connsiteX5" fmla="*/ 3320851 w 12192000"/>
              <a:gd name="connsiteY5" fmla="*/ 16985 h 1162015"/>
              <a:gd name="connsiteX6" fmla="*/ 3394552 w 12192000"/>
              <a:gd name="connsiteY6" fmla="*/ 36362 h 1162015"/>
              <a:gd name="connsiteX7" fmla="*/ 3462252 w 12192000"/>
              <a:gd name="connsiteY7" fmla="*/ 66729 h 1162015"/>
              <a:gd name="connsiteX8" fmla="*/ 3504799 w 12192000"/>
              <a:gd name="connsiteY8" fmla="*/ 91446 h 1162015"/>
              <a:gd name="connsiteX9" fmla="*/ 3568807 w 12192000"/>
              <a:gd name="connsiteY9" fmla="*/ 82640 h 1162015"/>
              <a:gd name="connsiteX10" fmla="*/ 3571993 w 12192000"/>
              <a:gd name="connsiteY10" fmla="*/ 85188 h 1162015"/>
              <a:gd name="connsiteX11" fmla="*/ 3590879 w 12192000"/>
              <a:gd name="connsiteY11" fmla="*/ 98198 h 1162015"/>
              <a:gd name="connsiteX12" fmla="*/ 3623973 w 12192000"/>
              <a:gd name="connsiteY12" fmla="*/ 91167 h 1162015"/>
              <a:gd name="connsiteX13" fmla="*/ 3636728 w 12192000"/>
              <a:gd name="connsiteY13" fmla="*/ 96102 h 1162015"/>
              <a:gd name="connsiteX14" fmla="*/ 3676976 w 12192000"/>
              <a:gd name="connsiteY14" fmla="*/ 94683 h 1162015"/>
              <a:gd name="connsiteX15" fmla="*/ 3722653 w 12192000"/>
              <a:gd name="connsiteY15" fmla="*/ 113446 h 1162015"/>
              <a:gd name="connsiteX16" fmla="*/ 3775112 w 12192000"/>
              <a:gd name="connsiteY16" fmla="*/ 97053 h 1162015"/>
              <a:gd name="connsiteX17" fmla="*/ 3932956 w 12192000"/>
              <a:gd name="connsiteY17" fmla="*/ 120420 h 1162015"/>
              <a:gd name="connsiteX18" fmla="*/ 4100593 w 12192000"/>
              <a:gd name="connsiteY18" fmla="*/ 161917 h 1162015"/>
              <a:gd name="connsiteX19" fmla="*/ 4316364 w 12192000"/>
              <a:gd name="connsiteY19" fmla="*/ 175536 h 1162015"/>
              <a:gd name="connsiteX20" fmla="*/ 4387387 w 12192000"/>
              <a:gd name="connsiteY20" fmla="*/ 162443 h 1162015"/>
              <a:gd name="connsiteX21" fmla="*/ 4427957 w 12192000"/>
              <a:gd name="connsiteY21" fmla="*/ 175609 h 1162015"/>
              <a:gd name="connsiteX22" fmla="*/ 4502291 w 12192000"/>
              <a:gd name="connsiteY22" fmla="*/ 186280 h 1162015"/>
              <a:gd name="connsiteX23" fmla="*/ 4600771 w 12192000"/>
              <a:gd name="connsiteY23" fmla="*/ 210226 h 1162015"/>
              <a:gd name="connsiteX24" fmla="*/ 4644102 w 12192000"/>
              <a:gd name="connsiteY24" fmla="*/ 208446 h 1162015"/>
              <a:gd name="connsiteX25" fmla="*/ 4652752 w 12192000"/>
              <a:gd name="connsiteY25" fmla="*/ 208985 h 1162015"/>
              <a:gd name="connsiteX26" fmla="*/ 4652896 w 12192000"/>
              <a:gd name="connsiteY26" fmla="*/ 209369 h 1162015"/>
              <a:gd name="connsiteX27" fmla="*/ 4685303 w 12192000"/>
              <a:gd name="connsiteY27" fmla="*/ 211022 h 1162015"/>
              <a:gd name="connsiteX28" fmla="*/ 4690886 w 12192000"/>
              <a:gd name="connsiteY28" fmla="*/ 213850 h 1162015"/>
              <a:gd name="connsiteX29" fmla="*/ 4725430 w 12192000"/>
              <a:gd name="connsiteY29" fmla="*/ 236815 h 1162015"/>
              <a:gd name="connsiteX30" fmla="*/ 4800051 w 12192000"/>
              <a:gd name="connsiteY30" fmla="*/ 229182 h 1162015"/>
              <a:gd name="connsiteX31" fmla="*/ 4875115 w 12192000"/>
              <a:gd name="connsiteY31" fmla="*/ 262433 h 1162015"/>
              <a:gd name="connsiteX32" fmla="*/ 4936450 w 12192000"/>
              <a:gd name="connsiteY32" fmla="*/ 278985 h 1162015"/>
              <a:gd name="connsiteX33" fmla="*/ 5030961 w 12192000"/>
              <a:gd name="connsiteY33" fmla="*/ 303995 h 1162015"/>
              <a:gd name="connsiteX34" fmla="*/ 5082734 w 12192000"/>
              <a:gd name="connsiteY34" fmla="*/ 306664 h 1162015"/>
              <a:gd name="connsiteX35" fmla="*/ 5138799 w 12192000"/>
              <a:gd name="connsiteY35" fmla="*/ 301883 h 1162015"/>
              <a:gd name="connsiteX36" fmla="*/ 5259695 w 12192000"/>
              <a:gd name="connsiteY36" fmla="*/ 328559 h 1162015"/>
              <a:gd name="connsiteX37" fmla="*/ 5359642 w 12192000"/>
              <a:gd name="connsiteY37" fmla="*/ 338658 h 1162015"/>
              <a:gd name="connsiteX38" fmla="*/ 5372918 w 12192000"/>
              <a:gd name="connsiteY38" fmla="*/ 334917 h 1162015"/>
              <a:gd name="connsiteX39" fmla="*/ 5396084 w 12192000"/>
              <a:gd name="connsiteY39" fmla="*/ 326351 h 1162015"/>
              <a:gd name="connsiteX40" fmla="*/ 5414292 w 12192000"/>
              <a:gd name="connsiteY40" fmla="*/ 318946 h 1162015"/>
              <a:gd name="connsiteX41" fmla="*/ 5487276 w 12192000"/>
              <a:gd name="connsiteY41" fmla="*/ 305433 h 1162015"/>
              <a:gd name="connsiteX42" fmla="*/ 5612716 w 12192000"/>
              <a:gd name="connsiteY42" fmla="*/ 306201 h 1162015"/>
              <a:gd name="connsiteX43" fmla="*/ 5864813 w 12192000"/>
              <a:gd name="connsiteY43" fmla="*/ 255935 h 1162015"/>
              <a:gd name="connsiteX44" fmla="*/ 6151392 w 12192000"/>
              <a:gd name="connsiteY44" fmla="*/ 223815 h 1162015"/>
              <a:gd name="connsiteX45" fmla="*/ 6209396 w 12192000"/>
              <a:gd name="connsiteY45" fmla="*/ 218552 h 1162015"/>
              <a:gd name="connsiteX46" fmla="*/ 6269898 w 12192000"/>
              <a:gd name="connsiteY46" fmla="*/ 224383 h 1162015"/>
              <a:gd name="connsiteX47" fmla="*/ 6297029 w 12192000"/>
              <a:gd name="connsiteY47" fmla="*/ 222313 h 1162015"/>
              <a:gd name="connsiteX48" fmla="*/ 6352373 w 12192000"/>
              <a:gd name="connsiteY48" fmla="*/ 207244 h 1162015"/>
              <a:gd name="connsiteX49" fmla="*/ 6353759 w 12192000"/>
              <a:gd name="connsiteY49" fmla="*/ 207218 h 1162015"/>
              <a:gd name="connsiteX50" fmla="*/ 6363346 w 12192000"/>
              <a:gd name="connsiteY50" fmla="*/ 194783 h 1162015"/>
              <a:gd name="connsiteX51" fmla="*/ 6400681 w 12192000"/>
              <a:gd name="connsiteY51" fmla="*/ 202485 h 1162015"/>
              <a:gd name="connsiteX52" fmla="*/ 6402041 w 12192000"/>
              <a:gd name="connsiteY52" fmla="*/ 205156 h 1162015"/>
              <a:gd name="connsiteX53" fmla="*/ 6424912 w 12192000"/>
              <a:gd name="connsiteY53" fmla="*/ 203023 h 1162015"/>
              <a:gd name="connsiteX54" fmla="*/ 6502019 w 12192000"/>
              <a:gd name="connsiteY54" fmla="*/ 196871 h 1162015"/>
              <a:gd name="connsiteX55" fmla="*/ 6518229 w 12192000"/>
              <a:gd name="connsiteY55" fmla="*/ 195922 h 1162015"/>
              <a:gd name="connsiteX56" fmla="*/ 6519089 w 12192000"/>
              <a:gd name="connsiteY56" fmla="*/ 196357 h 1162015"/>
              <a:gd name="connsiteX57" fmla="*/ 6561047 w 12192000"/>
              <a:gd name="connsiteY57" fmla="*/ 180359 h 1162015"/>
              <a:gd name="connsiteX58" fmla="*/ 6595639 w 12192000"/>
              <a:gd name="connsiteY58" fmla="*/ 172679 h 1162015"/>
              <a:gd name="connsiteX59" fmla="*/ 6692265 w 12192000"/>
              <a:gd name="connsiteY59" fmla="*/ 169344 h 1162015"/>
              <a:gd name="connsiteX60" fmla="*/ 6697219 w 12192000"/>
              <a:gd name="connsiteY60" fmla="*/ 169816 h 1162015"/>
              <a:gd name="connsiteX61" fmla="*/ 6713656 w 12192000"/>
              <a:gd name="connsiteY61" fmla="*/ 158115 h 1162015"/>
              <a:gd name="connsiteX62" fmla="*/ 6714383 w 12192000"/>
              <a:gd name="connsiteY62" fmla="*/ 154940 h 1162015"/>
              <a:gd name="connsiteX63" fmla="*/ 6774793 w 12192000"/>
              <a:gd name="connsiteY63" fmla="*/ 164228 h 1162015"/>
              <a:gd name="connsiteX64" fmla="*/ 6782112 w 12192000"/>
              <a:gd name="connsiteY64" fmla="*/ 159770 h 1162015"/>
              <a:gd name="connsiteX65" fmla="*/ 6822392 w 12192000"/>
              <a:gd name="connsiteY65" fmla="*/ 173103 h 1162015"/>
              <a:gd name="connsiteX66" fmla="*/ 6842719 w 12192000"/>
              <a:gd name="connsiteY66" fmla="*/ 176108 h 1162015"/>
              <a:gd name="connsiteX67" fmla="*/ 6878958 w 12192000"/>
              <a:gd name="connsiteY67" fmla="*/ 185339 h 1162015"/>
              <a:gd name="connsiteX68" fmla="*/ 6881972 w 12192000"/>
              <a:gd name="connsiteY68" fmla="*/ 182360 h 1162015"/>
              <a:gd name="connsiteX69" fmla="*/ 6889133 w 12192000"/>
              <a:gd name="connsiteY69" fmla="*/ 185575 h 1162015"/>
              <a:gd name="connsiteX70" fmla="*/ 6894439 w 12192000"/>
              <a:gd name="connsiteY70" fmla="*/ 182157 h 1162015"/>
              <a:gd name="connsiteX71" fmla="*/ 6900419 w 12192000"/>
              <a:gd name="connsiteY71" fmla="*/ 183425 h 1162015"/>
              <a:gd name="connsiteX72" fmla="*/ 6963220 w 12192000"/>
              <a:gd name="connsiteY72" fmla="*/ 171819 h 1162015"/>
              <a:gd name="connsiteX73" fmla="*/ 6976706 w 12192000"/>
              <a:gd name="connsiteY73" fmla="*/ 175409 h 1162015"/>
              <a:gd name="connsiteX74" fmla="*/ 6987064 w 12192000"/>
              <a:gd name="connsiteY74" fmla="*/ 164917 h 1162015"/>
              <a:gd name="connsiteX75" fmla="*/ 7030230 w 12192000"/>
              <a:gd name="connsiteY75" fmla="*/ 164230 h 1162015"/>
              <a:gd name="connsiteX76" fmla="*/ 7045014 w 12192000"/>
              <a:gd name="connsiteY76" fmla="*/ 173616 h 1162015"/>
              <a:gd name="connsiteX77" fmla="*/ 7058714 w 12192000"/>
              <a:gd name="connsiteY77" fmla="*/ 180507 h 1162015"/>
              <a:gd name="connsiteX78" fmla="*/ 7060499 w 12192000"/>
              <a:gd name="connsiteY78" fmla="*/ 180578 h 1162015"/>
              <a:gd name="connsiteX79" fmla="*/ 7078430 w 12192000"/>
              <a:gd name="connsiteY79" fmla="*/ 181308 h 1162015"/>
              <a:gd name="connsiteX80" fmla="*/ 7176563 w 12192000"/>
              <a:gd name="connsiteY80" fmla="*/ 177759 h 1162015"/>
              <a:gd name="connsiteX81" fmla="*/ 7205529 w 12192000"/>
              <a:gd name="connsiteY81" fmla="*/ 185526 h 1162015"/>
              <a:gd name="connsiteX82" fmla="*/ 7310118 w 12192000"/>
              <a:gd name="connsiteY82" fmla="*/ 167120 h 1162015"/>
              <a:gd name="connsiteX83" fmla="*/ 7673859 w 12192000"/>
              <a:gd name="connsiteY83" fmla="*/ 154851 h 1162015"/>
              <a:gd name="connsiteX84" fmla="*/ 7692748 w 12192000"/>
              <a:gd name="connsiteY84" fmla="*/ 166052 h 1162015"/>
              <a:gd name="connsiteX85" fmla="*/ 7756672 w 12192000"/>
              <a:gd name="connsiteY85" fmla="*/ 161887 h 1162015"/>
              <a:gd name="connsiteX86" fmla="*/ 7974189 w 12192000"/>
              <a:gd name="connsiteY86" fmla="*/ 159334 h 1162015"/>
              <a:gd name="connsiteX87" fmla="*/ 8101969 w 12192000"/>
              <a:gd name="connsiteY87" fmla="*/ 149010 h 1162015"/>
              <a:gd name="connsiteX88" fmla="*/ 8106826 w 12192000"/>
              <a:gd name="connsiteY88" fmla="*/ 144368 h 1162015"/>
              <a:gd name="connsiteX89" fmla="*/ 8162058 w 12192000"/>
              <a:gd name="connsiteY89" fmla="*/ 101219 h 1162015"/>
              <a:gd name="connsiteX90" fmla="*/ 8184568 w 12192000"/>
              <a:gd name="connsiteY90" fmla="*/ 98505 h 1162015"/>
              <a:gd name="connsiteX91" fmla="*/ 8228227 w 12192000"/>
              <a:gd name="connsiteY91" fmla="*/ 110487 h 1162015"/>
              <a:gd name="connsiteX92" fmla="*/ 8237963 w 12192000"/>
              <a:gd name="connsiteY92" fmla="*/ 111511 h 1162015"/>
              <a:gd name="connsiteX93" fmla="*/ 8248358 w 12192000"/>
              <a:gd name="connsiteY93" fmla="*/ 110577 h 1162015"/>
              <a:gd name="connsiteX94" fmla="*/ 8249309 w 12192000"/>
              <a:gd name="connsiteY94" fmla="*/ 111213 h 1162015"/>
              <a:gd name="connsiteX95" fmla="*/ 8249997 w 12192000"/>
              <a:gd name="connsiteY95" fmla="*/ 110430 h 1162015"/>
              <a:gd name="connsiteX96" fmla="*/ 8272162 w 12192000"/>
              <a:gd name="connsiteY96" fmla="*/ 108439 h 1162015"/>
              <a:gd name="connsiteX97" fmla="*/ 8292349 w 12192000"/>
              <a:gd name="connsiteY97" fmla="*/ 101995 h 1162015"/>
              <a:gd name="connsiteX98" fmla="*/ 8292491 w 12192000"/>
              <a:gd name="connsiteY98" fmla="*/ 102018 h 1162015"/>
              <a:gd name="connsiteX99" fmla="*/ 8307239 w 12192000"/>
              <a:gd name="connsiteY99" fmla="*/ 99106 h 1162015"/>
              <a:gd name="connsiteX100" fmla="*/ 8339282 w 12192000"/>
              <a:gd name="connsiteY100" fmla="*/ 113457 h 1162015"/>
              <a:gd name="connsiteX101" fmla="*/ 8346156 w 12192000"/>
              <a:gd name="connsiteY101" fmla="*/ 115742 h 1162015"/>
              <a:gd name="connsiteX102" fmla="*/ 8346467 w 12192000"/>
              <a:gd name="connsiteY102" fmla="*/ 115539 h 1162015"/>
              <a:gd name="connsiteX103" fmla="*/ 8354069 w 12192000"/>
              <a:gd name="connsiteY103" fmla="*/ 117457 h 1162015"/>
              <a:gd name="connsiteX104" fmla="*/ 8358687 w 12192000"/>
              <a:gd name="connsiteY104" fmla="*/ 119908 h 1162015"/>
              <a:gd name="connsiteX105" fmla="*/ 8433385 w 12192000"/>
              <a:gd name="connsiteY105" fmla="*/ 104184 h 1162015"/>
              <a:gd name="connsiteX106" fmla="*/ 8533779 w 12192000"/>
              <a:gd name="connsiteY106" fmla="*/ 102889 h 1162015"/>
              <a:gd name="connsiteX107" fmla="*/ 8632833 w 12192000"/>
              <a:gd name="connsiteY107" fmla="*/ 105047 h 1162015"/>
              <a:gd name="connsiteX108" fmla="*/ 8668523 w 12192000"/>
              <a:gd name="connsiteY108" fmla="*/ 107494 h 1162015"/>
              <a:gd name="connsiteX109" fmla="*/ 8732893 w 12192000"/>
              <a:gd name="connsiteY109" fmla="*/ 104506 h 1162015"/>
              <a:gd name="connsiteX110" fmla="*/ 8764071 w 12192000"/>
              <a:gd name="connsiteY110" fmla="*/ 99102 h 1162015"/>
              <a:gd name="connsiteX111" fmla="*/ 8767004 w 12192000"/>
              <a:gd name="connsiteY111" fmla="*/ 96034 h 1162015"/>
              <a:gd name="connsiteX112" fmla="*/ 8772553 w 12192000"/>
              <a:gd name="connsiteY112" fmla="*/ 94829 h 1162015"/>
              <a:gd name="connsiteX113" fmla="*/ 8787201 w 12192000"/>
              <a:gd name="connsiteY113" fmla="*/ 96548 h 1162015"/>
              <a:gd name="connsiteX114" fmla="*/ 8792624 w 12192000"/>
              <a:gd name="connsiteY114" fmla="*/ 98018 h 1162015"/>
              <a:gd name="connsiteX115" fmla="*/ 8800741 w 12192000"/>
              <a:gd name="connsiteY115" fmla="*/ 98412 h 1162015"/>
              <a:gd name="connsiteX116" fmla="*/ 8800966 w 12192000"/>
              <a:gd name="connsiteY116" fmla="*/ 98160 h 1162015"/>
              <a:gd name="connsiteX117" fmla="*/ 8808513 w 12192000"/>
              <a:gd name="connsiteY117" fmla="*/ 99045 h 1162015"/>
              <a:gd name="connsiteX118" fmla="*/ 8845110 w 12192000"/>
              <a:gd name="connsiteY118" fmla="*/ 106694 h 1162015"/>
              <a:gd name="connsiteX119" fmla="*/ 8917529 w 12192000"/>
              <a:gd name="connsiteY119" fmla="*/ 80888 h 1162015"/>
              <a:gd name="connsiteX120" fmla="*/ 9026654 w 12192000"/>
              <a:gd name="connsiteY120" fmla="*/ 97935 h 1162015"/>
              <a:gd name="connsiteX121" fmla="*/ 9088505 w 12192000"/>
              <a:gd name="connsiteY121" fmla="*/ 117517 h 1162015"/>
              <a:gd name="connsiteX122" fmla="*/ 9203241 w 12192000"/>
              <a:gd name="connsiteY122" fmla="*/ 116228 h 1162015"/>
              <a:gd name="connsiteX123" fmla="*/ 9415584 w 12192000"/>
              <a:gd name="connsiteY123" fmla="*/ 161671 h 1162015"/>
              <a:gd name="connsiteX124" fmla="*/ 9505102 w 12192000"/>
              <a:gd name="connsiteY124" fmla="*/ 145557 h 1162015"/>
              <a:gd name="connsiteX125" fmla="*/ 9643040 w 12192000"/>
              <a:gd name="connsiteY125" fmla="*/ 162748 h 1162015"/>
              <a:gd name="connsiteX126" fmla="*/ 9762999 w 12192000"/>
              <a:gd name="connsiteY126" fmla="*/ 167138 h 1162015"/>
              <a:gd name="connsiteX127" fmla="*/ 9776183 w 12192000"/>
              <a:gd name="connsiteY127" fmla="*/ 166706 h 1162015"/>
              <a:gd name="connsiteX128" fmla="*/ 9780532 w 12192000"/>
              <a:gd name="connsiteY128" fmla="*/ 160338 h 1162015"/>
              <a:gd name="connsiteX129" fmla="*/ 9824924 w 12192000"/>
              <a:gd name="connsiteY129" fmla="*/ 156162 h 1162015"/>
              <a:gd name="connsiteX130" fmla="*/ 9910588 w 12192000"/>
              <a:gd name="connsiteY130" fmla="*/ 158842 h 1162015"/>
              <a:gd name="connsiteX131" fmla="*/ 9924173 w 12192000"/>
              <a:gd name="connsiteY131" fmla="*/ 163106 h 1162015"/>
              <a:gd name="connsiteX132" fmla="*/ 10010969 w 12192000"/>
              <a:gd name="connsiteY132" fmla="*/ 160317 h 1162015"/>
              <a:gd name="connsiteX133" fmla="*/ 10070699 w 12192000"/>
              <a:gd name="connsiteY133" fmla="*/ 162369 h 1162015"/>
              <a:gd name="connsiteX134" fmla="*/ 10083825 w 12192000"/>
              <a:gd name="connsiteY134" fmla="*/ 166527 h 1162015"/>
              <a:gd name="connsiteX135" fmla="*/ 10097932 w 12192000"/>
              <a:gd name="connsiteY135" fmla="*/ 159243 h 1162015"/>
              <a:gd name="connsiteX136" fmla="*/ 10101779 w 12192000"/>
              <a:gd name="connsiteY136" fmla="*/ 153571 h 1162015"/>
              <a:gd name="connsiteX137" fmla="*/ 10149437 w 12192000"/>
              <a:gd name="connsiteY137" fmla="*/ 156681 h 1162015"/>
              <a:gd name="connsiteX138" fmla="*/ 10155104 w 12192000"/>
              <a:gd name="connsiteY138" fmla="*/ 156128 h 1162015"/>
              <a:gd name="connsiteX139" fmla="*/ 10250982 w 12192000"/>
              <a:gd name="connsiteY139" fmla="*/ 133157 h 1162015"/>
              <a:gd name="connsiteX140" fmla="*/ 10343301 w 12192000"/>
              <a:gd name="connsiteY140" fmla="*/ 95399 h 1162015"/>
              <a:gd name="connsiteX141" fmla="*/ 10366625 w 12192000"/>
              <a:gd name="connsiteY141" fmla="*/ 83943 h 1162015"/>
              <a:gd name="connsiteX142" fmla="*/ 10433505 w 12192000"/>
              <a:gd name="connsiteY142" fmla="*/ 69515 h 1162015"/>
              <a:gd name="connsiteX143" fmla="*/ 10547510 w 12192000"/>
              <a:gd name="connsiteY143" fmla="*/ 51761 h 1162015"/>
              <a:gd name="connsiteX144" fmla="*/ 10588150 w 12192000"/>
              <a:gd name="connsiteY144" fmla="*/ 36802 h 1162015"/>
              <a:gd name="connsiteX145" fmla="*/ 10589457 w 12192000"/>
              <a:gd name="connsiteY145" fmla="*/ 29811 h 1162015"/>
              <a:gd name="connsiteX146" fmla="*/ 10699976 w 12192000"/>
              <a:gd name="connsiteY146" fmla="*/ 47860 h 1162015"/>
              <a:gd name="connsiteX147" fmla="*/ 10812237 w 12192000"/>
              <a:gd name="connsiteY147" fmla="*/ 50842 h 1162015"/>
              <a:gd name="connsiteX148" fmla="*/ 10869837 w 12192000"/>
              <a:gd name="connsiteY148" fmla="*/ 70310 h 1162015"/>
              <a:gd name="connsiteX149" fmla="*/ 10881770 w 12192000"/>
              <a:gd name="connsiteY149" fmla="*/ 78187 h 1162015"/>
              <a:gd name="connsiteX150" fmla="*/ 10896899 w 12192000"/>
              <a:gd name="connsiteY150" fmla="*/ 75246 h 1162015"/>
              <a:gd name="connsiteX151" fmla="*/ 10901748 w 12192000"/>
              <a:gd name="connsiteY151" fmla="*/ 70867 h 1162015"/>
              <a:gd name="connsiteX152" fmla="*/ 10947419 w 12192000"/>
              <a:gd name="connsiteY152" fmla="*/ 87831 h 1162015"/>
              <a:gd name="connsiteX153" fmla="*/ 10953034 w 12192000"/>
              <a:gd name="connsiteY153" fmla="*/ 88953 h 1162015"/>
              <a:gd name="connsiteX154" fmla="*/ 10992070 w 12192000"/>
              <a:gd name="connsiteY154" fmla="*/ 93356 h 1162015"/>
              <a:gd name="connsiteX155" fmla="*/ 11112372 w 12192000"/>
              <a:gd name="connsiteY155" fmla="*/ 86762 h 1162015"/>
              <a:gd name="connsiteX156" fmla="*/ 11147719 w 12192000"/>
              <a:gd name="connsiteY156" fmla="*/ 85075 h 1162015"/>
              <a:gd name="connsiteX157" fmla="*/ 11172617 w 12192000"/>
              <a:gd name="connsiteY157" fmla="*/ 80780 h 1162015"/>
              <a:gd name="connsiteX158" fmla="*/ 11240397 w 12192000"/>
              <a:gd name="connsiteY158" fmla="*/ 86345 h 1162015"/>
              <a:gd name="connsiteX159" fmla="*/ 11270034 w 12192000"/>
              <a:gd name="connsiteY159" fmla="*/ 96462 h 1162015"/>
              <a:gd name="connsiteX160" fmla="*/ 11293091 w 12192000"/>
              <a:gd name="connsiteY160" fmla="*/ 96557 h 1162015"/>
              <a:gd name="connsiteX161" fmla="*/ 11310949 w 12192000"/>
              <a:gd name="connsiteY161" fmla="*/ 102357 h 1162015"/>
              <a:gd name="connsiteX162" fmla="*/ 11345279 w 12192000"/>
              <a:gd name="connsiteY162" fmla="*/ 99966 h 1162015"/>
              <a:gd name="connsiteX163" fmla="*/ 11354597 w 12192000"/>
              <a:gd name="connsiteY163" fmla="*/ 102468 h 1162015"/>
              <a:gd name="connsiteX164" fmla="*/ 11367725 w 12192000"/>
              <a:gd name="connsiteY164" fmla="*/ 102514 h 1162015"/>
              <a:gd name="connsiteX165" fmla="*/ 11399832 w 12192000"/>
              <a:gd name="connsiteY165" fmla="*/ 115131 h 1162015"/>
              <a:gd name="connsiteX166" fmla="*/ 11487595 w 12192000"/>
              <a:gd name="connsiteY166" fmla="*/ 156837 h 1162015"/>
              <a:gd name="connsiteX167" fmla="*/ 11590850 w 12192000"/>
              <a:gd name="connsiteY167" fmla="*/ 243067 h 1162015"/>
              <a:gd name="connsiteX168" fmla="*/ 11736204 w 12192000"/>
              <a:gd name="connsiteY168" fmla="*/ 282024 h 1162015"/>
              <a:gd name="connsiteX169" fmla="*/ 11760331 w 12192000"/>
              <a:gd name="connsiteY169" fmla="*/ 296451 h 1162015"/>
              <a:gd name="connsiteX170" fmla="*/ 11819139 w 12192000"/>
              <a:gd name="connsiteY170" fmla="*/ 308658 h 1162015"/>
              <a:gd name="connsiteX171" fmla="*/ 11821967 w 12192000"/>
              <a:gd name="connsiteY171" fmla="*/ 310305 h 1162015"/>
              <a:gd name="connsiteX172" fmla="*/ 11847125 w 12192000"/>
              <a:gd name="connsiteY172" fmla="*/ 301916 h 1162015"/>
              <a:gd name="connsiteX173" fmla="*/ 11980134 w 12192000"/>
              <a:gd name="connsiteY173" fmla="*/ 326426 h 1162015"/>
              <a:gd name="connsiteX174" fmla="*/ 12174576 w 12192000"/>
              <a:gd name="connsiteY174" fmla="*/ 380623 h 1162015"/>
              <a:gd name="connsiteX175" fmla="*/ 12192000 w 12192000"/>
              <a:gd name="connsiteY175" fmla="*/ 383748 h 1162015"/>
              <a:gd name="connsiteX176" fmla="*/ 12192000 w 12192000"/>
              <a:gd name="connsiteY176" fmla="*/ 1162015 h 1162015"/>
              <a:gd name="connsiteX177" fmla="*/ 0 w 12192000"/>
              <a:gd name="connsiteY177" fmla="*/ 1162015 h 1162015"/>
              <a:gd name="connsiteX178" fmla="*/ 0 w 12192000"/>
              <a:gd name="connsiteY178" fmla="*/ 488060 h 1162015"/>
              <a:gd name="connsiteX179" fmla="*/ 5331 w 12192000"/>
              <a:gd name="connsiteY179" fmla="*/ 487312 h 1162015"/>
              <a:gd name="connsiteX180" fmla="*/ 39902 w 12192000"/>
              <a:gd name="connsiteY180" fmla="*/ 476799 h 1162015"/>
              <a:gd name="connsiteX181" fmla="*/ 117880 w 12192000"/>
              <a:gd name="connsiteY181" fmla="*/ 425471 h 1162015"/>
              <a:gd name="connsiteX182" fmla="*/ 238140 w 12192000"/>
              <a:gd name="connsiteY182" fmla="*/ 383812 h 1162015"/>
              <a:gd name="connsiteX183" fmla="*/ 249589 w 12192000"/>
              <a:gd name="connsiteY183" fmla="*/ 384032 h 1162015"/>
              <a:gd name="connsiteX184" fmla="*/ 296963 w 12192000"/>
              <a:gd name="connsiteY184" fmla="*/ 360617 h 1162015"/>
              <a:gd name="connsiteX185" fmla="*/ 339235 w 12192000"/>
              <a:gd name="connsiteY185" fmla="*/ 328940 h 1162015"/>
              <a:gd name="connsiteX186" fmla="*/ 447152 w 12192000"/>
              <a:gd name="connsiteY186" fmla="*/ 331938 h 1162015"/>
              <a:gd name="connsiteX187" fmla="*/ 475247 w 12192000"/>
              <a:gd name="connsiteY187" fmla="*/ 341229 h 1162015"/>
              <a:gd name="connsiteX188" fmla="*/ 477967 w 12192000"/>
              <a:gd name="connsiteY188" fmla="*/ 342475 h 1162015"/>
              <a:gd name="connsiteX189" fmla="*/ 527683 w 12192000"/>
              <a:gd name="connsiteY189" fmla="*/ 337738 h 1162015"/>
              <a:gd name="connsiteX190" fmla="*/ 703732 w 12192000"/>
              <a:gd name="connsiteY190" fmla="*/ 321114 h 1162015"/>
              <a:gd name="connsiteX191" fmla="*/ 853391 w 12192000"/>
              <a:gd name="connsiteY191" fmla="*/ 308106 h 1162015"/>
              <a:gd name="connsiteX192" fmla="*/ 925332 w 12192000"/>
              <a:gd name="connsiteY192" fmla="*/ 303201 h 1162015"/>
              <a:gd name="connsiteX193" fmla="*/ 941286 w 12192000"/>
              <a:gd name="connsiteY193" fmla="*/ 293447 h 1162015"/>
              <a:gd name="connsiteX194" fmla="*/ 950845 w 12192000"/>
              <a:gd name="connsiteY194" fmla="*/ 291110 h 1162015"/>
              <a:gd name="connsiteX195" fmla="*/ 953292 w 12192000"/>
              <a:gd name="connsiteY195" fmla="*/ 285407 h 1162015"/>
              <a:gd name="connsiteX196" fmla="*/ 967499 w 12192000"/>
              <a:gd name="connsiteY196" fmla="*/ 278275 h 1162015"/>
              <a:gd name="connsiteX197" fmla="*/ 985161 w 12192000"/>
              <a:gd name="connsiteY197" fmla="*/ 275380 h 1162015"/>
              <a:gd name="connsiteX198" fmla="*/ 1069267 w 12192000"/>
              <a:gd name="connsiteY198" fmla="*/ 267281 h 1162015"/>
              <a:gd name="connsiteX199" fmla="*/ 1138407 w 12192000"/>
              <a:gd name="connsiteY199" fmla="*/ 251082 h 1162015"/>
              <a:gd name="connsiteX200" fmla="*/ 1164931 w 12192000"/>
              <a:gd name="connsiteY200" fmla="*/ 243137 h 1162015"/>
              <a:gd name="connsiteX201" fmla="*/ 1211622 w 12192000"/>
              <a:gd name="connsiteY201" fmla="*/ 225191 h 1162015"/>
              <a:gd name="connsiteX202" fmla="*/ 1274567 w 12192000"/>
              <a:gd name="connsiteY202" fmla="*/ 207895 h 1162015"/>
              <a:gd name="connsiteX203" fmla="*/ 1325029 w 12192000"/>
              <a:gd name="connsiteY203" fmla="*/ 212452 h 1162015"/>
              <a:gd name="connsiteX204" fmla="*/ 1356805 w 12192000"/>
              <a:gd name="connsiteY204" fmla="*/ 208137 h 1162015"/>
              <a:gd name="connsiteX205" fmla="*/ 1468752 w 12192000"/>
              <a:gd name="connsiteY205" fmla="*/ 219119 h 1162015"/>
              <a:gd name="connsiteX206" fmla="*/ 1650750 w 12192000"/>
              <a:gd name="connsiteY206" fmla="*/ 169605 h 1162015"/>
              <a:gd name="connsiteX207" fmla="*/ 1655056 w 12192000"/>
              <a:gd name="connsiteY207" fmla="*/ 176621 h 1162015"/>
              <a:gd name="connsiteX208" fmla="*/ 1683220 w 12192000"/>
              <a:gd name="connsiteY208" fmla="*/ 174167 h 1162015"/>
              <a:gd name="connsiteX209" fmla="*/ 1685599 w 12192000"/>
              <a:gd name="connsiteY209" fmla="*/ 169903 h 1162015"/>
              <a:gd name="connsiteX210" fmla="*/ 1689230 w 12192000"/>
              <a:gd name="connsiteY210" fmla="*/ 169174 h 1162015"/>
              <a:gd name="connsiteX211" fmla="*/ 1691052 w 12192000"/>
              <a:gd name="connsiteY211" fmla="*/ 173093 h 1162015"/>
              <a:gd name="connsiteX212" fmla="*/ 1735783 w 12192000"/>
              <a:gd name="connsiteY212" fmla="*/ 181915 h 1162015"/>
              <a:gd name="connsiteX213" fmla="*/ 1797102 w 12192000"/>
              <a:gd name="connsiteY213" fmla="*/ 186804 h 1162015"/>
              <a:gd name="connsiteX214" fmla="*/ 1845638 w 12192000"/>
              <a:gd name="connsiteY214" fmla="*/ 168289 h 1162015"/>
              <a:gd name="connsiteX215" fmla="*/ 1848980 w 12192000"/>
              <a:gd name="connsiteY215" fmla="*/ 172031 h 1162015"/>
              <a:gd name="connsiteX216" fmla="*/ 1880587 w 12192000"/>
              <a:gd name="connsiteY216" fmla="*/ 170021 h 1162015"/>
              <a:gd name="connsiteX217" fmla="*/ 1995803 w 12192000"/>
              <a:gd name="connsiteY217" fmla="*/ 136362 h 1162015"/>
              <a:gd name="connsiteX218" fmla="*/ 2057448 w 12192000"/>
              <a:gd name="connsiteY218" fmla="*/ 133165 h 1162015"/>
              <a:gd name="connsiteX219" fmla="*/ 2119088 w 12192000"/>
              <a:gd name="connsiteY219" fmla="*/ 118023 h 1162015"/>
              <a:gd name="connsiteX220" fmla="*/ 2138831 w 12192000"/>
              <a:gd name="connsiteY220" fmla="*/ 120709 h 1162015"/>
              <a:gd name="connsiteX221" fmla="*/ 2174180 w 12192000"/>
              <a:gd name="connsiteY221" fmla="*/ 115204 h 1162015"/>
              <a:gd name="connsiteX222" fmla="*/ 2214259 w 12192000"/>
              <a:gd name="connsiteY222" fmla="*/ 115057 h 1162015"/>
              <a:gd name="connsiteX223" fmla="*/ 2264911 w 12192000"/>
              <a:gd name="connsiteY223" fmla="*/ 106154 h 1162015"/>
              <a:gd name="connsiteX224" fmla="*/ 2298963 w 12192000"/>
              <a:gd name="connsiteY224" fmla="*/ 105871 h 1162015"/>
              <a:gd name="connsiteX225" fmla="*/ 2454058 w 12192000"/>
              <a:gd name="connsiteY225" fmla="*/ 71781 h 1162015"/>
              <a:gd name="connsiteX226" fmla="*/ 2534188 w 12192000"/>
              <a:gd name="connsiteY226" fmla="*/ 68245 h 1162015"/>
              <a:gd name="connsiteX227" fmla="*/ 2616912 w 12192000"/>
              <a:gd name="connsiteY227" fmla="*/ 49272 h 1162015"/>
              <a:gd name="connsiteX228" fmla="*/ 2698592 w 12192000"/>
              <a:gd name="connsiteY228" fmla="*/ 40388 h 1162015"/>
              <a:gd name="connsiteX229" fmla="*/ 2891953 w 12192000"/>
              <a:gd name="connsiteY229" fmla="*/ 33056 h 1162015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174180 w 12192000"/>
              <a:gd name="connsiteY220" fmla="*/ 110689 h 1157500"/>
              <a:gd name="connsiteX221" fmla="*/ 2214259 w 12192000"/>
              <a:gd name="connsiteY221" fmla="*/ 110542 h 1157500"/>
              <a:gd name="connsiteX222" fmla="*/ 2264911 w 12192000"/>
              <a:gd name="connsiteY222" fmla="*/ 101639 h 1157500"/>
              <a:gd name="connsiteX223" fmla="*/ 2298963 w 12192000"/>
              <a:gd name="connsiteY223" fmla="*/ 101356 h 1157500"/>
              <a:gd name="connsiteX224" fmla="*/ 2454058 w 12192000"/>
              <a:gd name="connsiteY224" fmla="*/ 67266 h 1157500"/>
              <a:gd name="connsiteX225" fmla="*/ 2534188 w 12192000"/>
              <a:gd name="connsiteY225" fmla="*/ 63730 h 1157500"/>
              <a:gd name="connsiteX226" fmla="*/ 2616912 w 12192000"/>
              <a:gd name="connsiteY226" fmla="*/ 44757 h 1157500"/>
              <a:gd name="connsiteX227" fmla="*/ 2698592 w 12192000"/>
              <a:gd name="connsiteY227" fmla="*/ 35873 h 1157500"/>
              <a:gd name="connsiteX228" fmla="*/ 2891953 w 12192000"/>
              <a:gd name="connsiteY22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214259 w 12192000"/>
              <a:gd name="connsiteY220" fmla="*/ 110542 h 1157500"/>
              <a:gd name="connsiteX221" fmla="*/ 2264911 w 12192000"/>
              <a:gd name="connsiteY221" fmla="*/ 101639 h 1157500"/>
              <a:gd name="connsiteX222" fmla="*/ 2298963 w 12192000"/>
              <a:gd name="connsiteY222" fmla="*/ 101356 h 1157500"/>
              <a:gd name="connsiteX223" fmla="*/ 2454058 w 12192000"/>
              <a:gd name="connsiteY223" fmla="*/ 67266 h 1157500"/>
              <a:gd name="connsiteX224" fmla="*/ 2534188 w 12192000"/>
              <a:gd name="connsiteY224" fmla="*/ 63730 h 1157500"/>
              <a:gd name="connsiteX225" fmla="*/ 2616912 w 12192000"/>
              <a:gd name="connsiteY225" fmla="*/ 44757 h 1157500"/>
              <a:gd name="connsiteX226" fmla="*/ 2698592 w 12192000"/>
              <a:gd name="connsiteY226" fmla="*/ 35873 h 1157500"/>
              <a:gd name="connsiteX227" fmla="*/ 2891953 w 12192000"/>
              <a:gd name="connsiteY22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214259 w 12192000"/>
              <a:gd name="connsiteY220" fmla="*/ 110542 h 1157500"/>
              <a:gd name="connsiteX221" fmla="*/ 2264911 w 12192000"/>
              <a:gd name="connsiteY221" fmla="*/ 101639 h 1157500"/>
              <a:gd name="connsiteX222" fmla="*/ 2454058 w 12192000"/>
              <a:gd name="connsiteY222" fmla="*/ 67266 h 1157500"/>
              <a:gd name="connsiteX223" fmla="*/ 2534188 w 12192000"/>
              <a:gd name="connsiteY223" fmla="*/ 63730 h 1157500"/>
              <a:gd name="connsiteX224" fmla="*/ 2616912 w 12192000"/>
              <a:gd name="connsiteY224" fmla="*/ 44757 h 1157500"/>
              <a:gd name="connsiteX225" fmla="*/ 2698592 w 12192000"/>
              <a:gd name="connsiteY225" fmla="*/ 35873 h 1157500"/>
              <a:gd name="connsiteX226" fmla="*/ 2891953 w 12192000"/>
              <a:gd name="connsiteY22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735783 w 12192000"/>
              <a:gd name="connsiteY210" fmla="*/ 177400 h 1157500"/>
              <a:gd name="connsiteX211" fmla="*/ 1797102 w 12192000"/>
              <a:gd name="connsiteY211" fmla="*/ 182289 h 1157500"/>
              <a:gd name="connsiteX212" fmla="*/ 1845638 w 12192000"/>
              <a:gd name="connsiteY212" fmla="*/ 163774 h 1157500"/>
              <a:gd name="connsiteX213" fmla="*/ 1848980 w 12192000"/>
              <a:gd name="connsiteY213" fmla="*/ 167516 h 1157500"/>
              <a:gd name="connsiteX214" fmla="*/ 1880587 w 12192000"/>
              <a:gd name="connsiteY214" fmla="*/ 165506 h 1157500"/>
              <a:gd name="connsiteX215" fmla="*/ 1995803 w 12192000"/>
              <a:gd name="connsiteY215" fmla="*/ 131847 h 1157500"/>
              <a:gd name="connsiteX216" fmla="*/ 2057448 w 12192000"/>
              <a:gd name="connsiteY216" fmla="*/ 128650 h 1157500"/>
              <a:gd name="connsiteX217" fmla="*/ 2119088 w 12192000"/>
              <a:gd name="connsiteY217" fmla="*/ 113508 h 1157500"/>
              <a:gd name="connsiteX218" fmla="*/ 2138831 w 12192000"/>
              <a:gd name="connsiteY218" fmla="*/ 116194 h 1157500"/>
              <a:gd name="connsiteX219" fmla="*/ 2214259 w 12192000"/>
              <a:gd name="connsiteY219" fmla="*/ 110542 h 1157500"/>
              <a:gd name="connsiteX220" fmla="*/ 2264911 w 12192000"/>
              <a:gd name="connsiteY220" fmla="*/ 101639 h 1157500"/>
              <a:gd name="connsiteX221" fmla="*/ 2454058 w 12192000"/>
              <a:gd name="connsiteY221" fmla="*/ 67266 h 1157500"/>
              <a:gd name="connsiteX222" fmla="*/ 2534188 w 12192000"/>
              <a:gd name="connsiteY222" fmla="*/ 63730 h 1157500"/>
              <a:gd name="connsiteX223" fmla="*/ 2616912 w 12192000"/>
              <a:gd name="connsiteY223" fmla="*/ 44757 h 1157500"/>
              <a:gd name="connsiteX224" fmla="*/ 2698592 w 12192000"/>
              <a:gd name="connsiteY224" fmla="*/ 35873 h 1157500"/>
              <a:gd name="connsiteX225" fmla="*/ 2891953 w 12192000"/>
              <a:gd name="connsiteY22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735783 w 12192000"/>
              <a:gd name="connsiteY209" fmla="*/ 177400 h 1157500"/>
              <a:gd name="connsiteX210" fmla="*/ 1797102 w 12192000"/>
              <a:gd name="connsiteY210" fmla="*/ 182289 h 1157500"/>
              <a:gd name="connsiteX211" fmla="*/ 1845638 w 12192000"/>
              <a:gd name="connsiteY211" fmla="*/ 163774 h 1157500"/>
              <a:gd name="connsiteX212" fmla="*/ 1848980 w 12192000"/>
              <a:gd name="connsiteY212" fmla="*/ 167516 h 1157500"/>
              <a:gd name="connsiteX213" fmla="*/ 1880587 w 12192000"/>
              <a:gd name="connsiteY213" fmla="*/ 165506 h 1157500"/>
              <a:gd name="connsiteX214" fmla="*/ 1995803 w 12192000"/>
              <a:gd name="connsiteY214" fmla="*/ 131847 h 1157500"/>
              <a:gd name="connsiteX215" fmla="*/ 2057448 w 12192000"/>
              <a:gd name="connsiteY215" fmla="*/ 128650 h 1157500"/>
              <a:gd name="connsiteX216" fmla="*/ 2119088 w 12192000"/>
              <a:gd name="connsiteY216" fmla="*/ 113508 h 1157500"/>
              <a:gd name="connsiteX217" fmla="*/ 2138831 w 12192000"/>
              <a:gd name="connsiteY217" fmla="*/ 116194 h 1157500"/>
              <a:gd name="connsiteX218" fmla="*/ 2214259 w 12192000"/>
              <a:gd name="connsiteY218" fmla="*/ 110542 h 1157500"/>
              <a:gd name="connsiteX219" fmla="*/ 2264911 w 12192000"/>
              <a:gd name="connsiteY219" fmla="*/ 101639 h 1157500"/>
              <a:gd name="connsiteX220" fmla="*/ 2454058 w 12192000"/>
              <a:gd name="connsiteY220" fmla="*/ 67266 h 1157500"/>
              <a:gd name="connsiteX221" fmla="*/ 2534188 w 12192000"/>
              <a:gd name="connsiteY221" fmla="*/ 63730 h 1157500"/>
              <a:gd name="connsiteX222" fmla="*/ 2616912 w 12192000"/>
              <a:gd name="connsiteY222" fmla="*/ 44757 h 1157500"/>
              <a:gd name="connsiteX223" fmla="*/ 2698592 w 12192000"/>
              <a:gd name="connsiteY223" fmla="*/ 35873 h 1157500"/>
              <a:gd name="connsiteX224" fmla="*/ 2891953 w 12192000"/>
              <a:gd name="connsiteY22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1069267 w 12192000"/>
              <a:gd name="connsiteY196" fmla="*/ 262766 h 1157500"/>
              <a:gd name="connsiteX197" fmla="*/ 1138407 w 12192000"/>
              <a:gd name="connsiteY197" fmla="*/ 246567 h 1157500"/>
              <a:gd name="connsiteX198" fmla="*/ 1164931 w 12192000"/>
              <a:gd name="connsiteY198" fmla="*/ 238622 h 1157500"/>
              <a:gd name="connsiteX199" fmla="*/ 1211622 w 12192000"/>
              <a:gd name="connsiteY199" fmla="*/ 220676 h 1157500"/>
              <a:gd name="connsiteX200" fmla="*/ 1274567 w 12192000"/>
              <a:gd name="connsiteY200" fmla="*/ 203380 h 1157500"/>
              <a:gd name="connsiteX201" fmla="*/ 1325029 w 12192000"/>
              <a:gd name="connsiteY201" fmla="*/ 207937 h 1157500"/>
              <a:gd name="connsiteX202" fmla="*/ 1356805 w 12192000"/>
              <a:gd name="connsiteY202" fmla="*/ 203622 h 1157500"/>
              <a:gd name="connsiteX203" fmla="*/ 1468752 w 12192000"/>
              <a:gd name="connsiteY203" fmla="*/ 214604 h 1157500"/>
              <a:gd name="connsiteX204" fmla="*/ 1650750 w 12192000"/>
              <a:gd name="connsiteY204" fmla="*/ 165090 h 1157500"/>
              <a:gd name="connsiteX205" fmla="*/ 1655056 w 12192000"/>
              <a:gd name="connsiteY205" fmla="*/ 172106 h 1157500"/>
              <a:gd name="connsiteX206" fmla="*/ 1683220 w 12192000"/>
              <a:gd name="connsiteY206" fmla="*/ 169652 h 1157500"/>
              <a:gd name="connsiteX207" fmla="*/ 1685599 w 12192000"/>
              <a:gd name="connsiteY207" fmla="*/ 165388 h 1157500"/>
              <a:gd name="connsiteX208" fmla="*/ 1735783 w 12192000"/>
              <a:gd name="connsiteY208" fmla="*/ 177400 h 1157500"/>
              <a:gd name="connsiteX209" fmla="*/ 1797102 w 12192000"/>
              <a:gd name="connsiteY209" fmla="*/ 182289 h 1157500"/>
              <a:gd name="connsiteX210" fmla="*/ 1845638 w 12192000"/>
              <a:gd name="connsiteY210" fmla="*/ 163774 h 1157500"/>
              <a:gd name="connsiteX211" fmla="*/ 1848980 w 12192000"/>
              <a:gd name="connsiteY211" fmla="*/ 167516 h 1157500"/>
              <a:gd name="connsiteX212" fmla="*/ 1880587 w 12192000"/>
              <a:gd name="connsiteY212" fmla="*/ 165506 h 1157500"/>
              <a:gd name="connsiteX213" fmla="*/ 1995803 w 12192000"/>
              <a:gd name="connsiteY213" fmla="*/ 131847 h 1157500"/>
              <a:gd name="connsiteX214" fmla="*/ 2057448 w 12192000"/>
              <a:gd name="connsiteY214" fmla="*/ 128650 h 1157500"/>
              <a:gd name="connsiteX215" fmla="*/ 2119088 w 12192000"/>
              <a:gd name="connsiteY215" fmla="*/ 113508 h 1157500"/>
              <a:gd name="connsiteX216" fmla="*/ 2138831 w 12192000"/>
              <a:gd name="connsiteY216" fmla="*/ 116194 h 1157500"/>
              <a:gd name="connsiteX217" fmla="*/ 2214259 w 12192000"/>
              <a:gd name="connsiteY217" fmla="*/ 110542 h 1157500"/>
              <a:gd name="connsiteX218" fmla="*/ 2264911 w 12192000"/>
              <a:gd name="connsiteY218" fmla="*/ 101639 h 1157500"/>
              <a:gd name="connsiteX219" fmla="*/ 2454058 w 12192000"/>
              <a:gd name="connsiteY219" fmla="*/ 67266 h 1157500"/>
              <a:gd name="connsiteX220" fmla="*/ 2534188 w 12192000"/>
              <a:gd name="connsiteY220" fmla="*/ 63730 h 1157500"/>
              <a:gd name="connsiteX221" fmla="*/ 2616912 w 12192000"/>
              <a:gd name="connsiteY221" fmla="*/ 44757 h 1157500"/>
              <a:gd name="connsiteX222" fmla="*/ 2698592 w 12192000"/>
              <a:gd name="connsiteY222" fmla="*/ 35873 h 1157500"/>
              <a:gd name="connsiteX223" fmla="*/ 2891953 w 12192000"/>
              <a:gd name="connsiteY22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703732 w 12192000"/>
              <a:gd name="connsiteY188" fmla="*/ 316599 h 1157500"/>
              <a:gd name="connsiteX189" fmla="*/ 853391 w 12192000"/>
              <a:gd name="connsiteY189" fmla="*/ 303591 h 1157500"/>
              <a:gd name="connsiteX190" fmla="*/ 925332 w 12192000"/>
              <a:gd name="connsiteY190" fmla="*/ 298686 h 1157500"/>
              <a:gd name="connsiteX191" fmla="*/ 941286 w 12192000"/>
              <a:gd name="connsiteY191" fmla="*/ 288932 h 1157500"/>
              <a:gd name="connsiteX192" fmla="*/ 950845 w 12192000"/>
              <a:gd name="connsiteY192" fmla="*/ 286595 h 1157500"/>
              <a:gd name="connsiteX193" fmla="*/ 953292 w 12192000"/>
              <a:gd name="connsiteY193" fmla="*/ 280892 h 1157500"/>
              <a:gd name="connsiteX194" fmla="*/ 967499 w 12192000"/>
              <a:gd name="connsiteY194" fmla="*/ 273760 h 1157500"/>
              <a:gd name="connsiteX195" fmla="*/ 1069267 w 12192000"/>
              <a:gd name="connsiteY195" fmla="*/ 262766 h 1157500"/>
              <a:gd name="connsiteX196" fmla="*/ 1138407 w 12192000"/>
              <a:gd name="connsiteY196" fmla="*/ 246567 h 1157500"/>
              <a:gd name="connsiteX197" fmla="*/ 1164931 w 12192000"/>
              <a:gd name="connsiteY197" fmla="*/ 238622 h 1157500"/>
              <a:gd name="connsiteX198" fmla="*/ 1211622 w 12192000"/>
              <a:gd name="connsiteY198" fmla="*/ 220676 h 1157500"/>
              <a:gd name="connsiteX199" fmla="*/ 1274567 w 12192000"/>
              <a:gd name="connsiteY199" fmla="*/ 203380 h 1157500"/>
              <a:gd name="connsiteX200" fmla="*/ 1325029 w 12192000"/>
              <a:gd name="connsiteY200" fmla="*/ 207937 h 1157500"/>
              <a:gd name="connsiteX201" fmla="*/ 1356805 w 12192000"/>
              <a:gd name="connsiteY201" fmla="*/ 203622 h 1157500"/>
              <a:gd name="connsiteX202" fmla="*/ 1468752 w 12192000"/>
              <a:gd name="connsiteY202" fmla="*/ 214604 h 1157500"/>
              <a:gd name="connsiteX203" fmla="*/ 1650750 w 12192000"/>
              <a:gd name="connsiteY203" fmla="*/ 165090 h 1157500"/>
              <a:gd name="connsiteX204" fmla="*/ 1655056 w 12192000"/>
              <a:gd name="connsiteY204" fmla="*/ 172106 h 1157500"/>
              <a:gd name="connsiteX205" fmla="*/ 1683220 w 12192000"/>
              <a:gd name="connsiteY205" fmla="*/ 169652 h 1157500"/>
              <a:gd name="connsiteX206" fmla="*/ 1685599 w 12192000"/>
              <a:gd name="connsiteY206" fmla="*/ 165388 h 1157500"/>
              <a:gd name="connsiteX207" fmla="*/ 1735783 w 12192000"/>
              <a:gd name="connsiteY207" fmla="*/ 177400 h 1157500"/>
              <a:gd name="connsiteX208" fmla="*/ 1797102 w 12192000"/>
              <a:gd name="connsiteY208" fmla="*/ 182289 h 1157500"/>
              <a:gd name="connsiteX209" fmla="*/ 1845638 w 12192000"/>
              <a:gd name="connsiteY209" fmla="*/ 163774 h 1157500"/>
              <a:gd name="connsiteX210" fmla="*/ 1848980 w 12192000"/>
              <a:gd name="connsiteY210" fmla="*/ 167516 h 1157500"/>
              <a:gd name="connsiteX211" fmla="*/ 1880587 w 12192000"/>
              <a:gd name="connsiteY211" fmla="*/ 165506 h 1157500"/>
              <a:gd name="connsiteX212" fmla="*/ 1995803 w 12192000"/>
              <a:gd name="connsiteY212" fmla="*/ 131847 h 1157500"/>
              <a:gd name="connsiteX213" fmla="*/ 2057448 w 12192000"/>
              <a:gd name="connsiteY213" fmla="*/ 128650 h 1157500"/>
              <a:gd name="connsiteX214" fmla="*/ 2119088 w 12192000"/>
              <a:gd name="connsiteY214" fmla="*/ 113508 h 1157500"/>
              <a:gd name="connsiteX215" fmla="*/ 2138831 w 12192000"/>
              <a:gd name="connsiteY215" fmla="*/ 116194 h 1157500"/>
              <a:gd name="connsiteX216" fmla="*/ 2214259 w 12192000"/>
              <a:gd name="connsiteY216" fmla="*/ 110542 h 1157500"/>
              <a:gd name="connsiteX217" fmla="*/ 2264911 w 12192000"/>
              <a:gd name="connsiteY217" fmla="*/ 101639 h 1157500"/>
              <a:gd name="connsiteX218" fmla="*/ 2454058 w 12192000"/>
              <a:gd name="connsiteY218" fmla="*/ 67266 h 1157500"/>
              <a:gd name="connsiteX219" fmla="*/ 2534188 w 12192000"/>
              <a:gd name="connsiteY219" fmla="*/ 63730 h 1157500"/>
              <a:gd name="connsiteX220" fmla="*/ 2616912 w 12192000"/>
              <a:gd name="connsiteY220" fmla="*/ 44757 h 1157500"/>
              <a:gd name="connsiteX221" fmla="*/ 2698592 w 12192000"/>
              <a:gd name="connsiteY221" fmla="*/ 35873 h 1157500"/>
              <a:gd name="connsiteX222" fmla="*/ 2891953 w 12192000"/>
              <a:gd name="connsiteY22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01779 w 12192000"/>
              <a:gd name="connsiteY134" fmla="*/ 149056 h 1157500"/>
              <a:gd name="connsiteX135" fmla="*/ 10149437 w 12192000"/>
              <a:gd name="connsiteY135" fmla="*/ 152166 h 1157500"/>
              <a:gd name="connsiteX136" fmla="*/ 10155104 w 12192000"/>
              <a:gd name="connsiteY136" fmla="*/ 151613 h 1157500"/>
              <a:gd name="connsiteX137" fmla="*/ 10250982 w 12192000"/>
              <a:gd name="connsiteY137" fmla="*/ 128642 h 1157500"/>
              <a:gd name="connsiteX138" fmla="*/ 10343301 w 12192000"/>
              <a:gd name="connsiteY138" fmla="*/ 90884 h 1157500"/>
              <a:gd name="connsiteX139" fmla="*/ 10366625 w 12192000"/>
              <a:gd name="connsiteY139" fmla="*/ 79428 h 1157500"/>
              <a:gd name="connsiteX140" fmla="*/ 10433505 w 12192000"/>
              <a:gd name="connsiteY140" fmla="*/ 65000 h 1157500"/>
              <a:gd name="connsiteX141" fmla="*/ 10547510 w 12192000"/>
              <a:gd name="connsiteY141" fmla="*/ 47246 h 1157500"/>
              <a:gd name="connsiteX142" fmla="*/ 10588150 w 12192000"/>
              <a:gd name="connsiteY142" fmla="*/ 32287 h 1157500"/>
              <a:gd name="connsiteX143" fmla="*/ 10589457 w 12192000"/>
              <a:gd name="connsiteY143" fmla="*/ 25296 h 1157500"/>
              <a:gd name="connsiteX144" fmla="*/ 10699976 w 12192000"/>
              <a:gd name="connsiteY144" fmla="*/ 43345 h 1157500"/>
              <a:gd name="connsiteX145" fmla="*/ 10812237 w 12192000"/>
              <a:gd name="connsiteY145" fmla="*/ 46327 h 1157500"/>
              <a:gd name="connsiteX146" fmla="*/ 10869837 w 12192000"/>
              <a:gd name="connsiteY146" fmla="*/ 65795 h 1157500"/>
              <a:gd name="connsiteX147" fmla="*/ 10881770 w 12192000"/>
              <a:gd name="connsiteY147" fmla="*/ 73672 h 1157500"/>
              <a:gd name="connsiteX148" fmla="*/ 10896899 w 12192000"/>
              <a:gd name="connsiteY148" fmla="*/ 70731 h 1157500"/>
              <a:gd name="connsiteX149" fmla="*/ 10901748 w 12192000"/>
              <a:gd name="connsiteY149" fmla="*/ 66352 h 1157500"/>
              <a:gd name="connsiteX150" fmla="*/ 10947419 w 12192000"/>
              <a:gd name="connsiteY150" fmla="*/ 83316 h 1157500"/>
              <a:gd name="connsiteX151" fmla="*/ 10953034 w 12192000"/>
              <a:gd name="connsiteY151" fmla="*/ 84438 h 1157500"/>
              <a:gd name="connsiteX152" fmla="*/ 10992070 w 12192000"/>
              <a:gd name="connsiteY152" fmla="*/ 88841 h 1157500"/>
              <a:gd name="connsiteX153" fmla="*/ 11112372 w 12192000"/>
              <a:gd name="connsiteY153" fmla="*/ 82247 h 1157500"/>
              <a:gd name="connsiteX154" fmla="*/ 11147719 w 12192000"/>
              <a:gd name="connsiteY154" fmla="*/ 80560 h 1157500"/>
              <a:gd name="connsiteX155" fmla="*/ 11172617 w 12192000"/>
              <a:gd name="connsiteY155" fmla="*/ 76265 h 1157500"/>
              <a:gd name="connsiteX156" fmla="*/ 11240397 w 12192000"/>
              <a:gd name="connsiteY156" fmla="*/ 81830 h 1157500"/>
              <a:gd name="connsiteX157" fmla="*/ 11270034 w 12192000"/>
              <a:gd name="connsiteY157" fmla="*/ 91947 h 1157500"/>
              <a:gd name="connsiteX158" fmla="*/ 11293091 w 12192000"/>
              <a:gd name="connsiteY158" fmla="*/ 92042 h 1157500"/>
              <a:gd name="connsiteX159" fmla="*/ 11310949 w 12192000"/>
              <a:gd name="connsiteY159" fmla="*/ 97842 h 1157500"/>
              <a:gd name="connsiteX160" fmla="*/ 11345279 w 12192000"/>
              <a:gd name="connsiteY160" fmla="*/ 95451 h 1157500"/>
              <a:gd name="connsiteX161" fmla="*/ 11354597 w 12192000"/>
              <a:gd name="connsiteY161" fmla="*/ 97953 h 1157500"/>
              <a:gd name="connsiteX162" fmla="*/ 11367725 w 12192000"/>
              <a:gd name="connsiteY162" fmla="*/ 97999 h 1157500"/>
              <a:gd name="connsiteX163" fmla="*/ 11399832 w 12192000"/>
              <a:gd name="connsiteY163" fmla="*/ 110616 h 1157500"/>
              <a:gd name="connsiteX164" fmla="*/ 11487595 w 12192000"/>
              <a:gd name="connsiteY164" fmla="*/ 152322 h 1157500"/>
              <a:gd name="connsiteX165" fmla="*/ 11590850 w 12192000"/>
              <a:gd name="connsiteY165" fmla="*/ 238552 h 1157500"/>
              <a:gd name="connsiteX166" fmla="*/ 11736204 w 12192000"/>
              <a:gd name="connsiteY166" fmla="*/ 277509 h 1157500"/>
              <a:gd name="connsiteX167" fmla="*/ 11760331 w 12192000"/>
              <a:gd name="connsiteY167" fmla="*/ 291936 h 1157500"/>
              <a:gd name="connsiteX168" fmla="*/ 11819139 w 12192000"/>
              <a:gd name="connsiteY168" fmla="*/ 304143 h 1157500"/>
              <a:gd name="connsiteX169" fmla="*/ 11821967 w 12192000"/>
              <a:gd name="connsiteY169" fmla="*/ 305790 h 1157500"/>
              <a:gd name="connsiteX170" fmla="*/ 11847125 w 12192000"/>
              <a:gd name="connsiteY170" fmla="*/ 297401 h 1157500"/>
              <a:gd name="connsiteX171" fmla="*/ 11980134 w 12192000"/>
              <a:gd name="connsiteY171" fmla="*/ 321911 h 1157500"/>
              <a:gd name="connsiteX172" fmla="*/ 12174576 w 12192000"/>
              <a:gd name="connsiteY172" fmla="*/ 376108 h 1157500"/>
              <a:gd name="connsiteX173" fmla="*/ 12192000 w 12192000"/>
              <a:gd name="connsiteY173" fmla="*/ 379233 h 1157500"/>
              <a:gd name="connsiteX174" fmla="*/ 12192000 w 12192000"/>
              <a:gd name="connsiteY174" fmla="*/ 1157500 h 1157500"/>
              <a:gd name="connsiteX175" fmla="*/ 0 w 12192000"/>
              <a:gd name="connsiteY175" fmla="*/ 1157500 h 1157500"/>
              <a:gd name="connsiteX176" fmla="*/ 0 w 12192000"/>
              <a:gd name="connsiteY176" fmla="*/ 483545 h 1157500"/>
              <a:gd name="connsiteX177" fmla="*/ 5331 w 12192000"/>
              <a:gd name="connsiteY177" fmla="*/ 482797 h 1157500"/>
              <a:gd name="connsiteX178" fmla="*/ 39902 w 12192000"/>
              <a:gd name="connsiteY178" fmla="*/ 472284 h 1157500"/>
              <a:gd name="connsiteX179" fmla="*/ 117880 w 12192000"/>
              <a:gd name="connsiteY179" fmla="*/ 420956 h 1157500"/>
              <a:gd name="connsiteX180" fmla="*/ 238140 w 12192000"/>
              <a:gd name="connsiteY180" fmla="*/ 379297 h 1157500"/>
              <a:gd name="connsiteX181" fmla="*/ 249589 w 12192000"/>
              <a:gd name="connsiteY181" fmla="*/ 379517 h 1157500"/>
              <a:gd name="connsiteX182" fmla="*/ 296963 w 12192000"/>
              <a:gd name="connsiteY182" fmla="*/ 356102 h 1157500"/>
              <a:gd name="connsiteX183" fmla="*/ 339235 w 12192000"/>
              <a:gd name="connsiteY183" fmla="*/ 324425 h 1157500"/>
              <a:gd name="connsiteX184" fmla="*/ 447152 w 12192000"/>
              <a:gd name="connsiteY184" fmla="*/ 327423 h 1157500"/>
              <a:gd name="connsiteX185" fmla="*/ 475247 w 12192000"/>
              <a:gd name="connsiteY185" fmla="*/ 336714 h 1157500"/>
              <a:gd name="connsiteX186" fmla="*/ 477967 w 12192000"/>
              <a:gd name="connsiteY186" fmla="*/ 337960 h 1157500"/>
              <a:gd name="connsiteX187" fmla="*/ 703732 w 12192000"/>
              <a:gd name="connsiteY187" fmla="*/ 316599 h 1157500"/>
              <a:gd name="connsiteX188" fmla="*/ 853391 w 12192000"/>
              <a:gd name="connsiteY188" fmla="*/ 303591 h 1157500"/>
              <a:gd name="connsiteX189" fmla="*/ 925332 w 12192000"/>
              <a:gd name="connsiteY189" fmla="*/ 298686 h 1157500"/>
              <a:gd name="connsiteX190" fmla="*/ 941286 w 12192000"/>
              <a:gd name="connsiteY190" fmla="*/ 288932 h 1157500"/>
              <a:gd name="connsiteX191" fmla="*/ 950845 w 12192000"/>
              <a:gd name="connsiteY191" fmla="*/ 286595 h 1157500"/>
              <a:gd name="connsiteX192" fmla="*/ 953292 w 12192000"/>
              <a:gd name="connsiteY192" fmla="*/ 280892 h 1157500"/>
              <a:gd name="connsiteX193" fmla="*/ 967499 w 12192000"/>
              <a:gd name="connsiteY193" fmla="*/ 273760 h 1157500"/>
              <a:gd name="connsiteX194" fmla="*/ 1069267 w 12192000"/>
              <a:gd name="connsiteY194" fmla="*/ 262766 h 1157500"/>
              <a:gd name="connsiteX195" fmla="*/ 1138407 w 12192000"/>
              <a:gd name="connsiteY195" fmla="*/ 246567 h 1157500"/>
              <a:gd name="connsiteX196" fmla="*/ 1164931 w 12192000"/>
              <a:gd name="connsiteY196" fmla="*/ 238622 h 1157500"/>
              <a:gd name="connsiteX197" fmla="*/ 1211622 w 12192000"/>
              <a:gd name="connsiteY197" fmla="*/ 220676 h 1157500"/>
              <a:gd name="connsiteX198" fmla="*/ 1274567 w 12192000"/>
              <a:gd name="connsiteY198" fmla="*/ 203380 h 1157500"/>
              <a:gd name="connsiteX199" fmla="*/ 1325029 w 12192000"/>
              <a:gd name="connsiteY199" fmla="*/ 207937 h 1157500"/>
              <a:gd name="connsiteX200" fmla="*/ 1356805 w 12192000"/>
              <a:gd name="connsiteY200" fmla="*/ 203622 h 1157500"/>
              <a:gd name="connsiteX201" fmla="*/ 1468752 w 12192000"/>
              <a:gd name="connsiteY201" fmla="*/ 214604 h 1157500"/>
              <a:gd name="connsiteX202" fmla="*/ 1650750 w 12192000"/>
              <a:gd name="connsiteY202" fmla="*/ 165090 h 1157500"/>
              <a:gd name="connsiteX203" fmla="*/ 1655056 w 12192000"/>
              <a:gd name="connsiteY203" fmla="*/ 172106 h 1157500"/>
              <a:gd name="connsiteX204" fmla="*/ 1683220 w 12192000"/>
              <a:gd name="connsiteY204" fmla="*/ 169652 h 1157500"/>
              <a:gd name="connsiteX205" fmla="*/ 1685599 w 12192000"/>
              <a:gd name="connsiteY205" fmla="*/ 165388 h 1157500"/>
              <a:gd name="connsiteX206" fmla="*/ 1735783 w 12192000"/>
              <a:gd name="connsiteY206" fmla="*/ 177400 h 1157500"/>
              <a:gd name="connsiteX207" fmla="*/ 1797102 w 12192000"/>
              <a:gd name="connsiteY207" fmla="*/ 182289 h 1157500"/>
              <a:gd name="connsiteX208" fmla="*/ 1845638 w 12192000"/>
              <a:gd name="connsiteY208" fmla="*/ 163774 h 1157500"/>
              <a:gd name="connsiteX209" fmla="*/ 1848980 w 12192000"/>
              <a:gd name="connsiteY209" fmla="*/ 167516 h 1157500"/>
              <a:gd name="connsiteX210" fmla="*/ 1880587 w 12192000"/>
              <a:gd name="connsiteY210" fmla="*/ 165506 h 1157500"/>
              <a:gd name="connsiteX211" fmla="*/ 1995803 w 12192000"/>
              <a:gd name="connsiteY211" fmla="*/ 131847 h 1157500"/>
              <a:gd name="connsiteX212" fmla="*/ 2057448 w 12192000"/>
              <a:gd name="connsiteY212" fmla="*/ 128650 h 1157500"/>
              <a:gd name="connsiteX213" fmla="*/ 2119088 w 12192000"/>
              <a:gd name="connsiteY213" fmla="*/ 113508 h 1157500"/>
              <a:gd name="connsiteX214" fmla="*/ 2138831 w 12192000"/>
              <a:gd name="connsiteY214" fmla="*/ 116194 h 1157500"/>
              <a:gd name="connsiteX215" fmla="*/ 2214259 w 12192000"/>
              <a:gd name="connsiteY215" fmla="*/ 110542 h 1157500"/>
              <a:gd name="connsiteX216" fmla="*/ 2264911 w 12192000"/>
              <a:gd name="connsiteY216" fmla="*/ 101639 h 1157500"/>
              <a:gd name="connsiteX217" fmla="*/ 2454058 w 12192000"/>
              <a:gd name="connsiteY217" fmla="*/ 67266 h 1157500"/>
              <a:gd name="connsiteX218" fmla="*/ 2534188 w 12192000"/>
              <a:gd name="connsiteY218" fmla="*/ 63730 h 1157500"/>
              <a:gd name="connsiteX219" fmla="*/ 2616912 w 12192000"/>
              <a:gd name="connsiteY219" fmla="*/ 44757 h 1157500"/>
              <a:gd name="connsiteX220" fmla="*/ 2698592 w 12192000"/>
              <a:gd name="connsiteY220" fmla="*/ 35873 h 1157500"/>
              <a:gd name="connsiteX221" fmla="*/ 2891953 w 12192000"/>
              <a:gd name="connsiteY221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01779 w 12192000"/>
              <a:gd name="connsiteY134" fmla="*/ 149056 h 1157500"/>
              <a:gd name="connsiteX135" fmla="*/ 10155104 w 12192000"/>
              <a:gd name="connsiteY135" fmla="*/ 151613 h 1157500"/>
              <a:gd name="connsiteX136" fmla="*/ 10250982 w 12192000"/>
              <a:gd name="connsiteY136" fmla="*/ 128642 h 1157500"/>
              <a:gd name="connsiteX137" fmla="*/ 10343301 w 12192000"/>
              <a:gd name="connsiteY137" fmla="*/ 90884 h 1157500"/>
              <a:gd name="connsiteX138" fmla="*/ 10366625 w 12192000"/>
              <a:gd name="connsiteY138" fmla="*/ 79428 h 1157500"/>
              <a:gd name="connsiteX139" fmla="*/ 10433505 w 12192000"/>
              <a:gd name="connsiteY139" fmla="*/ 65000 h 1157500"/>
              <a:gd name="connsiteX140" fmla="*/ 10547510 w 12192000"/>
              <a:gd name="connsiteY140" fmla="*/ 47246 h 1157500"/>
              <a:gd name="connsiteX141" fmla="*/ 10588150 w 12192000"/>
              <a:gd name="connsiteY141" fmla="*/ 32287 h 1157500"/>
              <a:gd name="connsiteX142" fmla="*/ 10589457 w 12192000"/>
              <a:gd name="connsiteY142" fmla="*/ 25296 h 1157500"/>
              <a:gd name="connsiteX143" fmla="*/ 10699976 w 12192000"/>
              <a:gd name="connsiteY143" fmla="*/ 43345 h 1157500"/>
              <a:gd name="connsiteX144" fmla="*/ 10812237 w 12192000"/>
              <a:gd name="connsiteY144" fmla="*/ 46327 h 1157500"/>
              <a:gd name="connsiteX145" fmla="*/ 10869837 w 12192000"/>
              <a:gd name="connsiteY145" fmla="*/ 65795 h 1157500"/>
              <a:gd name="connsiteX146" fmla="*/ 10881770 w 12192000"/>
              <a:gd name="connsiteY146" fmla="*/ 73672 h 1157500"/>
              <a:gd name="connsiteX147" fmla="*/ 10896899 w 12192000"/>
              <a:gd name="connsiteY147" fmla="*/ 70731 h 1157500"/>
              <a:gd name="connsiteX148" fmla="*/ 10901748 w 12192000"/>
              <a:gd name="connsiteY148" fmla="*/ 66352 h 1157500"/>
              <a:gd name="connsiteX149" fmla="*/ 10947419 w 12192000"/>
              <a:gd name="connsiteY149" fmla="*/ 83316 h 1157500"/>
              <a:gd name="connsiteX150" fmla="*/ 10953034 w 12192000"/>
              <a:gd name="connsiteY150" fmla="*/ 84438 h 1157500"/>
              <a:gd name="connsiteX151" fmla="*/ 10992070 w 12192000"/>
              <a:gd name="connsiteY151" fmla="*/ 88841 h 1157500"/>
              <a:gd name="connsiteX152" fmla="*/ 11112372 w 12192000"/>
              <a:gd name="connsiteY152" fmla="*/ 82247 h 1157500"/>
              <a:gd name="connsiteX153" fmla="*/ 11147719 w 12192000"/>
              <a:gd name="connsiteY153" fmla="*/ 80560 h 1157500"/>
              <a:gd name="connsiteX154" fmla="*/ 11172617 w 12192000"/>
              <a:gd name="connsiteY154" fmla="*/ 76265 h 1157500"/>
              <a:gd name="connsiteX155" fmla="*/ 11240397 w 12192000"/>
              <a:gd name="connsiteY155" fmla="*/ 81830 h 1157500"/>
              <a:gd name="connsiteX156" fmla="*/ 11270034 w 12192000"/>
              <a:gd name="connsiteY156" fmla="*/ 91947 h 1157500"/>
              <a:gd name="connsiteX157" fmla="*/ 11293091 w 12192000"/>
              <a:gd name="connsiteY157" fmla="*/ 92042 h 1157500"/>
              <a:gd name="connsiteX158" fmla="*/ 11310949 w 12192000"/>
              <a:gd name="connsiteY158" fmla="*/ 97842 h 1157500"/>
              <a:gd name="connsiteX159" fmla="*/ 11345279 w 12192000"/>
              <a:gd name="connsiteY159" fmla="*/ 95451 h 1157500"/>
              <a:gd name="connsiteX160" fmla="*/ 11354597 w 12192000"/>
              <a:gd name="connsiteY160" fmla="*/ 97953 h 1157500"/>
              <a:gd name="connsiteX161" fmla="*/ 11367725 w 12192000"/>
              <a:gd name="connsiteY161" fmla="*/ 97999 h 1157500"/>
              <a:gd name="connsiteX162" fmla="*/ 11399832 w 12192000"/>
              <a:gd name="connsiteY162" fmla="*/ 110616 h 1157500"/>
              <a:gd name="connsiteX163" fmla="*/ 11487595 w 12192000"/>
              <a:gd name="connsiteY163" fmla="*/ 152322 h 1157500"/>
              <a:gd name="connsiteX164" fmla="*/ 11590850 w 12192000"/>
              <a:gd name="connsiteY164" fmla="*/ 238552 h 1157500"/>
              <a:gd name="connsiteX165" fmla="*/ 11736204 w 12192000"/>
              <a:gd name="connsiteY165" fmla="*/ 277509 h 1157500"/>
              <a:gd name="connsiteX166" fmla="*/ 11760331 w 12192000"/>
              <a:gd name="connsiteY166" fmla="*/ 291936 h 1157500"/>
              <a:gd name="connsiteX167" fmla="*/ 11819139 w 12192000"/>
              <a:gd name="connsiteY167" fmla="*/ 304143 h 1157500"/>
              <a:gd name="connsiteX168" fmla="*/ 11821967 w 12192000"/>
              <a:gd name="connsiteY168" fmla="*/ 305790 h 1157500"/>
              <a:gd name="connsiteX169" fmla="*/ 11847125 w 12192000"/>
              <a:gd name="connsiteY169" fmla="*/ 297401 h 1157500"/>
              <a:gd name="connsiteX170" fmla="*/ 11980134 w 12192000"/>
              <a:gd name="connsiteY170" fmla="*/ 321911 h 1157500"/>
              <a:gd name="connsiteX171" fmla="*/ 12174576 w 12192000"/>
              <a:gd name="connsiteY171" fmla="*/ 376108 h 1157500"/>
              <a:gd name="connsiteX172" fmla="*/ 12192000 w 12192000"/>
              <a:gd name="connsiteY172" fmla="*/ 379233 h 1157500"/>
              <a:gd name="connsiteX173" fmla="*/ 12192000 w 12192000"/>
              <a:gd name="connsiteY173" fmla="*/ 1157500 h 1157500"/>
              <a:gd name="connsiteX174" fmla="*/ 0 w 12192000"/>
              <a:gd name="connsiteY174" fmla="*/ 1157500 h 1157500"/>
              <a:gd name="connsiteX175" fmla="*/ 0 w 12192000"/>
              <a:gd name="connsiteY175" fmla="*/ 483545 h 1157500"/>
              <a:gd name="connsiteX176" fmla="*/ 5331 w 12192000"/>
              <a:gd name="connsiteY176" fmla="*/ 482797 h 1157500"/>
              <a:gd name="connsiteX177" fmla="*/ 39902 w 12192000"/>
              <a:gd name="connsiteY177" fmla="*/ 472284 h 1157500"/>
              <a:gd name="connsiteX178" fmla="*/ 117880 w 12192000"/>
              <a:gd name="connsiteY178" fmla="*/ 420956 h 1157500"/>
              <a:gd name="connsiteX179" fmla="*/ 238140 w 12192000"/>
              <a:gd name="connsiteY179" fmla="*/ 379297 h 1157500"/>
              <a:gd name="connsiteX180" fmla="*/ 249589 w 12192000"/>
              <a:gd name="connsiteY180" fmla="*/ 379517 h 1157500"/>
              <a:gd name="connsiteX181" fmla="*/ 296963 w 12192000"/>
              <a:gd name="connsiteY181" fmla="*/ 356102 h 1157500"/>
              <a:gd name="connsiteX182" fmla="*/ 339235 w 12192000"/>
              <a:gd name="connsiteY182" fmla="*/ 324425 h 1157500"/>
              <a:gd name="connsiteX183" fmla="*/ 447152 w 12192000"/>
              <a:gd name="connsiteY183" fmla="*/ 327423 h 1157500"/>
              <a:gd name="connsiteX184" fmla="*/ 475247 w 12192000"/>
              <a:gd name="connsiteY184" fmla="*/ 336714 h 1157500"/>
              <a:gd name="connsiteX185" fmla="*/ 477967 w 12192000"/>
              <a:gd name="connsiteY185" fmla="*/ 337960 h 1157500"/>
              <a:gd name="connsiteX186" fmla="*/ 703732 w 12192000"/>
              <a:gd name="connsiteY186" fmla="*/ 316599 h 1157500"/>
              <a:gd name="connsiteX187" fmla="*/ 853391 w 12192000"/>
              <a:gd name="connsiteY187" fmla="*/ 303591 h 1157500"/>
              <a:gd name="connsiteX188" fmla="*/ 925332 w 12192000"/>
              <a:gd name="connsiteY188" fmla="*/ 298686 h 1157500"/>
              <a:gd name="connsiteX189" fmla="*/ 941286 w 12192000"/>
              <a:gd name="connsiteY189" fmla="*/ 288932 h 1157500"/>
              <a:gd name="connsiteX190" fmla="*/ 950845 w 12192000"/>
              <a:gd name="connsiteY190" fmla="*/ 286595 h 1157500"/>
              <a:gd name="connsiteX191" fmla="*/ 953292 w 12192000"/>
              <a:gd name="connsiteY191" fmla="*/ 280892 h 1157500"/>
              <a:gd name="connsiteX192" fmla="*/ 967499 w 12192000"/>
              <a:gd name="connsiteY192" fmla="*/ 273760 h 1157500"/>
              <a:gd name="connsiteX193" fmla="*/ 1069267 w 12192000"/>
              <a:gd name="connsiteY193" fmla="*/ 262766 h 1157500"/>
              <a:gd name="connsiteX194" fmla="*/ 1138407 w 12192000"/>
              <a:gd name="connsiteY194" fmla="*/ 246567 h 1157500"/>
              <a:gd name="connsiteX195" fmla="*/ 1164931 w 12192000"/>
              <a:gd name="connsiteY195" fmla="*/ 238622 h 1157500"/>
              <a:gd name="connsiteX196" fmla="*/ 1211622 w 12192000"/>
              <a:gd name="connsiteY196" fmla="*/ 220676 h 1157500"/>
              <a:gd name="connsiteX197" fmla="*/ 1274567 w 12192000"/>
              <a:gd name="connsiteY197" fmla="*/ 203380 h 1157500"/>
              <a:gd name="connsiteX198" fmla="*/ 1325029 w 12192000"/>
              <a:gd name="connsiteY198" fmla="*/ 207937 h 1157500"/>
              <a:gd name="connsiteX199" fmla="*/ 1356805 w 12192000"/>
              <a:gd name="connsiteY199" fmla="*/ 203622 h 1157500"/>
              <a:gd name="connsiteX200" fmla="*/ 1468752 w 12192000"/>
              <a:gd name="connsiteY200" fmla="*/ 214604 h 1157500"/>
              <a:gd name="connsiteX201" fmla="*/ 1650750 w 12192000"/>
              <a:gd name="connsiteY201" fmla="*/ 165090 h 1157500"/>
              <a:gd name="connsiteX202" fmla="*/ 1655056 w 12192000"/>
              <a:gd name="connsiteY202" fmla="*/ 172106 h 1157500"/>
              <a:gd name="connsiteX203" fmla="*/ 1683220 w 12192000"/>
              <a:gd name="connsiteY203" fmla="*/ 169652 h 1157500"/>
              <a:gd name="connsiteX204" fmla="*/ 1685599 w 12192000"/>
              <a:gd name="connsiteY204" fmla="*/ 165388 h 1157500"/>
              <a:gd name="connsiteX205" fmla="*/ 1735783 w 12192000"/>
              <a:gd name="connsiteY205" fmla="*/ 177400 h 1157500"/>
              <a:gd name="connsiteX206" fmla="*/ 1797102 w 12192000"/>
              <a:gd name="connsiteY206" fmla="*/ 182289 h 1157500"/>
              <a:gd name="connsiteX207" fmla="*/ 1845638 w 12192000"/>
              <a:gd name="connsiteY207" fmla="*/ 163774 h 1157500"/>
              <a:gd name="connsiteX208" fmla="*/ 1848980 w 12192000"/>
              <a:gd name="connsiteY208" fmla="*/ 167516 h 1157500"/>
              <a:gd name="connsiteX209" fmla="*/ 1880587 w 12192000"/>
              <a:gd name="connsiteY209" fmla="*/ 165506 h 1157500"/>
              <a:gd name="connsiteX210" fmla="*/ 1995803 w 12192000"/>
              <a:gd name="connsiteY210" fmla="*/ 131847 h 1157500"/>
              <a:gd name="connsiteX211" fmla="*/ 2057448 w 12192000"/>
              <a:gd name="connsiteY211" fmla="*/ 128650 h 1157500"/>
              <a:gd name="connsiteX212" fmla="*/ 2119088 w 12192000"/>
              <a:gd name="connsiteY212" fmla="*/ 113508 h 1157500"/>
              <a:gd name="connsiteX213" fmla="*/ 2138831 w 12192000"/>
              <a:gd name="connsiteY213" fmla="*/ 116194 h 1157500"/>
              <a:gd name="connsiteX214" fmla="*/ 2214259 w 12192000"/>
              <a:gd name="connsiteY214" fmla="*/ 110542 h 1157500"/>
              <a:gd name="connsiteX215" fmla="*/ 2264911 w 12192000"/>
              <a:gd name="connsiteY215" fmla="*/ 101639 h 1157500"/>
              <a:gd name="connsiteX216" fmla="*/ 2454058 w 12192000"/>
              <a:gd name="connsiteY216" fmla="*/ 67266 h 1157500"/>
              <a:gd name="connsiteX217" fmla="*/ 2534188 w 12192000"/>
              <a:gd name="connsiteY217" fmla="*/ 63730 h 1157500"/>
              <a:gd name="connsiteX218" fmla="*/ 2616912 w 12192000"/>
              <a:gd name="connsiteY218" fmla="*/ 44757 h 1157500"/>
              <a:gd name="connsiteX219" fmla="*/ 2698592 w 12192000"/>
              <a:gd name="connsiteY219" fmla="*/ 35873 h 1157500"/>
              <a:gd name="connsiteX220" fmla="*/ 2891953 w 12192000"/>
              <a:gd name="connsiteY220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55104 w 12192000"/>
              <a:gd name="connsiteY134" fmla="*/ 151613 h 1157500"/>
              <a:gd name="connsiteX135" fmla="*/ 10250982 w 12192000"/>
              <a:gd name="connsiteY135" fmla="*/ 128642 h 1157500"/>
              <a:gd name="connsiteX136" fmla="*/ 10343301 w 12192000"/>
              <a:gd name="connsiteY136" fmla="*/ 90884 h 1157500"/>
              <a:gd name="connsiteX137" fmla="*/ 10366625 w 12192000"/>
              <a:gd name="connsiteY137" fmla="*/ 79428 h 1157500"/>
              <a:gd name="connsiteX138" fmla="*/ 10433505 w 12192000"/>
              <a:gd name="connsiteY138" fmla="*/ 65000 h 1157500"/>
              <a:gd name="connsiteX139" fmla="*/ 10547510 w 12192000"/>
              <a:gd name="connsiteY139" fmla="*/ 47246 h 1157500"/>
              <a:gd name="connsiteX140" fmla="*/ 10588150 w 12192000"/>
              <a:gd name="connsiteY140" fmla="*/ 32287 h 1157500"/>
              <a:gd name="connsiteX141" fmla="*/ 10589457 w 12192000"/>
              <a:gd name="connsiteY141" fmla="*/ 25296 h 1157500"/>
              <a:gd name="connsiteX142" fmla="*/ 10699976 w 12192000"/>
              <a:gd name="connsiteY142" fmla="*/ 43345 h 1157500"/>
              <a:gd name="connsiteX143" fmla="*/ 10812237 w 12192000"/>
              <a:gd name="connsiteY143" fmla="*/ 46327 h 1157500"/>
              <a:gd name="connsiteX144" fmla="*/ 10869837 w 12192000"/>
              <a:gd name="connsiteY144" fmla="*/ 65795 h 1157500"/>
              <a:gd name="connsiteX145" fmla="*/ 10881770 w 12192000"/>
              <a:gd name="connsiteY145" fmla="*/ 73672 h 1157500"/>
              <a:gd name="connsiteX146" fmla="*/ 10896899 w 12192000"/>
              <a:gd name="connsiteY146" fmla="*/ 70731 h 1157500"/>
              <a:gd name="connsiteX147" fmla="*/ 10901748 w 12192000"/>
              <a:gd name="connsiteY147" fmla="*/ 66352 h 1157500"/>
              <a:gd name="connsiteX148" fmla="*/ 10947419 w 12192000"/>
              <a:gd name="connsiteY148" fmla="*/ 83316 h 1157500"/>
              <a:gd name="connsiteX149" fmla="*/ 10953034 w 12192000"/>
              <a:gd name="connsiteY149" fmla="*/ 84438 h 1157500"/>
              <a:gd name="connsiteX150" fmla="*/ 10992070 w 12192000"/>
              <a:gd name="connsiteY150" fmla="*/ 88841 h 1157500"/>
              <a:gd name="connsiteX151" fmla="*/ 11112372 w 12192000"/>
              <a:gd name="connsiteY151" fmla="*/ 82247 h 1157500"/>
              <a:gd name="connsiteX152" fmla="*/ 11147719 w 12192000"/>
              <a:gd name="connsiteY152" fmla="*/ 80560 h 1157500"/>
              <a:gd name="connsiteX153" fmla="*/ 11172617 w 12192000"/>
              <a:gd name="connsiteY153" fmla="*/ 76265 h 1157500"/>
              <a:gd name="connsiteX154" fmla="*/ 11240397 w 12192000"/>
              <a:gd name="connsiteY154" fmla="*/ 81830 h 1157500"/>
              <a:gd name="connsiteX155" fmla="*/ 11270034 w 12192000"/>
              <a:gd name="connsiteY155" fmla="*/ 91947 h 1157500"/>
              <a:gd name="connsiteX156" fmla="*/ 11293091 w 12192000"/>
              <a:gd name="connsiteY156" fmla="*/ 92042 h 1157500"/>
              <a:gd name="connsiteX157" fmla="*/ 11310949 w 12192000"/>
              <a:gd name="connsiteY157" fmla="*/ 97842 h 1157500"/>
              <a:gd name="connsiteX158" fmla="*/ 11345279 w 12192000"/>
              <a:gd name="connsiteY158" fmla="*/ 95451 h 1157500"/>
              <a:gd name="connsiteX159" fmla="*/ 11354597 w 12192000"/>
              <a:gd name="connsiteY159" fmla="*/ 97953 h 1157500"/>
              <a:gd name="connsiteX160" fmla="*/ 11367725 w 12192000"/>
              <a:gd name="connsiteY160" fmla="*/ 97999 h 1157500"/>
              <a:gd name="connsiteX161" fmla="*/ 11399832 w 12192000"/>
              <a:gd name="connsiteY161" fmla="*/ 110616 h 1157500"/>
              <a:gd name="connsiteX162" fmla="*/ 11487595 w 12192000"/>
              <a:gd name="connsiteY162" fmla="*/ 152322 h 1157500"/>
              <a:gd name="connsiteX163" fmla="*/ 11590850 w 12192000"/>
              <a:gd name="connsiteY163" fmla="*/ 238552 h 1157500"/>
              <a:gd name="connsiteX164" fmla="*/ 11736204 w 12192000"/>
              <a:gd name="connsiteY164" fmla="*/ 277509 h 1157500"/>
              <a:gd name="connsiteX165" fmla="*/ 11760331 w 12192000"/>
              <a:gd name="connsiteY165" fmla="*/ 291936 h 1157500"/>
              <a:gd name="connsiteX166" fmla="*/ 11819139 w 12192000"/>
              <a:gd name="connsiteY166" fmla="*/ 304143 h 1157500"/>
              <a:gd name="connsiteX167" fmla="*/ 11821967 w 12192000"/>
              <a:gd name="connsiteY167" fmla="*/ 305790 h 1157500"/>
              <a:gd name="connsiteX168" fmla="*/ 11847125 w 12192000"/>
              <a:gd name="connsiteY168" fmla="*/ 297401 h 1157500"/>
              <a:gd name="connsiteX169" fmla="*/ 11980134 w 12192000"/>
              <a:gd name="connsiteY169" fmla="*/ 321911 h 1157500"/>
              <a:gd name="connsiteX170" fmla="*/ 12174576 w 12192000"/>
              <a:gd name="connsiteY170" fmla="*/ 376108 h 1157500"/>
              <a:gd name="connsiteX171" fmla="*/ 12192000 w 12192000"/>
              <a:gd name="connsiteY171" fmla="*/ 379233 h 1157500"/>
              <a:gd name="connsiteX172" fmla="*/ 12192000 w 12192000"/>
              <a:gd name="connsiteY172" fmla="*/ 1157500 h 1157500"/>
              <a:gd name="connsiteX173" fmla="*/ 0 w 12192000"/>
              <a:gd name="connsiteY173" fmla="*/ 1157500 h 1157500"/>
              <a:gd name="connsiteX174" fmla="*/ 0 w 12192000"/>
              <a:gd name="connsiteY174" fmla="*/ 483545 h 1157500"/>
              <a:gd name="connsiteX175" fmla="*/ 5331 w 12192000"/>
              <a:gd name="connsiteY175" fmla="*/ 482797 h 1157500"/>
              <a:gd name="connsiteX176" fmla="*/ 39902 w 12192000"/>
              <a:gd name="connsiteY176" fmla="*/ 472284 h 1157500"/>
              <a:gd name="connsiteX177" fmla="*/ 117880 w 12192000"/>
              <a:gd name="connsiteY177" fmla="*/ 420956 h 1157500"/>
              <a:gd name="connsiteX178" fmla="*/ 238140 w 12192000"/>
              <a:gd name="connsiteY178" fmla="*/ 379297 h 1157500"/>
              <a:gd name="connsiteX179" fmla="*/ 249589 w 12192000"/>
              <a:gd name="connsiteY179" fmla="*/ 379517 h 1157500"/>
              <a:gd name="connsiteX180" fmla="*/ 296963 w 12192000"/>
              <a:gd name="connsiteY180" fmla="*/ 356102 h 1157500"/>
              <a:gd name="connsiteX181" fmla="*/ 339235 w 12192000"/>
              <a:gd name="connsiteY181" fmla="*/ 324425 h 1157500"/>
              <a:gd name="connsiteX182" fmla="*/ 447152 w 12192000"/>
              <a:gd name="connsiteY182" fmla="*/ 327423 h 1157500"/>
              <a:gd name="connsiteX183" fmla="*/ 475247 w 12192000"/>
              <a:gd name="connsiteY183" fmla="*/ 336714 h 1157500"/>
              <a:gd name="connsiteX184" fmla="*/ 477967 w 12192000"/>
              <a:gd name="connsiteY184" fmla="*/ 337960 h 1157500"/>
              <a:gd name="connsiteX185" fmla="*/ 703732 w 12192000"/>
              <a:gd name="connsiteY185" fmla="*/ 316599 h 1157500"/>
              <a:gd name="connsiteX186" fmla="*/ 853391 w 12192000"/>
              <a:gd name="connsiteY186" fmla="*/ 303591 h 1157500"/>
              <a:gd name="connsiteX187" fmla="*/ 925332 w 12192000"/>
              <a:gd name="connsiteY187" fmla="*/ 298686 h 1157500"/>
              <a:gd name="connsiteX188" fmla="*/ 941286 w 12192000"/>
              <a:gd name="connsiteY188" fmla="*/ 288932 h 1157500"/>
              <a:gd name="connsiteX189" fmla="*/ 950845 w 12192000"/>
              <a:gd name="connsiteY189" fmla="*/ 286595 h 1157500"/>
              <a:gd name="connsiteX190" fmla="*/ 953292 w 12192000"/>
              <a:gd name="connsiteY190" fmla="*/ 280892 h 1157500"/>
              <a:gd name="connsiteX191" fmla="*/ 967499 w 12192000"/>
              <a:gd name="connsiteY191" fmla="*/ 273760 h 1157500"/>
              <a:gd name="connsiteX192" fmla="*/ 1069267 w 12192000"/>
              <a:gd name="connsiteY192" fmla="*/ 262766 h 1157500"/>
              <a:gd name="connsiteX193" fmla="*/ 1138407 w 12192000"/>
              <a:gd name="connsiteY193" fmla="*/ 246567 h 1157500"/>
              <a:gd name="connsiteX194" fmla="*/ 1164931 w 12192000"/>
              <a:gd name="connsiteY194" fmla="*/ 238622 h 1157500"/>
              <a:gd name="connsiteX195" fmla="*/ 1211622 w 12192000"/>
              <a:gd name="connsiteY195" fmla="*/ 220676 h 1157500"/>
              <a:gd name="connsiteX196" fmla="*/ 1274567 w 12192000"/>
              <a:gd name="connsiteY196" fmla="*/ 203380 h 1157500"/>
              <a:gd name="connsiteX197" fmla="*/ 1325029 w 12192000"/>
              <a:gd name="connsiteY197" fmla="*/ 207937 h 1157500"/>
              <a:gd name="connsiteX198" fmla="*/ 1356805 w 12192000"/>
              <a:gd name="connsiteY198" fmla="*/ 203622 h 1157500"/>
              <a:gd name="connsiteX199" fmla="*/ 1468752 w 12192000"/>
              <a:gd name="connsiteY199" fmla="*/ 214604 h 1157500"/>
              <a:gd name="connsiteX200" fmla="*/ 1650750 w 12192000"/>
              <a:gd name="connsiteY200" fmla="*/ 165090 h 1157500"/>
              <a:gd name="connsiteX201" fmla="*/ 1655056 w 12192000"/>
              <a:gd name="connsiteY201" fmla="*/ 172106 h 1157500"/>
              <a:gd name="connsiteX202" fmla="*/ 1683220 w 12192000"/>
              <a:gd name="connsiteY202" fmla="*/ 169652 h 1157500"/>
              <a:gd name="connsiteX203" fmla="*/ 1685599 w 12192000"/>
              <a:gd name="connsiteY203" fmla="*/ 165388 h 1157500"/>
              <a:gd name="connsiteX204" fmla="*/ 1735783 w 12192000"/>
              <a:gd name="connsiteY204" fmla="*/ 177400 h 1157500"/>
              <a:gd name="connsiteX205" fmla="*/ 1797102 w 12192000"/>
              <a:gd name="connsiteY205" fmla="*/ 182289 h 1157500"/>
              <a:gd name="connsiteX206" fmla="*/ 1845638 w 12192000"/>
              <a:gd name="connsiteY206" fmla="*/ 163774 h 1157500"/>
              <a:gd name="connsiteX207" fmla="*/ 1848980 w 12192000"/>
              <a:gd name="connsiteY207" fmla="*/ 167516 h 1157500"/>
              <a:gd name="connsiteX208" fmla="*/ 1880587 w 12192000"/>
              <a:gd name="connsiteY208" fmla="*/ 165506 h 1157500"/>
              <a:gd name="connsiteX209" fmla="*/ 1995803 w 12192000"/>
              <a:gd name="connsiteY209" fmla="*/ 131847 h 1157500"/>
              <a:gd name="connsiteX210" fmla="*/ 2057448 w 12192000"/>
              <a:gd name="connsiteY210" fmla="*/ 128650 h 1157500"/>
              <a:gd name="connsiteX211" fmla="*/ 2119088 w 12192000"/>
              <a:gd name="connsiteY211" fmla="*/ 113508 h 1157500"/>
              <a:gd name="connsiteX212" fmla="*/ 2138831 w 12192000"/>
              <a:gd name="connsiteY212" fmla="*/ 116194 h 1157500"/>
              <a:gd name="connsiteX213" fmla="*/ 2214259 w 12192000"/>
              <a:gd name="connsiteY213" fmla="*/ 110542 h 1157500"/>
              <a:gd name="connsiteX214" fmla="*/ 2264911 w 12192000"/>
              <a:gd name="connsiteY214" fmla="*/ 101639 h 1157500"/>
              <a:gd name="connsiteX215" fmla="*/ 2454058 w 12192000"/>
              <a:gd name="connsiteY215" fmla="*/ 67266 h 1157500"/>
              <a:gd name="connsiteX216" fmla="*/ 2534188 w 12192000"/>
              <a:gd name="connsiteY216" fmla="*/ 63730 h 1157500"/>
              <a:gd name="connsiteX217" fmla="*/ 2616912 w 12192000"/>
              <a:gd name="connsiteY217" fmla="*/ 44757 h 1157500"/>
              <a:gd name="connsiteX218" fmla="*/ 2698592 w 12192000"/>
              <a:gd name="connsiteY218" fmla="*/ 35873 h 1157500"/>
              <a:gd name="connsiteX219" fmla="*/ 2891953 w 12192000"/>
              <a:gd name="connsiteY219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155104 w 12192000"/>
              <a:gd name="connsiteY133" fmla="*/ 151613 h 1157500"/>
              <a:gd name="connsiteX134" fmla="*/ 10250982 w 12192000"/>
              <a:gd name="connsiteY134" fmla="*/ 128642 h 1157500"/>
              <a:gd name="connsiteX135" fmla="*/ 10343301 w 12192000"/>
              <a:gd name="connsiteY135" fmla="*/ 90884 h 1157500"/>
              <a:gd name="connsiteX136" fmla="*/ 10366625 w 12192000"/>
              <a:gd name="connsiteY136" fmla="*/ 79428 h 1157500"/>
              <a:gd name="connsiteX137" fmla="*/ 10433505 w 12192000"/>
              <a:gd name="connsiteY137" fmla="*/ 65000 h 1157500"/>
              <a:gd name="connsiteX138" fmla="*/ 10547510 w 12192000"/>
              <a:gd name="connsiteY138" fmla="*/ 47246 h 1157500"/>
              <a:gd name="connsiteX139" fmla="*/ 10588150 w 12192000"/>
              <a:gd name="connsiteY139" fmla="*/ 32287 h 1157500"/>
              <a:gd name="connsiteX140" fmla="*/ 10589457 w 12192000"/>
              <a:gd name="connsiteY140" fmla="*/ 25296 h 1157500"/>
              <a:gd name="connsiteX141" fmla="*/ 10699976 w 12192000"/>
              <a:gd name="connsiteY141" fmla="*/ 43345 h 1157500"/>
              <a:gd name="connsiteX142" fmla="*/ 10812237 w 12192000"/>
              <a:gd name="connsiteY142" fmla="*/ 46327 h 1157500"/>
              <a:gd name="connsiteX143" fmla="*/ 10869837 w 12192000"/>
              <a:gd name="connsiteY143" fmla="*/ 65795 h 1157500"/>
              <a:gd name="connsiteX144" fmla="*/ 10881770 w 12192000"/>
              <a:gd name="connsiteY144" fmla="*/ 73672 h 1157500"/>
              <a:gd name="connsiteX145" fmla="*/ 10896899 w 12192000"/>
              <a:gd name="connsiteY145" fmla="*/ 70731 h 1157500"/>
              <a:gd name="connsiteX146" fmla="*/ 10901748 w 12192000"/>
              <a:gd name="connsiteY146" fmla="*/ 66352 h 1157500"/>
              <a:gd name="connsiteX147" fmla="*/ 10947419 w 12192000"/>
              <a:gd name="connsiteY147" fmla="*/ 83316 h 1157500"/>
              <a:gd name="connsiteX148" fmla="*/ 10953034 w 12192000"/>
              <a:gd name="connsiteY148" fmla="*/ 84438 h 1157500"/>
              <a:gd name="connsiteX149" fmla="*/ 10992070 w 12192000"/>
              <a:gd name="connsiteY149" fmla="*/ 88841 h 1157500"/>
              <a:gd name="connsiteX150" fmla="*/ 11112372 w 12192000"/>
              <a:gd name="connsiteY150" fmla="*/ 82247 h 1157500"/>
              <a:gd name="connsiteX151" fmla="*/ 11147719 w 12192000"/>
              <a:gd name="connsiteY151" fmla="*/ 80560 h 1157500"/>
              <a:gd name="connsiteX152" fmla="*/ 11172617 w 12192000"/>
              <a:gd name="connsiteY152" fmla="*/ 76265 h 1157500"/>
              <a:gd name="connsiteX153" fmla="*/ 11240397 w 12192000"/>
              <a:gd name="connsiteY153" fmla="*/ 81830 h 1157500"/>
              <a:gd name="connsiteX154" fmla="*/ 11270034 w 12192000"/>
              <a:gd name="connsiteY154" fmla="*/ 91947 h 1157500"/>
              <a:gd name="connsiteX155" fmla="*/ 11293091 w 12192000"/>
              <a:gd name="connsiteY155" fmla="*/ 92042 h 1157500"/>
              <a:gd name="connsiteX156" fmla="*/ 11310949 w 12192000"/>
              <a:gd name="connsiteY156" fmla="*/ 97842 h 1157500"/>
              <a:gd name="connsiteX157" fmla="*/ 11345279 w 12192000"/>
              <a:gd name="connsiteY157" fmla="*/ 95451 h 1157500"/>
              <a:gd name="connsiteX158" fmla="*/ 11354597 w 12192000"/>
              <a:gd name="connsiteY158" fmla="*/ 97953 h 1157500"/>
              <a:gd name="connsiteX159" fmla="*/ 11367725 w 12192000"/>
              <a:gd name="connsiteY159" fmla="*/ 97999 h 1157500"/>
              <a:gd name="connsiteX160" fmla="*/ 11399832 w 12192000"/>
              <a:gd name="connsiteY160" fmla="*/ 110616 h 1157500"/>
              <a:gd name="connsiteX161" fmla="*/ 11487595 w 12192000"/>
              <a:gd name="connsiteY161" fmla="*/ 152322 h 1157500"/>
              <a:gd name="connsiteX162" fmla="*/ 11590850 w 12192000"/>
              <a:gd name="connsiteY162" fmla="*/ 238552 h 1157500"/>
              <a:gd name="connsiteX163" fmla="*/ 11736204 w 12192000"/>
              <a:gd name="connsiteY163" fmla="*/ 277509 h 1157500"/>
              <a:gd name="connsiteX164" fmla="*/ 11760331 w 12192000"/>
              <a:gd name="connsiteY164" fmla="*/ 291936 h 1157500"/>
              <a:gd name="connsiteX165" fmla="*/ 11819139 w 12192000"/>
              <a:gd name="connsiteY165" fmla="*/ 304143 h 1157500"/>
              <a:gd name="connsiteX166" fmla="*/ 11821967 w 12192000"/>
              <a:gd name="connsiteY166" fmla="*/ 305790 h 1157500"/>
              <a:gd name="connsiteX167" fmla="*/ 11847125 w 12192000"/>
              <a:gd name="connsiteY167" fmla="*/ 297401 h 1157500"/>
              <a:gd name="connsiteX168" fmla="*/ 11980134 w 12192000"/>
              <a:gd name="connsiteY168" fmla="*/ 321911 h 1157500"/>
              <a:gd name="connsiteX169" fmla="*/ 12174576 w 12192000"/>
              <a:gd name="connsiteY169" fmla="*/ 376108 h 1157500"/>
              <a:gd name="connsiteX170" fmla="*/ 12192000 w 12192000"/>
              <a:gd name="connsiteY170" fmla="*/ 379233 h 1157500"/>
              <a:gd name="connsiteX171" fmla="*/ 12192000 w 12192000"/>
              <a:gd name="connsiteY171" fmla="*/ 1157500 h 1157500"/>
              <a:gd name="connsiteX172" fmla="*/ 0 w 12192000"/>
              <a:gd name="connsiteY172" fmla="*/ 1157500 h 1157500"/>
              <a:gd name="connsiteX173" fmla="*/ 0 w 12192000"/>
              <a:gd name="connsiteY173" fmla="*/ 483545 h 1157500"/>
              <a:gd name="connsiteX174" fmla="*/ 5331 w 12192000"/>
              <a:gd name="connsiteY174" fmla="*/ 482797 h 1157500"/>
              <a:gd name="connsiteX175" fmla="*/ 39902 w 12192000"/>
              <a:gd name="connsiteY175" fmla="*/ 472284 h 1157500"/>
              <a:gd name="connsiteX176" fmla="*/ 117880 w 12192000"/>
              <a:gd name="connsiteY176" fmla="*/ 420956 h 1157500"/>
              <a:gd name="connsiteX177" fmla="*/ 238140 w 12192000"/>
              <a:gd name="connsiteY177" fmla="*/ 379297 h 1157500"/>
              <a:gd name="connsiteX178" fmla="*/ 249589 w 12192000"/>
              <a:gd name="connsiteY178" fmla="*/ 379517 h 1157500"/>
              <a:gd name="connsiteX179" fmla="*/ 296963 w 12192000"/>
              <a:gd name="connsiteY179" fmla="*/ 356102 h 1157500"/>
              <a:gd name="connsiteX180" fmla="*/ 339235 w 12192000"/>
              <a:gd name="connsiteY180" fmla="*/ 324425 h 1157500"/>
              <a:gd name="connsiteX181" fmla="*/ 447152 w 12192000"/>
              <a:gd name="connsiteY181" fmla="*/ 327423 h 1157500"/>
              <a:gd name="connsiteX182" fmla="*/ 475247 w 12192000"/>
              <a:gd name="connsiteY182" fmla="*/ 336714 h 1157500"/>
              <a:gd name="connsiteX183" fmla="*/ 477967 w 12192000"/>
              <a:gd name="connsiteY183" fmla="*/ 337960 h 1157500"/>
              <a:gd name="connsiteX184" fmla="*/ 703732 w 12192000"/>
              <a:gd name="connsiteY184" fmla="*/ 316599 h 1157500"/>
              <a:gd name="connsiteX185" fmla="*/ 853391 w 12192000"/>
              <a:gd name="connsiteY185" fmla="*/ 303591 h 1157500"/>
              <a:gd name="connsiteX186" fmla="*/ 925332 w 12192000"/>
              <a:gd name="connsiteY186" fmla="*/ 298686 h 1157500"/>
              <a:gd name="connsiteX187" fmla="*/ 941286 w 12192000"/>
              <a:gd name="connsiteY187" fmla="*/ 288932 h 1157500"/>
              <a:gd name="connsiteX188" fmla="*/ 950845 w 12192000"/>
              <a:gd name="connsiteY188" fmla="*/ 286595 h 1157500"/>
              <a:gd name="connsiteX189" fmla="*/ 953292 w 12192000"/>
              <a:gd name="connsiteY189" fmla="*/ 280892 h 1157500"/>
              <a:gd name="connsiteX190" fmla="*/ 967499 w 12192000"/>
              <a:gd name="connsiteY190" fmla="*/ 273760 h 1157500"/>
              <a:gd name="connsiteX191" fmla="*/ 1069267 w 12192000"/>
              <a:gd name="connsiteY191" fmla="*/ 262766 h 1157500"/>
              <a:gd name="connsiteX192" fmla="*/ 1138407 w 12192000"/>
              <a:gd name="connsiteY192" fmla="*/ 246567 h 1157500"/>
              <a:gd name="connsiteX193" fmla="*/ 1164931 w 12192000"/>
              <a:gd name="connsiteY193" fmla="*/ 238622 h 1157500"/>
              <a:gd name="connsiteX194" fmla="*/ 1211622 w 12192000"/>
              <a:gd name="connsiteY194" fmla="*/ 220676 h 1157500"/>
              <a:gd name="connsiteX195" fmla="*/ 1274567 w 12192000"/>
              <a:gd name="connsiteY195" fmla="*/ 203380 h 1157500"/>
              <a:gd name="connsiteX196" fmla="*/ 1325029 w 12192000"/>
              <a:gd name="connsiteY196" fmla="*/ 207937 h 1157500"/>
              <a:gd name="connsiteX197" fmla="*/ 1356805 w 12192000"/>
              <a:gd name="connsiteY197" fmla="*/ 203622 h 1157500"/>
              <a:gd name="connsiteX198" fmla="*/ 1468752 w 12192000"/>
              <a:gd name="connsiteY198" fmla="*/ 214604 h 1157500"/>
              <a:gd name="connsiteX199" fmla="*/ 1650750 w 12192000"/>
              <a:gd name="connsiteY199" fmla="*/ 165090 h 1157500"/>
              <a:gd name="connsiteX200" fmla="*/ 1655056 w 12192000"/>
              <a:gd name="connsiteY200" fmla="*/ 172106 h 1157500"/>
              <a:gd name="connsiteX201" fmla="*/ 1683220 w 12192000"/>
              <a:gd name="connsiteY201" fmla="*/ 169652 h 1157500"/>
              <a:gd name="connsiteX202" fmla="*/ 1685599 w 12192000"/>
              <a:gd name="connsiteY202" fmla="*/ 165388 h 1157500"/>
              <a:gd name="connsiteX203" fmla="*/ 1735783 w 12192000"/>
              <a:gd name="connsiteY203" fmla="*/ 177400 h 1157500"/>
              <a:gd name="connsiteX204" fmla="*/ 1797102 w 12192000"/>
              <a:gd name="connsiteY204" fmla="*/ 182289 h 1157500"/>
              <a:gd name="connsiteX205" fmla="*/ 1845638 w 12192000"/>
              <a:gd name="connsiteY205" fmla="*/ 163774 h 1157500"/>
              <a:gd name="connsiteX206" fmla="*/ 1848980 w 12192000"/>
              <a:gd name="connsiteY206" fmla="*/ 167516 h 1157500"/>
              <a:gd name="connsiteX207" fmla="*/ 1880587 w 12192000"/>
              <a:gd name="connsiteY207" fmla="*/ 165506 h 1157500"/>
              <a:gd name="connsiteX208" fmla="*/ 1995803 w 12192000"/>
              <a:gd name="connsiteY208" fmla="*/ 131847 h 1157500"/>
              <a:gd name="connsiteX209" fmla="*/ 2057448 w 12192000"/>
              <a:gd name="connsiteY209" fmla="*/ 128650 h 1157500"/>
              <a:gd name="connsiteX210" fmla="*/ 2119088 w 12192000"/>
              <a:gd name="connsiteY210" fmla="*/ 113508 h 1157500"/>
              <a:gd name="connsiteX211" fmla="*/ 2138831 w 12192000"/>
              <a:gd name="connsiteY211" fmla="*/ 116194 h 1157500"/>
              <a:gd name="connsiteX212" fmla="*/ 2214259 w 12192000"/>
              <a:gd name="connsiteY212" fmla="*/ 110542 h 1157500"/>
              <a:gd name="connsiteX213" fmla="*/ 2264911 w 12192000"/>
              <a:gd name="connsiteY213" fmla="*/ 101639 h 1157500"/>
              <a:gd name="connsiteX214" fmla="*/ 2454058 w 12192000"/>
              <a:gd name="connsiteY214" fmla="*/ 67266 h 1157500"/>
              <a:gd name="connsiteX215" fmla="*/ 2534188 w 12192000"/>
              <a:gd name="connsiteY215" fmla="*/ 63730 h 1157500"/>
              <a:gd name="connsiteX216" fmla="*/ 2616912 w 12192000"/>
              <a:gd name="connsiteY216" fmla="*/ 44757 h 1157500"/>
              <a:gd name="connsiteX217" fmla="*/ 2698592 w 12192000"/>
              <a:gd name="connsiteY217" fmla="*/ 35873 h 1157500"/>
              <a:gd name="connsiteX218" fmla="*/ 2891953 w 12192000"/>
              <a:gd name="connsiteY21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155104 w 12192000"/>
              <a:gd name="connsiteY132" fmla="*/ 151613 h 1157500"/>
              <a:gd name="connsiteX133" fmla="*/ 10250982 w 12192000"/>
              <a:gd name="connsiteY133" fmla="*/ 128642 h 1157500"/>
              <a:gd name="connsiteX134" fmla="*/ 10343301 w 12192000"/>
              <a:gd name="connsiteY134" fmla="*/ 90884 h 1157500"/>
              <a:gd name="connsiteX135" fmla="*/ 10366625 w 12192000"/>
              <a:gd name="connsiteY135" fmla="*/ 79428 h 1157500"/>
              <a:gd name="connsiteX136" fmla="*/ 10433505 w 12192000"/>
              <a:gd name="connsiteY136" fmla="*/ 65000 h 1157500"/>
              <a:gd name="connsiteX137" fmla="*/ 10547510 w 12192000"/>
              <a:gd name="connsiteY137" fmla="*/ 47246 h 1157500"/>
              <a:gd name="connsiteX138" fmla="*/ 10588150 w 12192000"/>
              <a:gd name="connsiteY138" fmla="*/ 32287 h 1157500"/>
              <a:gd name="connsiteX139" fmla="*/ 10589457 w 12192000"/>
              <a:gd name="connsiteY139" fmla="*/ 25296 h 1157500"/>
              <a:gd name="connsiteX140" fmla="*/ 10699976 w 12192000"/>
              <a:gd name="connsiteY140" fmla="*/ 43345 h 1157500"/>
              <a:gd name="connsiteX141" fmla="*/ 10812237 w 12192000"/>
              <a:gd name="connsiteY141" fmla="*/ 46327 h 1157500"/>
              <a:gd name="connsiteX142" fmla="*/ 10869837 w 12192000"/>
              <a:gd name="connsiteY142" fmla="*/ 65795 h 1157500"/>
              <a:gd name="connsiteX143" fmla="*/ 10881770 w 12192000"/>
              <a:gd name="connsiteY143" fmla="*/ 73672 h 1157500"/>
              <a:gd name="connsiteX144" fmla="*/ 10896899 w 12192000"/>
              <a:gd name="connsiteY144" fmla="*/ 70731 h 1157500"/>
              <a:gd name="connsiteX145" fmla="*/ 10901748 w 12192000"/>
              <a:gd name="connsiteY145" fmla="*/ 66352 h 1157500"/>
              <a:gd name="connsiteX146" fmla="*/ 10947419 w 12192000"/>
              <a:gd name="connsiteY146" fmla="*/ 83316 h 1157500"/>
              <a:gd name="connsiteX147" fmla="*/ 10953034 w 12192000"/>
              <a:gd name="connsiteY147" fmla="*/ 84438 h 1157500"/>
              <a:gd name="connsiteX148" fmla="*/ 10992070 w 12192000"/>
              <a:gd name="connsiteY148" fmla="*/ 88841 h 1157500"/>
              <a:gd name="connsiteX149" fmla="*/ 11112372 w 12192000"/>
              <a:gd name="connsiteY149" fmla="*/ 82247 h 1157500"/>
              <a:gd name="connsiteX150" fmla="*/ 11147719 w 12192000"/>
              <a:gd name="connsiteY150" fmla="*/ 80560 h 1157500"/>
              <a:gd name="connsiteX151" fmla="*/ 11172617 w 12192000"/>
              <a:gd name="connsiteY151" fmla="*/ 76265 h 1157500"/>
              <a:gd name="connsiteX152" fmla="*/ 11240397 w 12192000"/>
              <a:gd name="connsiteY152" fmla="*/ 81830 h 1157500"/>
              <a:gd name="connsiteX153" fmla="*/ 11270034 w 12192000"/>
              <a:gd name="connsiteY153" fmla="*/ 91947 h 1157500"/>
              <a:gd name="connsiteX154" fmla="*/ 11293091 w 12192000"/>
              <a:gd name="connsiteY154" fmla="*/ 92042 h 1157500"/>
              <a:gd name="connsiteX155" fmla="*/ 11310949 w 12192000"/>
              <a:gd name="connsiteY155" fmla="*/ 97842 h 1157500"/>
              <a:gd name="connsiteX156" fmla="*/ 11345279 w 12192000"/>
              <a:gd name="connsiteY156" fmla="*/ 95451 h 1157500"/>
              <a:gd name="connsiteX157" fmla="*/ 11354597 w 12192000"/>
              <a:gd name="connsiteY157" fmla="*/ 97953 h 1157500"/>
              <a:gd name="connsiteX158" fmla="*/ 11367725 w 12192000"/>
              <a:gd name="connsiteY158" fmla="*/ 97999 h 1157500"/>
              <a:gd name="connsiteX159" fmla="*/ 11399832 w 12192000"/>
              <a:gd name="connsiteY159" fmla="*/ 110616 h 1157500"/>
              <a:gd name="connsiteX160" fmla="*/ 11487595 w 12192000"/>
              <a:gd name="connsiteY160" fmla="*/ 152322 h 1157500"/>
              <a:gd name="connsiteX161" fmla="*/ 11590850 w 12192000"/>
              <a:gd name="connsiteY161" fmla="*/ 238552 h 1157500"/>
              <a:gd name="connsiteX162" fmla="*/ 11736204 w 12192000"/>
              <a:gd name="connsiteY162" fmla="*/ 277509 h 1157500"/>
              <a:gd name="connsiteX163" fmla="*/ 11760331 w 12192000"/>
              <a:gd name="connsiteY163" fmla="*/ 291936 h 1157500"/>
              <a:gd name="connsiteX164" fmla="*/ 11819139 w 12192000"/>
              <a:gd name="connsiteY164" fmla="*/ 304143 h 1157500"/>
              <a:gd name="connsiteX165" fmla="*/ 11821967 w 12192000"/>
              <a:gd name="connsiteY165" fmla="*/ 305790 h 1157500"/>
              <a:gd name="connsiteX166" fmla="*/ 11847125 w 12192000"/>
              <a:gd name="connsiteY166" fmla="*/ 297401 h 1157500"/>
              <a:gd name="connsiteX167" fmla="*/ 11980134 w 12192000"/>
              <a:gd name="connsiteY167" fmla="*/ 321911 h 1157500"/>
              <a:gd name="connsiteX168" fmla="*/ 12174576 w 12192000"/>
              <a:gd name="connsiteY168" fmla="*/ 376108 h 1157500"/>
              <a:gd name="connsiteX169" fmla="*/ 12192000 w 12192000"/>
              <a:gd name="connsiteY169" fmla="*/ 379233 h 1157500"/>
              <a:gd name="connsiteX170" fmla="*/ 12192000 w 12192000"/>
              <a:gd name="connsiteY170" fmla="*/ 1157500 h 1157500"/>
              <a:gd name="connsiteX171" fmla="*/ 0 w 12192000"/>
              <a:gd name="connsiteY171" fmla="*/ 1157500 h 1157500"/>
              <a:gd name="connsiteX172" fmla="*/ 0 w 12192000"/>
              <a:gd name="connsiteY172" fmla="*/ 483545 h 1157500"/>
              <a:gd name="connsiteX173" fmla="*/ 5331 w 12192000"/>
              <a:gd name="connsiteY173" fmla="*/ 482797 h 1157500"/>
              <a:gd name="connsiteX174" fmla="*/ 39902 w 12192000"/>
              <a:gd name="connsiteY174" fmla="*/ 472284 h 1157500"/>
              <a:gd name="connsiteX175" fmla="*/ 117880 w 12192000"/>
              <a:gd name="connsiteY175" fmla="*/ 420956 h 1157500"/>
              <a:gd name="connsiteX176" fmla="*/ 238140 w 12192000"/>
              <a:gd name="connsiteY176" fmla="*/ 379297 h 1157500"/>
              <a:gd name="connsiteX177" fmla="*/ 249589 w 12192000"/>
              <a:gd name="connsiteY177" fmla="*/ 379517 h 1157500"/>
              <a:gd name="connsiteX178" fmla="*/ 296963 w 12192000"/>
              <a:gd name="connsiteY178" fmla="*/ 356102 h 1157500"/>
              <a:gd name="connsiteX179" fmla="*/ 339235 w 12192000"/>
              <a:gd name="connsiteY179" fmla="*/ 324425 h 1157500"/>
              <a:gd name="connsiteX180" fmla="*/ 447152 w 12192000"/>
              <a:gd name="connsiteY180" fmla="*/ 327423 h 1157500"/>
              <a:gd name="connsiteX181" fmla="*/ 475247 w 12192000"/>
              <a:gd name="connsiteY181" fmla="*/ 336714 h 1157500"/>
              <a:gd name="connsiteX182" fmla="*/ 477967 w 12192000"/>
              <a:gd name="connsiteY182" fmla="*/ 337960 h 1157500"/>
              <a:gd name="connsiteX183" fmla="*/ 703732 w 12192000"/>
              <a:gd name="connsiteY183" fmla="*/ 316599 h 1157500"/>
              <a:gd name="connsiteX184" fmla="*/ 853391 w 12192000"/>
              <a:gd name="connsiteY184" fmla="*/ 303591 h 1157500"/>
              <a:gd name="connsiteX185" fmla="*/ 925332 w 12192000"/>
              <a:gd name="connsiteY185" fmla="*/ 298686 h 1157500"/>
              <a:gd name="connsiteX186" fmla="*/ 941286 w 12192000"/>
              <a:gd name="connsiteY186" fmla="*/ 288932 h 1157500"/>
              <a:gd name="connsiteX187" fmla="*/ 950845 w 12192000"/>
              <a:gd name="connsiteY187" fmla="*/ 286595 h 1157500"/>
              <a:gd name="connsiteX188" fmla="*/ 953292 w 12192000"/>
              <a:gd name="connsiteY188" fmla="*/ 280892 h 1157500"/>
              <a:gd name="connsiteX189" fmla="*/ 967499 w 12192000"/>
              <a:gd name="connsiteY189" fmla="*/ 273760 h 1157500"/>
              <a:gd name="connsiteX190" fmla="*/ 1069267 w 12192000"/>
              <a:gd name="connsiteY190" fmla="*/ 262766 h 1157500"/>
              <a:gd name="connsiteX191" fmla="*/ 1138407 w 12192000"/>
              <a:gd name="connsiteY191" fmla="*/ 246567 h 1157500"/>
              <a:gd name="connsiteX192" fmla="*/ 1164931 w 12192000"/>
              <a:gd name="connsiteY192" fmla="*/ 238622 h 1157500"/>
              <a:gd name="connsiteX193" fmla="*/ 1211622 w 12192000"/>
              <a:gd name="connsiteY193" fmla="*/ 220676 h 1157500"/>
              <a:gd name="connsiteX194" fmla="*/ 1274567 w 12192000"/>
              <a:gd name="connsiteY194" fmla="*/ 203380 h 1157500"/>
              <a:gd name="connsiteX195" fmla="*/ 1325029 w 12192000"/>
              <a:gd name="connsiteY195" fmla="*/ 207937 h 1157500"/>
              <a:gd name="connsiteX196" fmla="*/ 1356805 w 12192000"/>
              <a:gd name="connsiteY196" fmla="*/ 203622 h 1157500"/>
              <a:gd name="connsiteX197" fmla="*/ 1468752 w 12192000"/>
              <a:gd name="connsiteY197" fmla="*/ 214604 h 1157500"/>
              <a:gd name="connsiteX198" fmla="*/ 1650750 w 12192000"/>
              <a:gd name="connsiteY198" fmla="*/ 165090 h 1157500"/>
              <a:gd name="connsiteX199" fmla="*/ 1655056 w 12192000"/>
              <a:gd name="connsiteY199" fmla="*/ 172106 h 1157500"/>
              <a:gd name="connsiteX200" fmla="*/ 1683220 w 12192000"/>
              <a:gd name="connsiteY200" fmla="*/ 169652 h 1157500"/>
              <a:gd name="connsiteX201" fmla="*/ 1685599 w 12192000"/>
              <a:gd name="connsiteY201" fmla="*/ 165388 h 1157500"/>
              <a:gd name="connsiteX202" fmla="*/ 1735783 w 12192000"/>
              <a:gd name="connsiteY202" fmla="*/ 177400 h 1157500"/>
              <a:gd name="connsiteX203" fmla="*/ 1797102 w 12192000"/>
              <a:gd name="connsiteY203" fmla="*/ 182289 h 1157500"/>
              <a:gd name="connsiteX204" fmla="*/ 1845638 w 12192000"/>
              <a:gd name="connsiteY204" fmla="*/ 163774 h 1157500"/>
              <a:gd name="connsiteX205" fmla="*/ 1848980 w 12192000"/>
              <a:gd name="connsiteY205" fmla="*/ 167516 h 1157500"/>
              <a:gd name="connsiteX206" fmla="*/ 1880587 w 12192000"/>
              <a:gd name="connsiteY206" fmla="*/ 165506 h 1157500"/>
              <a:gd name="connsiteX207" fmla="*/ 1995803 w 12192000"/>
              <a:gd name="connsiteY207" fmla="*/ 131847 h 1157500"/>
              <a:gd name="connsiteX208" fmla="*/ 2057448 w 12192000"/>
              <a:gd name="connsiteY208" fmla="*/ 128650 h 1157500"/>
              <a:gd name="connsiteX209" fmla="*/ 2119088 w 12192000"/>
              <a:gd name="connsiteY209" fmla="*/ 113508 h 1157500"/>
              <a:gd name="connsiteX210" fmla="*/ 2138831 w 12192000"/>
              <a:gd name="connsiteY210" fmla="*/ 116194 h 1157500"/>
              <a:gd name="connsiteX211" fmla="*/ 2214259 w 12192000"/>
              <a:gd name="connsiteY211" fmla="*/ 110542 h 1157500"/>
              <a:gd name="connsiteX212" fmla="*/ 2264911 w 12192000"/>
              <a:gd name="connsiteY212" fmla="*/ 101639 h 1157500"/>
              <a:gd name="connsiteX213" fmla="*/ 2454058 w 12192000"/>
              <a:gd name="connsiteY213" fmla="*/ 67266 h 1157500"/>
              <a:gd name="connsiteX214" fmla="*/ 2534188 w 12192000"/>
              <a:gd name="connsiteY214" fmla="*/ 63730 h 1157500"/>
              <a:gd name="connsiteX215" fmla="*/ 2616912 w 12192000"/>
              <a:gd name="connsiteY215" fmla="*/ 44757 h 1157500"/>
              <a:gd name="connsiteX216" fmla="*/ 2698592 w 12192000"/>
              <a:gd name="connsiteY216" fmla="*/ 35873 h 1157500"/>
              <a:gd name="connsiteX217" fmla="*/ 2891953 w 12192000"/>
              <a:gd name="connsiteY21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307239 w 12192000"/>
              <a:gd name="connsiteY97" fmla="*/ 94591 h 1157500"/>
              <a:gd name="connsiteX98" fmla="*/ 8339282 w 12192000"/>
              <a:gd name="connsiteY98" fmla="*/ 108942 h 1157500"/>
              <a:gd name="connsiteX99" fmla="*/ 8346156 w 12192000"/>
              <a:gd name="connsiteY99" fmla="*/ 111227 h 1157500"/>
              <a:gd name="connsiteX100" fmla="*/ 8346467 w 12192000"/>
              <a:gd name="connsiteY100" fmla="*/ 111024 h 1157500"/>
              <a:gd name="connsiteX101" fmla="*/ 8354069 w 12192000"/>
              <a:gd name="connsiteY101" fmla="*/ 112942 h 1157500"/>
              <a:gd name="connsiteX102" fmla="*/ 8358687 w 12192000"/>
              <a:gd name="connsiteY102" fmla="*/ 115393 h 1157500"/>
              <a:gd name="connsiteX103" fmla="*/ 8433385 w 12192000"/>
              <a:gd name="connsiteY103" fmla="*/ 99669 h 1157500"/>
              <a:gd name="connsiteX104" fmla="*/ 8533779 w 12192000"/>
              <a:gd name="connsiteY104" fmla="*/ 98374 h 1157500"/>
              <a:gd name="connsiteX105" fmla="*/ 8632833 w 12192000"/>
              <a:gd name="connsiteY105" fmla="*/ 100532 h 1157500"/>
              <a:gd name="connsiteX106" fmla="*/ 8668523 w 12192000"/>
              <a:gd name="connsiteY106" fmla="*/ 102979 h 1157500"/>
              <a:gd name="connsiteX107" fmla="*/ 8732893 w 12192000"/>
              <a:gd name="connsiteY107" fmla="*/ 99991 h 1157500"/>
              <a:gd name="connsiteX108" fmla="*/ 8764071 w 12192000"/>
              <a:gd name="connsiteY108" fmla="*/ 94587 h 1157500"/>
              <a:gd name="connsiteX109" fmla="*/ 8767004 w 12192000"/>
              <a:gd name="connsiteY109" fmla="*/ 91519 h 1157500"/>
              <a:gd name="connsiteX110" fmla="*/ 8772553 w 12192000"/>
              <a:gd name="connsiteY110" fmla="*/ 90314 h 1157500"/>
              <a:gd name="connsiteX111" fmla="*/ 8787201 w 12192000"/>
              <a:gd name="connsiteY111" fmla="*/ 92033 h 1157500"/>
              <a:gd name="connsiteX112" fmla="*/ 8792624 w 12192000"/>
              <a:gd name="connsiteY112" fmla="*/ 93503 h 1157500"/>
              <a:gd name="connsiteX113" fmla="*/ 8800741 w 12192000"/>
              <a:gd name="connsiteY113" fmla="*/ 93897 h 1157500"/>
              <a:gd name="connsiteX114" fmla="*/ 8800966 w 12192000"/>
              <a:gd name="connsiteY114" fmla="*/ 93645 h 1157500"/>
              <a:gd name="connsiteX115" fmla="*/ 8808513 w 12192000"/>
              <a:gd name="connsiteY115" fmla="*/ 94530 h 1157500"/>
              <a:gd name="connsiteX116" fmla="*/ 8845110 w 12192000"/>
              <a:gd name="connsiteY116" fmla="*/ 102179 h 1157500"/>
              <a:gd name="connsiteX117" fmla="*/ 8917529 w 12192000"/>
              <a:gd name="connsiteY117" fmla="*/ 76373 h 1157500"/>
              <a:gd name="connsiteX118" fmla="*/ 9026654 w 12192000"/>
              <a:gd name="connsiteY118" fmla="*/ 93420 h 1157500"/>
              <a:gd name="connsiteX119" fmla="*/ 9088505 w 12192000"/>
              <a:gd name="connsiteY119" fmla="*/ 113002 h 1157500"/>
              <a:gd name="connsiteX120" fmla="*/ 9203241 w 12192000"/>
              <a:gd name="connsiteY120" fmla="*/ 111713 h 1157500"/>
              <a:gd name="connsiteX121" fmla="*/ 9415584 w 12192000"/>
              <a:gd name="connsiteY121" fmla="*/ 157156 h 1157500"/>
              <a:gd name="connsiteX122" fmla="*/ 9505102 w 12192000"/>
              <a:gd name="connsiteY122" fmla="*/ 141042 h 1157500"/>
              <a:gd name="connsiteX123" fmla="*/ 9643040 w 12192000"/>
              <a:gd name="connsiteY123" fmla="*/ 158233 h 1157500"/>
              <a:gd name="connsiteX124" fmla="*/ 9762999 w 12192000"/>
              <a:gd name="connsiteY124" fmla="*/ 162623 h 1157500"/>
              <a:gd name="connsiteX125" fmla="*/ 9776183 w 12192000"/>
              <a:gd name="connsiteY125" fmla="*/ 162191 h 1157500"/>
              <a:gd name="connsiteX126" fmla="*/ 9780532 w 12192000"/>
              <a:gd name="connsiteY126" fmla="*/ 155823 h 1157500"/>
              <a:gd name="connsiteX127" fmla="*/ 9910588 w 12192000"/>
              <a:gd name="connsiteY127" fmla="*/ 154327 h 1157500"/>
              <a:gd name="connsiteX128" fmla="*/ 9924173 w 12192000"/>
              <a:gd name="connsiteY128" fmla="*/ 158591 h 1157500"/>
              <a:gd name="connsiteX129" fmla="*/ 10010969 w 12192000"/>
              <a:gd name="connsiteY129" fmla="*/ 155802 h 1157500"/>
              <a:gd name="connsiteX130" fmla="*/ 10070699 w 12192000"/>
              <a:gd name="connsiteY130" fmla="*/ 157854 h 1157500"/>
              <a:gd name="connsiteX131" fmla="*/ 10155104 w 12192000"/>
              <a:gd name="connsiteY131" fmla="*/ 151613 h 1157500"/>
              <a:gd name="connsiteX132" fmla="*/ 10250982 w 12192000"/>
              <a:gd name="connsiteY132" fmla="*/ 128642 h 1157500"/>
              <a:gd name="connsiteX133" fmla="*/ 10343301 w 12192000"/>
              <a:gd name="connsiteY133" fmla="*/ 90884 h 1157500"/>
              <a:gd name="connsiteX134" fmla="*/ 10366625 w 12192000"/>
              <a:gd name="connsiteY134" fmla="*/ 79428 h 1157500"/>
              <a:gd name="connsiteX135" fmla="*/ 10433505 w 12192000"/>
              <a:gd name="connsiteY135" fmla="*/ 65000 h 1157500"/>
              <a:gd name="connsiteX136" fmla="*/ 10547510 w 12192000"/>
              <a:gd name="connsiteY136" fmla="*/ 47246 h 1157500"/>
              <a:gd name="connsiteX137" fmla="*/ 10588150 w 12192000"/>
              <a:gd name="connsiteY137" fmla="*/ 32287 h 1157500"/>
              <a:gd name="connsiteX138" fmla="*/ 10589457 w 12192000"/>
              <a:gd name="connsiteY138" fmla="*/ 25296 h 1157500"/>
              <a:gd name="connsiteX139" fmla="*/ 10699976 w 12192000"/>
              <a:gd name="connsiteY139" fmla="*/ 43345 h 1157500"/>
              <a:gd name="connsiteX140" fmla="*/ 10812237 w 12192000"/>
              <a:gd name="connsiteY140" fmla="*/ 46327 h 1157500"/>
              <a:gd name="connsiteX141" fmla="*/ 10869837 w 12192000"/>
              <a:gd name="connsiteY141" fmla="*/ 65795 h 1157500"/>
              <a:gd name="connsiteX142" fmla="*/ 10881770 w 12192000"/>
              <a:gd name="connsiteY142" fmla="*/ 73672 h 1157500"/>
              <a:gd name="connsiteX143" fmla="*/ 10896899 w 12192000"/>
              <a:gd name="connsiteY143" fmla="*/ 70731 h 1157500"/>
              <a:gd name="connsiteX144" fmla="*/ 10901748 w 12192000"/>
              <a:gd name="connsiteY144" fmla="*/ 66352 h 1157500"/>
              <a:gd name="connsiteX145" fmla="*/ 10947419 w 12192000"/>
              <a:gd name="connsiteY145" fmla="*/ 83316 h 1157500"/>
              <a:gd name="connsiteX146" fmla="*/ 10953034 w 12192000"/>
              <a:gd name="connsiteY146" fmla="*/ 84438 h 1157500"/>
              <a:gd name="connsiteX147" fmla="*/ 10992070 w 12192000"/>
              <a:gd name="connsiteY147" fmla="*/ 88841 h 1157500"/>
              <a:gd name="connsiteX148" fmla="*/ 11112372 w 12192000"/>
              <a:gd name="connsiteY148" fmla="*/ 82247 h 1157500"/>
              <a:gd name="connsiteX149" fmla="*/ 11147719 w 12192000"/>
              <a:gd name="connsiteY149" fmla="*/ 80560 h 1157500"/>
              <a:gd name="connsiteX150" fmla="*/ 11172617 w 12192000"/>
              <a:gd name="connsiteY150" fmla="*/ 76265 h 1157500"/>
              <a:gd name="connsiteX151" fmla="*/ 11240397 w 12192000"/>
              <a:gd name="connsiteY151" fmla="*/ 81830 h 1157500"/>
              <a:gd name="connsiteX152" fmla="*/ 11270034 w 12192000"/>
              <a:gd name="connsiteY152" fmla="*/ 91947 h 1157500"/>
              <a:gd name="connsiteX153" fmla="*/ 11293091 w 12192000"/>
              <a:gd name="connsiteY153" fmla="*/ 92042 h 1157500"/>
              <a:gd name="connsiteX154" fmla="*/ 11310949 w 12192000"/>
              <a:gd name="connsiteY154" fmla="*/ 97842 h 1157500"/>
              <a:gd name="connsiteX155" fmla="*/ 11345279 w 12192000"/>
              <a:gd name="connsiteY155" fmla="*/ 95451 h 1157500"/>
              <a:gd name="connsiteX156" fmla="*/ 11354597 w 12192000"/>
              <a:gd name="connsiteY156" fmla="*/ 97953 h 1157500"/>
              <a:gd name="connsiteX157" fmla="*/ 11367725 w 12192000"/>
              <a:gd name="connsiteY157" fmla="*/ 97999 h 1157500"/>
              <a:gd name="connsiteX158" fmla="*/ 11399832 w 12192000"/>
              <a:gd name="connsiteY158" fmla="*/ 110616 h 1157500"/>
              <a:gd name="connsiteX159" fmla="*/ 11487595 w 12192000"/>
              <a:gd name="connsiteY159" fmla="*/ 152322 h 1157500"/>
              <a:gd name="connsiteX160" fmla="*/ 11590850 w 12192000"/>
              <a:gd name="connsiteY160" fmla="*/ 238552 h 1157500"/>
              <a:gd name="connsiteX161" fmla="*/ 11736204 w 12192000"/>
              <a:gd name="connsiteY161" fmla="*/ 277509 h 1157500"/>
              <a:gd name="connsiteX162" fmla="*/ 11760331 w 12192000"/>
              <a:gd name="connsiteY162" fmla="*/ 291936 h 1157500"/>
              <a:gd name="connsiteX163" fmla="*/ 11819139 w 12192000"/>
              <a:gd name="connsiteY163" fmla="*/ 304143 h 1157500"/>
              <a:gd name="connsiteX164" fmla="*/ 11821967 w 12192000"/>
              <a:gd name="connsiteY164" fmla="*/ 305790 h 1157500"/>
              <a:gd name="connsiteX165" fmla="*/ 11847125 w 12192000"/>
              <a:gd name="connsiteY165" fmla="*/ 297401 h 1157500"/>
              <a:gd name="connsiteX166" fmla="*/ 11980134 w 12192000"/>
              <a:gd name="connsiteY166" fmla="*/ 321911 h 1157500"/>
              <a:gd name="connsiteX167" fmla="*/ 12174576 w 12192000"/>
              <a:gd name="connsiteY167" fmla="*/ 376108 h 1157500"/>
              <a:gd name="connsiteX168" fmla="*/ 12192000 w 12192000"/>
              <a:gd name="connsiteY168" fmla="*/ 379233 h 1157500"/>
              <a:gd name="connsiteX169" fmla="*/ 12192000 w 12192000"/>
              <a:gd name="connsiteY169" fmla="*/ 1157500 h 1157500"/>
              <a:gd name="connsiteX170" fmla="*/ 0 w 12192000"/>
              <a:gd name="connsiteY170" fmla="*/ 1157500 h 1157500"/>
              <a:gd name="connsiteX171" fmla="*/ 0 w 12192000"/>
              <a:gd name="connsiteY171" fmla="*/ 483545 h 1157500"/>
              <a:gd name="connsiteX172" fmla="*/ 5331 w 12192000"/>
              <a:gd name="connsiteY172" fmla="*/ 482797 h 1157500"/>
              <a:gd name="connsiteX173" fmla="*/ 39902 w 12192000"/>
              <a:gd name="connsiteY173" fmla="*/ 472284 h 1157500"/>
              <a:gd name="connsiteX174" fmla="*/ 117880 w 12192000"/>
              <a:gd name="connsiteY174" fmla="*/ 420956 h 1157500"/>
              <a:gd name="connsiteX175" fmla="*/ 238140 w 12192000"/>
              <a:gd name="connsiteY175" fmla="*/ 379297 h 1157500"/>
              <a:gd name="connsiteX176" fmla="*/ 249589 w 12192000"/>
              <a:gd name="connsiteY176" fmla="*/ 379517 h 1157500"/>
              <a:gd name="connsiteX177" fmla="*/ 296963 w 12192000"/>
              <a:gd name="connsiteY177" fmla="*/ 356102 h 1157500"/>
              <a:gd name="connsiteX178" fmla="*/ 339235 w 12192000"/>
              <a:gd name="connsiteY178" fmla="*/ 324425 h 1157500"/>
              <a:gd name="connsiteX179" fmla="*/ 447152 w 12192000"/>
              <a:gd name="connsiteY179" fmla="*/ 327423 h 1157500"/>
              <a:gd name="connsiteX180" fmla="*/ 475247 w 12192000"/>
              <a:gd name="connsiteY180" fmla="*/ 336714 h 1157500"/>
              <a:gd name="connsiteX181" fmla="*/ 477967 w 12192000"/>
              <a:gd name="connsiteY181" fmla="*/ 337960 h 1157500"/>
              <a:gd name="connsiteX182" fmla="*/ 703732 w 12192000"/>
              <a:gd name="connsiteY182" fmla="*/ 316599 h 1157500"/>
              <a:gd name="connsiteX183" fmla="*/ 853391 w 12192000"/>
              <a:gd name="connsiteY183" fmla="*/ 303591 h 1157500"/>
              <a:gd name="connsiteX184" fmla="*/ 925332 w 12192000"/>
              <a:gd name="connsiteY184" fmla="*/ 298686 h 1157500"/>
              <a:gd name="connsiteX185" fmla="*/ 941286 w 12192000"/>
              <a:gd name="connsiteY185" fmla="*/ 288932 h 1157500"/>
              <a:gd name="connsiteX186" fmla="*/ 950845 w 12192000"/>
              <a:gd name="connsiteY186" fmla="*/ 286595 h 1157500"/>
              <a:gd name="connsiteX187" fmla="*/ 953292 w 12192000"/>
              <a:gd name="connsiteY187" fmla="*/ 280892 h 1157500"/>
              <a:gd name="connsiteX188" fmla="*/ 967499 w 12192000"/>
              <a:gd name="connsiteY188" fmla="*/ 273760 h 1157500"/>
              <a:gd name="connsiteX189" fmla="*/ 1069267 w 12192000"/>
              <a:gd name="connsiteY189" fmla="*/ 262766 h 1157500"/>
              <a:gd name="connsiteX190" fmla="*/ 1138407 w 12192000"/>
              <a:gd name="connsiteY190" fmla="*/ 246567 h 1157500"/>
              <a:gd name="connsiteX191" fmla="*/ 1164931 w 12192000"/>
              <a:gd name="connsiteY191" fmla="*/ 238622 h 1157500"/>
              <a:gd name="connsiteX192" fmla="*/ 1211622 w 12192000"/>
              <a:gd name="connsiteY192" fmla="*/ 220676 h 1157500"/>
              <a:gd name="connsiteX193" fmla="*/ 1274567 w 12192000"/>
              <a:gd name="connsiteY193" fmla="*/ 203380 h 1157500"/>
              <a:gd name="connsiteX194" fmla="*/ 1325029 w 12192000"/>
              <a:gd name="connsiteY194" fmla="*/ 207937 h 1157500"/>
              <a:gd name="connsiteX195" fmla="*/ 1356805 w 12192000"/>
              <a:gd name="connsiteY195" fmla="*/ 203622 h 1157500"/>
              <a:gd name="connsiteX196" fmla="*/ 1468752 w 12192000"/>
              <a:gd name="connsiteY196" fmla="*/ 214604 h 1157500"/>
              <a:gd name="connsiteX197" fmla="*/ 1650750 w 12192000"/>
              <a:gd name="connsiteY197" fmla="*/ 165090 h 1157500"/>
              <a:gd name="connsiteX198" fmla="*/ 1655056 w 12192000"/>
              <a:gd name="connsiteY198" fmla="*/ 172106 h 1157500"/>
              <a:gd name="connsiteX199" fmla="*/ 1683220 w 12192000"/>
              <a:gd name="connsiteY199" fmla="*/ 169652 h 1157500"/>
              <a:gd name="connsiteX200" fmla="*/ 1685599 w 12192000"/>
              <a:gd name="connsiteY200" fmla="*/ 165388 h 1157500"/>
              <a:gd name="connsiteX201" fmla="*/ 1735783 w 12192000"/>
              <a:gd name="connsiteY201" fmla="*/ 177400 h 1157500"/>
              <a:gd name="connsiteX202" fmla="*/ 1797102 w 12192000"/>
              <a:gd name="connsiteY202" fmla="*/ 182289 h 1157500"/>
              <a:gd name="connsiteX203" fmla="*/ 1845638 w 12192000"/>
              <a:gd name="connsiteY203" fmla="*/ 163774 h 1157500"/>
              <a:gd name="connsiteX204" fmla="*/ 1848980 w 12192000"/>
              <a:gd name="connsiteY204" fmla="*/ 167516 h 1157500"/>
              <a:gd name="connsiteX205" fmla="*/ 1880587 w 12192000"/>
              <a:gd name="connsiteY205" fmla="*/ 165506 h 1157500"/>
              <a:gd name="connsiteX206" fmla="*/ 1995803 w 12192000"/>
              <a:gd name="connsiteY206" fmla="*/ 131847 h 1157500"/>
              <a:gd name="connsiteX207" fmla="*/ 2057448 w 12192000"/>
              <a:gd name="connsiteY207" fmla="*/ 128650 h 1157500"/>
              <a:gd name="connsiteX208" fmla="*/ 2119088 w 12192000"/>
              <a:gd name="connsiteY208" fmla="*/ 113508 h 1157500"/>
              <a:gd name="connsiteX209" fmla="*/ 2138831 w 12192000"/>
              <a:gd name="connsiteY209" fmla="*/ 116194 h 1157500"/>
              <a:gd name="connsiteX210" fmla="*/ 2214259 w 12192000"/>
              <a:gd name="connsiteY210" fmla="*/ 110542 h 1157500"/>
              <a:gd name="connsiteX211" fmla="*/ 2264911 w 12192000"/>
              <a:gd name="connsiteY211" fmla="*/ 101639 h 1157500"/>
              <a:gd name="connsiteX212" fmla="*/ 2454058 w 12192000"/>
              <a:gd name="connsiteY212" fmla="*/ 67266 h 1157500"/>
              <a:gd name="connsiteX213" fmla="*/ 2534188 w 12192000"/>
              <a:gd name="connsiteY213" fmla="*/ 63730 h 1157500"/>
              <a:gd name="connsiteX214" fmla="*/ 2616912 w 12192000"/>
              <a:gd name="connsiteY214" fmla="*/ 44757 h 1157500"/>
              <a:gd name="connsiteX215" fmla="*/ 2698592 w 12192000"/>
              <a:gd name="connsiteY215" fmla="*/ 35873 h 1157500"/>
              <a:gd name="connsiteX216" fmla="*/ 2891953 w 12192000"/>
              <a:gd name="connsiteY21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94439 w 12192000"/>
              <a:gd name="connsiteY68" fmla="*/ 177642 h 1157500"/>
              <a:gd name="connsiteX69" fmla="*/ 6900419 w 12192000"/>
              <a:gd name="connsiteY69" fmla="*/ 178910 h 1157500"/>
              <a:gd name="connsiteX70" fmla="*/ 6963220 w 12192000"/>
              <a:gd name="connsiteY70" fmla="*/ 167304 h 1157500"/>
              <a:gd name="connsiteX71" fmla="*/ 6976706 w 12192000"/>
              <a:gd name="connsiteY71" fmla="*/ 170894 h 1157500"/>
              <a:gd name="connsiteX72" fmla="*/ 6987064 w 12192000"/>
              <a:gd name="connsiteY72" fmla="*/ 160402 h 1157500"/>
              <a:gd name="connsiteX73" fmla="*/ 7030230 w 12192000"/>
              <a:gd name="connsiteY73" fmla="*/ 159715 h 1157500"/>
              <a:gd name="connsiteX74" fmla="*/ 7045014 w 12192000"/>
              <a:gd name="connsiteY74" fmla="*/ 169101 h 1157500"/>
              <a:gd name="connsiteX75" fmla="*/ 7058714 w 12192000"/>
              <a:gd name="connsiteY75" fmla="*/ 175992 h 1157500"/>
              <a:gd name="connsiteX76" fmla="*/ 7060499 w 12192000"/>
              <a:gd name="connsiteY76" fmla="*/ 176063 h 1157500"/>
              <a:gd name="connsiteX77" fmla="*/ 7078430 w 12192000"/>
              <a:gd name="connsiteY77" fmla="*/ 176793 h 1157500"/>
              <a:gd name="connsiteX78" fmla="*/ 7176563 w 12192000"/>
              <a:gd name="connsiteY78" fmla="*/ 173244 h 1157500"/>
              <a:gd name="connsiteX79" fmla="*/ 7205529 w 12192000"/>
              <a:gd name="connsiteY79" fmla="*/ 181011 h 1157500"/>
              <a:gd name="connsiteX80" fmla="*/ 7310118 w 12192000"/>
              <a:gd name="connsiteY80" fmla="*/ 162605 h 1157500"/>
              <a:gd name="connsiteX81" fmla="*/ 7673859 w 12192000"/>
              <a:gd name="connsiteY81" fmla="*/ 150336 h 1157500"/>
              <a:gd name="connsiteX82" fmla="*/ 7692748 w 12192000"/>
              <a:gd name="connsiteY82" fmla="*/ 161537 h 1157500"/>
              <a:gd name="connsiteX83" fmla="*/ 7756672 w 12192000"/>
              <a:gd name="connsiteY83" fmla="*/ 157372 h 1157500"/>
              <a:gd name="connsiteX84" fmla="*/ 7974189 w 12192000"/>
              <a:gd name="connsiteY84" fmla="*/ 154819 h 1157500"/>
              <a:gd name="connsiteX85" fmla="*/ 8101969 w 12192000"/>
              <a:gd name="connsiteY85" fmla="*/ 144495 h 1157500"/>
              <a:gd name="connsiteX86" fmla="*/ 8106826 w 12192000"/>
              <a:gd name="connsiteY86" fmla="*/ 139853 h 1157500"/>
              <a:gd name="connsiteX87" fmla="*/ 8162058 w 12192000"/>
              <a:gd name="connsiteY87" fmla="*/ 96704 h 1157500"/>
              <a:gd name="connsiteX88" fmla="*/ 8184568 w 12192000"/>
              <a:gd name="connsiteY88" fmla="*/ 93990 h 1157500"/>
              <a:gd name="connsiteX89" fmla="*/ 8228227 w 12192000"/>
              <a:gd name="connsiteY89" fmla="*/ 105972 h 1157500"/>
              <a:gd name="connsiteX90" fmla="*/ 8237963 w 12192000"/>
              <a:gd name="connsiteY90" fmla="*/ 106996 h 1157500"/>
              <a:gd name="connsiteX91" fmla="*/ 8248358 w 12192000"/>
              <a:gd name="connsiteY91" fmla="*/ 106062 h 1157500"/>
              <a:gd name="connsiteX92" fmla="*/ 8249309 w 12192000"/>
              <a:gd name="connsiteY92" fmla="*/ 106698 h 1157500"/>
              <a:gd name="connsiteX93" fmla="*/ 8249997 w 12192000"/>
              <a:gd name="connsiteY93" fmla="*/ 105915 h 1157500"/>
              <a:gd name="connsiteX94" fmla="*/ 8272162 w 12192000"/>
              <a:gd name="connsiteY94" fmla="*/ 103924 h 1157500"/>
              <a:gd name="connsiteX95" fmla="*/ 8292349 w 12192000"/>
              <a:gd name="connsiteY95" fmla="*/ 97480 h 1157500"/>
              <a:gd name="connsiteX96" fmla="*/ 8307239 w 12192000"/>
              <a:gd name="connsiteY96" fmla="*/ 94591 h 1157500"/>
              <a:gd name="connsiteX97" fmla="*/ 8339282 w 12192000"/>
              <a:gd name="connsiteY97" fmla="*/ 108942 h 1157500"/>
              <a:gd name="connsiteX98" fmla="*/ 8346156 w 12192000"/>
              <a:gd name="connsiteY98" fmla="*/ 111227 h 1157500"/>
              <a:gd name="connsiteX99" fmla="*/ 8346467 w 12192000"/>
              <a:gd name="connsiteY99" fmla="*/ 111024 h 1157500"/>
              <a:gd name="connsiteX100" fmla="*/ 8354069 w 12192000"/>
              <a:gd name="connsiteY100" fmla="*/ 112942 h 1157500"/>
              <a:gd name="connsiteX101" fmla="*/ 8358687 w 12192000"/>
              <a:gd name="connsiteY101" fmla="*/ 115393 h 1157500"/>
              <a:gd name="connsiteX102" fmla="*/ 8433385 w 12192000"/>
              <a:gd name="connsiteY102" fmla="*/ 99669 h 1157500"/>
              <a:gd name="connsiteX103" fmla="*/ 8533779 w 12192000"/>
              <a:gd name="connsiteY103" fmla="*/ 98374 h 1157500"/>
              <a:gd name="connsiteX104" fmla="*/ 8632833 w 12192000"/>
              <a:gd name="connsiteY104" fmla="*/ 100532 h 1157500"/>
              <a:gd name="connsiteX105" fmla="*/ 8668523 w 12192000"/>
              <a:gd name="connsiteY105" fmla="*/ 102979 h 1157500"/>
              <a:gd name="connsiteX106" fmla="*/ 8732893 w 12192000"/>
              <a:gd name="connsiteY106" fmla="*/ 99991 h 1157500"/>
              <a:gd name="connsiteX107" fmla="*/ 8764071 w 12192000"/>
              <a:gd name="connsiteY107" fmla="*/ 94587 h 1157500"/>
              <a:gd name="connsiteX108" fmla="*/ 8767004 w 12192000"/>
              <a:gd name="connsiteY108" fmla="*/ 91519 h 1157500"/>
              <a:gd name="connsiteX109" fmla="*/ 8772553 w 12192000"/>
              <a:gd name="connsiteY109" fmla="*/ 90314 h 1157500"/>
              <a:gd name="connsiteX110" fmla="*/ 8787201 w 12192000"/>
              <a:gd name="connsiteY110" fmla="*/ 92033 h 1157500"/>
              <a:gd name="connsiteX111" fmla="*/ 8792624 w 12192000"/>
              <a:gd name="connsiteY111" fmla="*/ 93503 h 1157500"/>
              <a:gd name="connsiteX112" fmla="*/ 8800741 w 12192000"/>
              <a:gd name="connsiteY112" fmla="*/ 93897 h 1157500"/>
              <a:gd name="connsiteX113" fmla="*/ 8800966 w 12192000"/>
              <a:gd name="connsiteY113" fmla="*/ 93645 h 1157500"/>
              <a:gd name="connsiteX114" fmla="*/ 8808513 w 12192000"/>
              <a:gd name="connsiteY114" fmla="*/ 94530 h 1157500"/>
              <a:gd name="connsiteX115" fmla="*/ 8845110 w 12192000"/>
              <a:gd name="connsiteY115" fmla="*/ 102179 h 1157500"/>
              <a:gd name="connsiteX116" fmla="*/ 8917529 w 12192000"/>
              <a:gd name="connsiteY116" fmla="*/ 76373 h 1157500"/>
              <a:gd name="connsiteX117" fmla="*/ 9026654 w 12192000"/>
              <a:gd name="connsiteY117" fmla="*/ 93420 h 1157500"/>
              <a:gd name="connsiteX118" fmla="*/ 9088505 w 12192000"/>
              <a:gd name="connsiteY118" fmla="*/ 113002 h 1157500"/>
              <a:gd name="connsiteX119" fmla="*/ 9203241 w 12192000"/>
              <a:gd name="connsiteY119" fmla="*/ 111713 h 1157500"/>
              <a:gd name="connsiteX120" fmla="*/ 9415584 w 12192000"/>
              <a:gd name="connsiteY120" fmla="*/ 157156 h 1157500"/>
              <a:gd name="connsiteX121" fmla="*/ 9505102 w 12192000"/>
              <a:gd name="connsiteY121" fmla="*/ 141042 h 1157500"/>
              <a:gd name="connsiteX122" fmla="*/ 9643040 w 12192000"/>
              <a:gd name="connsiteY122" fmla="*/ 158233 h 1157500"/>
              <a:gd name="connsiteX123" fmla="*/ 9762999 w 12192000"/>
              <a:gd name="connsiteY123" fmla="*/ 162623 h 1157500"/>
              <a:gd name="connsiteX124" fmla="*/ 9776183 w 12192000"/>
              <a:gd name="connsiteY124" fmla="*/ 162191 h 1157500"/>
              <a:gd name="connsiteX125" fmla="*/ 9780532 w 12192000"/>
              <a:gd name="connsiteY125" fmla="*/ 155823 h 1157500"/>
              <a:gd name="connsiteX126" fmla="*/ 9910588 w 12192000"/>
              <a:gd name="connsiteY126" fmla="*/ 154327 h 1157500"/>
              <a:gd name="connsiteX127" fmla="*/ 9924173 w 12192000"/>
              <a:gd name="connsiteY127" fmla="*/ 158591 h 1157500"/>
              <a:gd name="connsiteX128" fmla="*/ 10010969 w 12192000"/>
              <a:gd name="connsiteY128" fmla="*/ 155802 h 1157500"/>
              <a:gd name="connsiteX129" fmla="*/ 10070699 w 12192000"/>
              <a:gd name="connsiteY129" fmla="*/ 157854 h 1157500"/>
              <a:gd name="connsiteX130" fmla="*/ 10155104 w 12192000"/>
              <a:gd name="connsiteY130" fmla="*/ 151613 h 1157500"/>
              <a:gd name="connsiteX131" fmla="*/ 10250982 w 12192000"/>
              <a:gd name="connsiteY131" fmla="*/ 128642 h 1157500"/>
              <a:gd name="connsiteX132" fmla="*/ 10343301 w 12192000"/>
              <a:gd name="connsiteY132" fmla="*/ 90884 h 1157500"/>
              <a:gd name="connsiteX133" fmla="*/ 10366625 w 12192000"/>
              <a:gd name="connsiteY133" fmla="*/ 79428 h 1157500"/>
              <a:gd name="connsiteX134" fmla="*/ 10433505 w 12192000"/>
              <a:gd name="connsiteY134" fmla="*/ 65000 h 1157500"/>
              <a:gd name="connsiteX135" fmla="*/ 10547510 w 12192000"/>
              <a:gd name="connsiteY135" fmla="*/ 47246 h 1157500"/>
              <a:gd name="connsiteX136" fmla="*/ 10588150 w 12192000"/>
              <a:gd name="connsiteY136" fmla="*/ 32287 h 1157500"/>
              <a:gd name="connsiteX137" fmla="*/ 10589457 w 12192000"/>
              <a:gd name="connsiteY137" fmla="*/ 25296 h 1157500"/>
              <a:gd name="connsiteX138" fmla="*/ 10699976 w 12192000"/>
              <a:gd name="connsiteY138" fmla="*/ 43345 h 1157500"/>
              <a:gd name="connsiteX139" fmla="*/ 10812237 w 12192000"/>
              <a:gd name="connsiteY139" fmla="*/ 46327 h 1157500"/>
              <a:gd name="connsiteX140" fmla="*/ 10869837 w 12192000"/>
              <a:gd name="connsiteY140" fmla="*/ 65795 h 1157500"/>
              <a:gd name="connsiteX141" fmla="*/ 10881770 w 12192000"/>
              <a:gd name="connsiteY141" fmla="*/ 73672 h 1157500"/>
              <a:gd name="connsiteX142" fmla="*/ 10896899 w 12192000"/>
              <a:gd name="connsiteY142" fmla="*/ 70731 h 1157500"/>
              <a:gd name="connsiteX143" fmla="*/ 10901748 w 12192000"/>
              <a:gd name="connsiteY143" fmla="*/ 66352 h 1157500"/>
              <a:gd name="connsiteX144" fmla="*/ 10947419 w 12192000"/>
              <a:gd name="connsiteY144" fmla="*/ 83316 h 1157500"/>
              <a:gd name="connsiteX145" fmla="*/ 10953034 w 12192000"/>
              <a:gd name="connsiteY145" fmla="*/ 84438 h 1157500"/>
              <a:gd name="connsiteX146" fmla="*/ 10992070 w 12192000"/>
              <a:gd name="connsiteY146" fmla="*/ 88841 h 1157500"/>
              <a:gd name="connsiteX147" fmla="*/ 11112372 w 12192000"/>
              <a:gd name="connsiteY147" fmla="*/ 82247 h 1157500"/>
              <a:gd name="connsiteX148" fmla="*/ 11147719 w 12192000"/>
              <a:gd name="connsiteY148" fmla="*/ 80560 h 1157500"/>
              <a:gd name="connsiteX149" fmla="*/ 11172617 w 12192000"/>
              <a:gd name="connsiteY149" fmla="*/ 76265 h 1157500"/>
              <a:gd name="connsiteX150" fmla="*/ 11240397 w 12192000"/>
              <a:gd name="connsiteY150" fmla="*/ 81830 h 1157500"/>
              <a:gd name="connsiteX151" fmla="*/ 11270034 w 12192000"/>
              <a:gd name="connsiteY151" fmla="*/ 91947 h 1157500"/>
              <a:gd name="connsiteX152" fmla="*/ 11293091 w 12192000"/>
              <a:gd name="connsiteY152" fmla="*/ 92042 h 1157500"/>
              <a:gd name="connsiteX153" fmla="*/ 11310949 w 12192000"/>
              <a:gd name="connsiteY153" fmla="*/ 97842 h 1157500"/>
              <a:gd name="connsiteX154" fmla="*/ 11345279 w 12192000"/>
              <a:gd name="connsiteY154" fmla="*/ 95451 h 1157500"/>
              <a:gd name="connsiteX155" fmla="*/ 11354597 w 12192000"/>
              <a:gd name="connsiteY155" fmla="*/ 97953 h 1157500"/>
              <a:gd name="connsiteX156" fmla="*/ 11367725 w 12192000"/>
              <a:gd name="connsiteY156" fmla="*/ 97999 h 1157500"/>
              <a:gd name="connsiteX157" fmla="*/ 11399832 w 12192000"/>
              <a:gd name="connsiteY157" fmla="*/ 110616 h 1157500"/>
              <a:gd name="connsiteX158" fmla="*/ 11487595 w 12192000"/>
              <a:gd name="connsiteY158" fmla="*/ 152322 h 1157500"/>
              <a:gd name="connsiteX159" fmla="*/ 11590850 w 12192000"/>
              <a:gd name="connsiteY159" fmla="*/ 238552 h 1157500"/>
              <a:gd name="connsiteX160" fmla="*/ 11736204 w 12192000"/>
              <a:gd name="connsiteY160" fmla="*/ 277509 h 1157500"/>
              <a:gd name="connsiteX161" fmla="*/ 11760331 w 12192000"/>
              <a:gd name="connsiteY161" fmla="*/ 291936 h 1157500"/>
              <a:gd name="connsiteX162" fmla="*/ 11819139 w 12192000"/>
              <a:gd name="connsiteY162" fmla="*/ 304143 h 1157500"/>
              <a:gd name="connsiteX163" fmla="*/ 11821967 w 12192000"/>
              <a:gd name="connsiteY163" fmla="*/ 305790 h 1157500"/>
              <a:gd name="connsiteX164" fmla="*/ 11847125 w 12192000"/>
              <a:gd name="connsiteY164" fmla="*/ 297401 h 1157500"/>
              <a:gd name="connsiteX165" fmla="*/ 11980134 w 12192000"/>
              <a:gd name="connsiteY165" fmla="*/ 321911 h 1157500"/>
              <a:gd name="connsiteX166" fmla="*/ 12174576 w 12192000"/>
              <a:gd name="connsiteY166" fmla="*/ 376108 h 1157500"/>
              <a:gd name="connsiteX167" fmla="*/ 12192000 w 12192000"/>
              <a:gd name="connsiteY167" fmla="*/ 379233 h 1157500"/>
              <a:gd name="connsiteX168" fmla="*/ 12192000 w 12192000"/>
              <a:gd name="connsiteY168" fmla="*/ 1157500 h 1157500"/>
              <a:gd name="connsiteX169" fmla="*/ 0 w 12192000"/>
              <a:gd name="connsiteY169" fmla="*/ 1157500 h 1157500"/>
              <a:gd name="connsiteX170" fmla="*/ 0 w 12192000"/>
              <a:gd name="connsiteY170" fmla="*/ 483545 h 1157500"/>
              <a:gd name="connsiteX171" fmla="*/ 5331 w 12192000"/>
              <a:gd name="connsiteY171" fmla="*/ 482797 h 1157500"/>
              <a:gd name="connsiteX172" fmla="*/ 39902 w 12192000"/>
              <a:gd name="connsiteY172" fmla="*/ 472284 h 1157500"/>
              <a:gd name="connsiteX173" fmla="*/ 117880 w 12192000"/>
              <a:gd name="connsiteY173" fmla="*/ 420956 h 1157500"/>
              <a:gd name="connsiteX174" fmla="*/ 238140 w 12192000"/>
              <a:gd name="connsiteY174" fmla="*/ 379297 h 1157500"/>
              <a:gd name="connsiteX175" fmla="*/ 249589 w 12192000"/>
              <a:gd name="connsiteY175" fmla="*/ 379517 h 1157500"/>
              <a:gd name="connsiteX176" fmla="*/ 296963 w 12192000"/>
              <a:gd name="connsiteY176" fmla="*/ 356102 h 1157500"/>
              <a:gd name="connsiteX177" fmla="*/ 339235 w 12192000"/>
              <a:gd name="connsiteY177" fmla="*/ 324425 h 1157500"/>
              <a:gd name="connsiteX178" fmla="*/ 447152 w 12192000"/>
              <a:gd name="connsiteY178" fmla="*/ 327423 h 1157500"/>
              <a:gd name="connsiteX179" fmla="*/ 475247 w 12192000"/>
              <a:gd name="connsiteY179" fmla="*/ 336714 h 1157500"/>
              <a:gd name="connsiteX180" fmla="*/ 477967 w 12192000"/>
              <a:gd name="connsiteY180" fmla="*/ 337960 h 1157500"/>
              <a:gd name="connsiteX181" fmla="*/ 703732 w 12192000"/>
              <a:gd name="connsiteY181" fmla="*/ 316599 h 1157500"/>
              <a:gd name="connsiteX182" fmla="*/ 853391 w 12192000"/>
              <a:gd name="connsiteY182" fmla="*/ 303591 h 1157500"/>
              <a:gd name="connsiteX183" fmla="*/ 925332 w 12192000"/>
              <a:gd name="connsiteY183" fmla="*/ 298686 h 1157500"/>
              <a:gd name="connsiteX184" fmla="*/ 941286 w 12192000"/>
              <a:gd name="connsiteY184" fmla="*/ 288932 h 1157500"/>
              <a:gd name="connsiteX185" fmla="*/ 950845 w 12192000"/>
              <a:gd name="connsiteY185" fmla="*/ 286595 h 1157500"/>
              <a:gd name="connsiteX186" fmla="*/ 953292 w 12192000"/>
              <a:gd name="connsiteY186" fmla="*/ 280892 h 1157500"/>
              <a:gd name="connsiteX187" fmla="*/ 967499 w 12192000"/>
              <a:gd name="connsiteY187" fmla="*/ 273760 h 1157500"/>
              <a:gd name="connsiteX188" fmla="*/ 1069267 w 12192000"/>
              <a:gd name="connsiteY188" fmla="*/ 262766 h 1157500"/>
              <a:gd name="connsiteX189" fmla="*/ 1138407 w 12192000"/>
              <a:gd name="connsiteY189" fmla="*/ 246567 h 1157500"/>
              <a:gd name="connsiteX190" fmla="*/ 1164931 w 12192000"/>
              <a:gd name="connsiteY190" fmla="*/ 238622 h 1157500"/>
              <a:gd name="connsiteX191" fmla="*/ 1211622 w 12192000"/>
              <a:gd name="connsiteY191" fmla="*/ 220676 h 1157500"/>
              <a:gd name="connsiteX192" fmla="*/ 1274567 w 12192000"/>
              <a:gd name="connsiteY192" fmla="*/ 203380 h 1157500"/>
              <a:gd name="connsiteX193" fmla="*/ 1325029 w 12192000"/>
              <a:gd name="connsiteY193" fmla="*/ 207937 h 1157500"/>
              <a:gd name="connsiteX194" fmla="*/ 1356805 w 12192000"/>
              <a:gd name="connsiteY194" fmla="*/ 203622 h 1157500"/>
              <a:gd name="connsiteX195" fmla="*/ 1468752 w 12192000"/>
              <a:gd name="connsiteY195" fmla="*/ 214604 h 1157500"/>
              <a:gd name="connsiteX196" fmla="*/ 1650750 w 12192000"/>
              <a:gd name="connsiteY196" fmla="*/ 165090 h 1157500"/>
              <a:gd name="connsiteX197" fmla="*/ 1655056 w 12192000"/>
              <a:gd name="connsiteY197" fmla="*/ 172106 h 1157500"/>
              <a:gd name="connsiteX198" fmla="*/ 1683220 w 12192000"/>
              <a:gd name="connsiteY198" fmla="*/ 169652 h 1157500"/>
              <a:gd name="connsiteX199" fmla="*/ 1685599 w 12192000"/>
              <a:gd name="connsiteY199" fmla="*/ 165388 h 1157500"/>
              <a:gd name="connsiteX200" fmla="*/ 1735783 w 12192000"/>
              <a:gd name="connsiteY200" fmla="*/ 177400 h 1157500"/>
              <a:gd name="connsiteX201" fmla="*/ 1797102 w 12192000"/>
              <a:gd name="connsiteY201" fmla="*/ 182289 h 1157500"/>
              <a:gd name="connsiteX202" fmla="*/ 1845638 w 12192000"/>
              <a:gd name="connsiteY202" fmla="*/ 163774 h 1157500"/>
              <a:gd name="connsiteX203" fmla="*/ 1848980 w 12192000"/>
              <a:gd name="connsiteY203" fmla="*/ 167516 h 1157500"/>
              <a:gd name="connsiteX204" fmla="*/ 1880587 w 12192000"/>
              <a:gd name="connsiteY204" fmla="*/ 165506 h 1157500"/>
              <a:gd name="connsiteX205" fmla="*/ 1995803 w 12192000"/>
              <a:gd name="connsiteY205" fmla="*/ 131847 h 1157500"/>
              <a:gd name="connsiteX206" fmla="*/ 2057448 w 12192000"/>
              <a:gd name="connsiteY206" fmla="*/ 128650 h 1157500"/>
              <a:gd name="connsiteX207" fmla="*/ 2119088 w 12192000"/>
              <a:gd name="connsiteY207" fmla="*/ 113508 h 1157500"/>
              <a:gd name="connsiteX208" fmla="*/ 2138831 w 12192000"/>
              <a:gd name="connsiteY208" fmla="*/ 116194 h 1157500"/>
              <a:gd name="connsiteX209" fmla="*/ 2214259 w 12192000"/>
              <a:gd name="connsiteY209" fmla="*/ 110542 h 1157500"/>
              <a:gd name="connsiteX210" fmla="*/ 2264911 w 12192000"/>
              <a:gd name="connsiteY210" fmla="*/ 101639 h 1157500"/>
              <a:gd name="connsiteX211" fmla="*/ 2454058 w 12192000"/>
              <a:gd name="connsiteY211" fmla="*/ 67266 h 1157500"/>
              <a:gd name="connsiteX212" fmla="*/ 2534188 w 12192000"/>
              <a:gd name="connsiteY212" fmla="*/ 63730 h 1157500"/>
              <a:gd name="connsiteX213" fmla="*/ 2616912 w 12192000"/>
              <a:gd name="connsiteY213" fmla="*/ 44757 h 1157500"/>
              <a:gd name="connsiteX214" fmla="*/ 2698592 w 12192000"/>
              <a:gd name="connsiteY214" fmla="*/ 35873 h 1157500"/>
              <a:gd name="connsiteX215" fmla="*/ 2891953 w 12192000"/>
              <a:gd name="connsiteY21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94439 w 12192000"/>
              <a:gd name="connsiteY68" fmla="*/ 177642 h 1157500"/>
              <a:gd name="connsiteX69" fmla="*/ 6963220 w 12192000"/>
              <a:gd name="connsiteY69" fmla="*/ 167304 h 1157500"/>
              <a:gd name="connsiteX70" fmla="*/ 6976706 w 12192000"/>
              <a:gd name="connsiteY70" fmla="*/ 170894 h 1157500"/>
              <a:gd name="connsiteX71" fmla="*/ 6987064 w 12192000"/>
              <a:gd name="connsiteY71" fmla="*/ 160402 h 1157500"/>
              <a:gd name="connsiteX72" fmla="*/ 7030230 w 12192000"/>
              <a:gd name="connsiteY72" fmla="*/ 159715 h 1157500"/>
              <a:gd name="connsiteX73" fmla="*/ 7045014 w 12192000"/>
              <a:gd name="connsiteY73" fmla="*/ 169101 h 1157500"/>
              <a:gd name="connsiteX74" fmla="*/ 7058714 w 12192000"/>
              <a:gd name="connsiteY74" fmla="*/ 175992 h 1157500"/>
              <a:gd name="connsiteX75" fmla="*/ 7060499 w 12192000"/>
              <a:gd name="connsiteY75" fmla="*/ 176063 h 1157500"/>
              <a:gd name="connsiteX76" fmla="*/ 7078430 w 12192000"/>
              <a:gd name="connsiteY76" fmla="*/ 176793 h 1157500"/>
              <a:gd name="connsiteX77" fmla="*/ 7176563 w 12192000"/>
              <a:gd name="connsiteY77" fmla="*/ 173244 h 1157500"/>
              <a:gd name="connsiteX78" fmla="*/ 7205529 w 12192000"/>
              <a:gd name="connsiteY78" fmla="*/ 181011 h 1157500"/>
              <a:gd name="connsiteX79" fmla="*/ 7310118 w 12192000"/>
              <a:gd name="connsiteY79" fmla="*/ 162605 h 1157500"/>
              <a:gd name="connsiteX80" fmla="*/ 7673859 w 12192000"/>
              <a:gd name="connsiteY80" fmla="*/ 150336 h 1157500"/>
              <a:gd name="connsiteX81" fmla="*/ 7692748 w 12192000"/>
              <a:gd name="connsiteY81" fmla="*/ 161537 h 1157500"/>
              <a:gd name="connsiteX82" fmla="*/ 7756672 w 12192000"/>
              <a:gd name="connsiteY82" fmla="*/ 157372 h 1157500"/>
              <a:gd name="connsiteX83" fmla="*/ 7974189 w 12192000"/>
              <a:gd name="connsiteY83" fmla="*/ 154819 h 1157500"/>
              <a:gd name="connsiteX84" fmla="*/ 8101969 w 12192000"/>
              <a:gd name="connsiteY84" fmla="*/ 144495 h 1157500"/>
              <a:gd name="connsiteX85" fmla="*/ 8106826 w 12192000"/>
              <a:gd name="connsiteY85" fmla="*/ 139853 h 1157500"/>
              <a:gd name="connsiteX86" fmla="*/ 8162058 w 12192000"/>
              <a:gd name="connsiteY86" fmla="*/ 96704 h 1157500"/>
              <a:gd name="connsiteX87" fmla="*/ 8184568 w 12192000"/>
              <a:gd name="connsiteY87" fmla="*/ 93990 h 1157500"/>
              <a:gd name="connsiteX88" fmla="*/ 8228227 w 12192000"/>
              <a:gd name="connsiteY88" fmla="*/ 105972 h 1157500"/>
              <a:gd name="connsiteX89" fmla="*/ 8237963 w 12192000"/>
              <a:gd name="connsiteY89" fmla="*/ 106996 h 1157500"/>
              <a:gd name="connsiteX90" fmla="*/ 8248358 w 12192000"/>
              <a:gd name="connsiteY90" fmla="*/ 106062 h 1157500"/>
              <a:gd name="connsiteX91" fmla="*/ 8249309 w 12192000"/>
              <a:gd name="connsiteY91" fmla="*/ 106698 h 1157500"/>
              <a:gd name="connsiteX92" fmla="*/ 8249997 w 12192000"/>
              <a:gd name="connsiteY92" fmla="*/ 105915 h 1157500"/>
              <a:gd name="connsiteX93" fmla="*/ 8272162 w 12192000"/>
              <a:gd name="connsiteY93" fmla="*/ 103924 h 1157500"/>
              <a:gd name="connsiteX94" fmla="*/ 8292349 w 12192000"/>
              <a:gd name="connsiteY94" fmla="*/ 97480 h 1157500"/>
              <a:gd name="connsiteX95" fmla="*/ 8307239 w 12192000"/>
              <a:gd name="connsiteY95" fmla="*/ 94591 h 1157500"/>
              <a:gd name="connsiteX96" fmla="*/ 8339282 w 12192000"/>
              <a:gd name="connsiteY96" fmla="*/ 108942 h 1157500"/>
              <a:gd name="connsiteX97" fmla="*/ 8346156 w 12192000"/>
              <a:gd name="connsiteY97" fmla="*/ 111227 h 1157500"/>
              <a:gd name="connsiteX98" fmla="*/ 8346467 w 12192000"/>
              <a:gd name="connsiteY98" fmla="*/ 111024 h 1157500"/>
              <a:gd name="connsiteX99" fmla="*/ 8354069 w 12192000"/>
              <a:gd name="connsiteY99" fmla="*/ 112942 h 1157500"/>
              <a:gd name="connsiteX100" fmla="*/ 8358687 w 12192000"/>
              <a:gd name="connsiteY100" fmla="*/ 115393 h 1157500"/>
              <a:gd name="connsiteX101" fmla="*/ 8433385 w 12192000"/>
              <a:gd name="connsiteY101" fmla="*/ 99669 h 1157500"/>
              <a:gd name="connsiteX102" fmla="*/ 8533779 w 12192000"/>
              <a:gd name="connsiteY102" fmla="*/ 98374 h 1157500"/>
              <a:gd name="connsiteX103" fmla="*/ 8632833 w 12192000"/>
              <a:gd name="connsiteY103" fmla="*/ 100532 h 1157500"/>
              <a:gd name="connsiteX104" fmla="*/ 8668523 w 12192000"/>
              <a:gd name="connsiteY104" fmla="*/ 102979 h 1157500"/>
              <a:gd name="connsiteX105" fmla="*/ 8732893 w 12192000"/>
              <a:gd name="connsiteY105" fmla="*/ 99991 h 1157500"/>
              <a:gd name="connsiteX106" fmla="*/ 8764071 w 12192000"/>
              <a:gd name="connsiteY106" fmla="*/ 94587 h 1157500"/>
              <a:gd name="connsiteX107" fmla="*/ 8767004 w 12192000"/>
              <a:gd name="connsiteY107" fmla="*/ 91519 h 1157500"/>
              <a:gd name="connsiteX108" fmla="*/ 8772553 w 12192000"/>
              <a:gd name="connsiteY108" fmla="*/ 90314 h 1157500"/>
              <a:gd name="connsiteX109" fmla="*/ 8787201 w 12192000"/>
              <a:gd name="connsiteY109" fmla="*/ 92033 h 1157500"/>
              <a:gd name="connsiteX110" fmla="*/ 8792624 w 12192000"/>
              <a:gd name="connsiteY110" fmla="*/ 93503 h 1157500"/>
              <a:gd name="connsiteX111" fmla="*/ 8800741 w 12192000"/>
              <a:gd name="connsiteY111" fmla="*/ 93897 h 1157500"/>
              <a:gd name="connsiteX112" fmla="*/ 8800966 w 12192000"/>
              <a:gd name="connsiteY112" fmla="*/ 93645 h 1157500"/>
              <a:gd name="connsiteX113" fmla="*/ 8808513 w 12192000"/>
              <a:gd name="connsiteY113" fmla="*/ 94530 h 1157500"/>
              <a:gd name="connsiteX114" fmla="*/ 8845110 w 12192000"/>
              <a:gd name="connsiteY114" fmla="*/ 102179 h 1157500"/>
              <a:gd name="connsiteX115" fmla="*/ 8917529 w 12192000"/>
              <a:gd name="connsiteY115" fmla="*/ 76373 h 1157500"/>
              <a:gd name="connsiteX116" fmla="*/ 9026654 w 12192000"/>
              <a:gd name="connsiteY116" fmla="*/ 93420 h 1157500"/>
              <a:gd name="connsiteX117" fmla="*/ 9088505 w 12192000"/>
              <a:gd name="connsiteY117" fmla="*/ 113002 h 1157500"/>
              <a:gd name="connsiteX118" fmla="*/ 9203241 w 12192000"/>
              <a:gd name="connsiteY118" fmla="*/ 111713 h 1157500"/>
              <a:gd name="connsiteX119" fmla="*/ 9415584 w 12192000"/>
              <a:gd name="connsiteY119" fmla="*/ 157156 h 1157500"/>
              <a:gd name="connsiteX120" fmla="*/ 9505102 w 12192000"/>
              <a:gd name="connsiteY120" fmla="*/ 141042 h 1157500"/>
              <a:gd name="connsiteX121" fmla="*/ 9643040 w 12192000"/>
              <a:gd name="connsiteY121" fmla="*/ 158233 h 1157500"/>
              <a:gd name="connsiteX122" fmla="*/ 9762999 w 12192000"/>
              <a:gd name="connsiteY122" fmla="*/ 162623 h 1157500"/>
              <a:gd name="connsiteX123" fmla="*/ 9776183 w 12192000"/>
              <a:gd name="connsiteY123" fmla="*/ 162191 h 1157500"/>
              <a:gd name="connsiteX124" fmla="*/ 9780532 w 12192000"/>
              <a:gd name="connsiteY124" fmla="*/ 155823 h 1157500"/>
              <a:gd name="connsiteX125" fmla="*/ 9910588 w 12192000"/>
              <a:gd name="connsiteY125" fmla="*/ 154327 h 1157500"/>
              <a:gd name="connsiteX126" fmla="*/ 9924173 w 12192000"/>
              <a:gd name="connsiteY126" fmla="*/ 158591 h 1157500"/>
              <a:gd name="connsiteX127" fmla="*/ 10010969 w 12192000"/>
              <a:gd name="connsiteY127" fmla="*/ 155802 h 1157500"/>
              <a:gd name="connsiteX128" fmla="*/ 10070699 w 12192000"/>
              <a:gd name="connsiteY128" fmla="*/ 157854 h 1157500"/>
              <a:gd name="connsiteX129" fmla="*/ 10155104 w 12192000"/>
              <a:gd name="connsiteY129" fmla="*/ 151613 h 1157500"/>
              <a:gd name="connsiteX130" fmla="*/ 10250982 w 12192000"/>
              <a:gd name="connsiteY130" fmla="*/ 128642 h 1157500"/>
              <a:gd name="connsiteX131" fmla="*/ 10343301 w 12192000"/>
              <a:gd name="connsiteY131" fmla="*/ 90884 h 1157500"/>
              <a:gd name="connsiteX132" fmla="*/ 10366625 w 12192000"/>
              <a:gd name="connsiteY132" fmla="*/ 79428 h 1157500"/>
              <a:gd name="connsiteX133" fmla="*/ 10433505 w 12192000"/>
              <a:gd name="connsiteY133" fmla="*/ 65000 h 1157500"/>
              <a:gd name="connsiteX134" fmla="*/ 10547510 w 12192000"/>
              <a:gd name="connsiteY134" fmla="*/ 47246 h 1157500"/>
              <a:gd name="connsiteX135" fmla="*/ 10588150 w 12192000"/>
              <a:gd name="connsiteY135" fmla="*/ 32287 h 1157500"/>
              <a:gd name="connsiteX136" fmla="*/ 10589457 w 12192000"/>
              <a:gd name="connsiteY136" fmla="*/ 25296 h 1157500"/>
              <a:gd name="connsiteX137" fmla="*/ 10699976 w 12192000"/>
              <a:gd name="connsiteY137" fmla="*/ 43345 h 1157500"/>
              <a:gd name="connsiteX138" fmla="*/ 10812237 w 12192000"/>
              <a:gd name="connsiteY138" fmla="*/ 46327 h 1157500"/>
              <a:gd name="connsiteX139" fmla="*/ 10869837 w 12192000"/>
              <a:gd name="connsiteY139" fmla="*/ 65795 h 1157500"/>
              <a:gd name="connsiteX140" fmla="*/ 10881770 w 12192000"/>
              <a:gd name="connsiteY140" fmla="*/ 73672 h 1157500"/>
              <a:gd name="connsiteX141" fmla="*/ 10896899 w 12192000"/>
              <a:gd name="connsiteY141" fmla="*/ 70731 h 1157500"/>
              <a:gd name="connsiteX142" fmla="*/ 10901748 w 12192000"/>
              <a:gd name="connsiteY142" fmla="*/ 66352 h 1157500"/>
              <a:gd name="connsiteX143" fmla="*/ 10947419 w 12192000"/>
              <a:gd name="connsiteY143" fmla="*/ 83316 h 1157500"/>
              <a:gd name="connsiteX144" fmla="*/ 10953034 w 12192000"/>
              <a:gd name="connsiteY144" fmla="*/ 84438 h 1157500"/>
              <a:gd name="connsiteX145" fmla="*/ 10992070 w 12192000"/>
              <a:gd name="connsiteY145" fmla="*/ 88841 h 1157500"/>
              <a:gd name="connsiteX146" fmla="*/ 11112372 w 12192000"/>
              <a:gd name="connsiteY146" fmla="*/ 82247 h 1157500"/>
              <a:gd name="connsiteX147" fmla="*/ 11147719 w 12192000"/>
              <a:gd name="connsiteY147" fmla="*/ 80560 h 1157500"/>
              <a:gd name="connsiteX148" fmla="*/ 11172617 w 12192000"/>
              <a:gd name="connsiteY148" fmla="*/ 76265 h 1157500"/>
              <a:gd name="connsiteX149" fmla="*/ 11240397 w 12192000"/>
              <a:gd name="connsiteY149" fmla="*/ 81830 h 1157500"/>
              <a:gd name="connsiteX150" fmla="*/ 11270034 w 12192000"/>
              <a:gd name="connsiteY150" fmla="*/ 91947 h 1157500"/>
              <a:gd name="connsiteX151" fmla="*/ 11293091 w 12192000"/>
              <a:gd name="connsiteY151" fmla="*/ 92042 h 1157500"/>
              <a:gd name="connsiteX152" fmla="*/ 11310949 w 12192000"/>
              <a:gd name="connsiteY152" fmla="*/ 97842 h 1157500"/>
              <a:gd name="connsiteX153" fmla="*/ 11345279 w 12192000"/>
              <a:gd name="connsiteY153" fmla="*/ 95451 h 1157500"/>
              <a:gd name="connsiteX154" fmla="*/ 11354597 w 12192000"/>
              <a:gd name="connsiteY154" fmla="*/ 97953 h 1157500"/>
              <a:gd name="connsiteX155" fmla="*/ 11367725 w 12192000"/>
              <a:gd name="connsiteY155" fmla="*/ 97999 h 1157500"/>
              <a:gd name="connsiteX156" fmla="*/ 11399832 w 12192000"/>
              <a:gd name="connsiteY156" fmla="*/ 110616 h 1157500"/>
              <a:gd name="connsiteX157" fmla="*/ 11487595 w 12192000"/>
              <a:gd name="connsiteY157" fmla="*/ 152322 h 1157500"/>
              <a:gd name="connsiteX158" fmla="*/ 11590850 w 12192000"/>
              <a:gd name="connsiteY158" fmla="*/ 238552 h 1157500"/>
              <a:gd name="connsiteX159" fmla="*/ 11736204 w 12192000"/>
              <a:gd name="connsiteY159" fmla="*/ 277509 h 1157500"/>
              <a:gd name="connsiteX160" fmla="*/ 11760331 w 12192000"/>
              <a:gd name="connsiteY160" fmla="*/ 291936 h 1157500"/>
              <a:gd name="connsiteX161" fmla="*/ 11819139 w 12192000"/>
              <a:gd name="connsiteY161" fmla="*/ 304143 h 1157500"/>
              <a:gd name="connsiteX162" fmla="*/ 11821967 w 12192000"/>
              <a:gd name="connsiteY162" fmla="*/ 305790 h 1157500"/>
              <a:gd name="connsiteX163" fmla="*/ 11847125 w 12192000"/>
              <a:gd name="connsiteY163" fmla="*/ 297401 h 1157500"/>
              <a:gd name="connsiteX164" fmla="*/ 11980134 w 12192000"/>
              <a:gd name="connsiteY164" fmla="*/ 321911 h 1157500"/>
              <a:gd name="connsiteX165" fmla="*/ 12174576 w 12192000"/>
              <a:gd name="connsiteY165" fmla="*/ 376108 h 1157500"/>
              <a:gd name="connsiteX166" fmla="*/ 12192000 w 12192000"/>
              <a:gd name="connsiteY166" fmla="*/ 379233 h 1157500"/>
              <a:gd name="connsiteX167" fmla="*/ 12192000 w 12192000"/>
              <a:gd name="connsiteY167" fmla="*/ 1157500 h 1157500"/>
              <a:gd name="connsiteX168" fmla="*/ 0 w 12192000"/>
              <a:gd name="connsiteY168" fmla="*/ 1157500 h 1157500"/>
              <a:gd name="connsiteX169" fmla="*/ 0 w 12192000"/>
              <a:gd name="connsiteY169" fmla="*/ 483545 h 1157500"/>
              <a:gd name="connsiteX170" fmla="*/ 5331 w 12192000"/>
              <a:gd name="connsiteY170" fmla="*/ 482797 h 1157500"/>
              <a:gd name="connsiteX171" fmla="*/ 39902 w 12192000"/>
              <a:gd name="connsiteY171" fmla="*/ 472284 h 1157500"/>
              <a:gd name="connsiteX172" fmla="*/ 117880 w 12192000"/>
              <a:gd name="connsiteY172" fmla="*/ 420956 h 1157500"/>
              <a:gd name="connsiteX173" fmla="*/ 238140 w 12192000"/>
              <a:gd name="connsiteY173" fmla="*/ 379297 h 1157500"/>
              <a:gd name="connsiteX174" fmla="*/ 249589 w 12192000"/>
              <a:gd name="connsiteY174" fmla="*/ 379517 h 1157500"/>
              <a:gd name="connsiteX175" fmla="*/ 296963 w 12192000"/>
              <a:gd name="connsiteY175" fmla="*/ 356102 h 1157500"/>
              <a:gd name="connsiteX176" fmla="*/ 339235 w 12192000"/>
              <a:gd name="connsiteY176" fmla="*/ 324425 h 1157500"/>
              <a:gd name="connsiteX177" fmla="*/ 447152 w 12192000"/>
              <a:gd name="connsiteY177" fmla="*/ 327423 h 1157500"/>
              <a:gd name="connsiteX178" fmla="*/ 475247 w 12192000"/>
              <a:gd name="connsiteY178" fmla="*/ 336714 h 1157500"/>
              <a:gd name="connsiteX179" fmla="*/ 477967 w 12192000"/>
              <a:gd name="connsiteY179" fmla="*/ 337960 h 1157500"/>
              <a:gd name="connsiteX180" fmla="*/ 703732 w 12192000"/>
              <a:gd name="connsiteY180" fmla="*/ 316599 h 1157500"/>
              <a:gd name="connsiteX181" fmla="*/ 853391 w 12192000"/>
              <a:gd name="connsiteY181" fmla="*/ 303591 h 1157500"/>
              <a:gd name="connsiteX182" fmla="*/ 925332 w 12192000"/>
              <a:gd name="connsiteY182" fmla="*/ 298686 h 1157500"/>
              <a:gd name="connsiteX183" fmla="*/ 941286 w 12192000"/>
              <a:gd name="connsiteY183" fmla="*/ 288932 h 1157500"/>
              <a:gd name="connsiteX184" fmla="*/ 950845 w 12192000"/>
              <a:gd name="connsiteY184" fmla="*/ 286595 h 1157500"/>
              <a:gd name="connsiteX185" fmla="*/ 953292 w 12192000"/>
              <a:gd name="connsiteY185" fmla="*/ 280892 h 1157500"/>
              <a:gd name="connsiteX186" fmla="*/ 967499 w 12192000"/>
              <a:gd name="connsiteY186" fmla="*/ 273760 h 1157500"/>
              <a:gd name="connsiteX187" fmla="*/ 1069267 w 12192000"/>
              <a:gd name="connsiteY187" fmla="*/ 262766 h 1157500"/>
              <a:gd name="connsiteX188" fmla="*/ 1138407 w 12192000"/>
              <a:gd name="connsiteY188" fmla="*/ 246567 h 1157500"/>
              <a:gd name="connsiteX189" fmla="*/ 1164931 w 12192000"/>
              <a:gd name="connsiteY189" fmla="*/ 238622 h 1157500"/>
              <a:gd name="connsiteX190" fmla="*/ 1211622 w 12192000"/>
              <a:gd name="connsiteY190" fmla="*/ 220676 h 1157500"/>
              <a:gd name="connsiteX191" fmla="*/ 1274567 w 12192000"/>
              <a:gd name="connsiteY191" fmla="*/ 203380 h 1157500"/>
              <a:gd name="connsiteX192" fmla="*/ 1325029 w 12192000"/>
              <a:gd name="connsiteY192" fmla="*/ 207937 h 1157500"/>
              <a:gd name="connsiteX193" fmla="*/ 1356805 w 12192000"/>
              <a:gd name="connsiteY193" fmla="*/ 203622 h 1157500"/>
              <a:gd name="connsiteX194" fmla="*/ 1468752 w 12192000"/>
              <a:gd name="connsiteY194" fmla="*/ 214604 h 1157500"/>
              <a:gd name="connsiteX195" fmla="*/ 1650750 w 12192000"/>
              <a:gd name="connsiteY195" fmla="*/ 165090 h 1157500"/>
              <a:gd name="connsiteX196" fmla="*/ 1655056 w 12192000"/>
              <a:gd name="connsiteY196" fmla="*/ 172106 h 1157500"/>
              <a:gd name="connsiteX197" fmla="*/ 1683220 w 12192000"/>
              <a:gd name="connsiteY197" fmla="*/ 169652 h 1157500"/>
              <a:gd name="connsiteX198" fmla="*/ 1685599 w 12192000"/>
              <a:gd name="connsiteY198" fmla="*/ 165388 h 1157500"/>
              <a:gd name="connsiteX199" fmla="*/ 1735783 w 12192000"/>
              <a:gd name="connsiteY199" fmla="*/ 177400 h 1157500"/>
              <a:gd name="connsiteX200" fmla="*/ 1797102 w 12192000"/>
              <a:gd name="connsiteY200" fmla="*/ 182289 h 1157500"/>
              <a:gd name="connsiteX201" fmla="*/ 1845638 w 12192000"/>
              <a:gd name="connsiteY201" fmla="*/ 163774 h 1157500"/>
              <a:gd name="connsiteX202" fmla="*/ 1848980 w 12192000"/>
              <a:gd name="connsiteY202" fmla="*/ 167516 h 1157500"/>
              <a:gd name="connsiteX203" fmla="*/ 1880587 w 12192000"/>
              <a:gd name="connsiteY203" fmla="*/ 165506 h 1157500"/>
              <a:gd name="connsiteX204" fmla="*/ 1995803 w 12192000"/>
              <a:gd name="connsiteY204" fmla="*/ 131847 h 1157500"/>
              <a:gd name="connsiteX205" fmla="*/ 2057448 w 12192000"/>
              <a:gd name="connsiteY205" fmla="*/ 128650 h 1157500"/>
              <a:gd name="connsiteX206" fmla="*/ 2119088 w 12192000"/>
              <a:gd name="connsiteY206" fmla="*/ 113508 h 1157500"/>
              <a:gd name="connsiteX207" fmla="*/ 2138831 w 12192000"/>
              <a:gd name="connsiteY207" fmla="*/ 116194 h 1157500"/>
              <a:gd name="connsiteX208" fmla="*/ 2214259 w 12192000"/>
              <a:gd name="connsiteY208" fmla="*/ 110542 h 1157500"/>
              <a:gd name="connsiteX209" fmla="*/ 2264911 w 12192000"/>
              <a:gd name="connsiteY209" fmla="*/ 101639 h 1157500"/>
              <a:gd name="connsiteX210" fmla="*/ 2454058 w 12192000"/>
              <a:gd name="connsiteY210" fmla="*/ 67266 h 1157500"/>
              <a:gd name="connsiteX211" fmla="*/ 2534188 w 12192000"/>
              <a:gd name="connsiteY211" fmla="*/ 63730 h 1157500"/>
              <a:gd name="connsiteX212" fmla="*/ 2616912 w 12192000"/>
              <a:gd name="connsiteY212" fmla="*/ 44757 h 1157500"/>
              <a:gd name="connsiteX213" fmla="*/ 2698592 w 12192000"/>
              <a:gd name="connsiteY213" fmla="*/ 35873 h 1157500"/>
              <a:gd name="connsiteX214" fmla="*/ 2891953 w 12192000"/>
              <a:gd name="connsiteY21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94439 w 12192000"/>
              <a:gd name="connsiteY67" fmla="*/ 177642 h 1157500"/>
              <a:gd name="connsiteX68" fmla="*/ 6963220 w 12192000"/>
              <a:gd name="connsiteY68" fmla="*/ 167304 h 1157500"/>
              <a:gd name="connsiteX69" fmla="*/ 6976706 w 12192000"/>
              <a:gd name="connsiteY69" fmla="*/ 170894 h 1157500"/>
              <a:gd name="connsiteX70" fmla="*/ 6987064 w 12192000"/>
              <a:gd name="connsiteY70" fmla="*/ 160402 h 1157500"/>
              <a:gd name="connsiteX71" fmla="*/ 7030230 w 12192000"/>
              <a:gd name="connsiteY71" fmla="*/ 159715 h 1157500"/>
              <a:gd name="connsiteX72" fmla="*/ 7045014 w 12192000"/>
              <a:gd name="connsiteY72" fmla="*/ 169101 h 1157500"/>
              <a:gd name="connsiteX73" fmla="*/ 7058714 w 12192000"/>
              <a:gd name="connsiteY73" fmla="*/ 175992 h 1157500"/>
              <a:gd name="connsiteX74" fmla="*/ 7060499 w 12192000"/>
              <a:gd name="connsiteY74" fmla="*/ 176063 h 1157500"/>
              <a:gd name="connsiteX75" fmla="*/ 7078430 w 12192000"/>
              <a:gd name="connsiteY75" fmla="*/ 176793 h 1157500"/>
              <a:gd name="connsiteX76" fmla="*/ 7176563 w 12192000"/>
              <a:gd name="connsiteY76" fmla="*/ 173244 h 1157500"/>
              <a:gd name="connsiteX77" fmla="*/ 7205529 w 12192000"/>
              <a:gd name="connsiteY77" fmla="*/ 181011 h 1157500"/>
              <a:gd name="connsiteX78" fmla="*/ 7310118 w 12192000"/>
              <a:gd name="connsiteY78" fmla="*/ 162605 h 1157500"/>
              <a:gd name="connsiteX79" fmla="*/ 7673859 w 12192000"/>
              <a:gd name="connsiteY79" fmla="*/ 150336 h 1157500"/>
              <a:gd name="connsiteX80" fmla="*/ 7692748 w 12192000"/>
              <a:gd name="connsiteY80" fmla="*/ 161537 h 1157500"/>
              <a:gd name="connsiteX81" fmla="*/ 7756672 w 12192000"/>
              <a:gd name="connsiteY81" fmla="*/ 157372 h 1157500"/>
              <a:gd name="connsiteX82" fmla="*/ 7974189 w 12192000"/>
              <a:gd name="connsiteY82" fmla="*/ 154819 h 1157500"/>
              <a:gd name="connsiteX83" fmla="*/ 8101969 w 12192000"/>
              <a:gd name="connsiteY83" fmla="*/ 144495 h 1157500"/>
              <a:gd name="connsiteX84" fmla="*/ 8106826 w 12192000"/>
              <a:gd name="connsiteY84" fmla="*/ 139853 h 1157500"/>
              <a:gd name="connsiteX85" fmla="*/ 8162058 w 12192000"/>
              <a:gd name="connsiteY85" fmla="*/ 96704 h 1157500"/>
              <a:gd name="connsiteX86" fmla="*/ 8184568 w 12192000"/>
              <a:gd name="connsiteY86" fmla="*/ 93990 h 1157500"/>
              <a:gd name="connsiteX87" fmla="*/ 8228227 w 12192000"/>
              <a:gd name="connsiteY87" fmla="*/ 105972 h 1157500"/>
              <a:gd name="connsiteX88" fmla="*/ 8237963 w 12192000"/>
              <a:gd name="connsiteY88" fmla="*/ 106996 h 1157500"/>
              <a:gd name="connsiteX89" fmla="*/ 8248358 w 12192000"/>
              <a:gd name="connsiteY89" fmla="*/ 106062 h 1157500"/>
              <a:gd name="connsiteX90" fmla="*/ 8249309 w 12192000"/>
              <a:gd name="connsiteY90" fmla="*/ 106698 h 1157500"/>
              <a:gd name="connsiteX91" fmla="*/ 8249997 w 12192000"/>
              <a:gd name="connsiteY91" fmla="*/ 105915 h 1157500"/>
              <a:gd name="connsiteX92" fmla="*/ 8272162 w 12192000"/>
              <a:gd name="connsiteY92" fmla="*/ 103924 h 1157500"/>
              <a:gd name="connsiteX93" fmla="*/ 8292349 w 12192000"/>
              <a:gd name="connsiteY93" fmla="*/ 97480 h 1157500"/>
              <a:gd name="connsiteX94" fmla="*/ 8307239 w 12192000"/>
              <a:gd name="connsiteY94" fmla="*/ 94591 h 1157500"/>
              <a:gd name="connsiteX95" fmla="*/ 8339282 w 12192000"/>
              <a:gd name="connsiteY95" fmla="*/ 108942 h 1157500"/>
              <a:gd name="connsiteX96" fmla="*/ 8346156 w 12192000"/>
              <a:gd name="connsiteY96" fmla="*/ 111227 h 1157500"/>
              <a:gd name="connsiteX97" fmla="*/ 8346467 w 12192000"/>
              <a:gd name="connsiteY97" fmla="*/ 111024 h 1157500"/>
              <a:gd name="connsiteX98" fmla="*/ 8354069 w 12192000"/>
              <a:gd name="connsiteY98" fmla="*/ 112942 h 1157500"/>
              <a:gd name="connsiteX99" fmla="*/ 8358687 w 12192000"/>
              <a:gd name="connsiteY99" fmla="*/ 115393 h 1157500"/>
              <a:gd name="connsiteX100" fmla="*/ 8433385 w 12192000"/>
              <a:gd name="connsiteY100" fmla="*/ 99669 h 1157500"/>
              <a:gd name="connsiteX101" fmla="*/ 8533779 w 12192000"/>
              <a:gd name="connsiteY101" fmla="*/ 98374 h 1157500"/>
              <a:gd name="connsiteX102" fmla="*/ 8632833 w 12192000"/>
              <a:gd name="connsiteY102" fmla="*/ 100532 h 1157500"/>
              <a:gd name="connsiteX103" fmla="*/ 8668523 w 12192000"/>
              <a:gd name="connsiteY103" fmla="*/ 102979 h 1157500"/>
              <a:gd name="connsiteX104" fmla="*/ 8732893 w 12192000"/>
              <a:gd name="connsiteY104" fmla="*/ 99991 h 1157500"/>
              <a:gd name="connsiteX105" fmla="*/ 8764071 w 12192000"/>
              <a:gd name="connsiteY105" fmla="*/ 94587 h 1157500"/>
              <a:gd name="connsiteX106" fmla="*/ 8767004 w 12192000"/>
              <a:gd name="connsiteY106" fmla="*/ 91519 h 1157500"/>
              <a:gd name="connsiteX107" fmla="*/ 8772553 w 12192000"/>
              <a:gd name="connsiteY107" fmla="*/ 90314 h 1157500"/>
              <a:gd name="connsiteX108" fmla="*/ 8787201 w 12192000"/>
              <a:gd name="connsiteY108" fmla="*/ 92033 h 1157500"/>
              <a:gd name="connsiteX109" fmla="*/ 8792624 w 12192000"/>
              <a:gd name="connsiteY109" fmla="*/ 93503 h 1157500"/>
              <a:gd name="connsiteX110" fmla="*/ 8800741 w 12192000"/>
              <a:gd name="connsiteY110" fmla="*/ 93897 h 1157500"/>
              <a:gd name="connsiteX111" fmla="*/ 8800966 w 12192000"/>
              <a:gd name="connsiteY111" fmla="*/ 93645 h 1157500"/>
              <a:gd name="connsiteX112" fmla="*/ 8808513 w 12192000"/>
              <a:gd name="connsiteY112" fmla="*/ 94530 h 1157500"/>
              <a:gd name="connsiteX113" fmla="*/ 8845110 w 12192000"/>
              <a:gd name="connsiteY113" fmla="*/ 102179 h 1157500"/>
              <a:gd name="connsiteX114" fmla="*/ 8917529 w 12192000"/>
              <a:gd name="connsiteY114" fmla="*/ 76373 h 1157500"/>
              <a:gd name="connsiteX115" fmla="*/ 9026654 w 12192000"/>
              <a:gd name="connsiteY115" fmla="*/ 93420 h 1157500"/>
              <a:gd name="connsiteX116" fmla="*/ 9088505 w 12192000"/>
              <a:gd name="connsiteY116" fmla="*/ 113002 h 1157500"/>
              <a:gd name="connsiteX117" fmla="*/ 9203241 w 12192000"/>
              <a:gd name="connsiteY117" fmla="*/ 111713 h 1157500"/>
              <a:gd name="connsiteX118" fmla="*/ 9415584 w 12192000"/>
              <a:gd name="connsiteY118" fmla="*/ 157156 h 1157500"/>
              <a:gd name="connsiteX119" fmla="*/ 9505102 w 12192000"/>
              <a:gd name="connsiteY119" fmla="*/ 141042 h 1157500"/>
              <a:gd name="connsiteX120" fmla="*/ 9643040 w 12192000"/>
              <a:gd name="connsiteY120" fmla="*/ 158233 h 1157500"/>
              <a:gd name="connsiteX121" fmla="*/ 9762999 w 12192000"/>
              <a:gd name="connsiteY121" fmla="*/ 162623 h 1157500"/>
              <a:gd name="connsiteX122" fmla="*/ 9776183 w 12192000"/>
              <a:gd name="connsiteY122" fmla="*/ 162191 h 1157500"/>
              <a:gd name="connsiteX123" fmla="*/ 9780532 w 12192000"/>
              <a:gd name="connsiteY123" fmla="*/ 155823 h 1157500"/>
              <a:gd name="connsiteX124" fmla="*/ 9910588 w 12192000"/>
              <a:gd name="connsiteY124" fmla="*/ 154327 h 1157500"/>
              <a:gd name="connsiteX125" fmla="*/ 9924173 w 12192000"/>
              <a:gd name="connsiteY125" fmla="*/ 158591 h 1157500"/>
              <a:gd name="connsiteX126" fmla="*/ 10010969 w 12192000"/>
              <a:gd name="connsiteY126" fmla="*/ 155802 h 1157500"/>
              <a:gd name="connsiteX127" fmla="*/ 10070699 w 12192000"/>
              <a:gd name="connsiteY127" fmla="*/ 157854 h 1157500"/>
              <a:gd name="connsiteX128" fmla="*/ 10155104 w 12192000"/>
              <a:gd name="connsiteY128" fmla="*/ 151613 h 1157500"/>
              <a:gd name="connsiteX129" fmla="*/ 10250982 w 12192000"/>
              <a:gd name="connsiteY129" fmla="*/ 128642 h 1157500"/>
              <a:gd name="connsiteX130" fmla="*/ 10343301 w 12192000"/>
              <a:gd name="connsiteY130" fmla="*/ 90884 h 1157500"/>
              <a:gd name="connsiteX131" fmla="*/ 10366625 w 12192000"/>
              <a:gd name="connsiteY131" fmla="*/ 79428 h 1157500"/>
              <a:gd name="connsiteX132" fmla="*/ 10433505 w 12192000"/>
              <a:gd name="connsiteY132" fmla="*/ 65000 h 1157500"/>
              <a:gd name="connsiteX133" fmla="*/ 10547510 w 12192000"/>
              <a:gd name="connsiteY133" fmla="*/ 47246 h 1157500"/>
              <a:gd name="connsiteX134" fmla="*/ 10588150 w 12192000"/>
              <a:gd name="connsiteY134" fmla="*/ 32287 h 1157500"/>
              <a:gd name="connsiteX135" fmla="*/ 10589457 w 12192000"/>
              <a:gd name="connsiteY135" fmla="*/ 25296 h 1157500"/>
              <a:gd name="connsiteX136" fmla="*/ 10699976 w 12192000"/>
              <a:gd name="connsiteY136" fmla="*/ 43345 h 1157500"/>
              <a:gd name="connsiteX137" fmla="*/ 10812237 w 12192000"/>
              <a:gd name="connsiteY137" fmla="*/ 46327 h 1157500"/>
              <a:gd name="connsiteX138" fmla="*/ 10869837 w 12192000"/>
              <a:gd name="connsiteY138" fmla="*/ 65795 h 1157500"/>
              <a:gd name="connsiteX139" fmla="*/ 10881770 w 12192000"/>
              <a:gd name="connsiteY139" fmla="*/ 73672 h 1157500"/>
              <a:gd name="connsiteX140" fmla="*/ 10896899 w 12192000"/>
              <a:gd name="connsiteY140" fmla="*/ 70731 h 1157500"/>
              <a:gd name="connsiteX141" fmla="*/ 10901748 w 12192000"/>
              <a:gd name="connsiteY141" fmla="*/ 66352 h 1157500"/>
              <a:gd name="connsiteX142" fmla="*/ 10947419 w 12192000"/>
              <a:gd name="connsiteY142" fmla="*/ 83316 h 1157500"/>
              <a:gd name="connsiteX143" fmla="*/ 10953034 w 12192000"/>
              <a:gd name="connsiteY143" fmla="*/ 84438 h 1157500"/>
              <a:gd name="connsiteX144" fmla="*/ 10992070 w 12192000"/>
              <a:gd name="connsiteY144" fmla="*/ 88841 h 1157500"/>
              <a:gd name="connsiteX145" fmla="*/ 11112372 w 12192000"/>
              <a:gd name="connsiteY145" fmla="*/ 82247 h 1157500"/>
              <a:gd name="connsiteX146" fmla="*/ 11147719 w 12192000"/>
              <a:gd name="connsiteY146" fmla="*/ 80560 h 1157500"/>
              <a:gd name="connsiteX147" fmla="*/ 11172617 w 12192000"/>
              <a:gd name="connsiteY147" fmla="*/ 76265 h 1157500"/>
              <a:gd name="connsiteX148" fmla="*/ 11240397 w 12192000"/>
              <a:gd name="connsiteY148" fmla="*/ 81830 h 1157500"/>
              <a:gd name="connsiteX149" fmla="*/ 11270034 w 12192000"/>
              <a:gd name="connsiteY149" fmla="*/ 91947 h 1157500"/>
              <a:gd name="connsiteX150" fmla="*/ 11293091 w 12192000"/>
              <a:gd name="connsiteY150" fmla="*/ 92042 h 1157500"/>
              <a:gd name="connsiteX151" fmla="*/ 11310949 w 12192000"/>
              <a:gd name="connsiteY151" fmla="*/ 97842 h 1157500"/>
              <a:gd name="connsiteX152" fmla="*/ 11345279 w 12192000"/>
              <a:gd name="connsiteY152" fmla="*/ 95451 h 1157500"/>
              <a:gd name="connsiteX153" fmla="*/ 11354597 w 12192000"/>
              <a:gd name="connsiteY153" fmla="*/ 97953 h 1157500"/>
              <a:gd name="connsiteX154" fmla="*/ 11367725 w 12192000"/>
              <a:gd name="connsiteY154" fmla="*/ 97999 h 1157500"/>
              <a:gd name="connsiteX155" fmla="*/ 11399832 w 12192000"/>
              <a:gd name="connsiteY155" fmla="*/ 110616 h 1157500"/>
              <a:gd name="connsiteX156" fmla="*/ 11487595 w 12192000"/>
              <a:gd name="connsiteY156" fmla="*/ 152322 h 1157500"/>
              <a:gd name="connsiteX157" fmla="*/ 11590850 w 12192000"/>
              <a:gd name="connsiteY157" fmla="*/ 238552 h 1157500"/>
              <a:gd name="connsiteX158" fmla="*/ 11736204 w 12192000"/>
              <a:gd name="connsiteY158" fmla="*/ 277509 h 1157500"/>
              <a:gd name="connsiteX159" fmla="*/ 11760331 w 12192000"/>
              <a:gd name="connsiteY159" fmla="*/ 291936 h 1157500"/>
              <a:gd name="connsiteX160" fmla="*/ 11819139 w 12192000"/>
              <a:gd name="connsiteY160" fmla="*/ 304143 h 1157500"/>
              <a:gd name="connsiteX161" fmla="*/ 11821967 w 12192000"/>
              <a:gd name="connsiteY161" fmla="*/ 305790 h 1157500"/>
              <a:gd name="connsiteX162" fmla="*/ 11847125 w 12192000"/>
              <a:gd name="connsiteY162" fmla="*/ 297401 h 1157500"/>
              <a:gd name="connsiteX163" fmla="*/ 11980134 w 12192000"/>
              <a:gd name="connsiteY163" fmla="*/ 321911 h 1157500"/>
              <a:gd name="connsiteX164" fmla="*/ 12174576 w 12192000"/>
              <a:gd name="connsiteY164" fmla="*/ 376108 h 1157500"/>
              <a:gd name="connsiteX165" fmla="*/ 12192000 w 12192000"/>
              <a:gd name="connsiteY165" fmla="*/ 379233 h 1157500"/>
              <a:gd name="connsiteX166" fmla="*/ 12192000 w 12192000"/>
              <a:gd name="connsiteY166" fmla="*/ 1157500 h 1157500"/>
              <a:gd name="connsiteX167" fmla="*/ 0 w 12192000"/>
              <a:gd name="connsiteY167" fmla="*/ 1157500 h 1157500"/>
              <a:gd name="connsiteX168" fmla="*/ 0 w 12192000"/>
              <a:gd name="connsiteY168" fmla="*/ 483545 h 1157500"/>
              <a:gd name="connsiteX169" fmla="*/ 5331 w 12192000"/>
              <a:gd name="connsiteY169" fmla="*/ 482797 h 1157500"/>
              <a:gd name="connsiteX170" fmla="*/ 39902 w 12192000"/>
              <a:gd name="connsiteY170" fmla="*/ 472284 h 1157500"/>
              <a:gd name="connsiteX171" fmla="*/ 117880 w 12192000"/>
              <a:gd name="connsiteY171" fmla="*/ 420956 h 1157500"/>
              <a:gd name="connsiteX172" fmla="*/ 238140 w 12192000"/>
              <a:gd name="connsiteY172" fmla="*/ 379297 h 1157500"/>
              <a:gd name="connsiteX173" fmla="*/ 249589 w 12192000"/>
              <a:gd name="connsiteY173" fmla="*/ 379517 h 1157500"/>
              <a:gd name="connsiteX174" fmla="*/ 296963 w 12192000"/>
              <a:gd name="connsiteY174" fmla="*/ 356102 h 1157500"/>
              <a:gd name="connsiteX175" fmla="*/ 339235 w 12192000"/>
              <a:gd name="connsiteY175" fmla="*/ 324425 h 1157500"/>
              <a:gd name="connsiteX176" fmla="*/ 447152 w 12192000"/>
              <a:gd name="connsiteY176" fmla="*/ 327423 h 1157500"/>
              <a:gd name="connsiteX177" fmla="*/ 475247 w 12192000"/>
              <a:gd name="connsiteY177" fmla="*/ 336714 h 1157500"/>
              <a:gd name="connsiteX178" fmla="*/ 477967 w 12192000"/>
              <a:gd name="connsiteY178" fmla="*/ 337960 h 1157500"/>
              <a:gd name="connsiteX179" fmla="*/ 703732 w 12192000"/>
              <a:gd name="connsiteY179" fmla="*/ 316599 h 1157500"/>
              <a:gd name="connsiteX180" fmla="*/ 853391 w 12192000"/>
              <a:gd name="connsiteY180" fmla="*/ 303591 h 1157500"/>
              <a:gd name="connsiteX181" fmla="*/ 925332 w 12192000"/>
              <a:gd name="connsiteY181" fmla="*/ 298686 h 1157500"/>
              <a:gd name="connsiteX182" fmla="*/ 941286 w 12192000"/>
              <a:gd name="connsiteY182" fmla="*/ 288932 h 1157500"/>
              <a:gd name="connsiteX183" fmla="*/ 950845 w 12192000"/>
              <a:gd name="connsiteY183" fmla="*/ 286595 h 1157500"/>
              <a:gd name="connsiteX184" fmla="*/ 953292 w 12192000"/>
              <a:gd name="connsiteY184" fmla="*/ 280892 h 1157500"/>
              <a:gd name="connsiteX185" fmla="*/ 967499 w 12192000"/>
              <a:gd name="connsiteY185" fmla="*/ 273760 h 1157500"/>
              <a:gd name="connsiteX186" fmla="*/ 1069267 w 12192000"/>
              <a:gd name="connsiteY186" fmla="*/ 262766 h 1157500"/>
              <a:gd name="connsiteX187" fmla="*/ 1138407 w 12192000"/>
              <a:gd name="connsiteY187" fmla="*/ 246567 h 1157500"/>
              <a:gd name="connsiteX188" fmla="*/ 1164931 w 12192000"/>
              <a:gd name="connsiteY188" fmla="*/ 238622 h 1157500"/>
              <a:gd name="connsiteX189" fmla="*/ 1211622 w 12192000"/>
              <a:gd name="connsiteY189" fmla="*/ 220676 h 1157500"/>
              <a:gd name="connsiteX190" fmla="*/ 1274567 w 12192000"/>
              <a:gd name="connsiteY190" fmla="*/ 203380 h 1157500"/>
              <a:gd name="connsiteX191" fmla="*/ 1325029 w 12192000"/>
              <a:gd name="connsiteY191" fmla="*/ 207937 h 1157500"/>
              <a:gd name="connsiteX192" fmla="*/ 1356805 w 12192000"/>
              <a:gd name="connsiteY192" fmla="*/ 203622 h 1157500"/>
              <a:gd name="connsiteX193" fmla="*/ 1468752 w 12192000"/>
              <a:gd name="connsiteY193" fmla="*/ 214604 h 1157500"/>
              <a:gd name="connsiteX194" fmla="*/ 1650750 w 12192000"/>
              <a:gd name="connsiteY194" fmla="*/ 165090 h 1157500"/>
              <a:gd name="connsiteX195" fmla="*/ 1655056 w 12192000"/>
              <a:gd name="connsiteY195" fmla="*/ 172106 h 1157500"/>
              <a:gd name="connsiteX196" fmla="*/ 1683220 w 12192000"/>
              <a:gd name="connsiteY196" fmla="*/ 169652 h 1157500"/>
              <a:gd name="connsiteX197" fmla="*/ 1685599 w 12192000"/>
              <a:gd name="connsiteY197" fmla="*/ 165388 h 1157500"/>
              <a:gd name="connsiteX198" fmla="*/ 1735783 w 12192000"/>
              <a:gd name="connsiteY198" fmla="*/ 177400 h 1157500"/>
              <a:gd name="connsiteX199" fmla="*/ 1797102 w 12192000"/>
              <a:gd name="connsiteY199" fmla="*/ 182289 h 1157500"/>
              <a:gd name="connsiteX200" fmla="*/ 1845638 w 12192000"/>
              <a:gd name="connsiteY200" fmla="*/ 163774 h 1157500"/>
              <a:gd name="connsiteX201" fmla="*/ 1848980 w 12192000"/>
              <a:gd name="connsiteY201" fmla="*/ 167516 h 1157500"/>
              <a:gd name="connsiteX202" fmla="*/ 1880587 w 12192000"/>
              <a:gd name="connsiteY202" fmla="*/ 165506 h 1157500"/>
              <a:gd name="connsiteX203" fmla="*/ 1995803 w 12192000"/>
              <a:gd name="connsiteY203" fmla="*/ 131847 h 1157500"/>
              <a:gd name="connsiteX204" fmla="*/ 2057448 w 12192000"/>
              <a:gd name="connsiteY204" fmla="*/ 128650 h 1157500"/>
              <a:gd name="connsiteX205" fmla="*/ 2119088 w 12192000"/>
              <a:gd name="connsiteY205" fmla="*/ 113508 h 1157500"/>
              <a:gd name="connsiteX206" fmla="*/ 2138831 w 12192000"/>
              <a:gd name="connsiteY206" fmla="*/ 116194 h 1157500"/>
              <a:gd name="connsiteX207" fmla="*/ 2214259 w 12192000"/>
              <a:gd name="connsiteY207" fmla="*/ 110542 h 1157500"/>
              <a:gd name="connsiteX208" fmla="*/ 2264911 w 12192000"/>
              <a:gd name="connsiteY208" fmla="*/ 101639 h 1157500"/>
              <a:gd name="connsiteX209" fmla="*/ 2454058 w 12192000"/>
              <a:gd name="connsiteY209" fmla="*/ 67266 h 1157500"/>
              <a:gd name="connsiteX210" fmla="*/ 2534188 w 12192000"/>
              <a:gd name="connsiteY210" fmla="*/ 63730 h 1157500"/>
              <a:gd name="connsiteX211" fmla="*/ 2616912 w 12192000"/>
              <a:gd name="connsiteY211" fmla="*/ 44757 h 1157500"/>
              <a:gd name="connsiteX212" fmla="*/ 2698592 w 12192000"/>
              <a:gd name="connsiteY212" fmla="*/ 35873 h 1157500"/>
              <a:gd name="connsiteX213" fmla="*/ 2891953 w 12192000"/>
              <a:gd name="connsiteY21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94439 w 12192000"/>
              <a:gd name="connsiteY67" fmla="*/ 177642 h 1157500"/>
              <a:gd name="connsiteX68" fmla="*/ 6963220 w 12192000"/>
              <a:gd name="connsiteY68" fmla="*/ 167304 h 1157500"/>
              <a:gd name="connsiteX69" fmla="*/ 6976706 w 12192000"/>
              <a:gd name="connsiteY69" fmla="*/ 170894 h 1157500"/>
              <a:gd name="connsiteX70" fmla="*/ 6987064 w 12192000"/>
              <a:gd name="connsiteY70" fmla="*/ 160402 h 1157500"/>
              <a:gd name="connsiteX71" fmla="*/ 7030230 w 12192000"/>
              <a:gd name="connsiteY71" fmla="*/ 159715 h 1157500"/>
              <a:gd name="connsiteX72" fmla="*/ 7045014 w 12192000"/>
              <a:gd name="connsiteY72" fmla="*/ 169101 h 1157500"/>
              <a:gd name="connsiteX73" fmla="*/ 7058714 w 12192000"/>
              <a:gd name="connsiteY73" fmla="*/ 175992 h 1157500"/>
              <a:gd name="connsiteX74" fmla="*/ 7060499 w 12192000"/>
              <a:gd name="connsiteY74" fmla="*/ 176063 h 1157500"/>
              <a:gd name="connsiteX75" fmla="*/ 7176563 w 12192000"/>
              <a:gd name="connsiteY75" fmla="*/ 173244 h 1157500"/>
              <a:gd name="connsiteX76" fmla="*/ 7205529 w 12192000"/>
              <a:gd name="connsiteY76" fmla="*/ 181011 h 1157500"/>
              <a:gd name="connsiteX77" fmla="*/ 7310118 w 12192000"/>
              <a:gd name="connsiteY77" fmla="*/ 162605 h 1157500"/>
              <a:gd name="connsiteX78" fmla="*/ 7673859 w 12192000"/>
              <a:gd name="connsiteY78" fmla="*/ 150336 h 1157500"/>
              <a:gd name="connsiteX79" fmla="*/ 7692748 w 12192000"/>
              <a:gd name="connsiteY79" fmla="*/ 161537 h 1157500"/>
              <a:gd name="connsiteX80" fmla="*/ 7756672 w 12192000"/>
              <a:gd name="connsiteY80" fmla="*/ 157372 h 1157500"/>
              <a:gd name="connsiteX81" fmla="*/ 7974189 w 12192000"/>
              <a:gd name="connsiteY81" fmla="*/ 154819 h 1157500"/>
              <a:gd name="connsiteX82" fmla="*/ 8101969 w 12192000"/>
              <a:gd name="connsiteY82" fmla="*/ 144495 h 1157500"/>
              <a:gd name="connsiteX83" fmla="*/ 8106826 w 12192000"/>
              <a:gd name="connsiteY83" fmla="*/ 139853 h 1157500"/>
              <a:gd name="connsiteX84" fmla="*/ 8162058 w 12192000"/>
              <a:gd name="connsiteY84" fmla="*/ 96704 h 1157500"/>
              <a:gd name="connsiteX85" fmla="*/ 8184568 w 12192000"/>
              <a:gd name="connsiteY85" fmla="*/ 93990 h 1157500"/>
              <a:gd name="connsiteX86" fmla="*/ 8228227 w 12192000"/>
              <a:gd name="connsiteY86" fmla="*/ 105972 h 1157500"/>
              <a:gd name="connsiteX87" fmla="*/ 8237963 w 12192000"/>
              <a:gd name="connsiteY87" fmla="*/ 106996 h 1157500"/>
              <a:gd name="connsiteX88" fmla="*/ 8248358 w 12192000"/>
              <a:gd name="connsiteY88" fmla="*/ 106062 h 1157500"/>
              <a:gd name="connsiteX89" fmla="*/ 8249309 w 12192000"/>
              <a:gd name="connsiteY89" fmla="*/ 106698 h 1157500"/>
              <a:gd name="connsiteX90" fmla="*/ 8249997 w 12192000"/>
              <a:gd name="connsiteY90" fmla="*/ 105915 h 1157500"/>
              <a:gd name="connsiteX91" fmla="*/ 8272162 w 12192000"/>
              <a:gd name="connsiteY91" fmla="*/ 103924 h 1157500"/>
              <a:gd name="connsiteX92" fmla="*/ 8292349 w 12192000"/>
              <a:gd name="connsiteY92" fmla="*/ 97480 h 1157500"/>
              <a:gd name="connsiteX93" fmla="*/ 8307239 w 12192000"/>
              <a:gd name="connsiteY93" fmla="*/ 94591 h 1157500"/>
              <a:gd name="connsiteX94" fmla="*/ 8339282 w 12192000"/>
              <a:gd name="connsiteY94" fmla="*/ 108942 h 1157500"/>
              <a:gd name="connsiteX95" fmla="*/ 8346156 w 12192000"/>
              <a:gd name="connsiteY95" fmla="*/ 111227 h 1157500"/>
              <a:gd name="connsiteX96" fmla="*/ 8346467 w 12192000"/>
              <a:gd name="connsiteY96" fmla="*/ 111024 h 1157500"/>
              <a:gd name="connsiteX97" fmla="*/ 8354069 w 12192000"/>
              <a:gd name="connsiteY97" fmla="*/ 112942 h 1157500"/>
              <a:gd name="connsiteX98" fmla="*/ 8358687 w 12192000"/>
              <a:gd name="connsiteY98" fmla="*/ 115393 h 1157500"/>
              <a:gd name="connsiteX99" fmla="*/ 8433385 w 12192000"/>
              <a:gd name="connsiteY99" fmla="*/ 99669 h 1157500"/>
              <a:gd name="connsiteX100" fmla="*/ 8533779 w 12192000"/>
              <a:gd name="connsiteY100" fmla="*/ 98374 h 1157500"/>
              <a:gd name="connsiteX101" fmla="*/ 8632833 w 12192000"/>
              <a:gd name="connsiteY101" fmla="*/ 100532 h 1157500"/>
              <a:gd name="connsiteX102" fmla="*/ 8668523 w 12192000"/>
              <a:gd name="connsiteY102" fmla="*/ 102979 h 1157500"/>
              <a:gd name="connsiteX103" fmla="*/ 8732893 w 12192000"/>
              <a:gd name="connsiteY103" fmla="*/ 99991 h 1157500"/>
              <a:gd name="connsiteX104" fmla="*/ 8764071 w 12192000"/>
              <a:gd name="connsiteY104" fmla="*/ 94587 h 1157500"/>
              <a:gd name="connsiteX105" fmla="*/ 8767004 w 12192000"/>
              <a:gd name="connsiteY105" fmla="*/ 91519 h 1157500"/>
              <a:gd name="connsiteX106" fmla="*/ 8772553 w 12192000"/>
              <a:gd name="connsiteY106" fmla="*/ 90314 h 1157500"/>
              <a:gd name="connsiteX107" fmla="*/ 8787201 w 12192000"/>
              <a:gd name="connsiteY107" fmla="*/ 92033 h 1157500"/>
              <a:gd name="connsiteX108" fmla="*/ 8792624 w 12192000"/>
              <a:gd name="connsiteY108" fmla="*/ 93503 h 1157500"/>
              <a:gd name="connsiteX109" fmla="*/ 8800741 w 12192000"/>
              <a:gd name="connsiteY109" fmla="*/ 93897 h 1157500"/>
              <a:gd name="connsiteX110" fmla="*/ 8800966 w 12192000"/>
              <a:gd name="connsiteY110" fmla="*/ 93645 h 1157500"/>
              <a:gd name="connsiteX111" fmla="*/ 8808513 w 12192000"/>
              <a:gd name="connsiteY111" fmla="*/ 94530 h 1157500"/>
              <a:gd name="connsiteX112" fmla="*/ 8845110 w 12192000"/>
              <a:gd name="connsiteY112" fmla="*/ 102179 h 1157500"/>
              <a:gd name="connsiteX113" fmla="*/ 8917529 w 12192000"/>
              <a:gd name="connsiteY113" fmla="*/ 76373 h 1157500"/>
              <a:gd name="connsiteX114" fmla="*/ 9026654 w 12192000"/>
              <a:gd name="connsiteY114" fmla="*/ 93420 h 1157500"/>
              <a:gd name="connsiteX115" fmla="*/ 9088505 w 12192000"/>
              <a:gd name="connsiteY115" fmla="*/ 113002 h 1157500"/>
              <a:gd name="connsiteX116" fmla="*/ 9203241 w 12192000"/>
              <a:gd name="connsiteY116" fmla="*/ 111713 h 1157500"/>
              <a:gd name="connsiteX117" fmla="*/ 9415584 w 12192000"/>
              <a:gd name="connsiteY117" fmla="*/ 157156 h 1157500"/>
              <a:gd name="connsiteX118" fmla="*/ 9505102 w 12192000"/>
              <a:gd name="connsiteY118" fmla="*/ 141042 h 1157500"/>
              <a:gd name="connsiteX119" fmla="*/ 9643040 w 12192000"/>
              <a:gd name="connsiteY119" fmla="*/ 158233 h 1157500"/>
              <a:gd name="connsiteX120" fmla="*/ 9762999 w 12192000"/>
              <a:gd name="connsiteY120" fmla="*/ 162623 h 1157500"/>
              <a:gd name="connsiteX121" fmla="*/ 9776183 w 12192000"/>
              <a:gd name="connsiteY121" fmla="*/ 162191 h 1157500"/>
              <a:gd name="connsiteX122" fmla="*/ 9780532 w 12192000"/>
              <a:gd name="connsiteY122" fmla="*/ 155823 h 1157500"/>
              <a:gd name="connsiteX123" fmla="*/ 9910588 w 12192000"/>
              <a:gd name="connsiteY123" fmla="*/ 154327 h 1157500"/>
              <a:gd name="connsiteX124" fmla="*/ 9924173 w 12192000"/>
              <a:gd name="connsiteY124" fmla="*/ 158591 h 1157500"/>
              <a:gd name="connsiteX125" fmla="*/ 10010969 w 12192000"/>
              <a:gd name="connsiteY125" fmla="*/ 155802 h 1157500"/>
              <a:gd name="connsiteX126" fmla="*/ 10070699 w 12192000"/>
              <a:gd name="connsiteY126" fmla="*/ 157854 h 1157500"/>
              <a:gd name="connsiteX127" fmla="*/ 10155104 w 12192000"/>
              <a:gd name="connsiteY127" fmla="*/ 151613 h 1157500"/>
              <a:gd name="connsiteX128" fmla="*/ 10250982 w 12192000"/>
              <a:gd name="connsiteY128" fmla="*/ 128642 h 1157500"/>
              <a:gd name="connsiteX129" fmla="*/ 10343301 w 12192000"/>
              <a:gd name="connsiteY129" fmla="*/ 90884 h 1157500"/>
              <a:gd name="connsiteX130" fmla="*/ 10366625 w 12192000"/>
              <a:gd name="connsiteY130" fmla="*/ 79428 h 1157500"/>
              <a:gd name="connsiteX131" fmla="*/ 10433505 w 12192000"/>
              <a:gd name="connsiteY131" fmla="*/ 65000 h 1157500"/>
              <a:gd name="connsiteX132" fmla="*/ 10547510 w 12192000"/>
              <a:gd name="connsiteY132" fmla="*/ 47246 h 1157500"/>
              <a:gd name="connsiteX133" fmla="*/ 10588150 w 12192000"/>
              <a:gd name="connsiteY133" fmla="*/ 32287 h 1157500"/>
              <a:gd name="connsiteX134" fmla="*/ 10589457 w 12192000"/>
              <a:gd name="connsiteY134" fmla="*/ 25296 h 1157500"/>
              <a:gd name="connsiteX135" fmla="*/ 10699976 w 12192000"/>
              <a:gd name="connsiteY135" fmla="*/ 43345 h 1157500"/>
              <a:gd name="connsiteX136" fmla="*/ 10812237 w 12192000"/>
              <a:gd name="connsiteY136" fmla="*/ 46327 h 1157500"/>
              <a:gd name="connsiteX137" fmla="*/ 10869837 w 12192000"/>
              <a:gd name="connsiteY137" fmla="*/ 65795 h 1157500"/>
              <a:gd name="connsiteX138" fmla="*/ 10881770 w 12192000"/>
              <a:gd name="connsiteY138" fmla="*/ 73672 h 1157500"/>
              <a:gd name="connsiteX139" fmla="*/ 10896899 w 12192000"/>
              <a:gd name="connsiteY139" fmla="*/ 70731 h 1157500"/>
              <a:gd name="connsiteX140" fmla="*/ 10901748 w 12192000"/>
              <a:gd name="connsiteY140" fmla="*/ 66352 h 1157500"/>
              <a:gd name="connsiteX141" fmla="*/ 10947419 w 12192000"/>
              <a:gd name="connsiteY141" fmla="*/ 83316 h 1157500"/>
              <a:gd name="connsiteX142" fmla="*/ 10953034 w 12192000"/>
              <a:gd name="connsiteY142" fmla="*/ 84438 h 1157500"/>
              <a:gd name="connsiteX143" fmla="*/ 10992070 w 12192000"/>
              <a:gd name="connsiteY143" fmla="*/ 88841 h 1157500"/>
              <a:gd name="connsiteX144" fmla="*/ 11112372 w 12192000"/>
              <a:gd name="connsiteY144" fmla="*/ 82247 h 1157500"/>
              <a:gd name="connsiteX145" fmla="*/ 11147719 w 12192000"/>
              <a:gd name="connsiteY145" fmla="*/ 80560 h 1157500"/>
              <a:gd name="connsiteX146" fmla="*/ 11172617 w 12192000"/>
              <a:gd name="connsiteY146" fmla="*/ 76265 h 1157500"/>
              <a:gd name="connsiteX147" fmla="*/ 11240397 w 12192000"/>
              <a:gd name="connsiteY147" fmla="*/ 81830 h 1157500"/>
              <a:gd name="connsiteX148" fmla="*/ 11270034 w 12192000"/>
              <a:gd name="connsiteY148" fmla="*/ 91947 h 1157500"/>
              <a:gd name="connsiteX149" fmla="*/ 11293091 w 12192000"/>
              <a:gd name="connsiteY149" fmla="*/ 92042 h 1157500"/>
              <a:gd name="connsiteX150" fmla="*/ 11310949 w 12192000"/>
              <a:gd name="connsiteY150" fmla="*/ 97842 h 1157500"/>
              <a:gd name="connsiteX151" fmla="*/ 11345279 w 12192000"/>
              <a:gd name="connsiteY151" fmla="*/ 95451 h 1157500"/>
              <a:gd name="connsiteX152" fmla="*/ 11354597 w 12192000"/>
              <a:gd name="connsiteY152" fmla="*/ 97953 h 1157500"/>
              <a:gd name="connsiteX153" fmla="*/ 11367725 w 12192000"/>
              <a:gd name="connsiteY153" fmla="*/ 97999 h 1157500"/>
              <a:gd name="connsiteX154" fmla="*/ 11399832 w 12192000"/>
              <a:gd name="connsiteY154" fmla="*/ 110616 h 1157500"/>
              <a:gd name="connsiteX155" fmla="*/ 11487595 w 12192000"/>
              <a:gd name="connsiteY155" fmla="*/ 152322 h 1157500"/>
              <a:gd name="connsiteX156" fmla="*/ 11590850 w 12192000"/>
              <a:gd name="connsiteY156" fmla="*/ 238552 h 1157500"/>
              <a:gd name="connsiteX157" fmla="*/ 11736204 w 12192000"/>
              <a:gd name="connsiteY157" fmla="*/ 277509 h 1157500"/>
              <a:gd name="connsiteX158" fmla="*/ 11760331 w 12192000"/>
              <a:gd name="connsiteY158" fmla="*/ 291936 h 1157500"/>
              <a:gd name="connsiteX159" fmla="*/ 11819139 w 12192000"/>
              <a:gd name="connsiteY159" fmla="*/ 304143 h 1157500"/>
              <a:gd name="connsiteX160" fmla="*/ 11821967 w 12192000"/>
              <a:gd name="connsiteY160" fmla="*/ 305790 h 1157500"/>
              <a:gd name="connsiteX161" fmla="*/ 11847125 w 12192000"/>
              <a:gd name="connsiteY161" fmla="*/ 297401 h 1157500"/>
              <a:gd name="connsiteX162" fmla="*/ 11980134 w 12192000"/>
              <a:gd name="connsiteY162" fmla="*/ 321911 h 1157500"/>
              <a:gd name="connsiteX163" fmla="*/ 12174576 w 12192000"/>
              <a:gd name="connsiteY163" fmla="*/ 376108 h 1157500"/>
              <a:gd name="connsiteX164" fmla="*/ 12192000 w 12192000"/>
              <a:gd name="connsiteY164" fmla="*/ 379233 h 1157500"/>
              <a:gd name="connsiteX165" fmla="*/ 12192000 w 12192000"/>
              <a:gd name="connsiteY165" fmla="*/ 1157500 h 1157500"/>
              <a:gd name="connsiteX166" fmla="*/ 0 w 12192000"/>
              <a:gd name="connsiteY166" fmla="*/ 1157500 h 1157500"/>
              <a:gd name="connsiteX167" fmla="*/ 0 w 12192000"/>
              <a:gd name="connsiteY167" fmla="*/ 483545 h 1157500"/>
              <a:gd name="connsiteX168" fmla="*/ 5331 w 12192000"/>
              <a:gd name="connsiteY168" fmla="*/ 482797 h 1157500"/>
              <a:gd name="connsiteX169" fmla="*/ 39902 w 12192000"/>
              <a:gd name="connsiteY169" fmla="*/ 472284 h 1157500"/>
              <a:gd name="connsiteX170" fmla="*/ 117880 w 12192000"/>
              <a:gd name="connsiteY170" fmla="*/ 420956 h 1157500"/>
              <a:gd name="connsiteX171" fmla="*/ 238140 w 12192000"/>
              <a:gd name="connsiteY171" fmla="*/ 379297 h 1157500"/>
              <a:gd name="connsiteX172" fmla="*/ 249589 w 12192000"/>
              <a:gd name="connsiteY172" fmla="*/ 379517 h 1157500"/>
              <a:gd name="connsiteX173" fmla="*/ 296963 w 12192000"/>
              <a:gd name="connsiteY173" fmla="*/ 356102 h 1157500"/>
              <a:gd name="connsiteX174" fmla="*/ 339235 w 12192000"/>
              <a:gd name="connsiteY174" fmla="*/ 324425 h 1157500"/>
              <a:gd name="connsiteX175" fmla="*/ 447152 w 12192000"/>
              <a:gd name="connsiteY175" fmla="*/ 327423 h 1157500"/>
              <a:gd name="connsiteX176" fmla="*/ 475247 w 12192000"/>
              <a:gd name="connsiteY176" fmla="*/ 336714 h 1157500"/>
              <a:gd name="connsiteX177" fmla="*/ 477967 w 12192000"/>
              <a:gd name="connsiteY177" fmla="*/ 337960 h 1157500"/>
              <a:gd name="connsiteX178" fmla="*/ 703732 w 12192000"/>
              <a:gd name="connsiteY178" fmla="*/ 316599 h 1157500"/>
              <a:gd name="connsiteX179" fmla="*/ 853391 w 12192000"/>
              <a:gd name="connsiteY179" fmla="*/ 303591 h 1157500"/>
              <a:gd name="connsiteX180" fmla="*/ 925332 w 12192000"/>
              <a:gd name="connsiteY180" fmla="*/ 298686 h 1157500"/>
              <a:gd name="connsiteX181" fmla="*/ 941286 w 12192000"/>
              <a:gd name="connsiteY181" fmla="*/ 288932 h 1157500"/>
              <a:gd name="connsiteX182" fmla="*/ 950845 w 12192000"/>
              <a:gd name="connsiteY182" fmla="*/ 286595 h 1157500"/>
              <a:gd name="connsiteX183" fmla="*/ 953292 w 12192000"/>
              <a:gd name="connsiteY183" fmla="*/ 280892 h 1157500"/>
              <a:gd name="connsiteX184" fmla="*/ 967499 w 12192000"/>
              <a:gd name="connsiteY184" fmla="*/ 273760 h 1157500"/>
              <a:gd name="connsiteX185" fmla="*/ 1069267 w 12192000"/>
              <a:gd name="connsiteY185" fmla="*/ 262766 h 1157500"/>
              <a:gd name="connsiteX186" fmla="*/ 1138407 w 12192000"/>
              <a:gd name="connsiteY186" fmla="*/ 246567 h 1157500"/>
              <a:gd name="connsiteX187" fmla="*/ 1164931 w 12192000"/>
              <a:gd name="connsiteY187" fmla="*/ 238622 h 1157500"/>
              <a:gd name="connsiteX188" fmla="*/ 1211622 w 12192000"/>
              <a:gd name="connsiteY188" fmla="*/ 220676 h 1157500"/>
              <a:gd name="connsiteX189" fmla="*/ 1274567 w 12192000"/>
              <a:gd name="connsiteY189" fmla="*/ 203380 h 1157500"/>
              <a:gd name="connsiteX190" fmla="*/ 1325029 w 12192000"/>
              <a:gd name="connsiteY190" fmla="*/ 207937 h 1157500"/>
              <a:gd name="connsiteX191" fmla="*/ 1356805 w 12192000"/>
              <a:gd name="connsiteY191" fmla="*/ 203622 h 1157500"/>
              <a:gd name="connsiteX192" fmla="*/ 1468752 w 12192000"/>
              <a:gd name="connsiteY192" fmla="*/ 214604 h 1157500"/>
              <a:gd name="connsiteX193" fmla="*/ 1650750 w 12192000"/>
              <a:gd name="connsiteY193" fmla="*/ 165090 h 1157500"/>
              <a:gd name="connsiteX194" fmla="*/ 1655056 w 12192000"/>
              <a:gd name="connsiteY194" fmla="*/ 172106 h 1157500"/>
              <a:gd name="connsiteX195" fmla="*/ 1683220 w 12192000"/>
              <a:gd name="connsiteY195" fmla="*/ 169652 h 1157500"/>
              <a:gd name="connsiteX196" fmla="*/ 1685599 w 12192000"/>
              <a:gd name="connsiteY196" fmla="*/ 165388 h 1157500"/>
              <a:gd name="connsiteX197" fmla="*/ 1735783 w 12192000"/>
              <a:gd name="connsiteY197" fmla="*/ 177400 h 1157500"/>
              <a:gd name="connsiteX198" fmla="*/ 1797102 w 12192000"/>
              <a:gd name="connsiteY198" fmla="*/ 182289 h 1157500"/>
              <a:gd name="connsiteX199" fmla="*/ 1845638 w 12192000"/>
              <a:gd name="connsiteY199" fmla="*/ 163774 h 1157500"/>
              <a:gd name="connsiteX200" fmla="*/ 1848980 w 12192000"/>
              <a:gd name="connsiteY200" fmla="*/ 167516 h 1157500"/>
              <a:gd name="connsiteX201" fmla="*/ 1880587 w 12192000"/>
              <a:gd name="connsiteY201" fmla="*/ 165506 h 1157500"/>
              <a:gd name="connsiteX202" fmla="*/ 1995803 w 12192000"/>
              <a:gd name="connsiteY202" fmla="*/ 131847 h 1157500"/>
              <a:gd name="connsiteX203" fmla="*/ 2057448 w 12192000"/>
              <a:gd name="connsiteY203" fmla="*/ 128650 h 1157500"/>
              <a:gd name="connsiteX204" fmla="*/ 2119088 w 12192000"/>
              <a:gd name="connsiteY204" fmla="*/ 113508 h 1157500"/>
              <a:gd name="connsiteX205" fmla="*/ 2138831 w 12192000"/>
              <a:gd name="connsiteY205" fmla="*/ 116194 h 1157500"/>
              <a:gd name="connsiteX206" fmla="*/ 2214259 w 12192000"/>
              <a:gd name="connsiteY206" fmla="*/ 110542 h 1157500"/>
              <a:gd name="connsiteX207" fmla="*/ 2264911 w 12192000"/>
              <a:gd name="connsiteY207" fmla="*/ 101639 h 1157500"/>
              <a:gd name="connsiteX208" fmla="*/ 2454058 w 12192000"/>
              <a:gd name="connsiteY208" fmla="*/ 67266 h 1157500"/>
              <a:gd name="connsiteX209" fmla="*/ 2534188 w 12192000"/>
              <a:gd name="connsiteY209" fmla="*/ 63730 h 1157500"/>
              <a:gd name="connsiteX210" fmla="*/ 2616912 w 12192000"/>
              <a:gd name="connsiteY210" fmla="*/ 44757 h 1157500"/>
              <a:gd name="connsiteX211" fmla="*/ 2698592 w 12192000"/>
              <a:gd name="connsiteY211" fmla="*/ 35873 h 1157500"/>
              <a:gd name="connsiteX212" fmla="*/ 2891953 w 12192000"/>
              <a:gd name="connsiteY21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61047 w 12192000"/>
              <a:gd name="connsiteY55" fmla="*/ 175844 h 1157500"/>
              <a:gd name="connsiteX56" fmla="*/ 6595639 w 12192000"/>
              <a:gd name="connsiteY56" fmla="*/ 168164 h 1157500"/>
              <a:gd name="connsiteX57" fmla="*/ 6692265 w 12192000"/>
              <a:gd name="connsiteY57" fmla="*/ 164829 h 1157500"/>
              <a:gd name="connsiteX58" fmla="*/ 6697219 w 12192000"/>
              <a:gd name="connsiteY58" fmla="*/ 165301 h 1157500"/>
              <a:gd name="connsiteX59" fmla="*/ 6713656 w 12192000"/>
              <a:gd name="connsiteY59" fmla="*/ 153600 h 1157500"/>
              <a:gd name="connsiteX60" fmla="*/ 6714383 w 12192000"/>
              <a:gd name="connsiteY60" fmla="*/ 150425 h 1157500"/>
              <a:gd name="connsiteX61" fmla="*/ 6774793 w 12192000"/>
              <a:gd name="connsiteY61" fmla="*/ 159713 h 1157500"/>
              <a:gd name="connsiteX62" fmla="*/ 6782112 w 12192000"/>
              <a:gd name="connsiteY62" fmla="*/ 155255 h 1157500"/>
              <a:gd name="connsiteX63" fmla="*/ 6822392 w 12192000"/>
              <a:gd name="connsiteY63" fmla="*/ 168588 h 1157500"/>
              <a:gd name="connsiteX64" fmla="*/ 6842719 w 12192000"/>
              <a:gd name="connsiteY64" fmla="*/ 171593 h 1157500"/>
              <a:gd name="connsiteX65" fmla="*/ 6878958 w 12192000"/>
              <a:gd name="connsiteY65" fmla="*/ 180824 h 1157500"/>
              <a:gd name="connsiteX66" fmla="*/ 6894439 w 12192000"/>
              <a:gd name="connsiteY66" fmla="*/ 177642 h 1157500"/>
              <a:gd name="connsiteX67" fmla="*/ 6963220 w 12192000"/>
              <a:gd name="connsiteY67" fmla="*/ 167304 h 1157500"/>
              <a:gd name="connsiteX68" fmla="*/ 6976706 w 12192000"/>
              <a:gd name="connsiteY68" fmla="*/ 170894 h 1157500"/>
              <a:gd name="connsiteX69" fmla="*/ 6987064 w 12192000"/>
              <a:gd name="connsiteY69" fmla="*/ 160402 h 1157500"/>
              <a:gd name="connsiteX70" fmla="*/ 7030230 w 12192000"/>
              <a:gd name="connsiteY70" fmla="*/ 159715 h 1157500"/>
              <a:gd name="connsiteX71" fmla="*/ 7045014 w 12192000"/>
              <a:gd name="connsiteY71" fmla="*/ 169101 h 1157500"/>
              <a:gd name="connsiteX72" fmla="*/ 7058714 w 12192000"/>
              <a:gd name="connsiteY72" fmla="*/ 175992 h 1157500"/>
              <a:gd name="connsiteX73" fmla="*/ 7060499 w 12192000"/>
              <a:gd name="connsiteY73" fmla="*/ 176063 h 1157500"/>
              <a:gd name="connsiteX74" fmla="*/ 7176563 w 12192000"/>
              <a:gd name="connsiteY74" fmla="*/ 173244 h 1157500"/>
              <a:gd name="connsiteX75" fmla="*/ 7205529 w 12192000"/>
              <a:gd name="connsiteY75" fmla="*/ 181011 h 1157500"/>
              <a:gd name="connsiteX76" fmla="*/ 7310118 w 12192000"/>
              <a:gd name="connsiteY76" fmla="*/ 162605 h 1157500"/>
              <a:gd name="connsiteX77" fmla="*/ 7673859 w 12192000"/>
              <a:gd name="connsiteY77" fmla="*/ 150336 h 1157500"/>
              <a:gd name="connsiteX78" fmla="*/ 7692748 w 12192000"/>
              <a:gd name="connsiteY78" fmla="*/ 161537 h 1157500"/>
              <a:gd name="connsiteX79" fmla="*/ 7756672 w 12192000"/>
              <a:gd name="connsiteY79" fmla="*/ 157372 h 1157500"/>
              <a:gd name="connsiteX80" fmla="*/ 7974189 w 12192000"/>
              <a:gd name="connsiteY80" fmla="*/ 154819 h 1157500"/>
              <a:gd name="connsiteX81" fmla="*/ 8101969 w 12192000"/>
              <a:gd name="connsiteY81" fmla="*/ 144495 h 1157500"/>
              <a:gd name="connsiteX82" fmla="*/ 8106826 w 12192000"/>
              <a:gd name="connsiteY82" fmla="*/ 139853 h 1157500"/>
              <a:gd name="connsiteX83" fmla="*/ 8162058 w 12192000"/>
              <a:gd name="connsiteY83" fmla="*/ 96704 h 1157500"/>
              <a:gd name="connsiteX84" fmla="*/ 8184568 w 12192000"/>
              <a:gd name="connsiteY84" fmla="*/ 93990 h 1157500"/>
              <a:gd name="connsiteX85" fmla="*/ 8228227 w 12192000"/>
              <a:gd name="connsiteY85" fmla="*/ 105972 h 1157500"/>
              <a:gd name="connsiteX86" fmla="*/ 8237963 w 12192000"/>
              <a:gd name="connsiteY86" fmla="*/ 106996 h 1157500"/>
              <a:gd name="connsiteX87" fmla="*/ 8248358 w 12192000"/>
              <a:gd name="connsiteY87" fmla="*/ 106062 h 1157500"/>
              <a:gd name="connsiteX88" fmla="*/ 8249309 w 12192000"/>
              <a:gd name="connsiteY88" fmla="*/ 106698 h 1157500"/>
              <a:gd name="connsiteX89" fmla="*/ 8249997 w 12192000"/>
              <a:gd name="connsiteY89" fmla="*/ 105915 h 1157500"/>
              <a:gd name="connsiteX90" fmla="*/ 8272162 w 12192000"/>
              <a:gd name="connsiteY90" fmla="*/ 103924 h 1157500"/>
              <a:gd name="connsiteX91" fmla="*/ 8292349 w 12192000"/>
              <a:gd name="connsiteY91" fmla="*/ 97480 h 1157500"/>
              <a:gd name="connsiteX92" fmla="*/ 8307239 w 12192000"/>
              <a:gd name="connsiteY92" fmla="*/ 94591 h 1157500"/>
              <a:gd name="connsiteX93" fmla="*/ 8339282 w 12192000"/>
              <a:gd name="connsiteY93" fmla="*/ 108942 h 1157500"/>
              <a:gd name="connsiteX94" fmla="*/ 8346156 w 12192000"/>
              <a:gd name="connsiteY94" fmla="*/ 111227 h 1157500"/>
              <a:gd name="connsiteX95" fmla="*/ 8346467 w 12192000"/>
              <a:gd name="connsiteY95" fmla="*/ 111024 h 1157500"/>
              <a:gd name="connsiteX96" fmla="*/ 8354069 w 12192000"/>
              <a:gd name="connsiteY96" fmla="*/ 112942 h 1157500"/>
              <a:gd name="connsiteX97" fmla="*/ 8358687 w 12192000"/>
              <a:gd name="connsiteY97" fmla="*/ 115393 h 1157500"/>
              <a:gd name="connsiteX98" fmla="*/ 8433385 w 12192000"/>
              <a:gd name="connsiteY98" fmla="*/ 99669 h 1157500"/>
              <a:gd name="connsiteX99" fmla="*/ 8533779 w 12192000"/>
              <a:gd name="connsiteY99" fmla="*/ 98374 h 1157500"/>
              <a:gd name="connsiteX100" fmla="*/ 8632833 w 12192000"/>
              <a:gd name="connsiteY100" fmla="*/ 100532 h 1157500"/>
              <a:gd name="connsiteX101" fmla="*/ 8668523 w 12192000"/>
              <a:gd name="connsiteY101" fmla="*/ 102979 h 1157500"/>
              <a:gd name="connsiteX102" fmla="*/ 8732893 w 12192000"/>
              <a:gd name="connsiteY102" fmla="*/ 99991 h 1157500"/>
              <a:gd name="connsiteX103" fmla="*/ 8764071 w 12192000"/>
              <a:gd name="connsiteY103" fmla="*/ 94587 h 1157500"/>
              <a:gd name="connsiteX104" fmla="*/ 8767004 w 12192000"/>
              <a:gd name="connsiteY104" fmla="*/ 91519 h 1157500"/>
              <a:gd name="connsiteX105" fmla="*/ 8772553 w 12192000"/>
              <a:gd name="connsiteY105" fmla="*/ 90314 h 1157500"/>
              <a:gd name="connsiteX106" fmla="*/ 8787201 w 12192000"/>
              <a:gd name="connsiteY106" fmla="*/ 92033 h 1157500"/>
              <a:gd name="connsiteX107" fmla="*/ 8792624 w 12192000"/>
              <a:gd name="connsiteY107" fmla="*/ 93503 h 1157500"/>
              <a:gd name="connsiteX108" fmla="*/ 8800741 w 12192000"/>
              <a:gd name="connsiteY108" fmla="*/ 93897 h 1157500"/>
              <a:gd name="connsiteX109" fmla="*/ 8800966 w 12192000"/>
              <a:gd name="connsiteY109" fmla="*/ 93645 h 1157500"/>
              <a:gd name="connsiteX110" fmla="*/ 8808513 w 12192000"/>
              <a:gd name="connsiteY110" fmla="*/ 94530 h 1157500"/>
              <a:gd name="connsiteX111" fmla="*/ 8845110 w 12192000"/>
              <a:gd name="connsiteY111" fmla="*/ 102179 h 1157500"/>
              <a:gd name="connsiteX112" fmla="*/ 8917529 w 12192000"/>
              <a:gd name="connsiteY112" fmla="*/ 76373 h 1157500"/>
              <a:gd name="connsiteX113" fmla="*/ 9026654 w 12192000"/>
              <a:gd name="connsiteY113" fmla="*/ 93420 h 1157500"/>
              <a:gd name="connsiteX114" fmla="*/ 9088505 w 12192000"/>
              <a:gd name="connsiteY114" fmla="*/ 113002 h 1157500"/>
              <a:gd name="connsiteX115" fmla="*/ 9203241 w 12192000"/>
              <a:gd name="connsiteY115" fmla="*/ 111713 h 1157500"/>
              <a:gd name="connsiteX116" fmla="*/ 9415584 w 12192000"/>
              <a:gd name="connsiteY116" fmla="*/ 157156 h 1157500"/>
              <a:gd name="connsiteX117" fmla="*/ 9505102 w 12192000"/>
              <a:gd name="connsiteY117" fmla="*/ 141042 h 1157500"/>
              <a:gd name="connsiteX118" fmla="*/ 9643040 w 12192000"/>
              <a:gd name="connsiteY118" fmla="*/ 158233 h 1157500"/>
              <a:gd name="connsiteX119" fmla="*/ 9762999 w 12192000"/>
              <a:gd name="connsiteY119" fmla="*/ 162623 h 1157500"/>
              <a:gd name="connsiteX120" fmla="*/ 9776183 w 12192000"/>
              <a:gd name="connsiteY120" fmla="*/ 162191 h 1157500"/>
              <a:gd name="connsiteX121" fmla="*/ 9780532 w 12192000"/>
              <a:gd name="connsiteY121" fmla="*/ 155823 h 1157500"/>
              <a:gd name="connsiteX122" fmla="*/ 9910588 w 12192000"/>
              <a:gd name="connsiteY122" fmla="*/ 154327 h 1157500"/>
              <a:gd name="connsiteX123" fmla="*/ 9924173 w 12192000"/>
              <a:gd name="connsiteY123" fmla="*/ 158591 h 1157500"/>
              <a:gd name="connsiteX124" fmla="*/ 10010969 w 12192000"/>
              <a:gd name="connsiteY124" fmla="*/ 155802 h 1157500"/>
              <a:gd name="connsiteX125" fmla="*/ 10070699 w 12192000"/>
              <a:gd name="connsiteY125" fmla="*/ 157854 h 1157500"/>
              <a:gd name="connsiteX126" fmla="*/ 10155104 w 12192000"/>
              <a:gd name="connsiteY126" fmla="*/ 151613 h 1157500"/>
              <a:gd name="connsiteX127" fmla="*/ 10250982 w 12192000"/>
              <a:gd name="connsiteY127" fmla="*/ 128642 h 1157500"/>
              <a:gd name="connsiteX128" fmla="*/ 10343301 w 12192000"/>
              <a:gd name="connsiteY128" fmla="*/ 90884 h 1157500"/>
              <a:gd name="connsiteX129" fmla="*/ 10366625 w 12192000"/>
              <a:gd name="connsiteY129" fmla="*/ 79428 h 1157500"/>
              <a:gd name="connsiteX130" fmla="*/ 10433505 w 12192000"/>
              <a:gd name="connsiteY130" fmla="*/ 65000 h 1157500"/>
              <a:gd name="connsiteX131" fmla="*/ 10547510 w 12192000"/>
              <a:gd name="connsiteY131" fmla="*/ 47246 h 1157500"/>
              <a:gd name="connsiteX132" fmla="*/ 10588150 w 12192000"/>
              <a:gd name="connsiteY132" fmla="*/ 32287 h 1157500"/>
              <a:gd name="connsiteX133" fmla="*/ 10589457 w 12192000"/>
              <a:gd name="connsiteY133" fmla="*/ 25296 h 1157500"/>
              <a:gd name="connsiteX134" fmla="*/ 10699976 w 12192000"/>
              <a:gd name="connsiteY134" fmla="*/ 43345 h 1157500"/>
              <a:gd name="connsiteX135" fmla="*/ 10812237 w 12192000"/>
              <a:gd name="connsiteY135" fmla="*/ 46327 h 1157500"/>
              <a:gd name="connsiteX136" fmla="*/ 10869837 w 12192000"/>
              <a:gd name="connsiteY136" fmla="*/ 65795 h 1157500"/>
              <a:gd name="connsiteX137" fmla="*/ 10881770 w 12192000"/>
              <a:gd name="connsiteY137" fmla="*/ 73672 h 1157500"/>
              <a:gd name="connsiteX138" fmla="*/ 10896899 w 12192000"/>
              <a:gd name="connsiteY138" fmla="*/ 70731 h 1157500"/>
              <a:gd name="connsiteX139" fmla="*/ 10901748 w 12192000"/>
              <a:gd name="connsiteY139" fmla="*/ 66352 h 1157500"/>
              <a:gd name="connsiteX140" fmla="*/ 10947419 w 12192000"/>
              <a:gd name="connsiteY140" fmla="*/ 83316 h 1157500"/>
              <a:gd name="connsiteX141" fmla="*/ 10953034 w 12192000"/>
              <a:gd name="connsiteY141" fmla="*/ 84438 h 1157500"/>
              <a:gd name="connsiteX142" fmla="*/ 10992070 w 12192000"/>
              <a:gd name="connsiteY142" fmla="*/ 88841 h 1157500"/>
              <a:gd name="connsiteX143" fmla="*/ 11112372 w 12192000"/>
              <a:gd name="connsiteY143" fmla="*/ 82247 h 1157500"/>
              <a:gd name="connsiteX144" fmla="*/ 11147719 w 12192000"/>
              <a:gd name="connsiteY144" fmla="*/ 80560 h 1157500"/>
              <a:gd name="connsiteX145" fmla="*/ 11172617 w 12192000"/>
              <a:gd name="connsiteY145" fmla="*/ 76265 h 1157500"/>
              <a:gd name="connsiteX146" fmla="*/ 11240397 w 12192000"/>
              <a:gd name="connsiteY146" fmla="*/ 81830 h 1157500"/>
              <a:gd name="connsiteX147" fmla="*/ 11270034 w 12192000"/>
              <a:gd name="connsiteY147" fmla="*/ 91947 h 1157500"/>
              <a:gd name="connsiteX148" fmla="*/ 11293091 w 12192000"/>
              <a:gd name="connsiteY148" fmla="*/ 92042 h 1157500"/>
              <a:gd name="connsiteX149" fmla="*/ 11310949 w 12192000"/>
              <a:gd name="connsiteY149" fmla="*/ 97842 h 1157500"/>
              <a:gd name="connsiteX150" fmla="*/ 11345279 w 12192000"/>
              <a:gd name="connsiteY150" fmla="*/ 95451 h 1157500"/>
              <a:gd name="connsiteX151" fmla="*/ 11354597 w 12192000"/>
              <a:gd name="connsiteY151" fmla="*/ 97953 h 1157500"/>
              <a:gd name="connsiteX152" fmla="*/ 11367725 w 12192000"/>
              <a:gd name="connsiteY152" fmla="*/ 97999 h 1157500"/>
              <a:gd name="connsiteX153" fmla="*/ 11399832 w 12192000"/>
              <a:gd name="connsiteY153" fmla="*/ 110616 h 1157500"/>
              <a:gd name="connsiteX154" fmla="*/ 11487595 w 12192000"/>
              <a:gd name="connsiteY154" fmla="*/ 152322 h 1157500"/>
              <a:gd name="connsiteX155" fmla="*/ 11590850 w 12192000"/>
              <a:gd name="connsiteY155" fmla="*/ 238552 h 1157500"/>
              <a:gd name="connsiteX156" fmla="*/ 11736204 w 12192000"/>
              <a:gd name="connsiteY156" fmla="*/ 277509 h 1157500"/>
              <a:gd name="connsiteX157" fmla="*/ 11760331 w 12192000"/>
              <a:gd name="connsiteY157" fmla="*/ 291936 h 1157500"/>
              <a:gd name="connsiteX158" fmla="*/ 11819139 w 12192000"/>
              <a:gd name="connsiteY158" fmla="*/ 304143 h 1157500"/>
              <a:gd name="connsiteX159" fmla="*/ 11821967 w 12192000"/>
              <a:gd name="connsiteY159" fmla="*/ 305790 h 1157500"/>
              <a:gd name="connsiteX160" fmla="*/ 11847125 w 12192000"/>
              <a:gd name="connsiteY160" fmla="*/ 297401 h 1157500"/>
              <a:gd name="connsiteX161" fmla="*/ 11980134 w 12192000"/>
              <a:gd name="connsiteY161" fmla="*/ 321911 h 1157500"/>
              <a:gd name="connsiteX162" fmla="*/ 12174576 w 12192000"/>
              <a:gd name="connsiteY162" fmla="*/ 376108 h 1157500"/>
              <a:gd name="connsiteX163" fmla="*/ 12192000 w 12192000"/>
              <a:gd name="connsiteY163" fmla="*/ 379233 h 1157500"/>
              <a:gd name="connsiteX164" fmla="*/ 12192000 w 12192000"/>
              <a:gd name="connsiteY164" fmla="*/ 1157500 h 1157500"/>
              <a:gd name="connsiteX165" fmla="*/ 0 w 12192000"/>
              <a:gd name="connsiteY165" fmla="*/ 1157500 h 1157500"/>
              <a:gd name="connsiteX166" fmla="*/ 0 w 12192000"/>
              <a:gd name="connsiteY166" fmla="*/ 483545 h 1157500"/>
              <a:gd name="connsiteX167" fmla="*/ 5331 w 12192000"/>
              <a:gd name="connsiteY167" fmla="*/ 482797 h 1157500"/>
              <a:gd name="connsiteX168" fmla="*/ 39902 w 12192000"/>
              <a:gd name="connsiteY168" fmla="*/ 472284 h 1157500"/>
              <a:gd name="connsiteX169" fmla="*/ 117880 w 12192000"/>
              <a:gd name="connsiteY169" fmla="*/ 420956 h 1157500"/>
              <a:gd name="connsiteX170" fmla="*/ 238140 w 12192000"/>
              <a:gd name="connsiteY170" fmla="*/ 379297 h 1157500"/>
              <a:gd name="connsiteX171" fmla="*/ 249589 w 12192000"/>
              <a:gd name="connsiteY171" fmla="*/ 379517 h 1157500"/>
              <a:gd name="connsiteX172" fmla="*/ 296963 w 12192000"/>
              <a:gd name="connsiteY172" fmla="*/ 356102 h 1157500"/>
              <a:gd name="connsiteX173" fmla="*/ 339235 w 12192000"/>
              <a:gd name="connsiteY173" fmla="*/ 324425 h 1157500"/>
              <a:gd name="connsiteX174" fmla="*/ 447152 w 12192000"/>
              <a:gd name="connsiteY174" fmla="*/ 327423 h 1157500"/>
              <a:gd name="connsiteX175" fmla="*/ 475247 w 12192000"/>
              <a:gd name="connsiteY175" fmla="*/ 336714 h 1157500"/>
              <a:gd name="connsiteX176" fmla="*/ 477967 w 12192000"/>
              <a:gd name="connsiteY176" fmla="*/ 337960 h 1157500"/>
              <a:gd name="connsiteX177" fmla="*/ 703732 w 12192000"/>
              <a:gd name="connsiteY177" fmla="*/ 316599 h 1157500"/>
              <a:gd name="connsiteX178" fmla="*/ 853391 w 12192000"/>
              <a:gd name="connsiteY178" fmla="*/ 303591 h 1157500"/>
              <a:gd name="connsiteX179" fmla="*/ 925332 w 12192000"/>
              <a:gd name="connsiteY179" fmla="*/ 298686 h 1157500"/>
              <a:gd name="connsiteX180" fmla="*/ 941286 w 12192000"/>
              <a:gd name="connsiteY180" fmla="*/ 288932 h 1157500"/>
              <a:gd name="connsiteX181" fmla="*/ 950845 w 12192000"/>
              <a:gd name="connsiteY181" fmla="*/ 286595 h 1157500"/>
              <a:gd name="connsiteX182" fmla="*/ 953292 w 12192000"/>
              <a:gd name="connsiteY182" fmla="*/ 280892 h 1157500"/>
              <a:gd name="connsiteX183" fmla="*/ 967499 w 12192000"/>
              <a:gd name="connsiteY183" fmla="*/ 273760 h 1157500"/>
              <a:gd name="connsiteX184" fmla="*/ 1069267 w 12192000"/>
              <a:gd name="connsiteY184" fmla="*/ 262766 h 1157500"/>
              <a:gd name="connsiteX185" fmla="*/ 1138407 w 12192000"/>
              <a:gd name="connsiteY185" fmla="*/ 246567 h 1157500"/>
              <a:gd name="connsiteX186" fmla="*/ 1164931 w 12192000"/>
              <a:gd name="connsiteY186" fmla="*/ 238622 h 1157500"/>
              <a:gd name="connsiteX187" fmla="*/ 1211622 w 12192000"/>
              <a:gd name="connsiteY187" fmla="*/ 220676 h 1157500"/>
              <a:gd name="connsiteX188" fmla="*/ 1274567 w 12192000"/>
              <a:gd name="connsiteY188" fmla="*/ 203380 h 1157500"/>
              <a:gd name="connsiteX189" fmla="*/ 1325029 w 12192000"/>
              <a:gd name="connsiteY189" fmla="*/ 207937 h 1157500"/>
              <a:gd name="connsiteX190" fmla="*/ 1356805 w 12192000"/>
              <a:gd name="connsiteY190" fmla="*/ 203622 h 1157500"/>
              <a:gd name="connsiteX191" fmla="*/ 1468752 w 12192000"/>
              <a:gd name="connsiteY191" fmla="*/ 214604 h 1157500"/>
              <a:gd name="connsiteX192" fmla="*/ 1650750 w 12192000"/>
              <a:gd name="connsiteY192" fmla="*/ 165090 h 1157500"/>
              <a:gd name="connsiteX193" fmla="*/ 1655056 w 12192000"/>
              <a:gd name="connsiteY193" fmla="*/ 172106 h 1157500"/>
              <a:gd name="connsiteX194" fmla="*/ 1683220 w 12192000"/>
              <a:gd name="connsiteY194" fmla="*/ 169652 h 1157500"/>
              <a:gd name="connsiteX195" fmla="*/ 1685599 w 12192000"/>
              <a:gd name="connsiteY195" fmla="*/ 165388 h 1157500"/>
              <a:gd name="connsiteX196" fmla="*/ 1735783 w 12192000"/>
              <a:gd name="connsiteY196" fmla="*/ 177400 h 1157500"/>
              <a:gd name="connsiteX197" fmla="*/ 1797102 w 12192000"/>
              <a:gd name="connsiteY197" fmla="*/ 182289 h 1157500"/>
              <a:gd name="connsiteX198" fmla="*/ 1845638 w 12192000"/>
              <a:gd name="connsiteY198" fmla="*/ 163774 h 1157500"/>
              <a:gd name="connsiteX199" fmla="*/ 1848980 w 12192000"/>
              <a:gd name="connsiteY199" fmla="*/ 167516 h 1157500"/>
              <a:gd name="connsiteX200" fmla="*/ 1880587 w 12192000"/>
              <a:gd name="connsiteY200" fmla="*/ 165506 h 1157500"/>
              <a:gd name="connsiteX201" fmla="*/ 1995803 w 12192000"/>
              <a:gd name="connsiteY201" fmla="*/ 131847 h 1157500"/>
              <a:gd name="connsiteX202" fmla="*/ 2057448 w 12192000"/>
              <a:gd name="connsiteY202" fmla="*/ 128650 h 1157500"/>
              <a:gd name="connsiteX203" fmla="*/ 2119088 w 12192000"/>
              <a:gd name="connsiteY203" fmla="*/ 113508 h 1157500"/>
              <a:gd name="connsiteX204" fmla="*/ 2138831 w 12192000"/>
              <a:gd name="connsiteY204" fmla="*/ 116194 h 1157500"/>
              <a:gd name="connsiteX205" fmla="*/ 2214259 w 12192000"/>
              <a:gd name="connsiteY205" fmla="*/ 110542 h 1157500"/>
              <a:gd name="connsiteX206" fmla="*/ 2264911 w 12192000"/>
              <a:gd name="connsiteY206" fmla="*/ 101639 h 1157500"/>
              <a:gd name="connsiteX207" fmla="*/ 2454058 w 12192000"/>
              <a:gd name="connsiteY207" fmla="*/ 67266 h 1157500"/>
              <a:gd name="connsiteX208" fmla="*/ 2534188 w 12192000"/>
              <a:gd name="connsiteY208" fmla="*/ 63730 h 1157500"/>
              <a:gd name="connsiteX209" fmla="*/ 2616912 w 12192000"/>
              <a:gd name="connsiteY209" fmla="*/ 44757 h 1157500"/>
              <a:gd name="connsiteX210" fmla="*/ 2698592 w 12192000"/>
              <a:gd name="connsiteY210" fmla="*/ 35873 h 1157500"/>
              <a:gd name="connsiteX211" fmla="*/ 2891953 w 12192000"/>
              <a:gd name="connsiteY211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42719 w 12192000"/>
              <a:gd name="connsiteY63" fmla="*/ 171593 h 1157500"/>
              <a:gd name="connsiteX64" fmla="*/ 6878958 w 12192000"/>
              <a:gd name="connsiteY64" fmla="*/ 180824 h 1157500"/>
              <a:gd name="connsiteX65" fmla="*/ 6894439 w 12192000"/>
              <a:gd name="connsiteY65" fmla="*/ 177642 h 1157500"/>
              <a:gd name="connsiteX66" fmla="*/ 6963220 w 12192000"/>
              <a:gd name="connsiteY66" fmla="*/ 167304 h 1157500"/>
              <a:gd name="connsiteX67" fmla="*/ 6976706 w 12192000"/>
              <a:gd name="connsiteY67" fmla="*/ 170894 h 1157500"/>
              <a:gd name="connsiteX68" fmla="*/ 6987064 w 12192000"/>
              <a:gd name="connsiteY68" fmla="*/ 160402 h 1157500"/>
              <a:gd name="connsiteX69" fmla="*/ 7030230 w 12192000"/>
              <a:gd name="connsiteY69" fmla="*/ 159715 h 1157500"/>
              <a:gd name="connsiteX70" fmla="*/ 7045014 w 12192000"/>
              <a:gd name="connsiteY70" fmla="*/ 169101 h 1157500"/>
              <a:gd name="connsiteX71" fmla="*/ 7058714 w 12192000"/>
              <a:gd name="connsiteY71" fmla="*/ 175992 h 1157500"/>
              <a:gd name="connsiteX72" fmla="*/ 7060499 w 12192000"/>
              <a:gd name="connsiteY72" fmla="*/ 176063 h 1157500"/>
              <a:gd name="connsiteX73" fmla="*/ 7176563 w 12192000"/>
              <a:gd name="connsiteY73" fmla="*/ 173244 h 1157500"/>
              <a:gd name="connsiteX74" fmla="*/ 7205529 w 12192000"/>
              <a:gd name="connsiteY74" fmla="*/ 181011 h 1157500"/>
              <a:gd name="connsiteX75" fmla="*/ 7310118 w 12192000"/>
              <a:gd name="connsiteY75" fmla="*/ 162605 h 1157500"/>
              <a:gd name="connsiteX76" fmla="*/ 7673859 w 12192000"/>
              <a:gd name="connsiteY76" fmla="*/ 150336 h 1157500"/>
              <a:gd name="connsiteX77" fmla="*/ 7692748 w 12192000"/>
              <a:gd name="connsiteY77" fmla="*/ 161537 h 1157500"/>
              <a:gd name="connsiteX78" fmla="*/ 7756672 w 12192000"/>
              <a:gd name="connsiteY78" fmla="*/ 157372 h 1157500"/>
              <a:gd name="connsiteX79" fmla="*/ 7974189 w 12192000"/>
              <a:gd name="connsiteY79" fmla="*/ 154819 h 1157500"/>
              <a:gd name="connsiteX80" fmla="*/ 8101969 w 12192000"/>
              <a:gd name="connsiteY80" fmla="*/ 144495 h 1157500"/>
              <a:gd name="connsiteX81" fmla="*/ 8106826 w 12192000"/>
              <a:gd name="connsiteY81" fmla="*/ 139853 h 1157500"/>
              <a:gd name="connsiteX82" fmla="*/ 8162058 w 12192000"/>
              <a:gd name="connsiteY82" fmla="*/ 96704 h 1157500"/>
              <a:gd name="connsiteX83" fmla="*/ 8184568 w 12192000"/>
              <a:gd name="connsiteY83" fmla="*/ 93990 h 1157500"/>
              <a:gd name="connsiteX84" fmla="*/ 8228227 w 12192000"/>
              <a:gd name="connsiteY84" fmla="*/ 105972 h 1157500"/>
              <a:gd name="connsiteX85" fmla="*/ 8237963 w 12192000"/>
              <a:gd name="connsiteY85" fmla="*/ 106996 h 1157500"/>
              <a:gd name="connsiteX86" fmla="*/ 8248358 w 12192000"/>
              <a:gd name="connsiteY86" fmla="*/ 106062 h 1157500"/>
              <a:gd name="connsiteX87" fmla="*/ 8249309 w 12192000"/>
              <a:gd name="connsiteY87" fmla="*/ 106698 h 1157500"/>
              <a:gd name="connsiteX88" fmla="*/ 8249997 w 12192000"/>
              <a:gd name="connsiteY88" fmla="*/ 105915 h 1157500"/>
              <a:gd name="connsiteX89" fmla="*/ 8272162 w 12192000"/>
              <a:gd name="connsiteY89" fmla="*/ 103924 h 1157500"/>
              <a:gd name="connsiteX90" fmla="*/ 8292349 w 12192000"/>
              <a:gd name="connsiteY90" fmla="*/ 97480 h 1157500"/>
              <a:gd name="connsiteX91" fmla="*/ 8307239 w 12192000"/>
              <a:gd name="connsiteY91" fmla="*/ 94591 h 1157500"/>
              <a:gd name="connsiteX92" fmla="*/ 8339282 w 12192000"/>
              <a:gd name="connsiteY92" fmla="*/ 108942 h 1157500"/>
              <a:gd name="connsiteX93" fmla="*/ 8346156 w 12192000"/>
              <a:gd name="connsiteY93" fmla="*/ 111227 h 1157500"/>
              <a:gd name="connsiteX94" fmla="*/ 8346467 w 12192000"/>
              <a:gd name="connsiteY94" fmla="*/ 111024 h 1157500"/>
              <a:gd name="connsiteX95" fmla="*/ 8354069 w 12192000"/>
              <a:gd name="connsiteY95" fmla="*/ 112942 h 1157500"/>
              <a:gd name="connsiteX96" fmla="*/ 8358687 w 12192000"/>
              <a:gd name="connsiteY96" fmla="*/ 115393 h 1157500"/>
              <a:gd name="connsiteX97" fmla="*/ 8433385 w 12192000"/>
              <a:gd name="connsiteY97" fmla="*/ 99669 h 1157500"/>
              <a:gd name="connsiteX98" fmla="*/ 8533779 w 12192000"/>
              <a:gd name="connsiteY98" fmla="*/ 98374 h 1157500"/>
              <a:gd name="connsiteX99" fmla="*/ 8632833 w 12192000"/>
              <a:gd name="connsiteY99" fmla="*/ 100532 h 1157500"/>
              <a:gd name="connsiteX100" fmla="*/ 8668523 w 12192000"/>
              <a:gd name="connsiteY100" fmla="*/ 102979 h 1157500"/>
              <a:gd name="connsiteX101" fmla="*/ 8732893 w 12192000"/>
              <a:gd name="connsiteY101" fmla="*/ 99991 h 1157500"/>
              <a:gd name="connsiteX102" fmla="*/ 8764071 w 12192000"/>
              <a:gd name="connsiteY102" fmla="*/ 94587 h 1157500"/>
              <a:gd name="connsiteX103" fmla="*/ 8767004 w 12192000"/>
              <a:gd name="connsiteY103" fmla="*/ 91519 h 1157500"/>
              <a:gd name="connsiteX104" fmla="*/ 8772553 w 12192000"/>
              <a:gd name="connsiteY104" fmla="*/ 90314 h 1157500"/>
              <a:gd name="connsiteX105" fmla="*/ 8787201 w 12192000"/>
              <a:gd name="connsiteY105" fmla="*/ 92033 h 1157500"/>
              <a:gd name="connsiteX106" fmla="*/ 8792624 w 12192000"/>
              <a:gd name="connsiteY106" fmla="*/ 93503 h 1157500"/>
              <a:gd name="connsiteX107" fmla="*/ 8800741 w 12192000"/>
              <a:gd name="connsiteY107" fmla="*/ 93897 h 1157500"/>
              <a:gd name="connsiteX108" fmla="*/ 8800966 w 12192000"/>
              <a:gd name="connsiteY108" fmla="*/ 93645 h 1157500"/>
              <a:gd name="connsiteX109" fmla="*/ 8808513 w 12192000"/>
              <a:gd name="connsiteY109" fmla="*/ 94530 h 1157500"/>
              <a:gd name="connsiteX110" fmla="*/ 8845110 w 12192000"/>
              <a:gd name="connsiteY110" fmla="*/ 102179 h 1157500"/>
              <a:gd name="connsiteX111" fmla="*/ 8917529 w 12192000"/>
              <a:gd name="connsiteY111" fmla="*/ 76373 h 1157500"/>
              <a:gd name="connsiteX112" fmla="*/ 9026654 w 12192000"/>
              <a:gd name="connsiteY112" fmla="*/ 93420 h 1157500"/>
              <a:gd name="connsiteX113" fmla="*/ 9088505 w 12192000"/>
              <a:gd name="connsiteY113" fmla="*/ 113002 h 1157500"/>
              <a:gd name="connsiteX114" fmla="*/ 9203241 w 12192000"/>
              <a:gd name="connsiteY114" fmla="*/ 111713 h 1157500"/>
              <a:gd name="connsiteX115" fmla="*/ 9415584 w 12192000"/>
              <a:gd name="connsiteY115" fmla="*/ 157156 h 1157500"/>
              <a:gd name="connsiteX116" fmla="*/ 9505102 w 12192000"/>
              <a:gd name="connsiteY116" fmla="*/ 141042 h 1157500"/>
              <a:gd name="connsiteX117" fmla="*/ 9643040 w 12192000"/>
              <a:gd name="connsiteY117" fmla="*/ 158233 h 1157500"/>
              <a:gd name="connsiteX118" fmla="*/ 9762999 w 12192000"/>
              <a:gd name="connsiteY118" fmla="*/ 162623 h 1157500"/>
              <a:gd name="connsiteX119" fmla="*/ 9776183 w 12192000"/>
              <a:gd name="connsiteY119" fmla="*/ 162191 h 1157500"/>
              <a:gd name="connsiteX120" fmla="*/ 9780532 w 12192000"/>
              <a:gd name="connsiteY120" fmla="*/ 155823 h 1157500"/>
              <a:gd name="connsiteX121" fmla="*/ 9910588 w 12192000"/>
              <a:gd name="connsiteY121" fmla="*/ 154327 h 1157500"/>
              <a:gd name="connsiteX122" fmla="*/ 9924173 w 12192000"/>
              <a:gd name="connsiteY122" fmla="*/ 158591 h 1157500"/>
              <a:gd name="connsiteX123" fmla="*/ 10010969 w 12192000"/>
              <a:gd name="connsiteY123" fmla="*/ 155802 h 1157500"/>
              <a:gd name="connsiteX124" fmla="*/ 10070699 w 12192000"/>
              <a:gd name="connsiteY124" fmla="*/ 157854 h 1157500"/>
              <a:gd name="connsiteX125" fmla="*/ 10155104 w 12192000"/>
              <a:gd name="connsiteY125" fmla="*/ 151613 h 1157500"/>
              <a:gd name="connsiteX126" fmla="*/ 10250982 w 12192000"/>
              <a:gd name="connsiteY126" fmla="*/ 128642 h 1157500"/>
              <a:gd name="connsiteX127" fmla="*/ 10343301 w 12192000"/>
              <a:gd name="connsiteY127" fmla="*/ 90884 h 1157500"/>
              <a:gd name="connsiteX128" fmla="*/ 10366625 w 12192000"/>
              <a:gd name="connsiteY128" fmla="*/ 79428 h 1157500"/>
              <a:gd name="connsiteX129" fmla="*/ 10433505 w 12192000"/>
              <a:gd name="connsiteY129" fmla="*/ 65000 h 1157500"/>
              <a:gd name="connsiteX130" fmla="*/ 10547510 w 12192000"/>
              <a:gd name="connsiteY130" fmla="*/ 47246 h 1157500"/>
              <a:gd name="connsiteX131" fmla="*/ 10588150 w 12192000"/>
              <a:gd name="connsiteY131" fmla="*/ 32287 h 1157500"/>
              <a:gd name="connsiteX132" fmla="*/ 10589457 w 12192000"/>
              <a:gd name="connsiteY132" fmla="*/ 25296 h 1157500"/>
              <a:gd name="connsiteX133" fmla="*/ 10699976 w 12192000"/>
              <a:gd name="connsiteY133" fmla="*/ 43345 h 1157500"/>
              <a:gd name="connsiteX134" fmla="*/ 10812237 w 12192000"/>
              <a:gd name="connsiteY134" fmla="*/ 46327 h 1157500"/>
              <a:gd name="connsiteX135" fmla="*/ 10869837 w 12192000"/>
              <a:gd name="connsiteY135" fmla="*/ 65795 h 1157500"/>
              <a:gd name="connsiteX136" fmla="*/ 10881770 w 12192000"/>
              <a:gd name="connsiteY136" fmla="*/ 73672 h 1157500"/>
              <a:gd name="connsiteX137" fmla="*/ 10896899 w 12192000"/>
              <a:gd name="connsiteY137" fmla="*/ 70731 h 1157500"/>
              <a:gd name="connsiteX138" fmla="*/ 10901748 w 12192000"/>
              <a:gd name="connsiteY138" fmla="*/ 66352 h 1157500"/>
              <a:gd name="connsiteX139" fmla="*/ 10947419 w 12192000"/>
              <a:gd name="connsiteY139" fmla="*/ 83316 h 1157500"/>
              <a:gd name="connsiteX140" fmla="*/ 10953034 w 12192000"/>
              <a:gd name="connsiteY140" fmla="*/ 84438 h 1157500"/>
              <a:gd name="connsiteX141" fmla="*/ 10992070 w 12192000"/>
              <a:gd name="connsiteY141" fmla="*/ 88841 h 1157500"/>
              <a:gd name="connsiteX142" fmla="*/ 11112372 w 12192000"/>
              <a:gd name="connsiteY142" fmla="*/ 82247 h 1157500"/>
              <a:gd name="connsiteX143" fmla="*/ 11147719 w 12192000"/>
              <a:gd name="connsiteY143" fmla="*/ 80560 h 1157500"/>
              <a:gd name="connsiteX144" fmla="*/ 11172617 w 12192000"/>
              <a:gd name="connsiteY144" fmla="*/ 76265 h 1157500"/>
              <a:gd name="connsiteX145" fmla="*/ 11240397 w 12192000"/>
              <a:gd name="connsiteY145" fmla="*/ 81830 h 1157500"/>
              <a:gd name="connsiteX146" fmla="*/ 11270034 w 12192000"/>
              <a:gd name="connsiteY146" fmla="*/ 91947 h 1157500"/>
              <a:gd name="connsiteX147" fmla="*/ 11293091 w 12192000"/>
              <a:gd name="connsiteY147" fmla="*/ 92042 h 1157500"/>
              <a:gd name="connsiteX148" fmla="*/ 11310949 w 12192000"/>
              <a:gd name="connsiteY148" fmla="*/ 97842 h 1157500"/>
              <a:gd name="connsiteX149" fmla="*/ 11345279 w 12192000"/>
              <a:gd name="connsiteY149" fmla="*/ 95451 h 1157500"/>
              <a:gd name="connsiteX150" fmla="*/ 11354597 w 12192000"/>
              <a:gd name="connsiteY150" fmla="*/ 97953 h 1157500"/>
              <a:gd name="connsiteX151" fmla="*/ 11367725 w 12192000"/>
              <a:gd name="connsiteY151" fmla="*/ 97999 h 1157500"/>
              <a:gd name="connsiteX152" fmla="*/ 11399832 w 12192000"/>
              <a:gd name="connsiteY152" fmla="*/ 110616 h 1157500"/>
              <a:gd name="connsiteX153" fmla="*/ 11487595 w 12192000"/>
              <a:gd name="connsiteY153" fmla="*/ 152322 h 1157500"/>
              <a:gd name="connsiteX154" fmla="*/ 11590850 w 12192000"/>
              <a:gd name="connsiteY154" fmla="*/ 238552 h 1157500"/>
              <a:gd name="connsiteX155" fmla="*/ 11736204 w 12192000"/>
              <a:gd name="connsiteY155" fmla="*/ 277509 h 1157500"/>
              <a:gd name="connsiteX156" fmla="*/ 11760331 w 12192000"/>
              <a:gd name="connsiteY156" fmla="*/ 291936 h 1157500"/>
              <a:gd name="connsiteX157" fmla="*/ 11819139 w 12192000"/>
              <a:gd name="connsiteY157" fmla="*/ 304143 h 1157500"/>
              <a:gd name="connsiteX158" fmla="*/ 11821967 w 12192000"/>
              <a:gd name="connsiteY158" fmla="*/ 305790 h 1157500"/>
              <a:gd name="connsiteX159" fmla="*/ 11847125 w 12192000"/>
              <a:gd name="connsiteY159" fmla="*/ 297401 h 1157500"/>
              <a:gd name="connsiteX160" fmla="*/ 11980134 w 12192000"/>
              <a:gd name="connsiteY160" fmla="*/ 321911 h 1157500"/>
              <a:gd name="connsiteX161" fmla="*/ 12174576 w 12192000"/>
              <a:gd name="connsiteY161" fmla="*/ 376108 h 1157500"/>
              <a:gd name="connsiteX162" fmla="*/ 12192000 w 12192000"/>
              <a:gd name="connsiteY162" fmla="*/ 379233 h 1157500"/>
              <a:gd name="connsiteX163" fmla="*/ 12192000 w 12192000"/>
              <a:gd name="connsiteY163" fmla="*/ 1157500 h 1157500"/>
              <a:gd name="connsiteX164" fmla="*/ 0 w 12192000"/>
              <a:gd name="connsiteY164" fmla="*/ 1157500 h 1157500"/>
              <a:gd name="connsiteX165" fmla="*/ 0 w 12192000"/>
              <a:gd name="connsiteY165" fmla="*/ 483545 h 1157500"/>
              <a:gd name="connsiteX166" fmla="*/ 5331 w 12192000"/>
              <a:gd name="connsiteY166" fmla="*/ 482797 h 1157500"/>
              <a:gd name="connsiteX167" fmla="*/ 39902 w 12192000"/>
              <a:gd name="connsiteY167" fmla="*/ 472284 h 1157500"/>
              <a:gd name="connsiteX168" fmla="*/ 117880 w 12192000"/>
              <a:gd name="connsiteY168" fmla="*/ 420956 h 1157500"/>
              <a:gd name="connsiteX169" fmla="*/ 238140 w 12192000"/>
              <a:gd name="connsiteY169" fmla="*/ 379297 h 1157500"/>
              <a:gd name="connsiteX170" fmla="*/ 249589 w 12192000"/>
              <a:gd name="connsiteY170" fmla="*/ 379517 h 1157500"/>
              <a:gd name="connsiteX171" fmla="*/ 296963 w 12192000"/>
              <a:gd name="connsiteY171" fmla="*/ 356102 h 1157500"/>
              <a:gd name="connsiteX172" fmla="*/ 339235 w 12192000"/>
              <a:gd name="connsiteY172" fmla="*/ 324425 h 1157500"/>
              <a:gd name="connsiteX173" fmla="*/ 447152 w 12192000"/>
              <a:gd name="connsiteY173" fmla="*/ 327423 h 1157500"/>
              <a:gd name="connsiteX174" fmla="*/ 475247 w 12192000"/>
              <a:gd name="connsiteY174" fmla="*/ 336714 h 1157500"/>
              <a:gd name="connsiteX175" fmla="*/ 477967 w 12192000"/>
              <a:gd name="connsiteY175" fmla="*/ 337960 h 1157500"/>
              <a:gd name="connsiteX176" fmla="*/ 703732 w 12192000"/>
              <a:gd name="connsiteY176" fmla="*/ 316599 h 1157500"/>
              <a:gd name="connsiteX177" fmla="*/ 853391 w 12192000"/>
              <a:gd name="connsiteY177" fmla="*/ 303591 h 1157500"/>
              <a:gd name="connsiteX178" fmla="*/ 925332 w 12192000"/>
              <a:gd name="connsiteY178" fmla="*/ 298686 h 1157500"/>
              <a:gd name="connsiteX179" fmla="*/ 941286 w 12192000"/>
              <a:gd name="connsiteY179" fmla="*/ 288932 h 1157500"/>
              <a:gd name="connsiteX180" fmla="*/ 950845 w 12192000"/>
              <a:gd name="connsiteY180" fmla="*/ 286595 h 1157500"/>
              <a:gd name="connsiteX181" fmla="*/ 953292 w 12192000"/>
              <a:gd name="connsiteY181" fmla="*/ 280892 h 1157500"/>
              <a:gd name="connsiteX182" fmla="*/ 967499 w 12192000"/>
              <a:gd name="connsiteY182" fmla="*/ 273760 h 1157500"/>
              <a:gd name="connsiteX183" fmla="*/ 1069267 w 12192000"/>
              <a:gd name="connsiteY183" fmla="*/ 262766 h 1157500"/>
              <a:gd name="connsiteX184" fmla="*/ 1138407 w 12192000"/>
              <a:gd name="connsiteY184" fmla="*/ 246567 h 1157500"/>
              <a:gd name="connsiteX185" fmla="*/ 1164931 w 12192000"/>
              <a:gd name="connsiteY185" fmla="*/ 238622 h 1157500"/>
              <a:gd name="connsiteX186" fmla="*/ 1211622 w 12192000"/>
              <a:gd name="connsiteY186" fmla="*/ 220676 h 1157500"/>
              <a:gd name="connsiteX187" fmla="*/ 1274567 w 12192000"/>
              <a:gd name="connsiteY187" fmla="*/ 203380 h 1157500"/>
              <a:gd name="connsiteX188" fmla="*/ 1325029 w 12192000"/>
              <a:gd name="connsiteY188" fmla="*/ 207937 h 1157500"/>
              <a:gd name="connsiteX189" fmla="*/ 1356805 w 12192000"/>
              <a:gd name="connsiteY189" fmla="*/ 203622 h 1157500"/>
              <a:gd name="connsiteX190" fmla="*/ 1468752 w 12192000"/>
              <a:gd name="connsiteY190" fmla="*/ 214604 h 1157500"/>
              <a:gd name="connsiteX191" fmla="*/ 1650750 w 12192000"/>
              <a:gd name="connsiteY191" fmla="*/ 165090 h 1157500"/>
              <a:gd name="connsiteX192" fmla="*/ 1655056 w 12192000"/>
              <a:gd name="connsiteY192" fmla="*/ 172106 h 1157500"/>
              <a:gd name="connsiteX193" fmla="*/ 1683220 w 12192000"/>
              <a:gd name="connsiteY193" fmla="*/ 169652 h 1157500"/>
              <a:gd name="connsiteX194" fmla="*/ 1685599 w 12192000"/>
              <a:gd name="connsiteY194" fmla="*/ 165388 h 1157500"/>
              <a:gd name="connsiteX195" fmla="*/ 1735783 w 12192000"/>
              <a:gd name="connsiteY195" fmla="*/ 177400 h 1157500"/>
              <a:gd name="connsiteX196" fmla="*/ 1797102 w 12192000"/>
              <a:gd name="connsiteY196" fmla="*/ 182289 h 1157500"/>
              <a:gd name="connsiteX197" fmla="*/ 1845638 w 12192000"/>
              <a:gd name="connsiteY197" fmla="*/ 163774 h 1157500"/>
              <a:gd name="connsiteX198" fmla="*/ 1848980 w 12192000"/>
              <a:gd name="connsiteY198" fmla="*/ 167516 h 1157500"/>
              <a:gd name="connsiteX199" fmla="*/ 1880587 w 12192000"/>
              <a:gd name="connsiteY199" fmla="*/ 165506 h 1157500"/>
              <a:gd name="connsiteX200" fmla="*/ 1995803 w 12192000"/>
              <a:gd name="connsiteY200" fmla="*/ 131847 h 1157500"/>
              <a:gd name="connsiteX201" fmla="*/ 2057448 w 12192000"/>
              <a:gd name="connsiteY201" fmla="*/ 128650 h 1157500"/>
              <a:gd name="connsiteX202" fmla="*/ 2119088 w 12192000"/>
              <a:gd name="connsiteY202" fmla="*/ 113508 h 1157500"/>
              <a:gd name="connsiteX203" fmla="*/ 2138831 w 12192000"/>
              <a:gd name="connsiteY203" fmla="*/ 116194 h 1157500"/>
              <a:gd name="connsiteX204" fmla="*/ 2214259 w 12192000"/>
              <a:gd name="connsiteY204" fmla="*/ 110542 h 1157500"/>
              <a:gd name="connsiteX205" fmla="*/ 2264911 w 12192000"/>
              <a:gd name="connsiteY205" fmla="*/ 101639 h 1157500"/>
              <a:gd name="connsiteX206" fmla="*/ 2454058 w 12192000"/>
              <a:gd name="connsiteY206" fmla="*/ 67266 h 1157500"/>
              <a:gd name="connsiteX207" fmla="*/ 2534188 w 12192000"/>
              <a:gd name="connsiteY207" fmla="*/ 63730 h 1157500"/>
              <a:gd name="connsiteX208" fmla="*/ 2616912 w 12192000"/>
              <a:gd name="connsiteY208" fmla="*/ 44757 h 1157500"/>
              <a:gd name="connsiteX209" fmla="*/ 2698592 w 12192000"/>
              <a:gd name="connsiteY209" fmla="*/ 35873 h 1157500"/>
              <a:gd name="connsiteX210" fmla="*/ 2891953 w 12192000"/>
              <a:gd name="connsiteY210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30230 w 12192000"/>
              <a:gd name="connsiteY68" fmla="*/ 159715 h 1157500"/>
              <a:gd name="connsiteX69" fmla="*/ 7045014 w 12192000"/>
              <a:gd name="connsiteY69" fmla="*/ 169101 h 1157500"/>
              <a:gd name="connsiteX70" fmla="*/ 7058714 w 12192000"/>
              <a:gd name="connsiteY70" fmla="*/ 175992 h 1157500"/>
              <a:gd name="connsiteX71" fmla="*/ 7060499 w 12192000"/>
              <a:gd name="connsiteY71" fmla="*/ 176063 h 1157500"/>
              <a:gd name="connsiteX72" fmla="*/ 7176563 w 12192000"/>
              <a:gd name="connsiteY72" fmla="*/ 173244 h 1157500"/>
              <a:gd name="connsiteX73" fmla="*/ 7205529 w 12192000"/>
              <a:gd name="connsiteY73" fmla="*/ 181011 h 1157500"/>
              <a:gd name="connsiteX74" fmla="*/ 7310118 w 12192000"/>
              <a:gd name="connsiteY74" fmla="*/ 162605 h 1157500"/>
              <a:gd name="connsiteX75" fmla="*/ 7673859 w 12192000"/>
              <a:gd name="connsiteY75" fmla="*/ 150336 h 1157500"/>
              <a:gd name="connsiteX76" fmla="*/ 7692748 w 12192000"/>
              <a:gd name="connsiteY76" fmla="*/ 161537 h 1157500"/>
              <a:gd name="connsiteX77" fmla="*/ 7756672 w 12192000"/>
              <a:gd name="connsiteY77" fmla="*/ 157372 h 1157500"/>
              <a:gd name="connsiteX78" fmla="*/ 7974189 w 12192000"/>
              <a:gd name="connsiteY78" fmla="*/ 154819 h 1157500"/>
              <a:gd name="connsiteX79" fmla="*/ 8101969 w 12192000"/>
              <a:gd name="connsiteY79" fmla="*/ 144495 h 1157500"/>
              <a:gd name="connsiteX80" fmla="*/ 8106826 w 12192000"/>
              <a:gd name="connsiteY80" fmla="*/ 139853 h 1157500"/>
              <a:gd name="connsiteX81" fmla="*/ 8162058 w 12192000"/>
              <a:gd name="connsiteY81" fmla="*/ 96704 h 1157500"/>
              <a:gd name="connsiteX82" fmla="*/ 8184568 w 12192000"/>
              <a:gd name="connsiteY82" fmla="*/ 93990 h 1157500"/>
              <a:gd name="connsiteX83" fmla="*/ 8228227 w 12192000"/>
              <a:gd name="connsiteY83" fmla="*/ 105972 h 1157500"/>
              <a:gd name="connsiteX84" fmla="*/ 8237963 w 12192000"/>
              <a:gd name="connsiteY84" fmla="*/ 106996 h 1157500"/>
              <a:gd name="connsiteX85" fmla="*/ 8248358 w 12192000"/>
              <a:gd name="connsiteY85" fmla="*/ 106062 h 1157500"/>
              <a:gd name="connsiteX86" fmla="*/ 8249309 w 12192000"/>
              <a:gd name="connsiteY86" fmla="*/ 106698 h 1157500"/>
              <a:gd name="connsiteX87" fmla="*/ 8249997 w 12192000"/>
              <a:gd name="connsiteY87" fmla="*/ 105915 h 1157500"/>
              <a:gd name="connsiteX88" fmla="*/ 8272162 w 12192000"/>
              <a:gd name="connsiteY88" fmla="*/ 103924 h 1157500"/>
              <a:gd name="connsiteX89" fmla="*/ 8292349 w 12192000"/>
              <a:gd name="connsiteY89" fmla="*/ 97480 h 1157500"/>
              <a:gd name="connsiteX90" fmla="*/ 8307239 w 12192000"/>
              <a:gd name="connsiteY90" fmla="*/ 94591 h 1157500"/>
              <a:gd name="connsiteX91" fmla="*/ 8339282 w 12192000"/>
              <a:gd name="connsiteY91" fmla="*/ 108942 h 1157500"/>
              <a:gd name="connsiteX92" fmla="*/ 8346156 w 12192000"/>
              <a:gd name="connsiteY92" fmla="*/ 111227 h 1157500"/>
              <a:gd name="connsiteX93" fmla="*/ 8346467 w 12192000"/>
              <a:gd name="connsiteY93" fmla="*/ 111024 h 1157500"/>
              <a:gd name="connsiteX94" fmla="*/ 8354069 w 12192000"/>
              <a:gd name="connsiteY94" fmla="*/ 112942 h 1157500"/>
              <a:gd name="connsiteX95" fmla="*/ 8358687 w 12192000"/>
              <a:gd name="connsiteY95" fmla="*/ 115393 h 1157500"/>
              <a:gd name="connsiteX96" fmla="*/ 8433385 w 12192000"/>
              <a:gd name="connsiteY96" fmla="*/ 99669 h 1157500"/>
              <a:gd name="connsiteX97" fmla="*/ 8533779 w 12192000"/>
              <a:gd name="connsiteY97" fmla="*/ 98374 h 1157500"/>
              <a:gd name="connsiteX98" fmla="*/ 8632833 w 12192000"/>
              <a:gd name="connsiteY98" fmla="*/ 100532 h 1157500"/>
              <a:gd name="connsiteX99" fmla="*/ 8668523 w 12192000"/>
              <a:gd name="connsiteY99" fmla="*/ 102979 h 1157500"/>
              <a:gd name="connsiteX100" fmla="*/ 8732893 w 12192000"/>
              <a:gd name="connsiteY100" fmla="*/ 99991 h 1157500"/>
              <a:gd name="connsiteX101" fmla="*/ 8764071 w 12192000"/>
              <a:gd name="connsiteY101" fmla="*/ 94587 h 1157500"/>
              <a:gd name="connsiteX102" fmla="*/ 8767004 w 12192000"/>
              <a:gd name="connsiteY102" fmla="*/ 91519 h 1157500"/>
              <a:gd name="connsiteX103" fmla="*/ 8772553 w 12192000"/>
              <a:gd name="connsiteY103" fmla="*/ 90314 h 1157500"/>
              <a:gd name="connsiteX104" fmla="*/ 8787201 w 12192000"/>
              <a:gd name="connsiteY104" fmla="*/ 92033 h 1157500"/>
              <a:gd name="connsiteX105" fmla="*/ 8792624 w 12192000"/>
              <a:gd name="connsiteY105" fmla="*/ 93503 h 1157500"/>
              <a:gd name="connsiteX106" fmla="*/ 8800741 w 12192000"/>
              <a:gd name="connsiteY106" fmla="*/ 93897 h 1157500"/>
              <a:gd name="connsiteX107" fmla="*/ 8800966 w 12192000"/>
              <a:gd name="connsiteY107" fmla="*/ 93645 h 1157500"/>
              <a:gd name="connsiteX108" fmla="*/ 8808513 w 12192000"/>
              <a:gd name="connsiteY108" fmla="*/ 94530 h 1157500"/>
              <a:gd name="connsiteX109" fmla="*/ 8845110 w 12192000"/>
              <a:gd name="connsiteY109" fmla="*/ 102179 h 1157500"/>
              <a:gd name="connsiteX110" fmla="*/ 8917529 w 12192000"/>
              <a:gd name="connsiteY110" fmla="*/ 76373 h 1157500"/>
              <a:gd name="connsiteX111" fmla="*/ 9026654 w 12192000"/>
              <a:gd name="connsiteY111" fmla="*/ 93420 h 1157500"/>
              <a:gd name="connsiteX112" fmla="*/ 9088505 w 12192000"/>
              <a:gd name="connsiteY112" fmla="*/ 113002 h 1157500"/>
              <a:gd name="connsiteX113" fmla="*/ 9203241 w 12192000"/>
              <a:gd name="connsiteY113" fmla="*/ 111713 h 1157500"/>
              <a:gd name="connsiteX114" fmla="*/ 9415584 w 12192000"/>
              <a:gd name="connsiteY114" fmla="*/ 157156 h 1157500"/>
              <a:gd name="connsiteX115" fmla="*/ 9505102 w 12192000"/>
              <a:gd name="connsiteY115" fmla="*/ 141042 h 1157500"/>
              <a:gd name="connsiteX116" fmla="*/ 9643040 w 12192000"/>
              <a:gd name="connsiteY116" fmla="*/ 158233 h 1157500"/>
              <a:gd name="connsiteX117" fmla="*/ 9762999 w 12192000"/>
              <a:gd name="connsiteY117" fmla="*/ 162623 h 1157500"/>
              <a:gd name="connsiteX118" fmla="*/ 9776183 w 12192000"/>
              <a:gd name="connsiteY118" fmla="*/ 162191 h 1157500"/>
              <a:gd name="connsiteX119" fmla="*/ 9780532 w 12192000"/>
              <a:gd name="connsiteY119" fmla="*/ 155823 h 1157500"/>
              <a:gd name="connsiteX120" fmla="*/ 9910588 w 12192000"/>
              <a:gd name="connsiteY120" fmla="*/ 154327 h 1157500"/>
              <a:gd name="connsiteX121" fmla="*/ 9924173 w 12192000"/>
              <a:gd name="connsiteY121" fmla="*/ 158591 h 1157500"/>
              <a:gd name="connsiteX122" fmla="*/ 10010969 w 12192000"/>
              <a:gd name="connsiteY122" fmla="*/ 155802 h 1157500"/>
              <a:gd name="connsiteX123" fmla="*/ 10070699 w 12192000"/>
              <a:gd name="connsiteY123" fmla="*/ 157854 h 1157500"/>
              <a:gd name="connsiteX124" fmla="*/ 10155104 w 12192000"/>
              <a:gd name="connsiteY124" fmla="*/ 151613 h 1157500"/>
              <a:gd name="connsiteX125" fmla="*/ 10250982 w 12192000"/>
              <a:gd name="connsiteY125" fmla="*/ 128642 h 1157500"/>
              <a:gd name="connsiteX126" fmla="*/ 10343301 w 12192000"/>
              <a:gd name="connsiteY126" fmla="*/ 90884 h 1157500"/>
              <a:gd name="connsiteX127" fmla="*/ 10366625 w 12192000"/>
              <a:gd name="connsiteY127" fmla="*/ 79428 h 1157500"/>
              <a:gd name="connsiteX128" fmla="*/ 10433505 w 12192000"/>
              <a:gd name="connsiteY128" fmla="*/ 65000 h 1157500"/>
              <a:gd name="connsiteX129" fmla="*/ 10547510 w 12192000"/>
              <a:gd name="connsiteY129" fmla="*/ 47246 h 1157500"/>
              <a:gd name="connsiteX130" fmla="*/ 10588150 w 12192000"/>
              <a:gd name="connsiteY130" fmla="*/ 32287 h 1157500"/>
              <a:gd name="connsiteX131" fmla="*/ 10589457 w 12192000"/>
              <a:gd name="connsiteY131" fmla="*/ 25296 h 1157500"/>
              <a:gd name="connsiteX132" fmla="*/ 10699976 w 12192000"/>
              <a:gd name="connsiteY132" fmla="*/ 43345 h 1157500"/>
              <a:gd name="connsiteX133" fmla="*/ 10812237 w 12192000"/>
              <a:gd name="connsiteY133" fmla="*/ 46327 h 1157500"/>
              <a:gd name="connsiteX134" fmla="*/ 10869837 w 12192000"/>
              <a:gd name="connsiteY134" fmla="*/ 65795 h 1157500"/>
              <a:gd name="connsiteX135" fmla="*/ 10881770 w 12192000"/>
              <a:gd name="connsiteY135" fmla="*/ 73672 h 1157500"/>
              <a:gd name="connsiteX136" fmla="*/ 10896899 w 12192000"/>
              <a:gd name="connsiteY136" fmla="*/ 70731 h 1157500"/>
              <a:gd name="connsiteX137" fmla="*/ 10901748 w 12192000"/>
              <a:gd name="connsiteY137" fmla="*/ 66352 h 1157500"/>
              <a:gd name="connsiteX138" fmla="*/ 10947419 w 12192000"/>
              <a:gd name="connsiteY138" fmla="*/ 83316 h 1157500"/>
              <a:gd name="connsiteX139" fmla="*/ 10953034 w 12192000"/>
              <a:gd name="connsiteY139" fmla="*/ 84438 h 1157500"/>
              <a:gd name="connsiteX140" fmla="*/ 10992070 w 12192000"/>
              <a:gd name="connsiteY140" fmla="*/ 88841 h 1157500"/>
              <a:gd name="connsiteX141" fmla="*/ 11112372 w 12192000"/>
              <a:gd name="connsiteY141" fmla="*/ 82247 h 1157500"/>
              <a:gd name="connsiteX142" fmla="*/ 11147719 w 12192000"/>
              <a:gd name="connsiteY142" fmla="*/ 80560 h 1157500"/>
              <a:gd name="connsiteX143" fmla="*/ 11172617 w 12192000"/>
              <a:gd name="connsiteY143" fmla="*/ 76265 h 1157500"/>
              <a:gd name="connsiteX144" fmla="*/ 11240397 w 12192000"/>
              <a:gd name="connsiteY144" fmla="*/ 81830 h 1157500"/>
              <a:gd name="connsiteX145" fmla="*/ 11270034 w 12192000"/>
              <a:gd name="connsiteY145" fmla="*/ 91947 h 1157500"/>
              <a:gd name="connsiteX146" fmla="*/ 11293091 w 12192000"/>
              <a:gd name="connsiteY146" fmla="*/ 92042 h 1157500"/>
              <a:gd name="connsiteX147" fmla="*/ 11310949 w 12192000"/>
              <a:gd name="connsiteY147" fmla="*/ 97842 h 1157500"/>
              <a:gd name="connsiteX148" fmla="*/ 11345279 w 12192000"/>
              <a:gd name="connsiteY148" fmla="*/ 95451 h 1157500"/>
              <a:gd name="connsiteX149" fmla="*/ 11354597 w 12192000"/>
              <a:gd name="connsiteY149" fmla="*/ 97953 h 1157500"/>
              <a:gd name="connsiteX150" fmla="*/ 11367725 w 12192000"/>
              <a:gd name="connsiteY150" fmla="*/ 97999 h 1157500"/>
              <a:gd name="connsiteX151" fmla="*/ 11399832 w 12192000"/>
              <a:gd name="connsiteY151" fmla="*/ 110616 h 1157500"/>
              <a:gd name="connsiteX152" fmla="*/ 11487595 w 12192000"/>
              <a:gd name="connsiteY152" fmla="*/ 152322 h 1157500"/>
              <a:gd name="connsiteX153" fmla="*/ 11590850 w 12192000"/>
              <a:gd name="connsiteY153" fmla="*/ 238552 h 1157500"/>
              <a:gd name="connsiteX154" fmla="*/ 11736204 w 12192000"/>
              <a:gd name="connsiteY154" fmla="*/ 277509 h 1157500"/>
              <a:gd name="connsiteX155" fmla="*/ 11760331 w 12192000"/>
              <a:gd name="connsiteY155" fmla="*/ 291936 h 1157500"/>
              <a:gd name="connsiteX156" fmla="*/ 11819139 w 12192000"/>
              <a:gd name="connsiteY156" fmla="*/ 304143 h 1157500"/>
              <a:gd name="connsiteX157" fmla="*/ 11821967 w 12192000"/>
              <a:gd name="connsiteY157" fmla="*/ 305790 h 1157500"/>
              <a:gd name="connsiteX158" fmla="*/ 11847125 w 12192000"/>
              <a:gd name="connsiteY158" fmla="*/ 297401 h 1157500"/>
              <a:gd name="connsiteX159" fmla="*/ 11980134 w 12192000"/>
              <a:gd name="connsiteY159" fmla="*/ 321911 h 1157500"/>
              <a:gd name="connsiteX160" fmla="*/ 12174576 w 12192000"/>
              <a:gd name="connsiteY160" fmla="*/ 376108 h 1157500"/>
              <a:gd name="connsiteX161" fmla="*/ 12192000 w 12192000"/>
              <a:gd name="connsiteY161" fmla="*/ 379233 h 1157500"/>
              <a:gd name="connsiteX162" fmla="*/ 12192000 w 12192000"/>
              <a:gd name="connsiteY162" fmla="*/ 1157500 h 1157500"/>
              <a:gd name="connsiteX163" fmla="*/ 0 w 12192000"/>
              <a:gd name="connsiteY163" fmla="*/ 1157500 h 1157500"/>
              <a:gd name="connsiteX164" fmla="*/ 0 w 12192000"/>
              <a:gd name="connsiteY164" fmla="*/ 483545 h 1157500"/>
              <a:gd name="connsiteX165" fmla="*/ 5331 w 12192000"/>
              <a:gd name="connsiteY165" fmla="*/ 482797 h 1157500"/>
              <a:gd name="connsiteX166" fmla="*/ 39902 w 12192000"/>
              <a:gd name="connsiteY166" fmla="*/ 472284 h 1157500"/>
              <a:gd name="connsiteX167" fmla="*/ 117880 w 12192000"/>
              <a:gd name="connsiteY167" fmla="*/ 420956 h 1157500"/>
              <a:gd name="connsiteX168" fmla="*/ 238140 w 12192000"/>
              <a:gd name="connsiteY168" fmla="*/ 379297 h 1157500"/>
              <a:gd name="connsiteX169" fmla="*/ 249589 w 12192000"/>
              <a:gd name="connsiteY169" fmla="*/ 379517 h 1157500"/>
              <a:gd name="connsiteX170" fmla="*/ 296963 w 12192000"/>
              <a:gd name="connsiteY170" fmla="*/ 356102 h 1157500"/>
              <a:gd name="connsiteX171" fmla="*/ 339235 w 12192000"/>
              <a:gd name="connsiteY171" fmla="*/ 324425 h 1157500"/>
              <a:gd name="connsiteX172" fmla="*/ 447152 w 12192000"/>
              <a:gd name="connsiteY172" fmla="*/ 327423 h 1157500"/>
              <a:gd name="connsiteX173" fmla="*/ 475247 w 12192000"/>
              <a:gd name="connsiteY173" fmla="*/ 336714 h 1157500"/>
              <a:gd name="connsiteX174" fmla="*/ 477967 w 12192000"/>
              <a:gd name="connsiteY174" fmla="*/ 337960 h 1157500"/>
              <a:gd name="connsiteX175" fmla="*/ 703732 w 12192000"/>
              <a:gd name="connsiteY175" fmla="*/ 316599 h 1157500"/>
              <a:gd name="connsiteX176" fmla="*/ 853391 w 12192000"/>
              <a:gd name="connsiteY176" fmla="*/ 303591 h 1157500"/>
              <a:gd name="connsiteX177" fmla="*/ 925332 w 12192000"/>
              <a:gd name="connsiteY177" fmla="*/ 298686 h 1157500"/>
              <a:gd name="connsiteX178" fmla="*/ 941286 w 12192000"/>
              <a:gd name="connsiteY178" fmla="*/ 288932 h 1157500"/>
              <a:gd name="connsiteX179" fmla="*/ 950845 w 12192000"/>
              <a:gd name="connsiteY179" fmla="*/ 286595 h 1157500"/>
              <a:gd name="connsiteX180" fmla="*/ 953292 w 12192000"/>
              <a:gd name="connsiteY180" fmla="*/ 280892 h 1157500"/>
              <a:gd name="connsiteX181" fmla="*/ 967499 w 12192000"/>
              <a:gd name="connsiteY181" fmla="*/ 273760 h 1157500"/>
              <a:gd name="connsiteX182" fmla="*/ 1069267 w 12192000"/>
              <a:gd name="connsiteY182" fmla="*/ 262766 h 1157500"/>
              <a:gd name="connsiteX183" fmla="*/ 1138407 w 12192000"/>
              <a:gd name="connsiteY183" fmla="*/ 246567 h 1157500"/>
              <a:gd name="connsiteX184" fmla="*/ 1164931 w 12192000"/>
              <a:gd name="connsiteY184" fmla="*/ 238622 h 1157500"/>
              <a:gd name="connsiteX185" fmla="*/ 1211622 w 12192000"/>
              <a:gd name="connsiteY185" fmla="*/ 220676 h 1157500"/>
              <a:gd name="connsiteX186" fmla="*/ 1274567 w 12192000"/>
              <a:gd name="connsiteY186" fmla="*/ 203380 h 1157500"/>
              <a:gd name="connsiteX187" fmla="*/ 1325029 w 12192000"/>
              <a:gd name="connsiteY187" fmla="*/ 207937 h 1157500"/>
              <a:gd name="connsiteX188" fmla="*/ 1356805 w 12192000"/>
              <a:gd name="connsiteY188" fmla="*/ 203622 h 1157500"/>
              <a:gd name="connsiteX189" fmla="*/ 1468752 w 12192000"/>
              <a:gd name="connsiteY189" fmla="*/ 214604 h 1157500"/>
              <a:gd name="connsiteX190" fmla="*/ 1650750 w 12192000"/>
              <a:gd name="connsiteY190" fmla="*/ 165090 h 1157500"/>
              <a:gd name="connsiteX191" fmla="*/ 1655056 w 12192000"/>
              <a:gd name="connsiteY191" fmla="*/ 172106 h 1157500"/>
              <a:gd name="connsiteX192" fmla="*/ 1683220 w 12192000"/>
              <a:gd name="connsiteY192" fmla="*/ 169652 h 1157500"/>
              <a:gd name="connsiteX193" fmla="*/ 1685599 w 12192000"/>
              <a:gd name="connsiteY193" fmla="*/ 165388 h 1157500"/>
              <a:gd name="connsiteX194" fmla="*/ 1735783 w 12192000"/>
              <a:gd name="connsiteY194" fmla="*/ 177400 h 1157500"/>
              <a:gd name="connsiteX195" fmla="*/ 1797102 w 12192000"/>
              <a:gd name="connsiteY195" fmla="*/ 182289 h 1157500"/>
              <a:gd name="connsiteX196" fmla="*/ 1845638 w 12192000"/>
              <a:gd name="connsiteY196" fmla="*/ 163774 h 1157500"/>
              <a:gd name="connsiteX197" fmla="*/ 1848980 w 12192000"/>
              <a:gd name="connsiteY197" fmla="*/ 167516 h 1157500"/>
              <a:gd name="connsiteX198" fmla="*/ 1880587 w 12192000"/>
              <a:gd name="connsiteY198" fmla="*/ 165506 h 1157500"/>
              <a:gd name="connsiteX199" fmla="*/ 1995803 w 12192000"/>
              <a:gd name="connsiteY199" fmla="*/ 131847 h 1157500"/>
              <a:gd name="connsiteX200" fmla="*/ 2057448 w 12192000"/>
              <a:gd name="connsiteY200" fmla="*/ 128650 h 1157500"/>
              <a:gd name="connsiteX201" fmla="*/ 2119088 w 12192000"/>
              <a:gd name="connsiteY201" fmla="*/ 113508 h 1157500"/>
              <a:gd name="connsiteX202" fmla="*/ 2138831 w 12192000"/>
              <a:gd name="connsiteY202" fmla="*/ 116194 h 1157500"/>
              <a:gd name="connsiteX203" fmla="*/ 2214259 w 12192000"/>
              <a:gd name="connsiteY203" fmla="*/ 110542 h 1157500"/>
              <a:gd name="connsiteX204" fmla="*/ 2264911 w 12192000"/>
              <a:gd name="connsiteY204" fmla="*/ 101639 h 1157500"/>
              <a:gd name="connsiteX205" fmla="*/ 2454058 w 12192000"/>
              <a:gd name="connsiteY205" fmla="*/ 67266 h 1157500"/>
              <a:gd name="connsiteX206" fmla="*/ 2534188 w 12192000"/>
              <a:gd name="connsiteY206" fmla="*/ 63730 h 1157500"/>
              <a:gd name="connsiteX207" fmla="*/ 2616912 w 12192000"/>
              <a:gd name="connsiteY207" fmla="*/ 44757 h 1157500"/>
              <a:gd name="connsiteX208" fmla="*/ 2698592 w 12192000"/>
              <a:gd name="connsiteY208" fmla="*/ 35873 h 1157500"/>
              <a:gd name="connsiteX209" fmla="*/ 2891953 w 12192000"/>
              <a:gd name="connsiteY209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30230 w 12192000"/>
              <a:gd name="connsiteY68" fmla="*/ 159715 h 1157500"/>
              <a:gd name="connsiteX69" fmla="*/ 7058714 w 12192000"/>
              <a:gd name="connsiteY69" fmla="*/ 175992 h 1157500"/>
              <a:gd name="connsiteX70" fmla="*/ 7060499 w 12192000"/>
              <a:gd name="connsiteY70" fmla="*/ 176063 h 1157500"/>
              <a:gd name="connsiteX71" fmla="*/ 7176563 w 12192000"/>
              <a:gd name="connsiteY71" fmla="*/ 173244 h 1157500"/>
              <a:gd name="connsiteX72" fmla="*/ 7205529 w 12192000"/>
              <a:gd name="connsiteY72" fmla="*/ 181011 h 1157500"/>
              <a:gd name="connsiteX73" fmla="*/ 7310118 w 12192000"/>
              <a:gd name="connsiteY73" fmla="*/ 162605 h 1157500"/>
              <a:gd name="connsiteX74" fmla="*/ 7673859 w 12192000"/>
              <a:gd name="connsiteY74" fmla="*/ 150336 h 1157500"/>
              <a:gd name="connsiteX75" fmla="*/ 7692748 w 12192000"/>
              <a:gd name="connsiteY75" fmla="*/ 161537 h 1157500"/>
              <a:gd name="connsiteX76" fmla="*/ 7756672 w 12192000"/>
              <a:gd name="connsiteY76" fmla="*/ 157372 h 1157500"/>
              <a:gd name="connsiteX77" fmla="*/ 7974189 w 12192000"/>
              <a:gd name="connsiteY77" fmla="*/ 154819 h 1157500"/>
              <a:gd name="connsiteX78" fmla="*/ 8101969 w 12192000"/>
              <a:gd name="connsiteY78" fmla="*/ 144495 h 1157500"/>
              <a:gd name="connsiteX79" fmla="*/ 8106826 w 12192000"/>
              <a:gd name="connsiteY79" fmla="*/ 139853 h 1157500"/>
              <a:gd name="connsiteX80" fmla="*/ 8162058 w 12192000"/>
              <a:gd name="connsiteY80" fmla="*/ 96704 h 1157500"/>
              <a:gd name="connsiteX81" fmla="*/ 8184568 w 12192000"/>
              <a:gd name="connsiteY81" fmla="*/ 93990 h 1157500"/>
              <a:gd name="connsiteX82" fmla="*/ 8228227 w 12192000"/>
              <a:gd name="connsiteY82" fmla="*/ 105972 h 1157500"/>
              <a:gd name="connsiteX83" fmla="*/ 8237963 w 12192000"/>
              <a:gd name="connsiteY83" fmla="*/ 106996 h 1157500"/>
              <a:gd name="connsiteX84" fmla="*/ 8248358 w 12192000"/>
              <a:gd name="connsiteY84" fmla="*/ 106062 h 1157500"/>
              <a:gd name="connsiteX85" fmla="*/ 8249309 w 12192000"/>
              <a:gd name="connsiteY85" fmla="*/ 106698 h 1157500"/>
              <a:gd name="connsiteX86" fmla="*/ 8249997 w 12192000"/>
              <a:gd name="connsiteY86" fmla="*/ 105915 h 1157500"/>
              <a:gd name="connsiteX87" fmla="*/ 8272162 w 12192000"/>
              <a:gd name="connsiteY87" fmla="*/ 103924 h 1157500"/>
              <a:gd name="connsiteX88" fmla="*/ 8292349 w 12192000"/>
              <a:gd name="connsiteY88" fmla="*/ 97480 h 1157500"/>
              <a:gd name="connsiteX89" fmla="*/ 8307239 w 12192000"/>
              <a:gd name="connsiteY89" fmla="*/ 94591 h 1157500"/>
              <a:gd name="connsiteX90" fmla="*/ 8339282 w 12192000"/>
              <a:gd name="connsiteY90" fmla="*/ 108942 h 1157500"/>
              <a:gd name="connsiteX91" fmla="*/ 8346156 w 12192000"/>
              <a:gd name="connsiteY91" fmla="*/ 111227 h 1157500"/>
              <a:gd name="connsiteX92" fmla="*/ 8346467 w 12192000"/>
              <a:gd name="connsiteY92" fmla="*/ 111024 h 1157500"/>
              <a:gd name="connsiteX93" fmla="*/ 8354069 w 12192000"/>
              <a:gd name="connsiteY93" fmla="*/ 112942 h 1157500"/>
              <a:gd name="connsiteX94" fmla="*/ 8358687 w 12192000"/>
              <a:gd name="connsiteY94" fmla="*/ 115393 h 1157500"/>
              <a:gd name="connsiteX95" fmla="*/ 8433385 w 12192000"/>
              <a:gd name="connsiteY95" fmla="*/ 99669 h 1157500"/>
              <a:gd name="connsiteX96" fmla="*/ 8533779 w 12192000"/>
              <a:gd name="connsiteY96" fmla="*/ 98374 h 1157500"/>
              <a:gd name="connsiteX97" fmla="*/ 8632833 w 12192000"/>
              <a:gd name="connsiteY97" fmla="*/ 100532 h 1157500"/>
              <a:gd name="connsiteX98" fmla="*/ 8668523 w 12192000"/>
              <a:gd name="connsiteY98" fmla="*/ 102979 h 1157500"/>
              <a:gd name="connsiteX99" fmla="*/ 8732893 w 12192000"/>
              <a:gd name="connsiteY99" fmla="*/ 99991 h 1157500"/>
              <a:gd name="connsiteX100" fmla="*/ 8764071 w 12192000"/>
              <a:gd name="connsiteY100" fmla="*/ 94587 h 1157500"/>
              <a:gd name="connsiteX101" fmla="*/ 8767004 w 12192000"/>
              <a:gd name="connsiteY101" fmla="*/ 91519 h 1157500"/>
              <a:gd name="connsiteX102" fmla="*/ 8772553 w 12192000"/>
              <a:gd name="connsiteY102" fmla="*/ 90314 h 1157500"/>
              <a:gd name="connsiteX103" fmla="*/ 8787201 w 12192000"/>
              <a:gd name="connsiteY103" fmla="*/ 92033 h 1157500"/>
              <a:gd name="connsiteX104" fmla="*/ 8792624 w 12192000"/>
              <a:gd name="connsiteY104" fmla="*/ 93503 h 1157500"/>
              <a:gd name="connsiteX105" fmla="*/ 8800741 w 12192000"/>
              <a:gd name="connsiteY105" fmla="*/ 93897 h 1157500"/>
              <a:gd name="connsiteX106" fmla="*/ 8800966 w 12192000"/>
              <a:gd name="connsiteY106" fmla="*/ 93645 h 1157500"/>
              <a:gd name="connsiteX107" fmla="*/ 8808513 w 12192000"/>
              <a:gd name="connsiteY107" fmla="*/ 94530 h 1157500"/>
              <a:gd name="connsiteX108" fmla="*/ 8845110 w 12192000"/>
              <a:gd name="connsiteY108" fmla="*/ 102179 h 1157500"/>
              <a:gd name="connsiteX109" fmla="*/ 8917529 w 12192000"/>
              <a:gd name="connsiteY109" fmla="*/ 76373 h 1157500"/>
              <a:gd name="connsiteX110" fmla="*/ 9026654 w 12192000"/>
              <a:gd name="connsiteY110" fmla="*/ 93420 h 1157500"/>
              <a:gd name="connsiteX111" fmla="*/ 9088505 w 12192000"/>
              <a:gd name="connsiteY111" fmla="*/ 113002 h 1157500"/>
              <a:gd name="connsiteX112" fmla="*/ 9203241 w 12192000"/>
              <a:gd name="connsiteY112" fmla="*/ 111713 h 1157500"/>
              <a:gd name="connsiteX113" fmla="*/ 9415584 w 12192000"/>
              <a:gd name="connsiteY113" fmla="*/ 157156 h 1157500"/>
              <a:gd name="connsiteX114" fmla="*/ 9505102 w 12192000"/>
              <a:gd name="connsiteY114" fmla="*/ 141042 h 1157500"/>
              <a:gd name="connsiteX115" fmla="*/ 9643040 w 12192000"/>
              <a:gd name="connsiteY115" fmla="*/ 158233 h 1157500"/>
              <a:gd name="connsiteX116" fmla="*/ 9762999 w 12192000"/>
              <a:gd name="connsiteY116" fmla="*/ 162623 h 1157500"/>
              <a:gd name="connsiteX117" fmla="*/ 9776183 w 12192000"/>
              <a:gd name="connsiteY117" fmla="*/ 162191 h 1157500"/>
              <a:gd name="connsiteX118" fmla="*/ 9780532 w 12192000"/>
              <a:gd name="connsiteY118" fmla="*/ 155823 h 1157500"/>
              <a:gd name="connsiteX119" fmla="*/ 9910588 w 12192000"/>
              <a:gd name="connsiteY119" fmla="*/ 154327 h 1157500"/>
              <a:gd name="connsiteX120" fmla="*/ 9924173 w 12192000"/>
              <a:gd name="connsiteY120" fmla="*/ 158591 h 1157500"/>
              <a:gd name="connsiteX121" fmla="*/ 10010969 w 12192000"/>
              <a:gd name="connsiteY121" fmla="*/ 155802 h 1157500"/>
              <a:gd name="connsiteX122" fmla="*/ 10070699 w 12192000"/>
              <a:gd name="connsiteY122" fmla="*/ 157854 h 1157500"/>
              <a:gd name="connsiteX123" fmla="*/ 10155104 w 12192000"/>
              <a:gd name="connsiteY123" fmla="*/ 151613 h 1157500"/>
              <a:gd name="connsiteX124" fmla="*/ 10250982 w 12192000"/>
              <a:gd name="connsiteY124" fmla="*/ 128642 h 1157500"/>
              <a:gd name="connsiteX125" fmla="*/ 10343301 w 12192000"/>
              <a:gd name="connsiteY125" fmla="*/ 90884 h 1157500"/>
              <a:gd name="connsiteX126" fmla="*/ 10366625 w 12192000"/>
              <a:gd name="connsiteY126" fmla="*/ 79428 h 1157500"/>
              <a:gd name="connsiteX127" fmla="*/ 10433505 w 12192000"/>
              <a:gd name="connsiteY127" fmla="*/ 65000 h 1157500"/>
              <a:gd name="connsiteX128" fmla="*/ 10547510 w 12192000"/>
              <a:gd name="connsiteY128" fmla="*/ 47246 h 1157500"/>
              <a:gd name="connsiteX129" fmla="*/ 10588150 w 12192000"/>
              <a:gd name="connsiteY129" fmla="*/ 32287 h 1157500"/>
              <a:gd name="connsiteX130" fmla="*/ 10589457 w 12192000"/>
              <a:gd name="connsiteY130" fmla="*/ 25296 h 1157500"/>
              <a:gd name="connsiteX131" fmla="*/ 10699976 w 12192000"/>
              <a:gd name="connsiteY131" fmla="*/ 43345 h 1157500"/>
              <a:gd name="connsiteX132" fmla="*/ 10812237 w 12192000"/>
              <a:gd name="connsiteY132" fmla="*/ 46327 h 1157500"/>
              <a:gd name="connsiteX133" fmla="*/ 10869837 w 12192000"/>
              <a:gd name="connsiteY133" fmla="*/ 65795 h 1157500"/>
              <a:gd name="connsiteX134" fmla="*/ 10881770 w 12192000"/>
              <a:gd name="connsiteY134" fmla="*/ 73672 h 1157500"/>
              <a:gd name="connsiteX135" fmla="*/ 10896899 w 12192000"/>
              <a:gd name="connsiteY135" fmla="*/ 70731 h 1157500"/>
              <a:gd name="connsiteX136" fmla="*/ 10901748 w 12192000"/>
              <a:gd name="connsiteY136" fmla="*/ 66352 h 1157500"/>
              <a:gd name="connsiteX137" fmla="*/ 10947419 w 12192000"/>
              <a:gd name="connsiteY137" fmla="*/ 83316 h 1157500"/>
              <a:gd name="connsiteX138" fmla="*/ 10953034 w 12192000"/>
              <a:gd name="connsiteY138" fmla="*/ 84438 h 1157500"/>
              <a:gd name="connsiteX139" fmla="*/ 10992070 w 12192000"/>
              <a:gd name="connsiteY139" fmla="*/ 88841 h 1157500"/>
              <a:gd name="connsiteX140" fmla="*/ 11112372 w 12192000"/>
              <a:gd name="connsiteY140" fmla="*/ 82247 h 1157500"/>
              <a:gd name="connsiteX141" fmla="*/ 11147719 w 12192000"/>
              <a:gd name="connsiteY141" fmla="*/ 80560 h 1157500"/>
              <a:gd name="connsiteX142" fmla="*/ 11172617 w 12192000"/>
              <a:gd name="connsiteY142" fmla="*/ 76265 h 1157500"/>
              <a:gd name="connsiteX143" fmla="*/ 11240397 w 12192000"/>
              <a:gd name="connsiteY143" fmla="*/ 81830 h 1157500"/>
              <a:gd name="connsiteX144" fmla="*/ 11270034 w 12192000"/>
              <a:gd name="connsiteY144" fmla="*/ 91947 h 1157500"/>
              <a:gd name="connsiteX145" fmla="*/ 11293091 w 12192000"/>
              <a:gd name="connsiteY145" fmla="*/ 92042 h 1157500"/>
              <a:gd name="connsiteX146" fmla="*/ 11310949 w 12192000"/>
              <a:gd name="connsiteY146" fmla="*/ 97842 h 1157500"/>
              <a:gd name="connsiteX147" fmla="*/ 11345279 w 12192000"/>
              <a:gd name="connsiteY147" fmla="*/ 95451 h 1157500"/>
              <a:gd name="connsiteX148" fmla="*/ 11354597 w 12192000"/>
              <a:gd name="connsiteY148" fmla="*/ 97953 h 1157500"/>
              <a:gd name="connsiteX149" fmla="*/ 11367725 w 12192000"/>
              <a:gd name="connsiteY149" fmla="*/ 97999 h 1157500"/>
              <a:gd name="connsiteX150" fmla="*/ 11399832 w 12192000"/>
              <a:gd name="connsiteY150" fmla="*/ 110616 h 1157500"/>
              <a:gd name="connsiteX151" fmla="*/ 11487595 w 12192000"/>
              <a:gd name="connsiteY151" fmla="*/ 152322 h 1157500"/>
              <a:gd name="connsiteX152" fmla="*/ 11590850 w 12192000"/>
              <a:gd name="connsiteY152" fmla="*/ 238552 h 1157500"/>
              <a:gd name="connsiteX153" fmla="*/ 11736204 w 12192000"/>
              <a:gd name="connsiteY153" fmla="*/ 277509 h 1157500"/>
              <a:gd name="connsiteX154" fmla="*/ 11760331 w 12192000"/>
              <a:gd name="connsiteY154" fmla="*/ 291936 h 1157500"/>
              <a:gd name="connsiteX155" fmla="*/ 11819139 w 12192000"/>
              <a:gd name="connsiteY155" fmla="*/ 304143 h 1157500"/>
              <a:gd name="connsiteX156" fmla="*/ 11821967 w 12192000"/>
              <a:gd name="connsiteY156" fmla="*/ 305790 h 1157500"/>
              <a:gd name="connsiteX157" fmla="*/ 11847125 w 12192000"/>
              <a:gd name="connsiteY157" fmla="*/ 297401 h 1157500"/>
              <a:gd name="connsiteX158" fmla="*/ 11980134 w 12192000"/>
              <a:gd name="connsiteY158" fmla="*/ 321911 h 1157500"/>
              <a:gd name="connsiteX159" fmla="*/ 12174576 w 12192000"/>
              <a:gd name="connsiteY159" fmla="*/ 376108 h 1157500"/>
              <a:gd name="connsiteX160" fmla="*/ 12192000 w 12192000"/>
              <a:gd name="connsiteY160" fmla="*/ 379233 h 1157500"/>
              <a:gd name="connsiteX161" fmla="*/ 12192000 w 12192000"/>
              <a:gd name="connsiteY161" fmla="*/ 1157500 h 1157500"/>
              <a:gd name="connsiteX162" fmla="*/ 0 w 12192000"/>
              <a:gd name="connsiteY162" fmla="*/ 1157500 h 1157500"/>
              <a:gd name="connsiteX163" fmla="*/ 0 w 12192000"/>
              <a:gd name="connsiteY163" fmla="*/ 483545 h 1157500"/>
              <a:gd name="connsiteX164" fmla="*/ 5331 w 12192000"/>
              <a:gd name="connsiteY164" fmla="*/ 482797 h 1157500"/>
              <a:gd name="connsiteX165" fmla="*/ 39902 w 12192000"/>
              <a:gd name="connsiteY165" fmla="*/ 472284 h 1157500"/>
              <a:gd name="connsiteX166" fmla="*/ 117880 w 12192000"/>
              <a:gd name="connsiteY166" fmla="*/ 420956 h 1157500"/>
              <a:gd name="connsiteX167" fmla="*/ 238140 w 12192000"/>
              <a:gd name="connsiteY167" fmla="*/ 379297 h 1157500"/>
              <a:gd name="connsiteX168" fmla="*/ 249589 w 12192000"/>
              <a:gd name="connsiteY168" fmla="*/ 379517 h 1157500"/>
              <a:gd name="connsiteX169" fmla="*/ 296963 w 12192000"/>
              <a:gd name="connsiteY169" fmla="*/ 356102 h 1157500"/>
              <a:gd name="connsiteX170" fmla="*/ 339235 w 12192000"/>
              <a:gd name="connsiteY170" fmla="*/ 324425 h 1157500"/>
              <a:gd name="connsiteX171" fmla="*/ 447152 w 12192000"/>
              <a:gd name="connsiteY171" fmla="*/ 327423 h 1157500"/>
              <a:gd name="connsiteX172" fmla="*/ 475247 w 12192000"/>
              <a:gd name="connsiteY172" fmla="*/ 336714 h 1157500"/>
              <a:gd name="connsiteX173" fmla="*/ 477967 w 12192000"/>
              <a:gd name="connsiteY173" fmla="*/ 337960 h 1157500"/>
              <a:gd name="connsiteX174" fmla="*/ 703732 w 12192000"/>
              <a:gd name="connsiteY174" fmla="*/ 316599 h 1157500"/>
              <a:gd name="connsiteX175" fmla="*/ 853391 w 12192000"/>
              <a:gd name="connsiteY175" fmla="*/ 303591 h 1157500"/>
              <a:gd name="connsiteX176" fmla="*/ 925332 w 12192000"/>
              <a:gd name="connsiteY176" fmla="*/ 298686 h 1157500"/>
              <a:gd name="connsiteX177" fmla="*/ 941286 w 12192000"/>
              <a:gd name="connsiteY177" fmla="*/ 288932 h 1157500"/>
              <a:gd name="connsiteX178" fmla="*/ 950845 w 12192000"/>
              <a:gd name="connsiteY178" fmla="*/ 286595 h 1157500"/>
              <a:gd name="connsiteX179" fmla="*/ 953292 w 12192000"/>
              <a:gd name="connsiteY179" fmla="*/ 280892 h 1157500"/>
              <a:gd name="connsiteX180" fmla="*/ 967499 w 12192000"/>
              <a:gd name="connsiteY180" fmla="*/ 273760 h 1157500"/>
              <a:gd name="connsiteX181" fmla="*/ 1069267 w 12192000"/>
              <a:gd name="connsiteY181" fmla="*/ 262766 h 1157500"/>
              <a:gd name="connsiteX182" fmla="*/ 1138407 w 12192000"/>
              <a:gd name="connsiteY182" fmla="*/ 246567 h 1157500"/>
              <a:gd name="connsiteX183" fmla="*/ 1164931 w 12192000"/>
              <a:gd name="connsiteY183" fmla="*/ 238622 h 1157500"/>
              <a:gd name="connsiteX184" fmla="*/ 1211622 w 12192000"/>
              <a:gd name="connsiteY184" fmla="*/ 220676 h 1157500"/>
              <a:gd name="connsiteX185" fmla="*/ 1274567 w 12192000"/>
              <a:gd name="connsiteY185" fmla="*/ 203380 h 1157500"/>
              <a:gd name="connsiteX186" fmla="*/ 1325029 w 12192000"/>
              <a:gd name="connsiteY186" fmla="*/ 207937 h 1157500"/>
              <a:gd name="connsiteX187" fmla="*/ 1356805 w 12192000"/>
              <a:gd name="connsiteY187" fmla="*/ 203622 h 1157500"/>
              <a:gd name="connsiteX188" fmla="*/ 1468752 w 12192000"/>
              <a:gd name="connsiteY188" fmla="*/ 214604 h 1157500"/>
              <a:gd name="connsiteX189" fmla="*/ 1650750 w 12192000"/>
              <a:gd name="connsiteY189" fmla="*/ 165090 h 1157500"/>
              <a:gd name="connsiteX190" fmla="*/ 1655056 w 12192000"/>
              <a:gd name="connsiteY190" fmla="*/ 172106 h 1157500"/>
              <a:gd name="connsiteX191" fmla="*/ 1683220 w 12192000"/>
              <a:gd name="connsiteY191" fmla="*/ 169652 h 1157500"/>
              <a:gd name="connsiteX192" fmla="*/ 1685599 w 12192000"/>
              <a:gd name="connsiteY192" fmla="*/ 165388 h 1157500"/>
              <a:gd name="connsiteX193" fmla="*/ 1735783 w 12192000"/>
              <a:gd name="connsiteY193" fmla="*/ 177400 h 1157500"/>
              <a:gd name="connsiteX194" fmla="*/ 1797102 w 12192000"/>
              <a:gd name="connsiteY194" fmla="*/ 182289 h 1157500"/>
              <a:gd name="connsiteX195" fmla="*/ 1845638 w 12192000"/>
              <a:gd name="connsiteY195" fmla="*/ 163774 h 1157500"/>
              <a:gd name="connsiteX196" fmla="*/ 1848980 w 12192000"/>
              <a:gd name="connsiteY196" fmla="*/ 167516 h 1157500"/>
              <a:gd name="connsiteX197" fmla="*/ 1880587 w 12192000"/>
              <a:gd name="connsiteY197" fmla="*/ 165506 h 1157500"/>
              <a:gd name="connsiteX198" fmla="*/ 1995803 w 12192000"/>
              <a:gd name="connsiteY198" fmla="*/ 131847 h 1157500"/>
              <a:gd name="connsiteX199" fmla="*/ 2057448 w 12192000"/>
              <a:gd name="connsiteY199" fmla="*/ 128650 h 1157500"/>
              <a:gd name="connsiteX200" fmla="*/ 2119088 w 12192000"/>
              <a:gd name="connsiteY200" fmla="*/ 113508 h 1157500"/>
              <a:gd name="connsiteX201" fmla="*/ 2138831 w 12192000"/>
              <a:gd name="connsiteY201" fmla="*/ 116194 h 1157500"/>
              <a:gd name="connsiteX202" fmla="*/ 2214259 w 12192000"/>
              <a:gd name="connsiteY202" fmla="*/ 110542 h 1157500"/>
              <a:gd name="connsiteX203" fmla="*/ 2264911 w 12192000"/>
              <a:gd name="connsiteY203" fmla="*/ 101639 h 1157500"/>
              <a:gd name="connsiteX204" fmla="*/ 2454058 w 12192000"/>
              <a:gd name="connsiteY204" fmla="*/ 67266 h 1157500"/>
              <a:gd name="connsiteX205" fmla="*/ 2534188 w 12192000"/>
              <a:gd name="connsiteY205" fmla="*/ 63730 h 1157500"/>
              <a:gd name="connsiteX206" fmla="*/ 2616912 w 12192000"/>
              <a:gd name="connsiteY206" fmla="*/ 44757 h 1157500"/>
              <a:gd name="connsiteX207" fmla="*/ 2698592 w 12192000"/>
              <a:gd name="connsiteY207" fmla="*/ 35873 h 1157500"/>
              <a:gd name="connsiteX208" fmla="*/ 2891953 w 12192000"/>
              <a:gd name="connsiteY20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58714 w 12192000"/>
              <a:gd name="connsiteY68" fmla="*/ 175992 h 1157500"/>
              <a:gd name="connsiteX69" fmla="*/ 7060499 w 12192000"/>
              <a:gd name="connsiteY69" fmla="*/ 176063 h 1157500"/>
              <a:gd name="connsiteX70" fmla="*/ 7176563 w 12192000"/>
              <a:gd name="connsiteY70" fmla="*/ 173244 h 1157500"/>
              <a:gd name="connsiteX71" fmla="*/ 7205529 w 12192000"/>
              <a:gd name="connsiteY71" fmla="*/ 181011 h 1157500"/>
              <a:gd name="connsiteX72" fmla="*/ 7310118 w 12192000"/>
              <a:gd name="connsiteY72" fmla="*/ 162605 h 1157500"/>
              <a:gd name="connsiteX73" fmla="*/ 7673859 w 12192000"/>
              <a:gd name="connsiteY73" fmla="*/ 150336 h 1157500"/>
              <a:gd name="connsiteX74" fmla="*/ 7692748 w 12192000"/>
              <a:gd name="connsiteY74" fmla="*/ 161537 h 1157500"/>
              <a:gd name="connsiteX75" fmla="*/ 7756672 w 12192000"/>
              <a:gd name="connsiteY75" fmla="*/ 157372 h 1157500"/>
              <a:gd name="connsiteX76" fmla="*/ 7974189 w 12192000"/>
              <a:gd name="connsiteY76" fmla="*/ 154819 h 1157500"/>
              <a:gd name="connsiteX77" fmla="*/ 8101969 w 12192000"/>
              <a:gd name="connsiteY77" fmla="*/ 144495 h 1157500"/>
              <a:gd name="connsiteX78" fmla="*/ 8106826 w 12192000"/>
              <a:gd name="connsiteY78" fmla="*/ 139853 h 1157500"/>
              <a:gd name="connsiteX79" fmla="*/ 8162058 w 12192000"/>
              <a:gd name="connsiteY79" fmla="*/ 96704 h 1157500"/>
              <a:gd name="connsiteX80" fmla="*/ 8184568 w 12192000"/>
              <a:gd name="connsiteY80" fmla="*/ 93990 h 1157500"/>
              <a:gd name="connsiteX81" fmla="*/ 8228227 w 12192000"/>
              <a:gd name="connsiteY81" fmla="*/ 105972 h 1157500"/>
              <a:gd name="connsiteX82" fmla="*/ 8237963 w 12192000"/>
              <a:gd name="connsiteY82" fmla="*/ 106996 h 1157500"/>
              <a:gd name="connsiteX83" fmla="*/ 8248358 w 12192000"/>
              <a:gd name="connsiteY83" fmla="*/ 106062 h 1157500"/>
              <a:gd name="connsiteX84" fmla="*/ 8249309 w 12192000"/>
              <a:gd name="connsiteY84" fmla="*/ 106698 h 1157500"/>
              <a:gd name="connsiteX85" fmla="*/ 8249997 w 12192000"/>
              <a:gd name="connsiteY85" fmla="*/ 105915 h 1157500"/>
              <a:gd name="connsiteX86" fmla="*/ 8272162 w 12192000"/>
              <a:gd name="connsiteY86" fmla="*/ 103924 h 1157500"/>
              <a:gd name="connsiteX87" fmla="*/ 8292349 w 12192000"/>
              <a:gd name="connsiteY87" fmla="*/ 97480 h 1157500"/>
              <a:gd name="connsiteX88" fmla="*/ 8307239 w 12192000"/>
              <a:gd name="connsiteY88" fmla="*/ 94591 h 1157500"/>
              <a:gd name="connsiteX89" fmla="*/ 8339282 w 12192000"/>
              <a:gd name="connsiteY89" fmla="*/ 108942 h 1157500"/>
              <a:gd name="connsiteX90" fmla="*/ 8346156 w 12192000"/>
              <a:gd name="connsiteY90" fmla="*/ 111227 h 1157500"/>
              <a:gd name="connsiteX91" fmla="*/ 8346467 w 12192000"/>
              <a:gd name="connsiteY91" fmla="*/ 111024 h 1157500"/>
              <a:gd name="connsiteX92" fmla="*/ 8354069 w 12192000"/>
              <a:gd name="connsiteY92" fmla="*/ 112942 h 1157500"/>
              <a:gd name="connsiteX93" fmla="*/ 8358687 w 12192000"/>
              <a:gd name="connsiteY93" fmla="*/ 115393 h 1157500"/>
              <a:gd name="connsiteX94" fmla="*/ 8433385 w 12192000"/>
              <a:gd name="connsiteY94" fmla="*/ 99669 h 1157500"/>
              <a:gd name="connsiteX95" fmla="*/ 8533779 w 12192000"/>
              <a:gd name="connsiteY95" fmla="*/ 98374 h 1157500"/>
              <a:gd name="connsiteX96" fmla="*/ 8632833 w 12192000"/>
              <a:gd name="connsiteY96" fmla="*/ 100532 h 1157500"/>
              <a:gd name="connsiteX97" fmla="*/ 8668523 w 12192000"/>
              <a:gd name="connsiteY97" fmla="*/ 102979 h 1157500"/>
              <a:gd name="connsiteX98" fmla="*/ 8732893 w 12192000"/>
              <a:gd name="connsiteY98" fmla="*/ 99991 h 1157500"/>
              <a:gd name="connsiteX99" fmla="*/ 8764071 w 12192000"/>
              <a:gd name="connsiteY99" fmla="*/ 94587 h 1157500"/>
              <a:gd name="connsiteX100" fmla="*/ 8767004 w 12192000"/>
              <a:gd name="connsiteY100" fmla="*/ 91519 h 1157500"/>
              <a:gd name="connsiteX101" fmla="*/ 8772553 w 12192000"/>
              <a:gd name="connsiteY101" fmla="*/ 90314 h 1157500"/>
              <a:gd name="connsiteX102" fmla="*/ 8787201 w 12192000"/>
              <a:gd name="connsiteY102" fmla="*/ 92033 h 1157500"/>
              <a:gd name="connsiteX103" fmla="*/ 8792624 w 12192000"/>
              <a:gd name="connsiteY103" fmla="*/ 93503 h 1157500"/>
              <a:gd name="connsiteX104" fmla="*/ 8800741 w 12192000"/>
              <a:gd name="connsiteY104" fmla="*/ 93897 h 1157500"/>
              <a:gd name="connsiteX105" fmla="*/ 8800966 w 12192000"/>
              <a:gd name="connsiteY105" fmla="*/ 93645 h 1157500"/>
              <a:gd name="connsiteX106" fmla="*/ 8808513 w 12192000"/>
              <a:gd name="connsiteY106" fmla="*/ 94530 h 1157500"/>
              <a:gd name="connsiteX107" fmla="*/ 8845110 w 12192000"/>
              <a:gd name="connsiteY107" fmla="*/ 102179 h 1157500"/>
              <a:gd name="connsiteX108" fmla="*/ 8917529 w 12192000"/>
              <a:gd name="connsiteY108" fmla="*/ 76373 h 1157500"/>
              <a:gd name="connsiteX109" fmla="*/ 9026654 w 12192000"/>
              <a:gd name="connsiteY109" fmla="*/ 93420 h 1157500"/>
              <a:gd name="connsiteX110" fmla="*/ 9088505 w 12192000"/>
              <a:gd name="connsiteY110" fmla="*/ 113002 h 1157500"/>
              <a:gd name="connsiteX111" fmla="*/ 9203241 w 12192000"/>
              <a:gd name="connsiteY111" fmla="*/ 111713 h 1157500"/>
              <a:gd name="connsiteX112" fmla="*/ 9415584 w 12192000"/>
              <a:gd name="connsiteY112" fmla="*/ 157156 h 1157500"/>
              <a:gd name="connsiteX113" fmla="*/ 9505102 w 12192000"/>
              <a:gd name="connsiteY113" fmla="*/ 141042 h 1157500"/>
              <a:gd name="connsiteX114" fmla="*/ 9643040 w 12192000"/>
              <a:gd name="connsiteY114" fmla="*/ 158233 h 1157500"/>
              <a:gd name="connsiteX115" fmla="*/ 9762999 w 12192000"/>
              <a:gd name="connsiteY115" fmla="*/ 162623 h 1157500"/>
              <a:gd name="connsiteX116" fmla="*/ 9776183 w 12192000"/>
              <a:gd name="connsiteY116" fmla="*/ 162191 h 1157500"/>
              <a:gd name="connsiteX117" fmla="*/ 9780532 w 12192000"/>
              <a:gd name="connsiteY117" fmla="*/ 155823 h 1157500"/>
              <a:gd name="connsiteX118" fmla="*/ 9910588 w 12192000"/>
              <a:gd name="connsiteY118" fmla="*/ 154327 h 1157500"/>
              <a:gd name="connsiteX119" fmla="*/ 9924173 w 12192000"/>
              <a:gd name="connsiteY119" fmla="*/ 158591 h 1157500"/>
              <a:gd name="connsiteX120" fmla="*/ 10010969 w 12192000"/>
              <a:gd name="connsiteY120" fmla="*/ 155802 h 1157500"/>
              <a:gd name="connsiteX121" fmla="*/ 10070699 w 12192000"/>
              <a:gd name="connsiteY121" fmla="*/ 157854 h 1157500"/>
              <a:gd name="connsiteX122" fmla="*/ 10155104 w 12192000"/>
              <a:gd name="connsiteY122" fmla="*/ 151613 h 1157500"/>
              <a:gd name="connsiteX123" fmla="*/ 10250982 w 12192000"/>
              <a:gd name="connsiteY123" fmla="*/ 128642 h 1157500"/>
              <a:gd name="connsiteX124" fmla="*/ 10343301 w 12192000"/>
              <a:gd name="connsiteY124" fmla="*/ 90884 h 1157500"/>
              <a:gd name="connsiteX125" fmla="*/ 10366625 w 12192000"/>
              <a:gd name="connsiteY125" fmla="*/ 79428 h 1157500"/>
              <a:gd name="connsiteX126" fmla="*/ 10433505 w 12192000"/>
              <a:gd name="connsiteY126" fmla="*/ 65000 h 1157500"/>
              <a:gd name="connsiteX127" fmla="*/ 10547510 w 12192000"/>
              <a:gd name="connsiteY127" fmla="*/ 47246 h 1157500"/>
              <a:gd name="connsiteX128" fmla="*/ 10588150 w 12192000"/>
              <a:gd name="connsiteY128" fmla="*/ 32287 h 1157500"/>
              <a:gd name="connsiteX129" fmla="*/ 10589457 w 12192000"/>
              <a:gd name="connsiteY129" fmla="*/ 25296 h 1157500"/>
              <a:gd name="connsiteX130" fmla="*/ 10699976 w 12192000"/>
              <a:gd name="connsiteY130" fmla="*/ 43345 h 1157500"/>
              <a:gd name="connsiteX131" fmla="*/ 10812237 w 12192000"/>
              <a:gd name="connsiteY131" fmla="*/ 46327 h 1157500"/>
              <a:gd name="connsiteX132" fmla="*/ 10869837 w 12192000"/>
              <a:gd name="connsiteY132" fmla="*/ 65795 h 1157500"/>
              <a:gd name="connsiteX133" fmla="*/ 10881770 w 12192000"/>
              <a:gd name="connsiteY133" fmla="*/ 73672 h 1157500"/>
              <a:gd name="connsiteX134" fmla="*/ 10896899 w 12192000"/>
              <a:gd name="connsiteY134" fmla="*/ 70731 h 1157500"/>
              <a:gd name="connsiteX135" fmla="*/ 10901748 w 12192000"/>
              <a:gd name="connsiteY135" fmla="*/ 66352 h 1157500"/>
              <a:gd name="connsiteX136" fmla="*/ 10947419 w 12192000"/>
              <a:gd name="connsiteY136" fmla="*/ 83316 h 1157500"/>
              <a:gd name="connsiteX137" fmla="*/ 10953034 w 12192000"/>
              <a:gd name="connsiteY137" fmla="*/ 84438 h 1157500"/>
              <a:gd name="connsiteX138" fmla="*/ 10992070 w 12192000"/>
              <a:gd name="connsiteY138" fmla="*/ 88841 h 1157500"/>
              <a:gd name="connsiteX139" fmla="*/ 11112372 w 12192000"/>
              <a:gd name="connsiteY139" fmla="*/ 82247 h 1157500"/>
              <a:gd name="connsiteX140" fmla="*/ 11147719 w 12192000"/>
              <a:gd name="connsiteY140" fmla="*/ 80560 h 1157500"/>
              <a:gd name="connsiteX141" fmla="*/ 11172617 w 12192000"/>
              <a:gd name="connsiteY141" fmla="*/ 76265 h 1157500"/>
              <a:gd name="connsiteX142" fmla="*/ 11240397 w 12192000"/>
              <a:gd name="connsiteY142" fmla="*/ 81830 h 1157500"/>
              <a:gd name="connsiteX143" fmla="*/ 11270034 w 12192000"/>
              <a:gd name="connsiteY143" fmla="*/ 91947 h 1157500"/>
              <a:gd name="connsiteX144" fmla="*/ 11293091 w 12192000"/>
              <a:gd name="connsiteY144" fmla="*/ 92042 h 1157500"/>
              <a:gd name="connsiteX145" fmla="*/ 11310949 w 12192000"/>
              <a:gd name="connsiteY145" fmla="*/ 97842 h 1157500"/>
              <a:gd name="connsiteX146" fmla="*/ 11345279 w 12192000"/>
              <a:gd name="connsiteY146" fmla="*/ 95451 h 1157500"/>
              <a:gd name="connsiteX147" fmla="*/ 11354597 w 12192000"/>
              <a:gd name="connsiteY147" fmla="*/ 97953 h 1157500"/>
              <a:gd name="connsiteX148" fmla="*/ 11367725 w 12192000"/>
              <a:gd name="connsiteY148" fmla="*/ 97999 h 1157500"/>
              <a:gd name="connsiteX149" fmla="*/ 11399832 w 12192000"/>
              <a:gd name="connsiteY149" fmla="*/ 110616 h 1157500"/>
              <a:gd name="connsiteX150" fmla="*/ 11487595 w 12192000"/>
              <a:gd name="connsiteY150" fmla="*/ 152322 h 1157500"/>
              <a:gd name="connsiteX151" fmla="*/ 11590850 w 12192000"/>
              <a:gd name="connsiteY151" fmla="*/ 238552 h 1157500"/>
              <a:gd name="connsiteX152" fmla="*/ 11736204 w 12192000"/>
              <a:gd name="connsiteY152" fmla="*/ 277509 h 1157500"/>
              <a:gd name="connsiteX153" fmla="*/ 11760331 w 12192000"/>
              <a:gd name="connsiteY153" fmla="*/ 291936 h 1157500"/>
              <a:gd name="connsiteX154" fmla="*/ 11819139 w 12192000"/>
              <a:gd name="connsiteY154" fmla="*/ 304143 h 1157500"/>
              <a:gd name="connsiteX155" fmla="*/ 11821967 w 12192000"/>
              <a:gd name="connsiteY155" fmla="*/ 305790 h 1157500"/>
              <a:gd name="connsiteX156" fmla="*/ 11847125 w 12192000"/>
              <a:gd name="connsiteY156" fmla="*/ 297401 h 1157500"/>
              <a:gd name="connsiteX157" fmla="*/ 11980134 w 12192000"/>
              <a:gd name="connsiteY157" fmla="*/ 321911 h 1157500"/>
              <a:gd name="connsiteX158" fmla="*/ 12174576 w 12192000"/>
              <a:gd name="connsiteY158" fmla="*/ 376108 h 1157500"/>
              <a:gd name="connsiteX159" fmla="*/ 12192000 w 12192000"/>
              <a:gd name="connsiteY159" fmla="*/ 379233 h 1157500"/>
              <a:gd name="connsiteX160" fmla="*/ 12192000 w 12192000"/>
              <a:gd name="connsiteY160" fmla="*/ 1157500 h 1157500"/>
              <a:gd name="connsiteX161" fmla="*/ 0 w 12192000"/>
              <a:gd name="connsiteY161" fmla="*/ 1157500 h 1157500"/>
              <a:gd name="connsiteX162" fmla="*/ 0 w 12192000"/>
              <a:gd name="connsiteY162" fmla="*/ 483545 h 1157500"/>
              <a:gd name="connsiteX163" fmla="*/ 5331 w 12192000"/>
              <a:gd name="connsiteY163" fmla="*/ 482797 h 1157500"/>
              <a:gd name="connsiteX164" fmla="*/ 39902 w 12192000"/>
              <a:gd name="connsiteY164" fmla="*/ 472284 h 1157500"/>
              <a:gd name="connsiteX165" fmla="*/ 117880 w 12192000"/>
              <a:gd name="connsiteY165" fmla="*/ 420956 h 1157500"/>
              <a:gd name="connsiteX166" fmla="*/ 238140 w 12192000"/>
              <a:gd name="connsiteY166" fmla="*/ 379297 h 1157500"/>
              <a:gd name="connsiteX167" fmla="*/ 249589 w 12192000"/>
              <a:gd name="connsiteY167" fmla="*/ 379517 h 1157500"/>
              <a:gd name="connsiteX168" fmla="*/ 296963 w 12192000"/>
              <a:gd name="connsiteY168" fmla="*/ 356102 h 1157500"/>
              <a:gd name="connsiteX169" fmla="*/ 339235 w 12192000"/>
              <a:gd name="connsiteY169" fmla="*/ 324425 h 1157500"/>
              <a:gd name="connsiteX170" fmla="*/ 447152 w 12192000"/>
              <a:gd name="connsiteY170" fmla="*/ 327423 h 1157500"/>
              <a:gd name="connsiteX171" fmla="*/ 475247 w 12192000"/>
              <a:gd name="connsiteY171" fmla="*/ 336714 h 1157500"/>
              <a:gd name="connsiteX172" fmla="*/ 477967 w 12192000"/>
              <a:gd name="connsiteY172" fmla="*/ 337960 h 1157500"/>
              <a:gd name="connsiteX173" fmla="*/ 703732 w 12192000"/>
              <a:gd name="connsiteY173" fmla="*/ 316599 h 1157500"/>
              <a:gd name="connsiteX174" fmla="*/ 853391 w 12192000"/>
              <a:gd name="connsiteY174" fmla="*/ 303591 h 1157500"/>
              <a:gd name="connsiteX175" fmla="*/ 925332 w 12192000"/>
              <a:gd name="connsiteY175" fmla="*/ 298686 h 1157500"/>
              <a:gd name="connsiteX176" fmla="*/ 941286 w 12192000"/>
              <a:gd name="connsiteY176" fmla="*/ 288932 h 1157500"/>
              <a:gd name="connsiteX177" fmla="*/ 950845 w 12192000"/>
              <a:gd name="connsiteY177" fmla="*/ 286595 h 1157500"/>
              <a:gd name="connsiteX178" fmla="*/ 953292 w 12192000"/>
              <a:gd name="connsiteY178" fmla="*/ 280892 h 1157500"/>
              <a:gd name="connsiteX179" fmla="*/ 967499 w 12192000"/>
              <a:gd name="connsiteY179" fmla="*/ 273760 h 1157500"/>
              <a:gd name="connsiteX180" fmla="*/ 1069267 w 12192000"/>
              <a:gd name="connsiteY180" fmla="*/ 262766 h 1157500"/>
              <a:gd name="connsiteX181" fmla="*/ 1138407 w 12192000"/>
              <a:gd name="connsiteY181" fmla="*/ 246567 h 1157500"/>
              <a:gd name="connsiteX182" fmla="*/ 1164931 w 12192000"/>
              <a:gd name="connsiteY182" fmla="*/ 238622 h 1157500"/>
              <a:gd name="connsiteX183" fmla="*/ 1211622 w 12192000"/>
              <a:gd name="connsiteY183" fmla="*/ 220676 h 1157500"/>
              <a:gd name="connsiteX184" fmla="*/ 1274567 w 12192000"/>
              <a:gd name="connsiteY184" fmla="*/ 203380 h 1157500"/>
              <a:gd name="connsiteX185" fmla="*/ 1325029 w 12192000"/>
              <a:gd name="connsiteY185" fmla="*/ 207937 h 1157500"/>
              <a:gd name="connsiteX186" fmla="*/ 1356805 w 12192000"/>
              <a:gd name="connsiteY186" fmla="*/ 203622 h 1157500"/>
              <a:gd name="connsiteX187" fmla="*/ 1468752 w 12192000"/>
              <a:gd name="connsiteY187" fmla="*/ 214604 h 1157500"/>
              <a:gd name="connsiteX188" fmla="*/ 1650750 w 12192000"/>
              <a:gd name="connsiteY188" fmla="*/ 165090 h 1157500"/>
              <a:gd name="connsiteX189" fmla="*/ 1655056 w 12192000"/>
              <a:gd name="connsiteY189" fmla="*/ 172106 h 1157500"/>
              <a:gd name="connsiteX190" fmla="*/ 1683220 w 12192000"/>
              <a:gd name="connsiteY190" fmla="*/ 169652 h 1157500"/>
              <a:gd name="connsiteX191" fmla="*/ 1685599 w 12192000"/>
              <a:gd name="connsiteY191" fmla="*/ 165388 h 1157500"/>
              <a:gd name="connsiteX192" fmla="*/ 1735783 w 12192000"/>
              <a:gd name="connsiteY192" fmla="*/ 177400 h 1157500"/>
              <a:gd name="connsiteX193" fmla="*/ 1797102 w 12192000"/>
              <a:gd name="connsiteY193" fmla="*/ 182289 h 1157500"/>
              <a:gd name="connsiteX194" fmla="*/ 1845638 w 12192000"/>
              <a:gd name="connsiteY194" fmla="*/ 163774 h 1157500"/>
              <a:gd name="connsiteX195" fmla="*/ 1848980 w 12192000"/>
              <a:gd name="connsiteY195" fmla="*/ 167516 h 1157500"/>
              <a:gd name="connsiteX196" fmla="*/ 1880587 w 12192000"/>
              <a:gd name="connsiteY196" fmla="*/ 165506 h 1157500"/>
              <a:gd name="connsiteX197" fmla="*/ 1995803 w 12192000"/>
              <a:gd name="connsiteY197" fmla="*/ 131847 h 1157500"/>
              <a:gd name="connsiteX198" fmla="*/ 2057448 w 12192000"/>
              <a:gd name="connsiteY198" fmla="*/ 128650 h 1157500"/>
              <a:gd name="connsiteX199" fmla="*/ 2119088 w 12192000"/>
              <a:gd name="connsiteY199" fmla="*/ 113508 h 1157500"/>
              <a:gd name="connsiteX200" fmla="*/ 2138831 w 12192000"/>
              <a:gd name="connsiteY200" fmla="*/ 116194 h 1157500"/>
              <a:gd name="connsiteX201" fmla="*/ 2214259 w 12192000"/>
              <a:gd name="connsiteY201" fmla="*/ 110542 h 1157500"/>
              <a:gd name="connsiteX202" fmla="*/ 2264911 w 12192000"/>
              <a:gd name="connsiteY202" fmla="*/ 101639 h 1157500"/>
              <a:gd name="connsiteX203" fmla="*/ 2454058 w 12192000"/>
              <a:gd name="connsiteY203" fmla="*/ 67266 h 1157500"/>
              <a:gd name="connsiteX204" fmla="*/ 2534188 w 12192000"/>
              <a:gd name="connsiteY204" fmla="*/ 63730 h 1157500"/>
              <a:gd name="connsiteX205" fmla="*/ 2616912 w 12192000"/>
              <a:gd name="connsiteY205" fmla="*/ 44757 h 1157500"/>
              <a:gd name="connsiteX206" fmla="*/ 2698592 w 12192000"/>
              <a:gd name="connsiteY206" fmla="*/ 35873 h 1157500"/>
              <a:gd name="connsiteX207" fmla="*/ 2891953 w 12192000"/>
              <a:gd name="connsiteY20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78958 w 12192000"/>
              <a:gd name="connsiteY62" fmla="*/ 180824 h 1157500"/>
              <a:gd name="connsiteX63" fmla="*/ 6894439 w 12192000"/>
              <a:gd name="connsiteY63" fmla="*/ 177642 h 1157500"/>
              <a:gd name="connsiteX64" fmla="*/ 6963220 w 12192000"/>
              <a:gd name="connsiteY64" fmla="*/ 167304 h 1157500"/>
              <a:gd name="connsiteX65" fmla="*/ 6976706 w 12192000"/>
              <a:gd name="connsiteY65" fmla="*/ 170894 h 1157500"/>
              <a:gd name="connsiteX66" fmla="*/ 6987064 w 12192000"/>
              <a:gd name="connsiteY66" fmla="*/ 160402 h 1157500"/>
              <a:gd name="connsiteX67" fmla="*/ 7058714 w 12192000"/>
              <a:gd name="connsiteY67" fmla="*/ 175992 h 1157500"/>
              <a:gd name="connsiteX68" fmla="*/ 7060499 w 12192000"/>
              <a:gd name="connsiteY68" fmla="*/ 176063 h 1157500"/>
              <a:gd name="connsiteX69" fmla="*/ 7176563 w 12192000"/>
              <a:gd name="connsiteY69" fmla="*/ 173244 h 1157500"/>
              <a:gd name="connsiteX70" fmla="*/ 7205529 w 12192000"/>
              <a:gd name="connsiteY70" fmla="*/ 181011 h 1157500"/>
              <a:gd name="connsiteX71" fmla="*/ 7310118 w 12192000"/>
              <a:gd name="connsiteY71" fmla="*/ 162605 h 1157500"/>
              <a:gd name="connsiteX72" fmla="*/ 7673859 w 12192000"/>
              <a:gd name="connsiteY72" fmla="*/ 150336 h 1157500"/>
              <a:gd name="connsiteX73" fmla="*/ 7692748 w 12192000"/>
              <a:gd name="connsiteY73" fmla="*/ 161537 h 1157500"/>
              <a:gd name="connsiteX74" fmla="*/ 7756672 w 12192000"/>
              <a:gd name="connsiteY74" fmla="*/ 157372 h 1157500"/>
              <a:gd name="connsiteX75" fmla="*/ 7974189 w 12192000"/>
              <a:gd name="connsiteY75" fmla="*/ 154819 h 1157500"/>
              <a:gd name="connsiteX76" fmla="*/ 8101969 w 12192000"/>
              <a:gd name="connsiteY76" fmla="*/ 144495 h 1157500"/>
              <a:gd name="connsiteX77" fmla="*/ 8106826 w 12192000"/>
              <a:gd name="connsiteY77" fmla="*/ 139853 h 1157500"/>
              <a:gd name="connsiteX78" fmla="*/ 8162058 w 12192000"/>
              <a:gd name="connsiteY78" fmla="*/ 96704 h 1157500"/>
              <a:gd name="connsiteX79" fmla="*/ 8184568 w 12192000"/>
              <a:gd name="connsiteY79" fmla="*/ 93990 h 1157500"/>
              <a:gd name="connsiteX80" fmla="*/ 8228227 w 12192000"/>
              <a:gd name="connsiteY80" fmla="*/ 105972 h 1157500"/>
              <a:gd name="connsiteX81" fmla="*/ 8237963 w 12192000"/>
              <a:gd name="connsiteY81" fmla="*/ 106996 h 1157500"/>
              <a:gd name="connsiteX82" fmla="*/ 8248358 w 12192000"/>
              <a:gd name="connsiteY82" fmla="*/ 106062 h 1157500"/>
              <a:gd name="connsiteX83" fmla="*/ 8249309 w 12192000"/>
              <a:gd name="connsiteY83" fmla="*/ 106698 h 1157500"/>
              <a:gd name="connsiteX84" fmla="*/ 8249997 w 12192000"/>
              <a:gd name="connsiteY84" fmla="*/ 105915 h 1157500"/>
              <a:gd name="connsiteX85" fmla="*/ 8272162 w 12192000"/>
              <a:gd name="connsiteY85" fmla="*/ 103924 h 1157500"/>
              <a:gd name="connsiteX86" fmla="*/ 8292349 w 12192000"/>
              <a:gd name="connsiteY86" fmla="*/ 97480 h 1157500"/>
              <a:gd name="connsiteX87" fmla="*/ 8307239 w 12192000"/>
              <a:gd name="connsiteY87" fmla="*/ 94591 h 1157500"/>
              <a:gd name="connsiteX88" fmla="*/ 8339282 w 12192000"/>
              <a:gd name="connsiteY88" fmla="*/ 108942 h 1157500"/>
              <a:gd name="connsiteX89" fmla="*/ 8346156 w 12192000"/>
              <a:gd name="connsiteY89" fmla="*/ 111227 h 1157500"/>
              <a:gd name="connsiteX90" fmla="*/ 8346467 w 12192000"/>
              <a:gd name="connsiteY90" fmla="*/ 111024 h 1157500"/>
              <a:gd name="connsiteX91" fmla="*/ 8354069 w 12192000"/>
              <a:gd name="connsiteY91" fmla="*/ 112942 h 1157500"/>
              <a:gd name="connsiteX92" fmla="*/ 8358687 w 12192000"/>
              <a:gd name="connsiteY92" fmla="*/ 115393 h 1157500"/>
              <a:gd name="connsiteX93" fmla="*/ 8433385 w 12192000"/>
              <a:gd name="connsiteY93" fmla="*/ 99669 h 1157500"/>
              <a:gd name="connsiteX94" fmla="*/ 8533779 w 12192000"/>
              <a:gd name="connsiteY94" fmla="*/ 98374 h 1157500"/>
              <a:gd name="connsiteX95" fmla="*/ 8632833 w 12192000"/>
              <a:gd name="connsiteY95" fmla="*/ 100532 h 1157500"/>
              <a:gd name="connsiteX96" fmla="*/ 8668523 w 12192000"/>
              <a:gd name="connsiteY96" fmla="*/ 102979 h 1157500"/>
              <a:gd name="connsiteX97" fmla="*/ 8732893 w 12192000"/>
              <a:gd name="connsiteY97" fmla="*/ 99991 h 1157500"/>
              <a:gd name="connsiteX98" fmla="*/ 8764071 w 12192000"/>
              <a:gd name="connsiteY98" fmla="*/ 94587 h 1157500"/>
              <a:gd name="connsiteX99" fmla="*/ 8767004 w 12192000"/>
              <a:gd name="connsiteY99" fmla="*/ 91519 h 1157500"/>
              <a:gd name="connsiteX100" fmla="*/ 8772553 w 12192000"/>
              <a:gd name="connsiteY100" fmla="*/ 90314 h 1157500"/>
              <a:gd name="connsiteX101" fmla="*/ 8787201 w 12192000"/>
              <a:gd name="connsiteY101" fmla="*/ 92033 h 1157500"/>
              <a:gd name="connsiteX102" fmla="*/ 8792624 w 12192000"/>
              <a:gd name="connsiteY102" fmla="*/ 93503 h 1157500"/>
              <a:gd name="connsiteX103" fmla="*/ 8800741 w 12192000"/>
              <a:gd name="connsiteY103" fmla="*/ 93897 h 1157500"/>
              <a:gd name="connsiteX104" fmla="*/ 8800966 w 12192000"/>
              <a:gd name="connsiteY104" fmla="*/ 93645 h 1157500"/>
              <a:gd name="connsiteX105" fmla="*/ 8808513 w 12192000"/>
              <a:gd name="connsiteY105" fmla="*/ 94530 h 1157500"/>
              <a:gd name="connsiteX106" fmla="*/ 8845110 w 12192000"/>
              <a:gd name="connsiteY106" fmla="*/ 102179 h 1157500"/>
              <a:gd name="connsiteX107" fmla="*/ 8917529 w 12192000"/>
              <a:gd name="connsiteY107" fmla="*/ 76373 h 1157500"/>
              <a:gd name="connsiteX108" fmla="*/ 9026654 w 12192000"/>
              <a:gd name="connsiteY108" fmla="*/ 93420 h 1157500"/>
              <a:gd name="connsiteX109" fmla="*/ 9088505 w 12192000"/>
              <a:gd name="connsiteY109" fmla="*/ 113002 h 1157500"/>
              <a:gd name="connsiteX110" fmla="*/ 9203241 w 12192000"/>
              <a:gd name="connsiteY110" fmla="*/ 111713 h 1157500"/>
              <a:gd name="connsiteX111" fmla="*/ 9415584 w 12192000"/>
              <a:gd name="connsiteY111" fmla="*/ 157156 h 1157500"/>
              <a:gd name="connsiteX112" fmla="*/ 9505102 w 12192000"/>
              <a:gd name="connsiteY112" fmla="*/ 141042 h 1157500"/>
              <a:gd name="connsiteX113" fmla="*/ 9643040 w 12192000"/>
              <a:gd name="connsiteY113" fmla="*/ 158233 h 1157500"/>
              <a:gd name="connsiteX114" fmla="*/ 9762999 w 12192000"/>
              <a:gd name="connsiteY114" fmla="*/ 162623 h 1157500"/>
              <a:gd name="connsiteX115" fmla="*/ 9776183 w 12192000"/>
              <a:gd name="connsiteY115" fmla="*/ 162191 h 1157500"/>
              <a:gd name="connsiteX116" fmla="*/ 9780532 w 12192000"/>
              <a:gd name="connsiteY116" fmla="*/ 155823 h 1157500"/>
              <a:gd name="connsiteX117" fmla="*/ 9910588 w 12192000"/>
              <a:gd name="connsiteY117" fmla="*/ 154327 h 1157500"/>
              <a:gd name="connsiteX118" fmla="*/ 9924173 w 12192000"/>
              <a:gd name="connsiteY118" fmla="*/ 158591 h 1157500"/>
              <a:gd name="connsiteX119" fmla="*/ 10010969 w 12192000"/>
              <a:gd name="connsiteY119" fmla="*/ 155802 h 1157500"/>
              <a:gd name="connsiteX120" fmla="*/ 10070699 w 12192000"/>
              <a:gd name="connsiteY120" fmla="*/ 157854 h 1157500"/>
              <a:gd name="connsiteX121" fmla="*/ 10155104 w 12192000"/>
              <a:gd name="connsiteY121" fmla="*/ 151613 h 1157500"/>
              <a:gd name="connsiteX122" fmla="*/ 10250982 w 12192000"/>
              <a:gd name="connsiteY122" fmla="*/ 128642 h 1157500"/>
              <a:gd name="connsiteX123" fmla="*/ 10343301 w 12192000"/>
              <a:gd name="connsiteY123" fmla="*/ 90884 h 1157500"/>
              <a:gd name="connsiteX124" fmla="*/ 10366625 w 12192000"/>
              <a:gd name="connsiteY124" fmla="*/ 79428 h 1157500"/>
              <a:gd name="connsiteX125" fmla="*/ 10433505 w 12192000"/>
              <a:gd name="connsiteY125" fmla="*/ 65000 h 1157500"/>
              <a:gd name="connsiteX126" fmla="*/ 10547510 w 12192000"/>
              <a:gd name="connsiteY126" fmla="*/ 47246 h 1157500"/>
              <a:gd name="connsiteX127" fmla="*/ 10588150 w 12192000"/>
              <a:gd name="connsiteY127" fmla="*/ 32287 h 1157500"/>
              <a:gd name="connsiteX128" fmla="*/ 10589457 w 12192000"/>
              <a:gd name="connsiteY128" fmla="*/ 25296 h 1157500"/>
              <a:gd name="connsiteX129" fmla="*/ 10699976 w 12192000"/>
              <a:gd name="connsiteY129" fmla="*/ 43345 h 1157500"/>
              <a:gd name="connsiteX130" fmla="*/ 10812237 w 12192000"/>
              <a:gd name="connsiteY130" fmla="*/ 46327 h 1157500"/>
              <a:gd name="connsiteX131" fmla="*/ 10869837 w 12192000"/>
              <a:gd name="connsiteY131" fmla="*/ 65795 h 1157500"/>
              <a:gd name="connsiteX132" fmla="*/ 10881770 w 12192000"/>
              <a:gd name="connsiteY132" fmla="*/ 73672 h 1157500"/>
              <a:gd name="connsiteX133" fmla="*/ 10896899 w 12192000"/>
              <a:gd name="connsiteY133" fmla="*/ 70731 h 1157500"/>
              <a:gd name="connsiteX134" fmla="*/ 10901748 w 12192000"/>
              <a:gd name="connsiteY134" fmla="*/ 66352 h 1157500"/>
              <a:gd name="connsiteX135" fmla="*/ 10947419 w 12192000"/>
              <a:gd name="connsiteY135" fmla="*/ 83316 h 1157500"/>
              <a:gd name="connsiteX136" fmla="*/ 10953034 w 12192000"/>
              <a:gd name="connsiteY136" fmla="*/ 84438 h 1157500"/>
              <a:gd name="connsiteX137" fmla="*/ 10992070 w 12192000"/>
              <a:gd name="connsiteY137" fmla="*/ 88841 h 1157500"/>
              <a:gd name="connsiteX138" fmla="*/ 11112372 w 12192000"/>
              <a:gd name="connsiteY138" fmla="*/ 82247 h 1157500"/>
              <a:gd name="connsiteX139" fmla="*/ 11147719 w 12192000"/>
              <a:gd name="connsiteY139" fmla="*/ 80560 h 1157500"/>
              <a:gd name="connsiteX140" fmla="*/ 11172617 w 12192000"/>
              <a:gd name="connsiteY140" fmla="*/ 76265 h 1157500"/>
              <a:gd name="connsiteX141" fmla="*/ 11240397 w 12192000"/>
              <a:gd name="connsiteY141" fmla="*/ 81830 h 1157500"/>
              <a:gd name="connsiteX142" fmla="*/ 11270034 w 12192000"/>
              <a:gd name="connsiteY142" fmla="*/ 91947 h 1157500"/>
              <a:gd name="connsiteX143" fmla="*/ 11293091 w 12192000"/>
              <a:gd name="connsiteY143" fmla="*/ 92042 h 1157500"/>
              <a:gd name="connsiteX144" fmla="*/ 11310949 w 12192000"/>
              <a:gd name="connsiteY144" fmla="*/ 97842 h 1157500"/>
              <a:gd name="connsiteX145" fmla="*/ 11345279 w 12192000"/>
              <a:gd name="connsiteY145" fmla="*/ 95451 h 1157500"/>
              <a:gd name="connsiteX146" fmla="*/ 11354597 w 12192000"/>
              <a:gd name="connsiteY146" fmla="*/ 97953 h 1157500"/>
              <a:gd name="connsiteX147" fmla="*/ 11367725 w 12192000"/>
              <a:gd name="connsiteY147" fmla="*/ 97999 h 1157500"/>
              <a:gd name="connsiteX148" fmla="*/ 11399832 w 12192000"/>
              <a:gd name="connsiteY148" fmla="*/ 110616 h 1157500"/>
              <a:gd name="connsiteX149" fmla="*/ 11487595 w 12192000"/>
              <a:gd name="connsiteY149" fmla="*/ 152322 h 1157500"/>
              <a:gd name="connsiteX150" fmla="*/ 11590850 w 12192000"/>
              <a:gd name="connsiteY150" fmla="*/ 238552 h 1157500"/>
              <a:gd name="connsiteX151" fmla="*/ 11736204 w 12192000"/>
              <a:gd name="connsiteY151" fmla="*/ 277509 h 1157500"/>
              <a:gd name="connsiteX152" fmla="*/ 11760331 w 12192000"/>
              <a:gd name="connsiteY152" fmla="*/ 291936 h 1157500"/>
              <a:gd name="connsiteX153" fmla="*/ 11819139 w 12192000"/>
              <a:gd name="connsiteY153" fmla="*/ 304143 h 1157500"/>
              <a:gd name="connsiteX154" fmla="*/ 11821967 w 12192000"/>
              <a:gd name="connsiteY154" fmla="*/ 305790 h 1157500"/>
              <a:gd name="connsiteX155" fmla="*/ 11847125 w 12192000"/>
              <a:gd name="connsiteY155" fmla="*/ 297401 h 1157500"/>
              <a:gd name="connsiteX156" fmla="*/ 11980134 w 12192000"/>
              <a:gd name="connsiteY156" fmla="*/ 321911 h 1157500"/>
              <a:gd name="connsiteX157" fmla="*/ 12174576 w 12192000"/>
              <a:gd name="connsiteY157" fmla="*/ 376108 h 1157500"/>
              <a:gd name="connsiteX158" fmla="*/ 12192000 w 12192000"/>
              <a:gd name="connsiteY158" fmla="*/ 379233 h 1157500"/>
              <a:gd name="connsiteX159" fmla="*/ 12192000 w 12192000"/>
              <a:gd name="connsiteY159" fmla="*/ 1157500 h 1157500"/>
              <a:gd name="connsiteX160" fmla="*/ 0 w 12192000"/>
              <a:gd name="connsiteY160" fmla="*/ 1157500 h 1157500"/>
              <a:gd name="connsiteX161" fmla="*/ 0 w 12192000"/>
              <a:gd name="connsiteY161" fmla="*/ 483545 h 1157500"/>
              <a:gd name="connsiteX162" fmla="*/ 5331 w 12192000"/>
              <a:gd name="connsiteY162" fmla="*/ 482797 h 1157500"/>
              <a:gd name="connsiteX163" fmla="*/ 39902 w 12192000"/>
              <a:gd name="connsiteY163" fmla="*/ 472284 h 1157500"/>
              <a:gd name="connsiteX164" fmla="*/ 117880 w 12192000"/>
              <a:gd name="connsiteY164" fmla="*/ 420956 h 1157500"/>
              <a:gd name="connsiteX165" fmla="*/ 238140 w 12192000"/>
              <a:gd name="connsiteY165" fmla="*/ 379297 h 1157500"/>
              <a:gd name="connsiteX166" fmla="*/ 249589 w 12192000"/>
              <a:gd name="connsiteY166" fmla="*/ 379517 h 1157500"/>
              <a:gd name="connsiteX167" fmla="*/ 296963 w 12192000"/>
              <a:gd name="connsiteY167" fmla="*/ 356102 h 1157500"/>
              <a:gd name="connsiteX168" fmla="*/ 339235 w 12192000"/>
              <a:gd name="connsiteY168" fmla="*/ 324425 h 1157500"/>
              <a:gd name="connsiteX169" fmla="*/ 447152 w 12192000"/>
              <a:gd name="connsiteY169" fmla="*/ 327423 h 1157500"/>
              <a:gd name="connsiteX170" fmla="*/ 475247 w 12192000"/>
              <a:gd name="connsiteY170" fmla="*/ 336714 h 1157500"/>
              <a:gd name="connsiteX171" fmla="*/ 477967 w 12192000"/>
              <a:gd name="connsiteY171" fmla="*/ 337960 h 1157500"/>
              <a:gd name="connsiteX172" fmla="*/ 703732 w 12192000"/>
              <a:gd name="connsiteY172" fmla="*/ 316599 h 1157500"/>
              <a:gd name="connsiteX173" fmla="*/ 853391 w 12192000"/>
              <a:gd name="connsiteY173" fmla="*/ 303591 h 1157500"/>
              <a:gd name="connsiteX174" fmla="*/ 925332 w 12192000"/>
              <a:gd name="connsiteY174" fmla="*/ 298686 h 1157500"/>
              <a:gd name="connsiteX175" fmla="*/ 941286 w 12192000"/>
              <a:gd name="connsiteY175" fmla="*/ 288932 h 1157500"/>
              <a:gd name="connsiteX176" fmla="*/ 950845 w 12192000"/>
              <a:gd name="connsiteY176" fmla="*/ 286595 h 1157500"/>
              <a:gd name="connsiteX177" fmla="*/ 953292 w 12192000"/>
              <a:gd name="connsiteY177" fmla="*/ 280892 h 1157500"/>
              <a:gd name="connsiteX178" fmla="*/ 967499 w 12192000"/>
              <a:gd name="connsiteY178" fmla="*/ 273760 h 1157500"/>
              <a:gd name="connsiteX179" fmla="*/ 1069267 w 12192000"/>
              <a:gd name="connsiteY179" fmla="*/ 262766 h 1157500"/>
              <a:gd name="connsiteX180" fmla="*/ 1138407 w 12192000"/>
              <a:gd name="connsiteY180" fmla="*/ 246567 h 1157500"/>
              <a:gd name="connsiteX181" fmla="*/ 1164931 w 12192000"/>
              <a:gd name="connsiteY181" fmla="*/ 238622 h 1157500"/>
              <a:gd name="connsiteX182" fmla="*/ 1211622 w 12192000"/>
              <a:gd name="connsiteY182" fmla="*/ 220676 h 1157500"/>
              <a:gd name="connsiteX183" fmla="*/ 1274567 w 12192000"/>
              <a:gd name="connsiteY183" fmla="*/ 203380 h 1157500"/>
              <a:gd name="connsiteX184" fmla="*/ 1325029 w 12192000"/>
              <a:gd name="connsiteY184" fmla="*/ 207937 h 1157500"/>
              <a:gd name="connsiteX185" fmla="*/ 1356805 w 12192000"/>
              <a:gd name="connsiteY185" fmla="*/ 203622 h 1157500"/>
              <a:gd name="connsiteX186" fmla="*/ 1468752 w 12192000"/>
              <a:gd name="connsiteY186" fmla="*/ 214604 h 1157500"/>
              <a:gd name="connsiteX187" fmla="*/ 1650750 w 12192000"/>
              <a:gd name="connsiteY187" fmla="*/ 165090 h 1157500"/>
              <a:gd name="connsiteX188" fmla="*/ 1655056 w 12192000"/>
              <a:gd name="connsiteY188" fmla="*/ 172106 h 1157500"/>
              <a:gd name="connsiteX189" fmla="*/ 1683220 w 12192000"/>
              <a:gd name="connsiteY189" fmla="*/ 169652 h 1157500"/>
              <a:gd name="connsiteX190" fmla="*/ 1685599 w 12192000"/>
              <a:gd name="connsiteY190" fmla="*/ 165388 h 1157500"/>
              <a:gd name="connsiteX191" fmla="*/ 1735783 w 12192000"/>
              <a:gd name="connsiteY191" fmla="*/ 177400 h 1157500"/>
              <a:gd name="connsiteX192" fmla="*/ 1797102 w 12192000"/>
              <a:gd name="connsiteY192" fmla="*/ 182289 h 1157500"/>
              <a:gd name="connsiteX193" fmla="*/ 1845638 w 12192000"/>
              <a:gd name="connsiteY193" fmla="*/ 163774 h 1157500"/>
              <a:gd name="connsiteX194" fmla="*/ 1848980 w 12192000"/>
              <a:gd name="connsiteY194" fmla="*/ 167516 h 1157500"/>
              <a:gd name="connsiteX195" fmla="*/ 1880587 w 12192000"/>
              <a:gd name="connsiteY195" fmla="*/ 165506 h 1157500"/>
              <a:gd name="connsiteX196" fmla="*/ 1995803 w 12192000"/>
              <a:gd name="connsiteY196" fmla="*/ 131847 h 1157500"/>
              <a:gd name="connsiteX197" fmla="*/ 2057448 w 12192000"/>
              <a:gd name="connsiteY197" fmla="*/ 128650 h 1157500"/>
              <a:gd name="connsiteX198" fmla="*/ 2119088 w 12192000"/>
              <a:gd name="connsiteY198" fmla="*/ 113508 h 1157500"/>
              <a:gd name="connsiteX199" fmla="*/ 2138831 w 12192000"/>
              <a:gd name="connsiteY199" fmla="*/ 116194 h 1157500"/>
              <a:gd name="connsiteX200" fmla="*/ 2214259 w 12192000"/>
              <a:gd name="connsiteY200" fmla="*/ 110542 h 1157500"/>
              <a:gd name="connsiteX201" fmla="*/ 2264911 w 12192000"/>
              <a:gd name="connsiteY201" fmla="*/ 101639 h 1157500"/>
              <a:gd name="connsiteX202" fmla="*/ 2454058 w 12192000"/>
              <a:gd name="connsiteY202" fmla="*/ 67266 h 1157500"/>
              <a:gd name="connsiteX203" fmla="*/ 2534188 w 12192000"/>
              <a:gd name="connsiteY203" fmla="*/ 63730 h 1157500"/>
              <a:gd name="connsiteX204" fmla="*/ 2616912 w 12192000"/>
              <a:gd name="connsiteY204" fmla="*/ 44757 h 1157500"/>
              <a:gd name="connsiteX205" fmla="*/ 2698592 w 12192000"/>
              <a:gd name="connsiteY205" fmla="*/ 35873 h 1157500"/>
              <a:gd name="connsiteX206" fmla="*/ 2891953 w 12192000"/>
              <a:gd name="connsiteY20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19089 w 12192000"/>
              <a:gd name="connsiteY53" fmla="*/ 191842 h 1157500"/>
              <a:gd name="connsiteX54" fmla="*/ 6595639 w 12192000"/>
              <a:gd name="connsiteY54" fmla="*/ 168164 h 1157500"/>
              <a:gd name="connsiteX55" fmla="*/ 6692265 w 12192000"/>
              <a:gd name="connsiteY55" fmla="*/ 164829 h 1157500"/>
              <a:gd name="connsiteX56" fmla="*/ 6697219 w 12192000"/>
              <a:gd name="connsiteY56" fmla="*/ 165301 h 1157500"/>
              <a:gd name="connsiteX57" fmla="*/ 6713656 w 12192000"/>
              <a:gd name="connsiteY57" fmla="*/ 153600 h 1157500"/>
              <a:gd name="connsiteX58" fmla="*/ 6714383 w 12192000"/>
              <a:gd name="connsiteY58" fmla="*/ 150425 h 1157500"/>
              <a:gd name="connsiteX59" fmla="*/ 6774793 w 12192000"/>
              <a:gd name="connsiteY59" fmla="*/ 159713 h 1157500"/>
              <a:gd name="connsiteX60" fmla="*/ 6782112 w 12192000"/>
              <a:gd name="connsiteY60" fmla="*/ 155255 h 1157500"/>
              <a:gd name="connsiteX61" fmla="*/ 6878958 w 12192000"/>
              <a:gd name="connsiteY61" fmla="*/ 180824 h 1157500"/>
              <a:gd name="connsiteX62" fmla="*/ 6894439 w 12192000"/>
              <a:gd name="connsiteY62" fmla="*/ 177642 h 1157500"/>
              <a:gd name="connsiteX63" fmla="*/ 6963220 w 12192000"/>
              <a:gd name="connsiteY63" fmla="*/ 167304 h 1157500"/>
              <a:gd name="connsiteX64" fmla="*/ 6976706 w 12192000"/>
              <a:gd name="connsiteY64" fmla="*/ 170894 h 1157500"/>
              <a:gd name="connsiteX65" fmla="*/ 6987064 w 12192000"/>
              <a:gd name="connsiteY65" fmla="*/ 160402 h 1157500"/>
              <a:gd name="connsiteX66" fmla="*/ 7058714 w 12192000"/>
              <a:gd name="connsiteY66" fmla="*/ 175992 h 1157500"/>
              <a:gd name="connsiteX67" fmla="*/ 7060499 w 12192000"/>
              <a:gd name="connsiteY67" fmla="*/ 176063 h 1157500"/>
              <a:gd name="connsiteX68" fmla="*/ 7176563 w 12192000"/>
              <a:gd name="connsiteY68" fmla="*/ 173244 h 1157500"/>
              <a:gd name="connsiteX69" fmla="*/ 7205529 w 12192000"/>
              <a:gd name="connsiteY69" fmla="*/ 181011 h 1157500"/>
              <a:gd name="connsiteX70" fmla="*/ 7310118 w 12192000"/>
              <a:gd name="connsiteY70" fmla="*/ 162605 h 1157500"/>
              <a:gd name="connsiteX71" fmla="*/ 7673859 w 12192000"/>
              <a:gd name="connsiteY71" fmla="*/ 150336 h 1157500"/>
              <a:gd name="connsiteX72" fmla="*/ 7692748 w 12192000"/>
              <a:gd name="connsiteY72" fmla="*/ 161537 h 1157500"/>
              <a:gd name="connsiteX73" fmla="*/ 7756672 w 12192000"/>
              <a:gd name="connsiteY73" fmla="*/ 157372 h 1157500"/>
              <a:gd name="connsiteX74" fmla="*/ 7974189 w 12192000"/>
              <a:gd name="connsiteY74" fmla="*/ 154819 h 1157500"/>
              <a:gd name="connsiteX75" fmla="*/ 8101969 w 12192000"/>
              <a:gd name="connsiteY75" fmla="*/ 144495 h 1157500"/>
              <a:gd name="connsiteX76" fmla="*/ 8106826 w 12192000"/>
              <a:gd name="connsiteY76" fmla="*/ 139853 h 1157500"/>
              <a:gd name="connsiteX77" fmla="*/ 8162058 w 12192000"/>
              <a:gd name="connsiteY77" fmla="*/ 96704 h 1157500"/>
              <a:gd name="connsiteX78" fmla="*/ 8184568 w 12192000"/>
              <a:gd name="connsiteY78" fmla="*/ 93990 h 1157500"/>
              <a:gd name="connsiteX79" fmla="*/ 8228227 w 12192000"/>
              <a:gd name="connsiteY79" fmla="*/ 105972 h 1157500"/>
              <a:gd name="connsiteX80" fmla="*/ 8237963 w 12192000"/>
              <a:gd name="connsiteY80" fmla="*/ 106996 h 1157500"/>
              <a:gd name="connsiteX81" fmla="*/ 8248358 w 12192000"/>
              <a:gd name="connsiteY81" fmla="*/ 106062 h 1157500"/>
              <a:gd name="connsiteX82" fmla="*/ 8249309 w 12192000"/>
              <a:gd name="connsiteY82" fmla="*/ 106698 h 1157500"/>
              <a:gd name="connsiteX83" fmla="*/ 8249997 w 12192000"/>
              <a:gd name="connsiteY83" fmla="*/ 105915 h 1157500"/>
              <a:gd name="connsiteX84" fmla="*/ 8272162 w 12192000"/>
              <a:gd name="connsiteY84" fmla="*/ 103924 h 1157500"/>
              <a:gd name="connsiteX85" fmla="*/ 8292349 w 12192000"/>
              <a:gd name="connsiteY85" fmla="*/ 97480 h 1157500"/>
              <a:gd name="connsiteX86" fmla="*/ 8307239 w 12192000"/>
              <a:gd name="connsiteY86" fmla="*/ 94591 h 1157500"/>
              <a:gd name="connsiteX87" fmla="*/ 8339282 w 12192000"/>
              <a:gd name="connsiteY87" fmla="*/ 108942 h 1157500"/>
              <a:gd name="connsiteX88" fmla="*/ 8346156 w 12192000"/>
              <a:gd name="connsiteY88" fmla="*/ 111227 h 1157500"/>
              <a:gd name="connsiteX89" fmla="*/ 8346467 w 12192000"/>
              <a:gd name="connsiteY89" fmla="*/ 111024 h 1157500"/>
              <a:gd name="connsiteX90" fmla="*/ 8354069 w 12192000"/>
              <a:gd name="connsiteY90" fmla="*/ 112942 h 1157500"/>
              <a:gd name="connsiteX91" fmla="*/ 8358687 w 12192000"/>
              <a:gd name="connsiteY91" fmla="*/ 115393 h 1157500"/>
              <a:gd name="connsiteX92" fmla="*/ 8433385 w 12192000"/>
              <a:gd name="connsiteY92" fmla="*/ 99669 h 1157500"/>
              <a:gd name="connsiteX93" fmla="*/ 8533779 w 12192000"/>
              <a:gd name="connsiteY93" fmla="*/ 98374 h 1157500"/>
              <a:gd name="connsiteX94" fmla="*/ 8632833 w 12192000"/>
              <a:gd name="connsiteY94" fmla="*/ 100532 h 1157500"/>
              <a:gd name="connsiteX95" fmla="*/ 8668523 w 12192000"/>
              <a:gd name="connsiteY95" fmla="*/ 102979 h 1157500"/>
              <a:gd name="connsiteX96" fmla="*/ 8732893 w 12192000"/>
              <a:gd name="connsiteY96" fmla="*/ 99991 h 1157500"/>
              <a:gd name="connsiteX97" fmla="*/ 8764071 w 12192000"/>
              <a:gd name="connsiteY97" fmla="*/ 94587 h 1157500"/>
              <a:gd name="connsiteX98" fmla="*/ 8767004 w 12192000"/>
              <a:gd name="connsiteY98" fmla="*/ 91519 h 1157500"/>
              <a:gd name="connsiteX99" fmla="*/ 8772553 w 12192000"/>
              <a:gd name="connsiteY99" fmla="*/ 90314 h 1157500"/>
              <a:gd name="connsiteX100" fmla="*/ 8787201 w 12192000"/>
              <a:gd name="connsiteY100" fmla="*/ 92033 h 1157500"/>
              <a:gd name="connsiteX101" fmla="*/ 8792624 w 12192000"/>
              <a:gd name="connsiteY101" fmla="*/ 93503 h 1157500"/>
              <a:gd name="connsiteX102" fmla="*/ 8800741 w 12192000"/>
              <a:gd name="connsiteY102" fmla="*/ 93897 h 1157500"/>
              <a:gd name="connsiteX103" fmla="*/ 8800966 w 12192000"/>
              <a:gd name="connsiteY103" fmla="*/ 93645 h 1157500"/>
              <a:gd name="connsiteX104" fmla="*/ 8808513 w 12192000"/>
              <a:gd name="connsiteY104" fmla="*/ 94530 h 1157500"/>
              <a:gd name="connsiteX105" fmla="*/ 8845110 w 12192000"/>
              <a:gd name="connsiteY105" fmla="*/ 102179 h 1157500"/>
              <a:gd name="connsiteX106" fmla="*/ 8917529 w 12192000"/>
              <a:gd name="connsiteY106" fmla="*/ 76373 h 1157500"/>
              <a:gd name="connsiteX107" fmla="*/ 9026654 w 12192000"/>
              <a:gd name="connsiteY107" fmla="*/ 93420 h 1157500"/>
              <a:gd name="connsiteX108" fmla="*/ 9088505 w 12192000"/>
              <a:gd name="connsiteY108" fmla="*/ 113002 h 1157500"/>
              <a:gd name="connsiteX109" fmla="*/ 9203241 w 12192000"/>
              <a:gd name="connsiteY109" fmla="*/ 111713 h 1157500"/>
              <a:gd name="connsiteX110" fmla="*/ 9415584 w 12192000"/>
              <a:gd name="connsiteY110" fmla="*/ 157156 h 1157500"/>
              <a:gd name="connsiteX111" fmla="*/ 9505102 w 12192000"/>
              <a:gd name="connsiteY111" fmla="*/ 141042 h 1157500"/>
              <a:gd name="connsiteX112" fmla="*/ 9643040 w 12192000"/>
              <a:gd name="connsiteY112" fmla="*/ 158233 h 1157500"/>
              <a:gd name="connsiteX113" fmla="*/ 9762999 w 12192000"/>
              <a:gd name="connsiteY113" fmla="*/ 162623 h 1157500"/>
              <a:gd name="connsiteX114" fmla="*/ 9776183 w 12192000"/>
              <a:gd name="connsiteY114" fmla="*/ 162191 h 1157500"/>
              <a:gd name="connsiteX115" fmla="*/ 9780532 w 12192000"/>
              <a:gd name="connsiteY115" fmla="*/ 155823 h 1157500"/>
              <a:gd name="connsiteX116" fmla="*/ 9910588 w 12192000"/>
              <a:gd name="connsiteY116" fmla="*/ 154327 h 1157500"/>
              <a:gd name="connsiteX117" fmla="*/ 9924173 w 12192000"/>
              <a:gd name="connsiteY117" fmla="*/ 158591 h 1157500"/>
              <a:gd name="connsiteX118" fmla="*/ 10010969 w 12192000"/>
              <a:gd name="connsiteY118" fmla="*/ 155802 h 1157500"/>
              <a:gd name="connsiteX119" fmla="*/ 10070699 w 12192000"/>
              <a:gd name="connsiteY119" fmla="*/ 157854 h 1157500"/>
              <a:gd name="connsiteX120" fmla="*/ 10155104 w 12192000"/>
              <a:gd name="connsiteY120" fmla="*/ 151613 h 1157500"/>
              <a:gd name="connsiteX121" fmla="*/ 10250982 w 12192000"/>
              <a:gd name="connsiteY121" fmla="*/ 128642 h 1157500"/>
              <a:gd name="connsiteX122" fmla="*/ 10343301 w 12192000"/>
              <a:gd name="connsiteY122" fmla="*/ 90884 h 1157500"/>
              <a:gd name="connsiteX123" fmla="*/ 10366625 w 12192000"/>
              <a:gd name="connsiteY123" fmla="*/ 79428 h 1157500"/>
              <a:gd name="connsiteX124" fmla="*/ 10433505 w 12192000"/>
              <a:gd name="connsiteY124" fmla="*/ 65000 h 1157500"/>
              <a:gd name="connsiteX125" fmla="*/ 10547510 w 12192000"/>
              <a:gd name="connsiteY125" fmla="*/ 47246 h 1157500"/>
              <a:gd name="connsiteX126" fmla="*/ 10588150 w 12192000"/>
              <a:gd name="connsiteY126" fmla="*/ 32287 h 1157500"/>
              <a:gd name="connsiteX127" fmla="*/ 10589457 w 12192000"/>
              <a:gd name="connsiteY127" fmla="*/ 25296 h 1157500"/>
              <a:gd name="connsiteX128" fmla="*/ 10699976 w 12192000"/>
              <a:gd name="connsiteY128" fmla="*/ 43345 h 1157500"/>
              <a:gd name="connsiteX129" fmla="*/ 10812237 w 12192000"/>
              <a:gd name="connsiteY129" fmla="*/ 46327 h 1157500"/>
              <a:gd name="connsiteX130" fmla="*/ 10869837 w 12192000"/>
              <a:gd name="connsiteY130" fmla="*/ 65795 h 1157500"/>
              <a:gd name="connsiteX131" fmla="*/ 10881770 w 12192000"/>
              <a:gd name="connsiteY131" fmla="*/ 73672 h 1157500"/>
              <a:gd name="connsiteX132" fmla="*/ 10896899 w 12192000"/>
              <a:gd name="connsiteY132" fmla="*/ 70731 h 1157500"/>
              <a:gd name="connsiteX133" fmla="*/ 10901748 w 12192000"/>
              <a:gd name="connsiteY133" fmla="*/ 66352 h 1157500"/>
              <a:gd name="connsiteX134" fmla="*/ 10947419 w 12192000"/>
              <a:gd name="connsiteY134" fmla="*/ 83316 h 1157500"/>
              <a:gd name="connsiteX135" fmla="*/ 10953034 w 12192000"/>
              <a:gd name="connsiteY135" fmla="*/ 84438 h 1157500"/>
              <a:gd name="connsiteX136" fmla="*/ 10992070 w 12192000"/>
              <a:gd name="connsiteY136" fmla="*/ 88841 h 1157500"/>
              <a:gd name="connsiteX137" fmla="*/ 11112372 w 12192000"/>
              <a:gd name="connsiteY137" fmla="*/ 82247 h 1157500"/>
              <a:gd name="connsiteX138" fmla="*/ 11147719 w 12192000"/>
              <a:gd name="connsiteY138" fmla="*/ 80560 h 1157500"/>
              <a:gd name="connsiteX139" fmla="*/ 11172617 w 12192000"/>
              <a:gd name="connsiteY139" fmla="*/ 76265 h 1157500"/>
              <a:gd name="connsiteX140" fmla="*/ 11240397 w 12192000"/>
              <a:gd name="connsiteY140" fmla="*/ 81830 h 1157500"/>
              <a:gd name="connsiteX141" fmla="*/ 11270034 w 12192000"/>
              <a:gd name="connsiteY141" fmla="*/ 91947 h 1157500"/>
              <a:gd name="connsiteX142" fmla="*/ 11293091 w 12192000"/>
              <a:gd name="connsiteY142" fmla="*/ 92042 h 1157500"/>
              <a:gd name="connsiteX143" fmla="*/ 11310949 w 12192000"/>
              <a:gd name="connsiteY143" fmla="*/ 97842 h 1157500"/>
              <a:gd name="connsiteX144" fmla="*/ 11345279 w 12192000"/>
              <a:gd name="connsiteY144" fmla="*/ 95451 h 1157500"/>
              <a:gd name="connsiteX145" fmla="*/ 11354597 w 12192000"/>
              <a:gd name="connsiteY145" fmla="*/ 97953 h 1157500"/>
              <a:gd name="connsiteX146" fmla="*/ 11367725 w 12192000"/>
              <a:gd name="connsiteY146" fmla="*/ 97999 h 1157500"/>
              <a:gd name="connsiteX147" fmla="*/ 11399832 w 12192000"/>
              <a:gd name="connsiteY147" fmla="*/ 110616 h 1157500"/>
              <a:gd name="connsiteX148" fmla="*/ 11487595 w 12192000"/>
              <a:gd name="connsiteY148" fmla="*/ 152322 h 1157500"/>
              <a:gd name="connsiteX149" fmla="*/ 11590850 w 12192000"/>
              <a:gd name="connsiteY149" fmla="*/ 238552 h 1157500"/>
              <a:gd name="connsiteX150" fmla="*/ 11736204 w 12192000"/>
              <a:gd name="connsiteY150" fmla="*/ 277509 h 1157500"/>
              <a:gd name="connsiteX151" fmla="*/ 11760331 w 12192000"/>
              <a:gd name="connsiteY151" fmla="*/ 291936 h 1157500"/>
              <a:gd name="connsiteX152" fmla="*/ 11819139 w 12192000"/>
              <a:gd name="connsiteY152" fmla="*/ 304143 h 1157500"/>
              <a:gd name="connsiteX153" fmla="*/ 11821967 w 12192000"/>
              <a:gd name="connsiteY153" fmla="*/ 305790 h 1157500"/>
              <a:gd name="connsiteX154" fmla="*/ 11847125 w 12192000"/>
              <a:gd name="connsiteY154" fmla="*/ 297401 h 1157500"/>
              <a:gd name="connsiteX155" fmla="*/ 11980134 w 12192000"/>
              <a:gd name="connsiteY155" fmla="*/ 321911 h 1157500"/>
              <a:gd name="connsiteX156" fmla="*/ 12174576 w 12192000"/>
              <a:gd name="connsiteY156" fmla="*/ 376108 h 1157500"/>
              <a:gd name="connsiteX157" fmla="*/ 12192000 w 12192000"/>
              <a:gd name="connsiteY157" fmla="*/ 379233 h 1157500"/>
              <a:gd name="connsiteX158" fmla="*/ 12192000 w 12192000"/>
              <a:gd name="connsiteY158" fmla="*/ 1157500 h 1157500"/>
              <a:gd name="connsiteX159" fmla="*/ 0 w 12192000"/>
              <a:gd name="connsiteY159" fmla="*/ 1157500 h 1157500"/>
              <a:gd name="connsiteX160" fmla="*/ 0 w 12192000"/>
              <a:gd name="connsiteY160" fmla="*/ 483545 h 1157500"/>
              <a:gd name="connsiteX161" fmla="*/ 5331 w 12192000"/>
              <a:gd name="connsiteY161" fmla="*/ 482797 h 1157500"/>
              <a:gd name="connsiteX162" fmla="*/ 39902 w 12192000"/>
              <a:gd name="connsiteY162" fmla="*/ 472284 h 1157500"/>
              <a:gd name="connsiteX163" fmla="*/ 117880 w 12192000"/>
              <a:gd name="connsiteY163" fmla="*/ 420956 h 1157500"/>
              <a:gd name="connsiteX164" fmla="*/ 238140 w 12192000"/>
              <a:gd name="connsiteY164" fmla="*/ 379297 h 1157500"/>
              <a:gd name="connsiteX165" fmla="*/ 249589 w 12192000"/>
              <a:gd name="connsiteY165" fmla="*/ 379517 h 1157500"/>
              <a:gd name="connsiteX166" fmla="*/ 296963 w 12192000"/>
              <a:gd name="connsiteY166" fmla="*/ 356102 h 1157500"/>
              <a:gd name="connsiteX167" fmla="*/ 339235 w 12192000"/>
              <a:gd name="connsiteY167" fmla="*/ 324425 h 1157500"/>
              <a:gd name="connsiteX168" fmla="*/ 447152 w 12192000"/>
              <a:gd name="connsiteY168" fmla="*/ 327423 h 1157500"/>
              <a:gd name="connsiteX169" fmla="*/ 475247 w 12192000"/>
              <a:gd name="connsiteY169" fmla="*/ 336714 h 1157500"/>
              <a:gd name="connsiteX170" fmla="*/ 477967 w 12192000"/>
              <a:gd name="connsiteY170" fmla="*/ 337960 h 1157500"/>
              <a:gd name="connsiteX171" fmla="*/ 703732 w 12192000"/>
              <a:gd name="connsiteY171" fmla="*/ 316599 h 1157500"/>
              <a:gd name="connsiteX172" fmla="*/ 853391 w 12192000"/>
              <a:gd name="connsiteY172" fmla="*/ 303591 h 1157500"/>
              <a:gd name="connsiteX173" fmla="*/ 925332 w 12192000"/>
              <a:gd name="connsiteY173" fmla="*/ 298686 h 1157500"/>
              <a:gd name="connsiteX174" fmla="*/ 941286 w 12192000"/>
              <a:gd name="connsiteY174" fmla="*/ 288932 h 1157500"/>
              <a:gd name="connsiteX175" fmla="*/ 950845 w 12192000"/>
              <a:gd name="connsiteY175" fmla="*/ 286595 h 1157500"/>
              <a:gd name="connsiteX176" fmla="*/ 953292 w 12192000"/>
              <a:gd name="connsiteY176" fmla="*/ 280892 h 1157500"/>
              <a:gd name="connsiteX177" fmla="*/ 967499 w 12192000"/>
              <a:gd name="connsiteY177" fmla="*/ 273760 h 1157500"/>
              <a:gd name="connsiteX178" fmla="*/ 1069267 w 12192000"/>
              <a:gd name="connsiteY178" fmla="*/ 262766 h 1157500"/>
              <a:gd name="connsiteX179" fmla="*/ 1138407 w 12192000"/>
              <a:gd name="connsiteY179" fmla="*/ 246567 h 1157500"/>
              <a:gd name="connsiteX180" fmla="*/ 1164931 w 12192000"/>
              <a:gd name="connsiteY180" fmla="*/ 238622 h 1157500"/>
              <a:gd name="connsiteX181" fmla="*/ 1211622 w 12192000"/>
              <a:gd name="connsiteY181" fmla="*/ 220676 h 1157500"/>
              <a:gd name="connsiteX182" fmla="*/ 1274567 w 12192000"/>
              <a:gd name="connsiteY182" fmla="*/ 203380 h 1157500"/>
              <a:gd name="connsiteX183" fmla="*/ 1325029 w 12192000"/>
              <a:gd name="connsiteY183" fmla="*/ 207937 h 1157500"/>
              <a:gd name="connsiteX184" fmla="*/ 1356805 w 12192000"/>
              <a:gd name="connsiteY184" fmla="*/ 203622 h 1157500"/>
              <a:gd name="connsiteX185" fmla="*/ 1468752 w 12192000"/>
              <a:gd name="connsiteY185" fmla="*/ 214604 h 1157500"/>
              <a:gd name="connsiteX186" fmla="*/ 1650750 w 12192000"/>
              <a:gd name="connsiteY186" fmla="*/ 165090 h 1157500"/>
              <a:gd name="connsiteX187" fmla="*/ 1655056 w 12192000"/>
              <a:gd name="connsiteY187" fmla="*/ 172106 h 1157500"/>
              <a:gd name="connsiteX188" fmla="*/ 1683220 w 12192000"/>
              <a:gd name="connsiteY188" fmla="*/ 169652 h 1157500"/>
              <a:gd name="connsiteX189" fmla="*/ 1685599 w 12192000"/>
              <a:gd name="connsiteY189" fmla="*/ 165388 h 1157500"/>
              <a:gd name="connsiteX190" fmla="*/ 1735783 w 12192000"/>
              <a:gd name="connsiteY190" fmla="*/ 177400 h 1157500"/>
              <a:gd name="connsiteX191" fmla="*/ 1797102 w 12192000"/>
              <a:gd name="connsiteY191" fmla="*/ 182289 h 1157500"/>
              <a:gd name="connsiteX192" fmla="*/ 1845638 w 12192000"/>
              <a:gd name="connsiteY192" fmla="*/ 163774 h 1157500"/>
              <a:gd name="connsiteX193" fmla="*/ 1848980 w 12192000"/>
              <a:gd name="connsiteY193" fmla="*/ 167516 h 1157500"/>
              <a:gd name="connsiteX194" fmla="*/ 1880587 w 12192000"/>
              <a:gd name="connsiteY194" fmla="*/ 165506 h 1157500"/>
              <a:gd name="connsiteX195" fmla="*/ 1995803 w 12192000"/>
              <a:gd name="connsiteY195" fmla="*/ 131847 h 1157500"/>
              <a:gd name="connsiteX196" fmla="*/ 2057448 w 12192000"/>
              <a:gd name="connsiteY196" fmla="*/ 128650 h 1157500"/>
              <a:gd name="connsiteX197" fmla="*/ 2119088 w 12192000"/>
              <a:gd name="connsiteY197" fmla="*/ 113508 h 1157500"/>
              <a:gd name="connsiteX198" fmla="*/ 2138831 w 12192000"/>
              <a:gd name="connsiteY198" fmla="*/ 116194 h 1157500"/>
              <a:gd name="connsiteX199" fmla="*/ 2214259 w 12192000"/>
              <a:gd name="connsiteY199" fmla="*/ 110542 h 1157500"/>
              <a:gd name="connsiteX200" fmla="*/ 2264911 w 12192000"/>
              <a:gd name="connsiteY200" fmla="*/ 101639 h 1157500"/>
              <a:gd name="connsiteX201" fmla="*/ 2454058 w 12192000"/>
              <a:gd name="connsiteY201" fmla="*/ 67266 h 1157500"/>
              <a:gd name="connsiteX202" fmla="*/ 2534188 w 12192000"/>
              <a:gd name="connsiteY202" fmla="*/ 63730 h 1157500"/>
              <a:gd name="connsiteX203" fmla="*/ 2616912 w 12192000"/>
              <a:gd name="connsiteY203" fmla="*/ 44757 h 1157500"/>
              <a:gd name="connsiteX204" fmla="*/ 2698592 w 12192000"/>
              <a:gd name="connsiteY204" fmla="*/ 35873 h 1157500"/>
              <a:gd name="connsiteX205" fmla="*/ 2891953 w 12192000"/>
              <a:gd name="connsiteY20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590850 w 12192000"/>
              <a:gd name="connsiteY148" fmla="*/ 238552 h 1157500"/>
              <a:gd name="connsiteX149" fmla="*/ 11736204 w 12192000"/>
              <a:gd name="connsiteY149" fmla="*/ 277509 h 1157500"/>
              <a:gd name="connsiteX150" fmla="*/ 11760331 w 12192000"/>
              <a:gd name="connsiteY150" fmla="*/ 291936 h 1157500"/>
              <a:gd name="connsiteX151" fmla="*/ 11819139 w 12192000"/>
              <a:gd name="connsiteY151" fmla="*/ 304143 h 1157500"/>
              <a:gd name="connsiteX152" fmla="*/ 11821967 w 12192000"/>
              <a:gd name="connsiteY152" fmla="*/ 305790 h 1157500"/>
              <a:gd name="connsiteX153" fmla="*/ 11847125 w 12192000"/>
              <a:gd name="connsiteY153" fmla="*/ 297401 h 1157500"/>
              <a:gd name="connsiteX154" fmla="*/ 11980134 w 12192000"/>
              <a:gd name="connsiteY154" fmla="*/ 321911 h 1157500"/>
              <a:gd name="connsiteX155" fmla="*/ 12174576 w 12192000"/>
              <a:gd name="connsiteY155" fmla="*/ 376108 h 1157500"/>
              <a:gd name="connsiteX156" fmla="*/ 12192000 w 12192000"/>
              <a:gd name="connsiteY156" fmla="*/ 379233 h 1157500"/>
              <a:gd name="connsiteX157" fmla="*/ 12192000 w 12192000"/>
              <a:gd name="connsiteY157" fmla="*/ 1157500 h 1157500"/>
              <a:gd name="connsiteX158" fmla="*/ 0 w 12192000"/>
              <a:gd name="connsiteY158" fmla="*/ 1157500 h 1157500"/>
              <a:gd name="connsiteX159" fmla="*/ 0 w 12192000"/>
              <a:gd name="connsiteY159" fmla="*/ 483545 h 1157500"/>
              <a:gd name="connsiteX160" fmla="*/ 5331 w 12192000"/>
              <a:gd name="connsiteY160" fmla="*/ 482797 h 1157500"/>
              <a:gd name="connsiteX161" fmla="*/ 39902 w 12192000"/>
              <a:gd name="connsiteY161" fmla="*/ 472284 h 1157500"/>
              <a:gd name="connsiteX162" fmla="*/ 117880 w 12192000"/>
              <a:gd name="connsiteY162" fmla="*/ 420956 h 1157500"/>
              <a:gd name="connsiteX163" fmla="*/ 238140 w 12192000"/>
              <a:gd name="connsiteY163" fmla="*/ 379297 h 1157500"/>
              <a:gd name="connsiteX164" fmla="*/ 249589 w 12192000"/>
              <a:gd name="connsiteY164" fmla="*/ 379517 h 1157500"/>
              <a:gd name="connsiteX165" fmla="*/ 296963 w 12192000"/>
              <a:gd name="connsiteY165" fmla="*/ 356102 h 1157500"/>
              <a:gd name="connsiteX166" fmla="*/ 339235 w 12192000"/>
              <a:gd name="connsiteY166" fmla="*/ 324425 h 1157500"/>
              <a:gd name="connsiteX167" fmla="*/ 447152 w 12192000"/>
              <a:gd name="connsiteY167" fmla="*/ 327423 h 1157500"/>
              <a:gd name="connsiteX168" fmla="*/ 475247 w 12192000"/>
              <a:gd name="connsiteY168" fmla="*/ 336714 h 1157500"/>
              <a:gd name="connsiteX169" fmla="*/ 477967 w 12192000"/>
              <a:gd name="connsiteY169" fmla="*/ 337960 h 1157500"/>
              <a:gd name="connsiteX170" fmla="*/ 703732 w 12192000"/>
              <a:gd name="connsiteY170" fmla="*/ 316599 h 1157500"/>
              <a:gd name="connsiteX171" fmla="*/ 853391 w 12192000"/>
              <a:gd name="connsiteY171" fmla="*/ 303591 h 1157500"/>
              <a:gd name="connsiteX172" fmla="*/ 925332 w 12192000"/>
              <a:gd name="connsiteY172" fmla="*/ 298686 h 1157500"/>
              <a:gd name="connsiteX173" fmla="*/ 941286 w 12192000"/>
              <a:gd name="connsiteY173" fmla="*/ 288932 h 1157500"/>
              <a:gd name="connsiteX174" fmla="*/ 950845 w 12192000"/>
              <a:gd name="connsiteY174" fmla="*/ 286595 h 1157500"/>
              <a:gd name="connsiteX175" fmla="*/ 953292 w 12192000"/>
              <a:gd name="connsiteY175" fmla="*/ 280892 h 1157500"/>
              <a:gd name="connsiteX176" fmla="*/ 967499 w 12192000"/>
              <a:gd name="connsiteY176" fmla="*/ 273760 h 1157500"/>
              <a:gd name="connsiteX177" fmla="*/ 1069267 w 12192000"/>
              <a:gd name="connsiteY177" fmla="*/ 262766 h 1157500"/>
              <a:gd name="connsiteX178" fmla="*/ 1138407 w 12192000"/>
              <a:gd name="connsiteY178" fmla="*/ 246567 h 1157500"/>
              <a:gd name="connsiteX179" fmla="*/ 1164931 w 12192000"/>
              <a:gd name="connsiteY179" fmla="*/ 238622 h 1157500"/>
              <a:gd name="connsiteX180" fmla="*/ 1211622 w 12192000"/>
              <a:gd name="connsiteY180" fmla="*/ 220676 h 1157500"/>
              <a:gd name="connsiteX181" fmla="*/ 1274567 w 12192000"/>
              <a:gd name="connsiteY181" fmla="*/ 203380 h 1157500"/>
              <a:gd name="connsiteX182" fmla="*/ 1325029 w 12192000"/>
              <a:gd name="connsiteY182" fmla="*/ 207937 h 1157500"/>
              <a:gd name="connsiteX183" fmla="*/ 1356805 w 12192000"/>
              <a:gd name="connsiteY183" fmla="*/ 203622 h 1157500"/>
              <a:gd name="connsiteX184" fmla="*/ 1468752 w 12192000"/>
              <a:gd name="connsiteY184" fmla="*/ 214604 h 1157500"/>
              <a:gd name="connsiteX185" fmla="*/ 1650750 w 12192000"/>
              <a:gd name="connsiteY185" fmla="*/ 165090 h 1157500"/>
              <a:gd name="connsiteX186" fmla="*/ 1655056 w 12192000"/>
              <a:gd name="connsiteY186" fmla="*/ 172106 h 1157500"/>
              <a:gd name="connsiteX187" fmla="*/ 1683220 w 12192000"/>
              <a:gd name="connsiteY187" fmla="*/ 169652 h 1157500"/>
              <a:gd name="connsiteX188" fmla="*/ 1685599 w 12192000"/>
              <a:gd name="connsiteY188" fmla="*/ 165388 h 1157500"/>
              <a:gd name="connsiteX189" fmla="*/ 1735783 w 12192000"/>
              <a:gd name="connsiteY189" fmla="*/ 177400 h 1157500"/>
              <a:gd name="connsiteX190" fmla="*/ 1797102 w 12192000"/>
              <a:gd name="connsiteY190" fmla="*/ 182289 h 1157500"/>
              <a:gd name="connsiteX191" fmla="*/ 1845638 w 12192000"/>
              <a:gd name="connsiteY191" fmla="*/ 163774 h 1157500"/>
              <a:gd name="connsiteX192" fmla="*/ 1848980 w 12192000"/>
              <a:gd name="connsiteY192" fmla="*/ 167516 h 1157500"/>
              <a:gd name="connsiteX193" fmla="*/ 1880587 w 12192000"/>
              <a:gd name="connsiteY193" fmla="*/ 165506 h 1157500"/>
              <a:gd name="connsiteX194" fmla="*/ 1995803 w 12192000"/>
              <a:gd name="connsiteY194" fmla="*/ 131847 h 1157500"/>
              <a:gd name="connsiteX195" fmla="*/ 2057448 w 12192000"/>
              <a:gd name="connsiteY195" fmla="*/ 128650 h 1157500"/>
              <a:gd name="connsiteX196" fmla="*/ 2119088 w 12192000"/>
              <a:gd name="connsiteY196" fmla="*/ 113508 h 1157500"/>
              <a:gd name="connsiteX197" fmla="*/ 2138831 w 12192000"/>
              <a:gd name="connsiteY197" fmla="*/ 116194 h 1157500"/>
              <a:gd name="connsiteX198" fmla="*/ 2214259 w 12192000"/>
              <a:gd name="connsiteY198" fmla="*/ 110542 h 1157500"/>
              <a:gd name="connsiteX199" fmla="*/ 2264911 w 12192000"/>
              <a:gd name="connsiteY199" fmla="*/ 101639 h 1157500"/>
              <a:gd name="connsiteX200" fmla="*/ 2454058 w 12192000"/>
              <a:gd name="connsiteY200" fmla="*/ 67266 h 1157500"/>
              <a:gd name="connsiteX201" fmla="*/ 2534188 w 12192000"/>
              <a:gd name="connsiteY201" fmla="*/ 63730 h 1157500"/>
              <a:gd name="connsiteX202" fmla="*/ 2616912 w 12192000"/>
              <a:gd name="connsiteY202" fmla="*/ 44757 h 1157500"/>
              <a:gd name="connsiteX203" fmla="*/ 2698592 w 12192000"/>
              <a:gd name="connsiteY203" fmla="*/ 35873 h 1157500"/>
              <a:gd name="connsiteX204" fmla="*/ 2891953 w 12192000"/>
              <a:gd name="connsiteY20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60331 w 12192000"/>
              <a:gd name="connsiteY149" fmla="*/ 291936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847125 w 12192000"/>
              <a:gd name="connsiteY152" fmla="*/ 297401 h 1157500"/>
              <a:gd name="connsiteX153" fmla="*/ 11980134 w 12192000"/>
              <a:gd name="connsiteY153" fmla="*/ 321911 h 1157500"/>
              <a:gd name="connsiteX154" fmla="*/ 12174576 w 12192000"/>
              <a:gd name="connsiteY154" fmla="*/ 376108 h 1157500"/>
              <a:gd name="connsiteX155" fmla="*/ 12192000 w 12192000"/>
              <a:gd name="connsiteY155" fmla="*/ 379233 h 1157500"/>
              <a:gd name="connsiteX156" fmla="*/ 12192000 w 12192000"/>
              <a:gd name="connsiteY156" fmla="*/ 1157500 h 1157500"/>
              <a:gd name="connsiteX157" fmla="*/ 0 w 12192000"/>
              <a:gd name="connsiteY157" fmla="*/ 1157500 h 1157500"/>
              <a:gd name="connsiteX158" fmla="*/ 0 w 12192000"/>
              <a:gd name="connsiteY158" fmla="*/ 483545 h 1157500"/>
              <a:gd name="connsiteX159" fmla="*/ 5331 w 12192000"/>
              <a:gd name="connsiteY159" fmla="*/ 482797 h 1157500"/>
              <a:gd name="connsiteX160" fmla="*/ 39902 w 12192000"/>
              <a:gd name="connsiteY160" fmla="*/ 472284 h 1157500"/>
              <a:gd name="connsiteX161" fmla="*/ 117880 w 12192000"/>
              <a:gd name="connsiteY161" fmla="*/ 420956 h 1157500"/>
              <a:gd name="connsiteX162" fmla="*/ 238140 w 12192000"/>
              <a:gd name="connsiteY162" fmla="*/ 379297 h 1157500"/>
              <a:gd name="connsiteX163" fmla="*/ 249589 w 12192000"/>
              <a:gd name="connsiteY163" fmla="*/ 379517 h 1157500"/>
              <a:gd name="connsiteX164" fmla="*/ 296963 w 12192000"/>
              <a:gd name="connsiteY164" fmla="*/ 356102 h 1157500"/>
              <a:gd name="connsiteX165" fmla="*/ 339235 w 12192000"/>
              <a:gd name="connsiteY165" fmla="*/ 324425 h 1157500"/>
              <a:gd name="connsiteX166" fmla="*/ 447152 w 12192000"/>
              <a:gd name="connsiteY166" fmla="*/ 327423 h 1157500"/>
              <a:gd name="connsiteX167" fmla="*/ 475247 w 12192000"/>
              <a:gd name="connsiteY167" fmla="*/ 336714 h 1157500"/>
              <a:gd name="connsiteX168" fmla="*/ 477967 w 12192000"/>
              <a:gd name="connsiteY168" fmla="*/ 337960 h 1157500"/>
              <a:gd name="connsiteX169" fmla="*/ 703732 w 12192000"/>
              <a:gd name="connsiteY169" fmla="*/ 316599 h 1157500"/>
              <a:gd name="connsiteX170" fmla="*/ 853391 w 12192000"/>
              <a:gd name="connsiteY170" fmla="*/ 303591 h 1157500"/>
              <a:gd name="connsiteX171" fmla="*/ 925332 w 12192000"/>
              <a:gd name="connsiteY171" fmla="*/ 298686 h 1157500"/>
              <a:gd name="connsiteX172" fmla="*/ 941286 w 12192000"/>
              <a:gd name="connsiteY172" fmla="*/ 288932 h 1157500"/>
              <a:gd name="connsiteX173" fmla="*/ 950845 w 12192000"/>
              <a:gd name="connsiteY173" fmla="*/ 286595 h 1157500"/>
              <a:gd name="connsiteX174" fmla="*/ 953292 w 12192000"/>
              <a:gd name="connsiteY174" fmla="*/ 280892 h 1157500"/>
              <a:gd name="connsiteX175" fmla="*/ 967499 w 12192000"/>
              <a:gd name="connsiteY175" fmla="*/ 273760 h 1157500"/>
              <a:gd name="connsiteX176" fmla="*/ 1069267 w 12192000"/>
              <a:gd name="connsiteY176" fmla="*/ 262766 h 1157500"/>
              <a:gd name="connsiteX177" fmla="*/ 1138407 w 12192000"/>
              <a:gd name="connsiteY177" fmla="*/ 246567 h 1157500"/>
              <a:gd name="connsiteX178" fmla="*/ 1164931 w 12192000"/>
              <a:gd name="connsiteY178" fmla="*/ 238622 h 1157500"/>
              <a:gd name="connsiteX179" fmla="*/ 1211622 w 12192000"/>
              <a:gd name="connsiteY179" fmla="*/ 220676 h 1157500"/>
              <a:gd name="connsiteX180" fmla="*/ 1274567 w 12192000"/>
              <a:gd name="connsiteY180" fmla="*/ 203380 h 1157500"/>
              <a:gd name="connsiteX181" fmla="*/ 1325029 w 12192000"/>
              <a:gd name="connsiteY181" fmla="*/ 207937 h 1157500"/>
              <a:gd name="connsiteX182" fmla="*/ 1356805 w 12192000"/>
              <a:gd name="connsiteY182" fmla="*/ 203622 h 1157500"/>
              <a:gd name="connsiteX183" fmla="*/ 1468752 w 12192000"/>
              <a:gd name="connsiteY183" fmla="*/ 214604 h 1157500"/>
              <a:gd name="connsiteX184" fmla="*/ 1650750 w 12192000"/>
              <a:gd name="connsiteY184" fmla="*/ 165090 h 1157500"/>
              <a:gd name="connsiteX185" fmla="*/ 1655056 w 12192000"/>
              <a:gd name="connsiteY185" fmla="*/ 172106 h 1157500"/>
              <a:gd name="connsiteX186" fmla="*/ 1683220 w 12192000"/>
              <a:gd name="connsiteY186" fmla="*/ 169652 h 1157500"/>
              <a:gd name="connsiteX187" fmla="*/ 1685599 w 12192000"/>
              <a:gd name="connsiteY187" fmla="*/ 165388 h 1157500"/>
              <a:gd name="connsiteX188" fmla="*/ 1735783 w 12192000"/>
              <a:gd name="connsiteY188" fmla="*/ 177400 h 1157500"/>
              <a:gd name="connsiteX189" fmla="*/ 1797102 w 12192000"/>
              <a:gd name="connsiteY189" fmla="*/ 182289 h 1157500"/>
              <a:gd name="connsiteX190" fmla="*/ 1845638 w 12192000"/>
              <a:gd name="connsiteY190" fmla="*/ 163774 h 1157500"/>
              <a:gd name="connsiteX191" fmla="*/ 1848980 w 12192000"/>
              <a:gd name="connsiteY191" fmla="*/ 167516 h 1157500"/>
              <a:gd name="connsiteX192" fmla="*/ 1880587 w 12192000"/>
              <a:gd name="connsiteY192" fmla="*/ 165506 h 1157500"/>
              <a:gd name="connsiteX193" fmla="*/ 1995803 w 12192000"/>
              <a:gd name="connsiteY193" fmla="*/ 131847 h 1157500"/>
              <a:gd name="connsiteX194" fmla="*/ 2057448 w 12192000"/>
              <a:gd name="connsiteY194" fmla="*/ 128650 h 1157500"/>
              <a:gd name="connsiteX195" fmla="*/ 2119088 w 12192000"/>
              <a:gd name="connsiteY195" fmla="*/ 113508 h 1157500"/>
              <a:gd name="connsiteX196" fmla="*/ 2138831 w 12192000"/>
              <a:gd name="connsiteY196" fmla="*/ 116194 h 1157500"/>
              <a:gd name="connsiteX197" fmla="*/ 2214259 w 12192000"/>
              <a:gd name="connsiteY197" fmla="*/ 110542 h 1157500"/>
              <a:gd name="connsiteX198" fmla="*/ 2264911 w 12192000"/>
              <a:gd name="connsiteY198" fmla="*/ 101639 h 1157500"/>
              <a:gd name="connsiteX199" fmla="*/ 2454058 w 12192000"/>
              <a:gd name="connsiteY199" fmla="*/ 67266 h 1157500"/>
              <a:gd name="connsiteX200" fmla="*/ 2534188 w 12192000"/>
              <a:gd name="connsiteY200" fmla="*/ 63730 h 1157500"/>
              <a:gd name="connsiteX201" fmla="*/ 2616912 w 12192000"/>
              <a:gd name="connsiteY201" fmla="*/ 44757 h 1157500"/>
              <a:gd name="connsiteX202" fmla="*/ 2698592 w 12192000"/>
              <a:gd name="connsiteY202" fmla="*/ 35873 h 1157500"/>
              <a:gd name="connsiteX203" fmla="*/ 2891953 w 12192000"/>
              <a:gd name="connsiteY20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847125 w 12192000"/>
              <a:gd name="connsiteY152" fmla="*/ 297401 h 1157500"/>
              <a:gd name="connsiteX153" fmla="*/ 11980134 w 12192000"/>
              <a:gd name="connsiteY153" fmla="*/ 321911 h 1157500"/>
              <a:gd name="connsiteX154" fmla="*/ 12174576 w 12192000"/>
              <a:gd name="connsiteY154" fmla="*/ 376108 h 1157500"/>
              <a:gd name="connsiteX155" fmla="*/ 12192000 w 12192000"/>
              <a:gd name="connsiteY155" fmla="*/ 379233 h 1157500"/>
              <a:gd name="connsiteX156" fmla="*/ 12192000 w 12192000"/>
              <a:gd name="connsiteY156" fmla="*/ 1157500 h 1157500"/>
              <a:gd name="connsiteX157" fmla="*/ 0 w 12192000"/>
              <a:gd name="connsiteY157" fmla="*/ 1157500 h 1157500"/>
              <a:gd name="connsiteX158" fmla="*/ 0 w 12192000"/>
              <a:gd name="connsiteY158" fmla="*/ 483545 h 1157500"/>
              <a:gd name="connsiteX159" fmla="*/ 5331 w 12192000"/>
              <a:gd name="connsiteY159" fmla="*/ 482797 h 1157500"/>
              <a:gd name="connsiteX160" fmla="*/ 39902 w 12192000"/>
              <a:gd name="connsiteY160" fmla="*/ 472284 h 1157500"/>
              <a:gd name="connsiteX161" fmla="*/ 117880 w 12192000"/>
              <a:gd name="connsiteY161" fmla="*/ 420956 h 1157500"/>
              <a:gd name="connsiteX162" fmla="*/ 238140 w 12192000"/>
              <a:gd name="connsiteY162" fmla="*/ 379297 h 1157500"/>
              <a:gd name="connsiteX163" fmla="*/ 249589 w 12192000"/>
              <a:gd name="connsiteY163" fmla="*/ 379517 h 1157500"/>
              <a:gd name="connsiteX164" fmla="*/ 296963 w 12192000"/>
              <a:gd name="connsiteY164" fmla="*/ 356102 h 1157500"/>
              <a:gd name="connsiteX165" fmla="*/ 339235 w 12192000"/>
              <a:gd name="connsiteY165" fmla="*/ 324425 h 1157500"/>
              <a:gd name="connsiteX166" fmla="*/ 447152 w 12192000"/>
              <a:gd name="connsiteY166" fmla="*/ 327423 h 1157500"/>
              <a:gd name="connsiteX167" fmla="*/ 475247 w 12192000"/>
              <a:gd name="connsiteY167" fmla="*/ 336714 h 1157500"/>
              <a:gd name="connsiteX168" fmla="*/ 477967 w 12192000"/>
              <a:gd name="connsiteY168" fmla="*/ 337960 h 1157500"/>
              <a:gd name="connsiteX169" fmla="*/ 703732 w 12192000"/>
              <a:gd name="connsiteY169" fmla="*/ 316599 h 1157500"/>
              <a:gd name="connsiteX170" fmla="*/ 853391 w 12192000"/>
              <a:gd name="connsiteY170" fmla="*/ 303591 h 1157500"/>
              <a:gd name="connsiteX171" fmla="*/ 925332 w 12192000"/>
              <a:gd name="connsiteY171" fmla="*/ 298686 h 1157500"/>
              <a:gd name="connsiteX172" fmla="*/ 941286 w 12192000"/>
              <a:gd name="connsiteY172" fmla="*/ 288932 h 1157500"/>
              <a:gd name="connsiteX173" fmla="*/ 950845 w 12192000"/>
              <a:gd name="connsiteY173" fmla="*/ 286595 h 1157500"/>
              <a:gd name="connsiteX174" fmla="*/ 953292 w 12192000"/>
              <a:gd name="connsiteY174" fmla="*/ 280892 h 1157500"/>
              <a:gd name="connsiteX175" fmla="*/ 967499 w 12192000"/>
              <a:gd name="connsiteY175" fmla="*/ 273760 h 1157500"/>
              <a:gd name="connsiteX176" fmla="*/ 1069267 w 12192000"/>
              <a:gd name="connsiteY176" fmla="*/ 262766 h 1157500"/>
              <a:gd name="connsiteX177" fmla="*/ 1138407 w 12192000"/>
              <a:gd name="connsiteY177" fmla="*/ 246567 h 1157500"/>
              <a:gd name="connsiteX178" fmla="*/ 1164931 w 12192000"/>
              <a:gd name="connsiteY178" fmla="*/ 238622 h 1157500"/>
              <a:gd name="connsiteX179" fmla="*/ 1211622 w 12192000"/>
              <a:gd name="connsiteY179" fmla="*/ 220676 h 1157500"/>
              <a:gd name="connsiteX180" fmla="*/ 1274567 w 12192000"/>
              <a:gd name="connsiteY180" fmla="*/ 203380 h 1157500"/>
              <a:gd name="connsiteX181" fmla="*/ 1325029 w 12192000"/>
              <a:gd name="connsiteY181" fmla="*/ 207937 h 1157500"/>
              <a:gd name="connsiteX182" fmla="*/ 1356805 w 12192000"/>
              <a:gd name="connsiteY182" fmla="*/ 203622 h 1157500"/>
              <a:gd name="connsiteX183" fmla="*/ 1468752 w 12192000"/>
              <a:gd name="connsiteY183" fmla="*/ 214604 h 1157500"/>
              <a:gd name="connsiteX184" fmla="*/ 1650750 w 12192000"/>
              <a:gd name="connsiteY184" fmla="*/ 165090 h 1157500"/>
              <a:gd name="connsiteX185" fmla="*/ 1655056 w 12192000"/>
              <a:gd name="connsiteY185" fmla="*/ 172106 h 1157500"/>
              <a:gd name="connsiteX186" fmla="*/ 1683220 w 12192000"/>
              <a:gd name="connsiteY186" fmla="*/ 169652 h 1157500"/>
              <a:gd name="connsiteX187" fmla="*/ 1685599 w 12192000"/>
              <a:gd name="connsiteY187" fmla="*/ 165388 h 1157500"/>
              <a:gd name="connsiteX188" fmla="*/ 1735783 w 12192000"/>
              <a:gd name="connsiteY188" fmla="*/ 177400 h 1157500"/>
              <a:gd name="connsiteX189" fmla="*/ 1797102 w 12192000"/>
              <a:gd name="connsiteY189" fmla="*/ 182289 h 1157500"/>
              <a:gd name="connsiteX190" fmla="*/ 1845638 w 12192000"/>
              <a:gd name="connsiteY190" fmla="*/ 163774 h 1157500"/>
              <a:gd name="connsiteX191" fmla="*/ 1848980 w 12192000"/>
              <a:gd name="connsiteY191" fmla="*/ 167516 h 1157500"/>
              <a:gd name="connsiteX192" fmla="*/ 1880587 w 12192000"/>
              <a:gd name="connsiteY192" fmla="*/ 165506 h 1157500"/>
              <a:gd name="connsiteX193" fmla="*/ 1995803 w 12192000"/>
              <a:gd name="connsiteY193" fmla="*/ 131847 h 1157500"/>
              <a:gd name="connsiteX194" fmla="*/ 2057448 w 12192000"/>
              <a:gd name="connsiteY194" fmla="*/ 128650 h 1157500"/>
              <a:gd name="connsiteX195" fmla="*/ 2119088 w 12192000"/>
              <a:gd name="connsiteY195" fmla="*/ 113508 h 1157500"/>
              <a:gd name="connsiteX196" fmla="*/ 2138831 w 12192000"/>
              <a:gd name="connsiteY196" fmla="*/ 116194 h 1157500"/>
              <a:gd name="connsiteX197" fmla="*/ 2214259 w 12192000"/>
              <a:gd name="connsiteY197" fmla="*/ 110542 h 1157500"/>
              <a:gd name="connsiteX198" fmla="*/ 2264911 w 12192000"/>
              <a:gd name="connsiteY198" fmla="*/ 101639 h 1157500"/>
              <a:gd name="connsiteX199" fmla="*/ 2454058 w 12192000"/>
              <a:gd name="connsiteY199" fmla="*/ 67266 h 1157500"/>
              <a:gd name="connsiteX200" fmla="*/ 2534188 w 12192000"/>
              <a:gd name="connsiteY200" fmla="*/ 63730 h 1157500"/>
              <a:gd name="connsiteX201" fmla="*/ 2616912 w 12192000"/>
              <a:gd name="connsiteY201" fmla="*/ 44757 h 1157500"/>
              <a:gd name="connsiteX202" fmla="*/ 2698592 w 12192000"/>
              <a:gd name="connsiteY202" fmla="*/ 35873 h 1157500"/>
              <a:gd name="connsiteX203" fmla="*/ 2891953 w 12192000"/>
              <a:gd name="connsiteY20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603601 w 12192000"/>
              <a:gd name="connsiteY147" fmla="*/ 193266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488543 w 12192000"/>
              <a:gd name="connsiteY146" fmla="*/ 144736 h 1157500"/>
              <a:gd name="connsiteX147" fmla="*/ 11603601 w 12192000"/>
              <a:gd name="connsiteY147" fmla="*/ 193266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488543 w 12192000"/>
              <a:gd name="connsiteY145" fmla="*/ 144736 h 1157500"/>
              <a:gd name="connsiteX146" fmla="*/ 11603601 w 12192000"/>
              <a:gd name="connsiteY146" fmla="*/ 193266 h 1157500"/>
              <a:gd name="connsiteX147" fmla="*/ 11736204 w 12192000"/>
              <a:gd name="connsiteY147" fmla="*/ 277509 h 1157500"/>
              <a:gd name="connsiteX148" fmla="*/ 11705740 w 12192000"/>
              <a:gd name="connsiteY148" fmla="*/ 250993 h 1157500"/>
              <a:gd name="connsiteX149" fmla="*/ 11819139 w 12192000"/>
              <a:gd name="connsiteY149" fmla="*/ 304143 h 1157500"/>
              <a:gd name="connsiteX150" fmla="*/ 11835615 w 12192000"/>
              <a:gd name="connsiteY150" fmla="*/ 305790 h 1157500"/>
              <a:gd name="connsiteX151" fmla="*/ 11980134 w 12192000"/>
              <a:gd name="connsiteY151" fmla="*/ 321911 h 1157500"/>
              <a:gd name="connsiteX152" fmla="*/ 12174576 w 12192000"/>
              <a:gd name="connsiteY152" fmla="*/ 376108 h 1157500"/>
              <a:gd name="connsiteX153" fmla="*/ 12192000 w 12192000"/>
              <a:gd name="connsiteY153" fmla="*/ 379233 h 1157500"/>
              <a:gd name="connsiteX154" fmla="*/ 12192000 w 12192000"/>
              <a:gd name="connsiteY154" fmla="*/ 1157500 h 1157500"/>
              <a:gd name="connsiteX155" fmla="*/ 0 w 12192000"/>
              <a:gd name="connsiteY155" fmla="*/ 1157500 h 1157500"/>
              <a:gd name="connsiteX156" fmla="*/ 0 w 12192000"/>
              <a:gd name="connsiteY156" fmla="*/ 483545 h 1157500"/>
              <a:gd name="connsiteX157" fmla="*/ 5331 w 12192000"/>
              <a:gd name="connsiteY157" fmla="*/ 482797 h 1157500"/>
              <a:gd name="connsiteX158" fmla="*/ 39902 w 12192000"/>
              <a:gd name="connsiteY158" fmla="*/ 472284 h 1157500"/>
              <a:gd name="connsiteX159" fmla="*/ 117880 w 12192000"/>
              <a:gd name="connsiteY159" fmla="*/ 420956 h 1157500"/>
              <a:gd name="connsiteX160" fmla="*/ 238140 w 12192000"/>
              <a:gd name="connsiteY160" fmla="*/ 379297 h 1157500"/>
              <a:gd name="connsiteX161" fmla="*/ 249589 w 12192000"/>
              <a:gd name="connsiteY161" fmla="*/ 379517 h 1157500"/>
              <a:gd name="connsiteX162" fmla="*/ 296963 w 12192000"/>
              <a:gd name="connsiteY162" fmla="*/ 356102 h 1157500"/>
              <a:gd name="connsiteX163" fmla="*/ 339235 w 12192000"/>
              <a:gd name="connsiteY163" fmla="*/ 324425 h 1157500"/>
              <a:gd name="connsiteX164" fmla="*/ 447152 w 12192000"/>
              <a:gd name="connsiteY164" fmla="*/ 327423 h 1157500"/>
              <a:gd name="connsiteX165" fmla="*/ 475247 w 12192000"/>
              <a:gd name="connsiteY165" fmla="*/ 336714 h 1157500"/>
              <a:gd name="connsiteX166" fmla="*/ 477967 w 12192000"/>
              <a:gd name="connsiteY166" fmla="*/ 337960 h 1157500"/>
              <a:gd name="connsiteX167" fmla="*/ 703732 w 12192000"/>
              <a:gd name="connsiteY167" fmla="*/ 316599 h 1157500"/>
              <a:gd name="connsiteX168" fmla="*/ 853391 w 12192000"/>
              <a:gd name="connsiteY168" fmla="*/ 303591 h 1157500"/>
              <a:gd name="connsiteX169" fmla="*/ 925332 w 12192000"/>
              <a:gd name="connsiteY169" fmla="*/ 298686 h 1157500"/>
              <a:gd name="connsiteX170" fmla="*/ 941286 w 12192000"/>
              <a:gd name="connsiteY170" fmla="*/ 288932 h 1157500"/>
              <a:gd name="connsiteX171" fmla="*/ 950845 w 12192000"/>
              <a:gd name="connsiteY171" fmla="*/ 286595 h 1157500"/>
              <a:gd name="connsiteX172" fmla="*/ 953292 w 12192000"/>
              <a:gd name="connsiteY172" fmla="*/ 280892 h 1157500"/>
              <a:gd name="connsiteX173" fmla="*/ 967499 w 12192000"/>
              <a:gd name="connsiteY173" fmla="*/ 273760 h 1157500"/>
              <a:gd name="connsiteX174" fmla="*/ 1069267 w 12192000"/>
              <a:gd name="connsiteY174" fmla="*/ 262766 h 1157500"/>
              <a:gd name="connsiteX175" fmla="*/ 1138407 w 12192000"/>
              <a:gd name="connsiteY175" fmla="*/ 246567 h 1157500"/>
              <a:gd name="connsiteX176" fmla="*/ 1164931 w 12192000"/>
              <a:gd name="connsiteY176" fmla="*/ 238622 h 1157500"/>
              <a:gd name="connsiteX177" fmla="*/ 1211622 w 12192000"/>
              <a:gd name="connsiteY177" fmla="*/ 220676 h 1157500"/>
              <a:gd name="connsiteX178" fmla="*/ 1274567 w 12192000"/>
              <a:gd name="connsiteY178" fmla="*/ 203380 h 1157500"/>
              <a:gd name="connsiteX179" fmla="*/ 1325029 w 12192000"/>
              <a:gd name="connsiteY179" fmla="*/ 207937 h 1157500"/>
              <a:gd name="connsiteX180" fmla="*/ 1356805 w 12192000"/>
              <a:gd name="connsiteY180" fmla="*/ 203622 h 1157500"/>
              <a:gd name="connsiteX181" fmla="*/ 1468752 w 12192000"/>
              <a:gd name="connsiteY181" fmla="*/ 214604 h 1157500"/>
              <a:gd name="connsiteX182" fmla="*/ 1650750 w 12192000"/>
              <a:gd name="connsiteY182" fmla="*/ 165090 h 1157500"/>
              <a:gd name="connsiteX183" fmla="*/ 1655056 w 12192000"/>
              <a:gd name="connsiteY183" fmla="*/ 172106 h 1157500"/>
              <a:gd name="connsiteX184" fmla="*/ 1683220 w 12192000"/>
              <a:gd name="connsiteY184" fmla="*/ 169652 h 1157500"/>
              <a:gd name="connsiteX185" fmla="*/ 1685599 w 12192000"/>
              <a:gd name="connsiteY185" fmla="*/ 165388 h 1157500"/>
              <a:gd name="connsiteX186" fmla="*/ 1735783 w 12192000"/>
              <a:gd name="connsiteY186" fmla="*/ 177400 h 1157500"/>
              <a:gd name="connsiteX187" fmla="*/ 1797102 w 12192000"/>
              <a:gd name="connsiteY187" fmla="*/ 182289 h 1157500"/>
              <a:gd name="connsiteX188" fmla="*/ 1845638 w 12192000"/>
              <a:gd name="connsiteY188" fmla="*/ 163774 h 1157500"/>
              <a:gd name="connsiteX189" fmla="*/ 1848980 w 12192000"/>
              <a:gd name="connsiteY189" fmla="*/ 167516 h 1157500"/>
              <a:gd name="connsiteX190" fmla="*/ 1880587 w 12192000"/>
              <a:gd name="connsiteY190" fmla="*/ 165506 h 1157500"/>
              <a:gd name="connsiteX191" fmla="*/ 1995803 w 12192000"/>
              <a:gd name="connsiteY191" fmla="*/ 131847 h 1157500"/>
              <a:gd name="connsiteX192" fmla="*/ 2057448 w 12192000"/>
              <a:gd name="connsiteY192" fmla="*/ 128650 h 1157500"/>
              <a:gd name="connsiteX193" fmla="*/ 2119088 w 12192000"/>
              <a:gd name="connsiteY193" fmla="*/ 113508 h 1157500"/>
              <a:gd name="connsiteX194" fmla="*/ 2138831 w 12192000"/>
              <a:gd name="connsiteY194" fmla="*/ 116194 h 1157500"/>
              <a:gd name="connsiteX195" fmla="*/ 2214259 w 12192000"/>
              <a:gd name="connsiteY195" fmla="*/ 110542 h 1157500"/>
              <a:gd name="connsiteX196" fmla="*/ 2264911 w 12192000"/>
              <a:gd name="connsiteY196" fmla="*/ 101639 h 1157500"/>
              <a:gd name="connsiteX197" fmla="*/ 2454058 w 12192000"/>
              <a:gd name="connsiteY197" fmla="*/ 67266 h 1157500"/>
              <a:gd name="connsiteX198" fmla="*/ 2534188 w 12192000"/>
              <a:gd name="connsiteY198" fmla="*/ 63730 h 1157500"/>
              <a:gd name="connsiteX199" fmla="*/ 2616912 w 12192000"/>
              <a:gd name="connsiteY199" fmla="*/ 44757 h 1157500"/>
              <a:gd name="connsiteX200" fmla="*/ 2698592 w 12192000"/>
              <a:gd name="connsiteY200" fmla="*/ 35873 h 1157500"/>
              <a:gd name="connsiteX201" fmla="*/ 2891953 w 12192000"/>
              <a:gd name="connsiteY201" fmla="*/ 28541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200" fmla="*/ 11293091 w 12192000"/>
              <a:gd name="connsiteY200" fmla="*/ 92042 h 1157500"/>
              <a:gd name="connsiteX201" fmla="*/ 11402389 w 12192000"/>
              <a:gd name="connsiteY201" fmla="*/ 189282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200" fmla="*/ 11293091 w 12192000"/>
              <a:gd name="connsiteY200" fmla="*/ 92042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488543 w 12192000"/>
              <a:gd name="connsiteY2" fmla="*/ 144736 h 1157500"/>
              <a:gd name="connsiteX3" fmla="*/ 11603601 w 12192000"/>
              <a:gd name="connsiteY3" fmla="*/ 193266 h 1157500"/>
              <a:gd name="connsiteX4" fmla="*/ 11736204 w 12192000"/>
              <a:gd name="connsiteY4" fmla="*/ 277509 h 1157500"/>
              <a:gd name="connsiteX5" fmla="*/ 11705740 w 12192000"/>
              <a:gd name="connsiteY5" fmla="*/ 250993 h 1157500"/>
              <a:gd name="connsiteX6" fmla="*/ 11819139 w 12192000"/>
              <a:gd name="connsiteY6" fmla="*/ 304143 h 1157500"/>
              <a:gd name="connsiteX7" fmla="*/ 11835615 w 12192000"/>
              <a:gd name="connsiteY7" fmla="*/ 305790 h 1157500"/>
              <a:gd name="connsiteX8" fmla="*/ 11980134 w 12192000"/>
              <a:gd name="connsiteY8" fmla="*/ 321911 h 1157500"/>
              <a:gd name="connsiteX9" fmla="*/ 12174576 w 12192000"/>
              <a:gd name="connsiteY9" fmla="*/ 376108 h 1157500"/>
              <a:gd name="connsiteX10" fmla="*/ 12192000 w 12192000"/>
              <a:gd name="connsiteY10" fmla="*/ 379233 h 1157500"/>
              <a:gd name="connsiteX11" fmla="*/ 12192000 w 12192000"/>
              <a:gd name="connsiteY11" fmla="*/ 1157500 h 1157500"/>
              <a:gd name="connsiteX12" fmla="*/ 0 w 12192000"/>
              <a:gd name="connsiteY12" fmla="*/ 1157500 h 1157500"/>
              <a:gd name="connsiteX13" fmla="*/ 0 w 12192000"/>
              <a:gd name="connsiteY13" fmla="*/ 483545 h 1157500"/>
              <a:gd name="connsiteX14" fmla="*/ 5331 w 12192000"/>
              <a:gd name="connsiteY14" fmla="*/ 482797 h 1157500"/>
              <a:gd name="connsiteX15" fmla="*/ 39902 w 12192000"/>
              <a:gd name="connsiteY15" fmla="*/ 472284 h 1157500"/>
              <a:gd name="connsiteX16" fmla="*/ 117880 w 12192000"/>
              <a:gd name="connsiteY16" fmla="*/ 420956 h 1157500"/>
              <a:gd name="connsiteX17" fmla="*/ 238140 w 12192000"/>
              <a:gd name="connsiteY17" fmla="*/ 379297 h 1157500"/>
              <a:gd name="connsiteX18" fmla="*/ 249589 w 12192000"/>
              <a:gd name="connsiteY18" fmla="*/ 379517 h 1157500"/>
              <a:gd name="connsiteX19" fmla="*/ 296963 w 12192000"/>
              <a:gd name="connsiteY19" fmla="*/ 356102 h 1157500"/>
              <a:gd name="connsiteX20" fmla="*/ 339235 w 12192000"/>
              <a:gd name="connsiteY20" fmla="*/ 324425 h 1157500"/>
              <a:gd name="connsiteX21" fmla="*/ 447152 w 12192000"/>
              <a:gd name="connsiteY21" fmla="*/ 327423 h 1157500"/>
              <a:gd name="connsiteX22" fmla="*/ 475247 w 12192000"/>
              <a:gd name="connsiteY22" fmla="*/ 336714 h 1157500"/>
              <a:gd name="connsiteX23" fmla="*/ 477967 w 12192000"/>
              <a:gd name="connsiteY23" fmla="*/ 337960 h 1157500"/>
              <a:gd name="connsiteX24" fmla="*/ 703732 w 12192000"/>
              <a:gd name="connsiteY24" fmla="*/ 316599 h 1157500"/>
              <a:gd name="connsiteX25" fmla="*/ 853391 w 12192000"/>
              <a:gd name="connsiteY25" fmla="*/ 303591 h 1157500"/>
              <a:gd name="connsiteX26" fmla="*/ 925332 w 12192000"/>
              <a:gd name="connsiteY26" fmla="*/ 298686 h 1157500"/>
              <a:gd name="connsiteX27" fmla="*/ 941286 w 12192000"/>
              <a:gd name="connsiteY27" fmla="*/ 288932 h 1157500"/>
              <a:gd name="connsiteX28" fmla="*/ 950845 w 12192000"/>
              <a:gd name="connsiteY28" fmla="*/ 286595 h 1157500"/>
              <a:gd name="connsiteX29" fmla="*/ 953292 w 12192000"/>
              <a:gd name="connsiteY29" fmla="*/ 280892 h 1157500"/>
              <a:gd name="connsiteX30" fmla="*/ 967499 w 12192000"/>
              <a:gd name="connsiteY30" fmla="*/ 273760 h 1157500"/>
              <a:gd name="connsiteX31" fmla="*/ 1069267 w 12192000"/>
              <a:gd name="connsiteY31" fmla="*/ 262766 h 1157500"/>
              <a:gd name="connsiteX32" fmla="*/ 1138407 w 12192000"/>
              <a:gd name="connsiteY32" fmla="*/ 246567 h 1157500"/>
              <a:gd name="connsiteX33" fmla="*/ 1164931 w 12192000"/>
              <a:gd name="connsiteY33" fmla="*/ 238622 h 1157500"/>
              <a:gd name="connsiteX34" fmla="*/ 1211622 w 12192000"/>
              <a:gd name="connsiteY34" fmla="*/ 220676 h 1157500"/>
              <a:gd name="connsiteX35" fmla="*/ 1274567 w 12192000"/>
              <a:gd name="connsiteY35" fmla="*/ 203380 h 1157500"/>
              <a:gd name="connsiteX36" fmla="*/ 1325029 w 12192000"/>
              <a:gd name="connsiteY36" fmla="*/ 207937 h 1157500"/>
              <a:gd name="connsiteX37" fmla="*/ 1356805 w 12192000"/>
              <a:gd name="connsiteY37" fmla="*/ 203622 h 1157500"/>
              <a:gd name="connsiteX38" fmla="*/ 1468752 w 12192000"/>
              <a:gd name="connsiteY38" fmla="*/ 214604 h 1157500"/>
              <a:gd name="connsiteX39" fmla="*/ 1650750 w 12192000"/>
              <a:gd name="connsiteY39" fmla="*/ 165090 h 1157500"/>
              <a:gd name="connsiteX40" fmla="*/ 1655056 w 12192000"/>
              <a:gd name="connsiteY40" fmla="*/ 172106 h 1157500"/>
              <a:gd name="connsiteX41" fmla="*/ 1683220 w 12192000"/>
              <a:gd name="connsiteY41" fmla="*/ 169652 h 1157500"/>
              <a:gd name="connsiteX42" fmla="*/ 1685599 w 12192000"/>
              <a:gd name="connsiteY42" fmla="*/ 165388 h 1157500"/>
              <a:gd name="connsiteX43" fmla="*/ 1735783 w 12192000"/>
              <a:gd name="connsiteY43" fmla="*/ 177400 h 1157500"/>
              <a:gd name="connsiteX44" fmla="*/ 1797102 w 12192000"/>
              <a:gd name="connsiteY44" fmla="*/ 182289 h 1157500"/>
              <a:gd name="connsiteX45" fmla="*/ 1845638 w 12192000"/>
              <a:gd name="connsiteY45" fmla="*/ 163774 h 1157500"/>
              <a:gd name="connsiteX46" fmla="*/ 1848980 w 12192000"/>
              <a:gd name="connsiteY46" fmla="*/ 167516 h 1157500"/>
              <a:gd name="connsiteX47" fmla="*/ 1880587 w 12192000"/>
              <a:gd name="connsiteY47" fmla="*/ 165506 h 1157500"/>
              <a:gd name="connsiteX48" fmla="*/ 1995803 w 12192000"/>
              <a:gd name="connsiteY48" fmla="*/ 131847 h 1157500"/>
              <a:gd name="connsiteX49" fmla="*/ 2057448 w 12192000"/>
              <a:gd name="connsiteY49" fmla="*/ 128650 h 1157500"/>
              <a:gd name="connsiteX50" fmla="*/ 2119088 w 12192000"/>
              <a:gd name="connsiteY50" fmla="*/ 113508 h 1157500"/>
              <a:gd name="connsiteX51" fmla="*/ 2138831 w 12192000"/>
              <a:gd name="connsiteY51" fmla="*/ 116194 h 1157500"/>
              <a:gd name="connsiteX52" fmla="*/ 2214259 w 12192000"/>
              <a:gd name="connsiteY52" fmla="*/ 110542 h 1157500"/>
              <a:gd name="connsiteX53" fmla="*/ 2264911 w 12192000"/>
              <a:gd name="connsiteY53" fmla="*/ 101639 h 1157500"/>
              <a:gd name="connsiteX54" fmla="*/ 2454058 w 12192000"/>
              <a:gd name="connsiteY54" fmla="*/ 67266 h 1157500"/>
              <a:gd name="connsiteX55" fmla="*/ 2534188 w 12192000"/>
              <a:gd name="connsiteY55" fmla="*/ 63730 h 1157500"/>
              <a:gd name="connsiteX56" fmla="*/ 2616912 w 12192000"/>
              <a:gd name="connsiteY56" fmla="*/ 44757 h 1157500"/>
              <a:gd name="connsiteX57" fmla="*/ 2698592 w 12192000"/>
              <a:gd name="connsiteY57" fmla="*/ 35873 h 1157500"/>
              <a:gd name="connsiteX58" fmla="*/ 2891953 w 12192000"/>
              <a:gd name="connsiteY58" fmla="*/ 28541 h 1157500"/>
              <a:gd name="connsiteX59" fmla="*/ 3052621 w 12192000"/>
              <a:gd name="connsiteY59" fmla="*/ 7598 h 1157500"/>
              <a:gd name="connsiteX60" fmla="*/ 3145220 w 12192000"/>
              <a:gd name="connsiteY60" fmla="*/ 9845 h 1157500"/>
              <a:gd name="connsiteX61" fmla="*/ 3233309 w 12192000"/>
              <a:gd name="connsiteY61" fmla="*/ 2536 h 1157500"/>
              <a:gd name="connsiteX62" fmla="*/ 3320851 w 12192000"/>
              <a:gd name="connsiteY62" fmla="*/ 12470 h 1157500"/>
              <a:gd name="connsiteX63" fmla="*/ 3394552 w 12192000"/>
              <a:gd name="connsiteY63" fmla="*/ 31847 h 1157500"/>
              <a:gd name="connsiteX64" fmla="*/ 3462252 w 12192000"/>
              <a:gd name="connsiteY64" fmla="*/ 62214 h 1157500"/>
              <a:gd name="connsiteX65" fmla="*/ 3504799 w 12192000"/>
              <a:gd name="connsiteY65" fmla="*/ 86931 h 1157500"/>
              <a:gd name="connsiteX66" fmla="*/ 3568807 w 12192000"/>
              <a:gd name="connsiteY66" fmla="*/ 78125 h 1157500"/>
              <a:gd name="connsiteX67" fmla="*/ 3571993 w 12192000"/>
              <a:gd name="connsiteY67" fmla="*/ 80673 h 1157500"/>
              <a:gd name="connsiteX68" fmla="*/ 3590879 w 12192000"/>
              <a:gd name="connsiteY68" fmla="*/ 93683 h 1157500"/>
              <a:gd name="connsiteX69" fmla="*/ 3623973 w 12192000"/>
              <a:gd name="connsiteY69" fmla="*/ 86652 h 1157500"/>
              <a:gd name="connsiteX70" fmla="*/ 3636728 w 12192000"/>
              <a:gd name="connsiteY70" fmla="*/ 91587 h 1157500"/>
              <a:gd name="connsiteX71" fmla="*/ 3676976 w 12192000"/>
              <a:gd name="connsiteY71" fmla="*/ 90168 h 1157500"/>
              <a:gd name="connsiteX72" fmla="*/ 3722653 w 12192000"/>
              <a:gd name="connsiteY72" fmla="*/ 108931 h 1157500"/>
              <a:gd name="connsiteX73" fmla="*/ 3775112 w 12192000"/>
              <a:gd name="connsiteY73" fmla="*/ 92538 h 1157500"/>
              <a:gd name="connsiteX74" fmla="*/ 3932956 w 12192000"/>
              <a:gd name="connsiteY74" fmla="*/ 115905 h 1157500"/>
              <a:gd name="connsiteX75" fmla="*/ 4100593 w 12192000"/>
              <a:gd name="connsiteY75" fmla="*/ 157402 h 1157500"/>
              <a:gd name="connsiteX76" fmla="*/ 4316364 w 12192000"/>
              <a:gd name="connsiteY76" fmla="*/ 171021 h 1157500"/>
              <a:gd name="connsiteX77" fmla="*/ 4387387 w 12192000"/>
              <a:gd name="connsiteY77" fmla="*/ 157928 h 1157500"/>
              <a:gd name="connsiteX78" fmla="*/ 4427957 w 12192000"/>
              <a:gd name="connsiteY78" fmla="*/ 171094 h 1157500"/>
              <a:gd name="connsiteX79" fmla="*/ 4502291 w 12192000"/>
              <a:gd name="connsiteY79" fmla="*/ 181765 h 1157500"/>
              <a:gd name="connsiteX80" fmla="*/ 4600771 w 12192000"/>
              <a:gd name="connsiteY80" fmla="*/ 205711 h 1157500"/>
              <a:gd name="connsiteX81" fmla="*/ 4644102 w 12192000"/>
              <a:gd name="connsiteY81" fmla="*/ 203931 h 1157500"/>
              <a:gd name="connsiteX82" fmla="*/ 4652752 w 12192000"/>
              <a:gd name="connsiteY82" fmla="*/ 204470 h 1157500"/>
              <a:gd name="connsiteX83" fmla="*/ 4652896 w 12192000"/>
              <a:gd name="connsiteY83" fmla="*/ 204854 h 1157500"/>
              <a:gd name="connsiteX84" fmla="*/ 4685303 w 12192000"/>
              <a:gd name="connsiteY84" fmla="*/ 206507 h 1157500"/>
              <a:gd name="connsiteX85" fmla="*/ 4690886 w 12192000"/>
              <a:gd name="connsiteY85" fmla="*/ 209335 h 1157500"/>
              <a:gd name="connsiteX86" fmla="*/ 4725430 w 12192000"/>
              <a:gd name="connsiteY86" fmla="*/ 232300 h 1157500"/>
              <a:gd name="connsiteX87" fmla="*/ 4800051 w 12192000"/>
              <a:gd name="connsiteY87" fmla="*/ 224667 h 1157500"/>
              <a:gd name="connsiteX88" fmla="*/ 4875115 w 12192000"/>
              <a:gd name="connsiteY88" fmla="*/ 257918 h 1157500"/>
              <a:gd name="connsiteX89" fmla="*/ 4936450 w 12192000"/>
              <a:gd name="connsiteY89" fmla="*/ 274470 h 1157500"/>
              <a:gd name="connsiteX90" fmla="*/ 5030961 w 12192000"/>
              <a:gd name="connsiteY90" fmla="*/ 299480 h 1157500"/>
              <a:gd name="connsiteX91" fmla="*/ 5082734 w 12192000"/>
              <a:gd name="connsiteY91" fmla="*/ 302149 h 1157500"/>
              <a:gd name="connsiteX92" fmla="*/ 5138799 w 12192000"/>
              <a:gd name="connsiteY92" fmla="*/ 297368 h 1157500"/>
              <a:gd name="connsiteX93" fmla="*/ 5259695 w 12192000"/>
              <a:gd name="connsiteY93" fmla="*/ 324044 h 1157500"/>
              <a:gd name="connsiteX94" fmla="*/ 5359642 w 12192000"/>
              <a:gd name="connsiteY94" fmla="*/ 334143 h 1157500"/>
              <a:gd name="connsiteX95" fmla="*/ 5372918 w 12192000"/>
              <a:gd name="connsiteY95" fmla="*/ 330402 h 1157500"/>
              <a:gd name="connsiteX96" fmla="*/ 5396084 w 12192000"/>
              <a:gd name="connsiteY96" fmla="*/ 321836 h 1157500"/>
              <a:gd name="connsiteX97" fmla="*/ 5414292 w 12192000"/>
              <a:gd name="connsiteY97" fmla="*/ 314431 h 1157500"/>
              <a:gd name="connsiteX98" fmla="*/ 5487276 w 12192000"/>
              <a:gd name="connsiteY98" fmla="*/ 300918 h 1157500"/>
              <a:gd name="connsiteX99" fmla="*/ 5612716 w 12192000"/>
              <a:gd name="connsiteY99" fmla="*/ 301686 h 1157500"/>
              <a:gd name="connsiteX100" fmla="*/ 5864813 w 12192000"/>
              <a:gd name="connsiteY100" fmla="*/ 251420 h 1157500"/>
              <a:gd name="connsiteX101" fmla="*/ 6151392 w 12192000"/>
              <a:gd name="connsiteY101" fmla="*/ 219300 h 1157500"/>
              <a:gd name="connsiteX102" fmla="*/ 6209396 w 12192000"/>
              <a:gd name="connsiteY102" fmla="*/ 214037 h 1157500"/>
              <a:gd name="connsiteX103" fmla="*/ 6269898 w 12192000"/>
              <a:gd name="connsiteY103" fmla="*/ 219868 h 1157500"/>
              <a:gd name="connsiteX104" fmla="*/ 6352373 w 12192000"/>
              <a:gd name="connsiteY104" fmla="*/ 202729 h 1157500"/>
              <a:gd name="connsiteX105" fmla="*/ 6353759 w 12192000"/>
              <a:gd name="connsiteY105" fmla="*/ 202703 h 1157500"/>
              <a:gd name="connsiteX106" fmla="*/ 6363346 w 12192000"/>
              <a:gd name="connsiteY106" fmla="*/ 190268 h 1157500"/>
              <a:gd name="connsiteX107" fmla="*/ 6400681 w 12192000"/>
              <a:gd name="connsiteY107" fmla="*/ 197970 h 1157500"/>
              <a:gd name="connsiteX108" fmla="*/ 6402041 w 12192000"/>
              <a:gd name="connsiteY108" fmla="*/ 200641 h 1157500"/>
              <a:gd name="connsiteX109" fmla="*/ 6502019 w 12192000"/>
              <a:gd name="connsiteY109" fmla="*/ 192356 h 1157500"/>
              <a:gd name="connsiteX110" fmla="*/ 6518229 w 12192000"/>
              <a:gd name="connsiteY110" fmla="*/ 191407 h 1157500"/>
              <a:gd name="connsiteX111" fmla="*/ 6595639 w 12192000"/>
              <a:gd name="connsiteY111" fmla="*/ 168164 h 1157500"/>
              <a:gd name="connsiteX112" fmla="*/ 6692265 w 12192000"/>
              <a:gd name="connsiteY112" fmla="*/ 164829 h 1157500"/>
              <a:gd name="connsiteX113" fmla="*/ 6697219 w 12192000"/>
              <a:gd name="connsiteY113" fmla="*/ 165301 h 1157500"/>
              <a:gd name="connsiteX114" fmla="*/ 6713656 w 12192000"/>
              <a:gd name="connsiteY114" fmla="*/ 153600 h 1157500"/>
              <a:gd name="connsiteX115" fmla="*/ 6714383 w 12192000"/>
              <a:gd name="connsiteY115" fmla="*/ 150425 h 1157500"/>
              <a:gd name="connsiteX116" fmla="*/ 6774793 w 12192000"/>
              <a:gd name="connsiteY116" fmla="*/ 159713 h 1157500"/>
              <a:gd name="connsiteX117" fmla="*/ 6782112 w 12192000"/>
              <a:gd name="connsiteY117" fmla="*/ 155255 h 1157500"/>
              <a:gd name="connsiteX118" fmla="*/ 6878958 w 12192000"/>
              <a:gd name="connsiteY118" fmla="*/ 180824 h 1157500"/>
              <a:gd name="connsiteX119" fmla="*/ 6894439 w 12192000"/>
              <a:gd name="connsiteY119" fmla="*/ 177642 h 1157500"/>
              <a:gd name="connsiteX120" fmla="*/ 6963220 w 12192000"/>
              <a:gd name="connsiteY120" fmla="*/ 167304 h 1157500"/>
              <a:gd name="connsiteX121" fmla="*/ 6976706 w 12192000"/>
              <a:gd name="connsiteY121" fmla="*/ 170894 h 1157500"/>
              <a:gd name="connsiteX122" fmla="*/ 6987064 w 12192000"/>
              <a:gd name="connsiteY122" fmla="*/ 160402 h 1157500"/>
              <a:gd name="connsiteX123" fmla="*/ 7058714 w 12192000"/>
              <a:gd name="connsiteY123" fmla="*/ 175992 h 1157500"/>
              <a:gd name="connsiteX124" fmla="*/ 7060499 w 12192000"/>
              <a:gd name="connsiteY124" fmla="*/ 176063 h 1157500"/>
              <a:gd name="connsiteX125" fmla="*/ 7176563 w 12192000"/>
              <a:gd name="connsiteY125" fmla="*/ 173244 h 1157500"/>
              <a:gd name="connsiteX126" fmla="*/ 7205529 w 12192000"/>
              <a:gd name="connsiteY126" fmla="*/ 181011 h 1157500"/>
              <a:gd name="connsiteX127" fmla="*/ 7310118 w 12192000"/>
              <a:gd name="connsiteY127" fmla="*/ 162605 h 1157500"/>
              <a:gd name="connsiteX128" fmla="*/ 7673859 w 12192000"/>
              <a:gd name="connsiteY128" fmla="*/ 150336 h 1157500"/>
              <a:gd name="connsiteX129" fmla="*/ 7692748 w 12192000"/>
              <a:gd name="connsiteY129" fmla="*/ 161537 h 1157500"/>
              <a:gd name="connsiteX130" fmla="*/ 7756672 w 12192000"/>
              <a:gd name="connsiteY130" fmla="*/ 157372 h 1157500"/>
              <a:gd name="connsiteX131" fmla="*/ 7974189 w 12192000"/>
              <a:gd name="connsiteY131" fmla="*/ 154819 h 1157500"/>
              <a:gd name="connsiteX132" fmla="*/ 8101969 w 12192000"/>
              <a:gd name="connsiteY132" fmla="*/ 144495 h 1157500"/>
              <a:gd name="connsiteX133" fmla="*/ 8106826 w 12192000"/>
              <a:gd name="connsiteY133" fmla="*/ 139853 h 1157500"/>
              <a:gd name="connsiteX134" fmla="*/ 8162058 w 12192000"/>
              <a:gd name="connsiteY134" fmla="*/ 96704 h 1157500"/>
              <a:gd name="connsiteX135" fmla="*/ 8184568 w 12192000"/>
              <a:gd name="connsiteY135" fmla="*/ 93990 h 1157500"/>
              <a:gd name="connsiteX136" fmla="*/ 8228227 w 12192000"/>
              <a:gd name="connsiteY136" fmla="*/ 105972 h 1157500"/>
              <a:gd name="connsiteX137" fmla="*/ 8237963 w 12192000"/>
              <a:gd name="connsiteY137" fmla="*/ 106996 h 1157500"/>
              <a:gd name="connsiteX138" fmla="*/ 8248358 w 12192000"/>
              <a:gd name="connsiteY138" fmla="*/ 106062 h 1157500"/>
              <a:gd name="connsiteX139" fmla="*/ 8249309 w 12192000"/>
              <a:gd name="connsiteY139" fmla="*/ 106698 h 1157500"/>
              <a:gd name="connsiteX140" fmla="*/ 8249997 w 12192000"/>
              <a:gd name="connsiteY140" fmla="*/ 105915 h 1157500"/>
              <a:gd name="connsiteX141" fmla="*/ 8272162 w 12192000"/>
              <a:gd name="connsiteY141" fmla="*/ 103924 h 1157500"/>
              <a:gd name="connsiteX142" fmla="*/ 8292349 w 12192000"/>
              <a:gd name="connsiteY142" fmla="*/ 97480 h 1157500"/>
              <a:gd name="connsiteX143" fmla="*/ 8307239 w 12192000"/>
              <a:gd name="connsiteY143" fmla="*/ 94591 h 1157500"/>
              <a:gd name="connsiteX144" fmla="*/ 8339282 w 12192000"/>
              <a:gd name="connsiteY144" fmla="*/ 108942 h 1157500"/>
              <a:gd name="connsiteX145" fmla="*/ 8346156 w 12192000"/>
              <a:gd name="connsiteY145" fmla="*/ 111227 h 1157500"/>
              <a:gd name="connsiteX146" fmla="*/ 8346467 w 12192000"/>
              <a:gd name="connsiteY146" fmla="*/ 111024 h 1157500"/>
              <a:gd name="connsiteX147" fmla="*/ 8354069 w 12192000"/>
              <a:gd name="connsiteY147" fmla="*/ 112942 h 1157500"/>
              <a:gd name="connsiteX148" fmla="*/ 8358687 w 12192000"/>
              <a:gd name="connsiteY148" fmla="*/ 115393 h 1157500"/>
              <a:gd name="connsiteX149" fmla="*/ 8433385 w 12192000"/>
              <a:gd name="connsiteY149" fmla="*/ 99669 h 1157500"/>
              <a:gd name="connsiteX150" fmla="*/ 8533779 w 12192000"/>
              <a:gd name="connsiteY150" fmla="*/ 98374 h 1157500"/>
              <a:gd name="connsiteX151" fmla="*/ 8632833 w 12192000"/>
              <a:gd name="connsiteY151" fmla="*/ 100532 h 1157500"/>
              <a:gd name="connsiteX152" fmla="*/ 8668523 w 12192000"/>
              <a:gd name="connsiteY152" fmla="*/ 102979 h 1157500"/>
              <a:gd name="connsiteX153" fmla="*/ 8732893 w 12192000"/>
              <a:gd name="connsiteY153" fmla="*/ 99991 h 1157500"/>
              <a:gd name="connsiteX154" fmla="*/ 8764071 w 12192000"/>
              <a:gd name="connsiteY154" fmla="*/ 94587 h 1157500"/>
              <a:gd name="connsiteX155" fmla="*/ 8767004 w 12192000"/>
              <a:gd name="connsiteY155" fmla="*/ 91519 h 1157500"/>
              <a:gd name="connsiteX156" fmla="*/ 8772553 w 12192000"/>
              <a:gd name="connsiteY156" fmla="*/ 90314 h 1157500"/>
              <a:gd name="connsiteX157" fmla="*/ 8787201 w 12192000"/>
              <a:gd name="connsiteY157" fmla="*/ 92033 h 1157500"/>
              <a:gd name="connsiteX158" fmla="*/ 8792624 w 12192000"/>
              <a:gd name="connsiteY158" fmla="*/ 93503 h 1157500"/>
              <a:gd name="connsiteX159" fmla="*/ 8800741 w 12192000"/>
              <a:gd name="connsiteY159" fmla="*/ 93897 h 1157500"/>
              <a:gd name="connsiteX160" fmla="*/ 8800966 w 12192000"/>
              <a:gd name="connsiteY160" fmla="*/ 93645 h 1157500"/>
              <a:gd name="connsiteX161" fmla="*/ 8808513 w 12192000"/>
              <a:gd name="connsiteY161" fmla="*/ 94530 h 1157500"/>
              <a:gd name="connsiteX162" fmla="*/ 8845110 w 12192000"/>
              <a:gd name="connsiteY162" fmla="*/ 102179 h 1157500"/>
              <a:gd name="connsiteX163" fmla="*/ 8917529 w 12192000"/>
              <a:gd name="connsiteY163" fmla="*/ 76373 h 1157500"/>
              <a:gd name="connsiteX164" fmla="*/ 9026654 w 12192000"/>
              <a:gd name="connsiteY164" fmla="*/ 93420 h 1157500"/>
              <a:gd name="connsiteX165" fmla="*/ 9088505 w 12192000"/>
              <a:gd name="connsiteY165" fmla="*/ 113002 h 1157500"/>
              <a:gd name="connsiteX166" fmla="*/ 9203241 w 12192000"/>
              <a:gd name="connsiteY166" fmla="*/ 111713 h 1157500"/>
              <a:gd name="connsiteX167" fmla="*/ 9415584 w 12192000"/>
              <a:gd name="connsiteY167" fmla="*/ 157156 h 1157500"/>
              <a:gd name="connsiteX168" fmla="*/ 9505102 w 12192000"/>
              <a:gd name="connsiteY168" fmla="*/ 141042 h 1157500"/>
              <a:gd name="connsiteX169" fmla="*/ 9643040 w 12192000"/>
              <a:gd name="connsiteY169" fmla="*/ 158233 h 1157500"/>
              <a:gd name="connsiteX170" fmla="*/ 9762999 w 12192000"/>
              <a:gd name="connsiteY170" fmla="*/ 162623 h 1157500"/>
              <a:gd name="connsiteX171" fmla="*/ 9776183 w 12192000"/>
              <a:gd name="connsiteY171" fmla="*/ 162191 h 1157500"/>
              <a:gd name="connsiteX172" fmla="*/ 9780532 w 12192000"/>
              <a:gd name="connsiteY172" fmla="*/ 155823 h 1157500"/>
              <a:gd name="connsiteX173" fmla="*/ 9910588 w 12192000"/>
              <a:gd name="connsiteY173" fmla="*/ 154327 h 1157500"/>
              <a:gd name="connsiteX174" fmla="*/ 9924173 w 12192000"/>
              <a:gd name="connsiteY174" fmla="*/ 158591 h 1157500"/>
              <a:gd name="connsiteX175" fmla="*/ 10010969 w 12192000"/>
              <a:gd name="connsiteY175" fmla="*/ 155802 h 1157500"/>
              <a:gd name="connsiteX176" fmla="*/ 10070699 w 12192000"/>
              <a:gd name="connsiteY176" fmla="*/ 157854 h 1157500"/>
              <a:gd name="connsiteX177" fmla="*/ 10155104 w 12192000"/>
              <a:gd name="connsiteY177" fmla="*/ 151613 h 1157500"/>
              <a:gd name="connsiteX178" fmla="*/ 10250982 w 12192000"/>
              <a:gd name="connsiteY178" fmla="*/ 128642 h 1157500"/>
              <a:gd name="connsiteX179" fmla="*/ 10343301 w 12192000"/>
              <a:gd name="connsiteY179" fmla="*/ 90884 h 1157500"/>
              <a:gd name="connsiteX180" fmla="*/ 10366625 w 12192000"/>
              <a:gd name="connsiteY180" fmla="*/ 79428 h 1157500"/>
              <a:gd name="connsiteX181" fmla="*/ 10433505 w 12192000"/>
              <a:gd name="connsiteY181" fmla="*/ 65000 h 1157500"/>
              <a:gd name="connsiteX182" fmla="*/ 10547510 w 12192000"/>
              <a:gd name="connsiteY182" fmla="*/ 47246 h 1157500"/>
              <a:gd name="connsiteX183" fmla="*/ 10588150 w 12192000"/>
              <a:gd name="connsiteY183" fmla="*/ 32287 h 1157500"/>
              <a:gd name="connsiteX184" fmla="*/ 10589457 w 12192000"/>
              <a:gd name="connsiteY184" fmla="*/ 25296 h 1157500"/>
              <a:gd name="connsiteX185" fmla="*/ 10699976 w 12192000"/>
              <a:gd name="connsiteY185" fmla="*/ 43345 h 1157500"/>
              <a:gd name="connsiteX186" fmla="*/ 10812237 w 12192000"/>
              <a:gd name="connsiteY186" fmla="*/ 46327 h 1157500"/>
              <a:gd name="connsiteX187" fmla="*/ 10869837 w 12192000"/>
              <a:gd name="connsiteY187" fmla="*/ 65795 h 1157500"/>
              <a:gd name="connsiteX188" fmla="*/ 10881770 w 12192000"/>
              <a:gd name="connsiteY188" fmla="*/ 73672 h 1157500"/>
              <a:gd name="connsiteX189" fmla="*/ 10896899 w 12192000"/>
              <a:gd name="connsiteY189" fmla="*/ 70731 h 1157500"/>
              <a:gd name="connsiteX190" fmla="*/ 10901748 w 12192000"/>
              <a:gd name="connsiteY190" fmla="*/ 66352 h 1157500"/>
              <a:gd name="connsiteX191" fmla="*/ 10947419 w 12192000"/>
              <a:gd name="connsiteY191" fmla="*/ 83316 h 1157500"/>
              <a:gd name="connsiteX192" fmla="*/ 10953034 w 12192000"/>
              <a:gd name="connsiteY192" fmla="*/ 84438 h 1157500"/>
              <a:gd name="connsiteX193" fmla="*/ 10992070 w 12192000"/>
              <a:gd name="connsiteY193" fmla="*/ 88841 h 1157500"/>
              <a:gd name="connsiteX194" fmla="*/ 11112372 w 12192000"/>
              <a:gd name="connsiteY194" fmla="*/ 82247 h 1157500"/>
              <a:gd name="connsiteX195" fmla="*/ 11147719 w 12192000"/>
              <a:gd name="connsiteY195" fmla="*/ 80560 h 1157500"/>
              <a:gd name="connsiteX196" fmla="*/ 11172617 w 12192000"/>
              <a:gd name="connsiteY196" fmla="*/ 76265 h 1157500"/>
              <a:gd name="connsiteX197" fmla="*/ 11240397 w 12192000"/>
              <a:gd name="connsiteY197" fmla="*/ 81830 h 1157500"/>
              <a:gd name="connsiteX198" fmla="*/ 11270034 w 12192000"/>
              <a:gd name="connsiteY198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603601 w 12192000"/>
              <a:gd name="connsiteY2" fmla="*/ 193266 h 1157500"/>
              <a:gd name="connsiteX3" fmla="*/ 11736204 w 12192000"/>
              <a:gd name="connsiteY3" fmla="*/ 277509 h 1157500"/>
              <a:gd name="connsiteX4" fmla="*/ 11705740 w 12192000"/>
              <a:gd name="connsiteY4" fmla="*/ 250993 h 1157500"/>
              <a:gd name="connsiteX5" fmla="*/ 11819139 w 12192000"/>
              <a:gd name="connsiteY5" fmla="*/ 304143 h 1157500"/>
              <a:gd name="connsiteX6" fmla="*/ 11835615 w 12192000"/>
              <a:gd name="connsiteY6" fmla="*/ 305790 h 1157500"/>
              <a:gd name="connsiteX7" fmla="*/ 11980134 w 12192000"/>
              <a:gd name="connsiteY7" fmla="*/ 321911 h 1157500"/>
              <a:gd name="connsiteX8" fmla="*/ 12174576 w 12192000"/>
              <a:gd name="connsiteY8" fmla="*/ 376108 h 1157500"/>
              <a:gd name="connsiteX9" fmla="*/ 12192000 w 12192000"/>
              <a:gd name="connsiteY9" fmla="*/ 379233 h 1157500"/>
              <a:gd name="connsiteX10" fmla="*/ 12192000 w 12192000"/>
              <a:gd name="connsiteY10" fmla="*/ 1157500 h 1157500"/>
              <a:gd name="connsiteX11" fmla="*/ 0 w 12192000"/>
              <a:gd name="connsiteY11" fmla="*/ 1157500 h 1157500"/>
              <a:gd name="connsiteX12" fmla="*/ 0 w 12192000"/>
              <a:gd name="connsiteY12" fmla="*/ 483545 h 1157500"/>
              <a:gd name="connsiteX13" fmla="*/ 5331 w 12192000"/>
              <a:gd name="connsiteY13" fmla="*/ 482797 h 1157500"/>
              <a:gd name="connsiteX14" fmla="*/ 39902 w 12192000"/>
              <a:gd name="connsiteY14" fmla="*/ 472284 h 1157500"/>
              <a:gd name="connsiteX15" fmla="*/ 117880 w 12192000"/>
              <a:gd name="connsiteY15" fmla="*/ 420956 h 1157500"/>
              <a:gd name="connsiteX16" fmla="*/ 238140 w 12192000"/>
              <a:gd name="connsiteY16" fmla="*/ 379297 h 1157500"/>
              <a:gd name="connsiteX17" fmla="*/ 249589 w 12192000"/>
              <a:gd name="connsiteY17" fmla="*/ 379517 h 1157500"/>
              <a:gd name="connsiteX18" fmla="*/ 296963 w 12192000"/>
              <a:gd name="connsiteY18" fmla="*/ 356102 h 1157500"/>
              <a:gd name="connsiteX19" fmla="*/ 339235 w 12192000"/>
              <a:gd name="connsiteY19" fmla="*/ 324425 h 1157500"/>
              <a:gd name="connsiteX20" fmla="*/ 447152 w 12192000"/>
              <a:gd name="connsiteY20" fmla="*/ 327423 h 1157500"/>
              <a:gd name="connsiteX21" fmla="*/ 475247 w 12192000"/>
              <a:gd name="connsiteY21" fmla="*/ 336714 h 1157500"/>
              <a:gd name="connsiteX22" fmla="*/ 477967 w 12192000"/>
              <a:gd name="connsiteY22" fmla="*/ 337960 h 1157500"/>
              <a:gd name="connsiteX23" fmla="*/ 703732 w 12192000"/>
              <a:gd name="connsiteY23" fmla="*/ 316599 h 1157500"/>
              <a:gd name="connsiteX24" fmla="*/ 853391 w 12192000"/>
              <a:gd name="connsiteY24" fmla="*/ 303591 h 1157500"/>
              <a:gd name="connsiteX25" fmla="*/ 925332 w 12192000"/>
              <a:gd name="connsiteY25" fmla="*/ 298686 h 1157500"/>
              <a:gd name="connsiteX26" fmla="*/ 941286 w 12192000"/>
              <a:gd name="connsiteY26" fmla="*/ 288932 h 1157500"/>
              <a:gd name="connsiteX27" fmla="*/ 950845 w 12192000"/>
              <a:gd name="connsiteY27" fmla="*/ 286595 h 1157500"/>
              <a:gd name="connsiteX28" fmla="*/ 953292 w 12192000"/>
              <a:gd name="connsiteY28" fmla="*/ 280892 h 1157500"/>
              <a:gd name="connsiteX29" fmla="*/ 967499 w 12192000"/>
              <a:gd name="connsiteY29" fmla="*/ 273760 h 1157500"/>
              <a:gd name="connsiteX30" fmla="*/ 1069267 w 12192000"/>
              <a:gd name="connsiteY30" fmla="*/ 262766 h 1157500"/>
              <a:gd name="connsiteX31" fmla="*/ 1138407 w 12192000"/>
              <a:gd name="connsiteY31" fmla="*/ 246567 h 1157500"/>
              <a:gd name="connsiteX32" fmla="*/ 1164931 w 12192000"/>
              <a:gd name="connsiteY32" fmla="*/ 238622 h 1157500"/>
              <a:gd name="connsiteX33" fmla="*/ 1211622 w 12192000"/>
              <a:gd name="connsiteY33" fmla="*/ 220676 h 1157500"/>
              <a:gd name="connsiteX34" fmla="*/ 1274567 w 12192000"/>
              <a:gd name="connsiteY34" fmla="*/ 203380 h 1157500"/>
              <a:gd name="connsiteX35" fmla="*/ 1325029 w 12192000"/>
              <a:gd name="connsiteY35" fmla="*/ 207937 h 1157500"/>
              <a:gd name="connsiteX36" fmla="*/ 1356805 w 12192000"/>
              <a:gd name="connsiteY36" fmla="*/ 203622 h 1157500"/>
              <a:gd name="connsiteX37" fmla="*/ 1468752 w 12192000"/>
              <a:gd name="connsiteY37" fmla="*/ 214604 h 1157500"/>
              <a:gd name="connsiteX38" fmla="*/ 1650750 w 12192000"/>
              <a:gd name="connsiteY38" fmla="*/ 165090 h 1157500"/>
              <a:gd name="connsiteX39" fmla="*/ 1655056 w 12192000"/>
              <a:gd name="connsiteY39" fmla="*/ 172106 h 1157500"/>
              <a:gd name="connsiteX40" fmla="*/ 1683220 w 12192000"/>
              <a:gd name="connsiteY40" fmla="*/ 169652 h 1157500"/>
              <a:gd name="connsiteX41" fmla="*/ 1685599 w 12192000"/>
              <a:gd name="connsiteY41" fmla="*/ 165388 h 1157500"/>
              <a:gd name="connsiteX42" fmla="*/ 1735783 w 12192000"/>
              <a:gd name="connsiteY42" fmla="*/ 177400 h 1157500"/>
              <a:gd name="connsiteX43" fmla="*/ 1797102 w 12192000"/>
              <a:gd name="connsiteY43" fmla="*/ 182289 h 1157500"/>
              <a:gd name="connsiteX44" fmla="*/ 1845638 w 12192000"/>
              <a:gd name="connsiteY44" fmla="*/ 163774 h 1157500"/>
              <a:gd name="connsiteX45" fmla="*/ 1848980 w 12192000"/>
              <a:gd name="connsiteY45" fmla="*/ 167516 h 1157500"/>
              <a:gd name="connsiteX46" fmla="*/ 1880587 w 12192000"/>
              <a:gd name="connsiteY46" fmla="*/ 165506 h 1157500"/>
              <a:gd name="connsiteX47" fmla="*/ 1995803 w 12192000"/>
              <a:gd name="connsiteY47" fmla="*/ 131847 h 1157500"/>
              <a:gd name="connsiteX48" fmla="*/ 2057448 w 12192000"/>
              <a:gd name="connsiteY48" fmla="*/ 128650 h 1157500"/>
              <a:gd name="connsiteX49" fmla="*/ 2119088 w 12192000"/>
              <a:gd name="connsiteY49" fmla="*/ 113508 h 1157500"/>
              <a:gd name="connsiteX50" fmla="*/ 2138831 w 12192000"/>
              <a:gd name="connsiteY50" fmla="*/ 116194 h 1157500"/>
              <a:gd name="connsiteX51" fmla="*/ 2214259 w 12192000"/>
              <a:gd name="connsiteY51" fmla="*/ 110542 h 1157500"/>
              <a:gd name="connsiteX52" fmla="*/ 2264911 w 12192000"/>
              <a:gd name="connsiteY52" fmla="*/ 101639 h 1157500"/>
              <a:gd name="connsiteX53" fmla="*/ 2454058 w 12192000"/>
              <a:gd name="connsiteY53" fmla="*/ 67266 h 1157500"/>
              <a:gd name="connsiteX54" fmla="*/ 2534188 w 12192000"/>
              <a:gd name="connsiteY54" fmla="*/ 63730 h 1157500"/>
              <a:gd name="connsiteX55" fmla="*/ 2616912 w 12192000"/>
              <a:gd name="connsiteY55" fmla="*/ 44757 h 1157500"/>
              <a:gd name="connsiteX56" fmla="*/ 2698592 w 12192000"/>
              <a:gd name="connsiteY56" fmla="*/ 35873 h 1157500"/>
              <a:gd name="connsiteX57" fmla="*/ 2891953 w 12192000"/>
              <a:gd name="connsiteY57" fmla="*/ 28541 h 1157500"/>
              <a:gd name="connsiteX58" fmla="*/ 3052621 w 12192000"/>
              <a:gd name="connsiteY58" fmla="*/ 7598 h 1157500"/>
              <a:gd name="connsiteX59" fmla="*/ 3145220 w 12192000"/>
              <a:gd name="connsiteY59" fmla="*/ 9845 h 1157500"/>
              <a:gd name="connsiteX60" fmla="*/ 3233309 w 12192000"/>
              <a:gd name="connsiteY60" fmla="*/ 2536 h 1157500"/>
              <a:gd name="connsiteX61" fmla="*/ 3320851 w 12192000"/>
              <a:gd name="connsiteY61" fmla="*/ 12470 h 1157500"/>
              <a:gd name="connsiteX62" fmla="*/ 3394552 w 12192000"/>
              <a:gd name="connsiteY62" fmla="*/ 31847 h 1157500"/>
              <a:gd name="connsiteX63" fmla="*/ 3462252 w 12192000"/>
              <a:gd name="connsiteY63" fmla="*/ 62214 h 1157500"/>
              <a:gd name="connsiteX64" fmla="*/ 3504799 w 12192000"/>
              <a:gd name="connsiteY64" fmla="*/ 86931 h 1157500"/>
              <a:gd name="connsiteX65" fmla="*/ 3568807 w 12192000"/>
              <a:gd name="connsiteY65" fmla="*/ 78125 h 1157500"/>
              <a:gd name="connsiteX66" fmla="*/ 3571993 w 12192000"/>
              <a:gd name="connsiteY66" fmla="*/ 80673 h 1157500"/>
              <a:gd name="connsiteX67" fmla="*/ 3590879 w 12192000"/>
              <a:gd name="connsiteY67" fmla="*/ 93683 h 1157500"/>
              <a:gd name="connsiteX68" fmla="*/ 3623973 w 12192000"/>
              <a:gd name="connsiteY68" fmla="*/ 86652 h 1157500"/>
              <a:gd name="connsiteX69" fmla="*/ 3636728 w 12192000"/>
              <a:gd name="connsiteY69" fmla="*/ 91587 h 1157500"/>
              <a:gd name="connsiteX70" fmla="*/ 3676976 w 12192000"/>
              <a:gd name="connsiteY70" fmla="*/ 90168 h 1157500"/>
              <a:gd name="connsiteX71" fmla="*/ 3722653 w 12192000"/>
              <a:gd name="connsiteY71" fmla="*/ 108931 h 1157500"/>
              <a:gd name="connsiteX72" fmla="*/ 3775112 w 12192000"/>
              <a:gd name="connsiteY72" fmla="*/ 92538 h 1157500"/>
              <a:gd name="connsiteX73" fmla="*/ 3932956 w 12192000"/>
              <a:gd name="connsiteY73" fmla="*/ 115905 h 1157500"/>
              <a:gd name="connsiteX74" fmla="*/ 4100593 w 12192000"/>
              <a:gd name="connsiteY74" fmla="*/ 157402 h 1157500"/>
              <a:gd name="connsiteX75" fmla="*/ 4316364 w 12192000"/>
              <a:gd name="connsiteY75" fmla="*/ 171021 h 1157500"/>
              <a:gd name="connsiteX76" fmla="*/ 4387387 w 12192000"/>
              <a:gd name="connsiteY76" fmla="*/ 157928 h 1157500"/>
              <a:gd name="connsiteX77" fmla="*/ 4427957 w 12192000"/>
              <a:gd name="connsiteY77" fmla="*/ 171094 h 1157500"/>
              <a:gd name="connsiteX78" fmla="*/ 4502291 w 12192000"/>
              <a:gd name="connsiteY78" fmla="*/ 181765 h 1157500"/>
              <a:gd name="connsiteX79" fmla="*/ 4600771 w 12192000"/>
              <a:gd name="connsiteY79" fmla="*/ 205711 h 1157500"/>
              <a:gd name="connsiteX80" fmla="*/ 4644102 w 12192000"/>
              <a:gd name="connsiteY80" fmla="*/ 203931 h 1157500"/>
              <a:gd name="connsiteX81" fmla="*/ 4652752 w 12192000"/>
              <a:gd name="connsiteY81" fmla="*/ 204470 h 1157500"/>
              <a:gd name="connsiteX82" fmla="*/ 4652896 w 12192000"/>
              <a:gd name="connsiteY82" fmla="*/ 204854 h 1157500"/>
              <a:gd name="connsiteX83" fmla="*/ 4685303 w 12192000"/>
              <a:gd name="connsiteY83" fmla="*/ 206507 h 1157500"/>
              <a:gd name="connsiteX84" fmla="*/ 4690886 w 12192000"/>
              <a:gd name="connsiteY84" fmla="*/ 209335 h 1157500"/>
              <a:gd name="connsiteX85" fmla="*/ 4725430 w 12192000"/>
              <a:gd name="connsiteY85" fmla="*/ 232300 h 1157500"/>
              <a:gd name="connsiteX86" fmla="*/ 4800051 w 12192000"/>
              <a:gd name="connsiteY86" fmla="*/ 224667 h 1157500"/>
              <a:gd name="connsiteX87" fmla="*/ 4875115 w 12192000"/>
              <a:gd name="connsiteY87" fmla="*/ 257918 h 1157500"/>
              <a:gd name="connsiteX88" fmla="*/ 4936450 w 12192000"/>
              <a:gd name="connsiteY88" fmla="*/ 274470 h 1157500"/>
              <a:gd name="connsiteX89" fmla="*/ 5030961 w 12192000"/>
              <a:gd name="connsiteY89" fmla="*/ 299480 h 1157500"/>
              <a:gd name="connsiteX90" fmla="*/ 5082734 w 12192000"/>
              <a:gd name="connsiteY90" fmla="*/ 302149 h 1157500"/>
              <a:gd name="connsiteX91" fmla="*/ 5138799 w 12192000"/>
              <a:gd name="connsiteY91" fmla="*/ 297368 h 1157500"/>
              <a:gd name="connsiteX92" fmla="*/ 5259695 w 12192000"/>
              <a:gd name="connsiteY92" fmla="*/ 324044 h 1157500"/>
              <a:gd name="connsiteX93" fmla="*/ 5359642 w 12192000"/>
              <a:gd name="connsiteY93" fmla="*/ 334143 h 1157500"/>
              <a:gd name="connsiteX94" fmla="*/ 5372918 w 12192000"/>
              <a:gd name="connsiteY94" fmla="*/ 330402 h 1157500"/>
              <a:gd name="connsiteX95" fmla="*/ 5396084 w 12192000"/>
              <a:gd name="connsiteY95" fmla="*/ 321836 h 1157500"/>
              <a:gd name="connsiteX96" fmla="*/ 5414292 w 12192000"/>
              <a:gd name="connsiteY96" fmla="*/ 314431 h 1157500"/>
              <a:gd name="connsiteX97" fmla="*/ 5487276 w 12192000"/>
              <a:gd name="connsiteY97" fmla="*/ 300918 h 1157500"/>
              <a:gd name="connsiteX98" fmla="*/ 5612716 w 12192000"/>
              <a:gd name="connsiteY98" fmla="*/ 301686 h 1157500"/>
              <a:gd name="connsiteX99" fmla="*/ 5864813 w 12192000"/>
              <a:gd name="connsiteY99" fmla="*/ 251420 h 1157500"/>
              <a:gd name="connsiteX100" fmla="*/ 6151392 w 12192000"/>
              <a:gd name="connsiteY100" fmla="*/ 219300 h 1157500"/>
              <a:gd name="connsiteX101" fmla="*/ 6209396 w 12192000"/>
              <a:gd name="connsiteY101" fmla="*/ 214037 h 1157500"/>
              <a:gd name="connsiteX102" fmla="*/ 6269898 w 12192000"/>
              <a:gd name="connsiteY102" fmla="*/ 219868 h 1157500"/>
              <a:gd name="connsiteX103" fmla="*/ 6352373 w 12192000"/>
              <a:gd name="connsiteY103" fmla="*/ 202729 h 1157500"/>
              <a:gd name="connsiteX104" fmla="*/ 6353759 w 12192000"/>
              <a:gd name="connsiteY104" fmla="*/ 202703 h 1157500"/>
              <a:gd name="connsiteX105" fmla="*/ 6363346 w 12192000"/>
              <a:gd name="connsiteY105" fmla="*/ 190268 h 1157500"/>
              <a:gd name="connsiteX106" fmla="*/ 6400681 w 12192000"/>
              <a:gd name="connsiteY106" fmla="*/ 197970 h 1157500"/>
              <a:gd name="connsiteX107" fmla="*/ 6402041 w 12192000"/>
              <a:gd name="connsiteY107" fmla="*/ 200641 h 1157500"/>
              <a:gd name="connsiteX108" fmla="*/ 6502019 w 12192000"/>
              <a:gd name="connsiteY108" fmla="*/ 192356 h 1157500"/>
              <a:gd name="connsiteX109" fmla="*/ 6518229 w 12192000"/>
              <a:gd name="connsiteY109" fmla="*/ 191407 h 1157500"/>
              <a:gd name="connsiteX110" fmla="*/ 6595639 w 12192000"/>
              <a:gd name="connsiteY110" fmla="*/ 168164 h 1157500"/>
              <a:gd name="connsiteX111" fmla="*/ 6692265 w 12192000"/>
              <a:gd name="connsiteY111" fmla="*/ 164829 h 1157500"/>
              <a:gd name="connsiteX112" fmla="*/ 6697219 w 12192000"/>
              <a:gd name="connsiteY112" fmla="*/ 165301 h 1157500"/>
              <a:gd name="connsiteX113" fmla="*/ 6713656 w 12192000"/>
              <a:gd name="connsiteY113" fmla="*/ 153600 h 1157500"/>
              <a:gd name="connsiteX114" fmla="*/ 6714383 w 12192000"/>
              <a:gd name="connsiteY114" fmla="*/ 150425 h 1157500"/>
              <a:gd name="connsiteX115" fmla="*/ 6774793 w 12192000"/>
              <a:gd name="connsiteY115" fmla="*/ 159713 h 1157500"/>
              <a:gd name="connsiteX116" fmla="*/ 6782112 w 12192000"/>
              <a:gd name="connsiteY116" fmla="*/ 155255 h 1157500"/>
              <a:gd name="connsiteX117" fmla="*/ 6878958 w 12192000"/>
              <a:gd name="connsiteY117" fmla="*/ 180824 h 1157500"/>
              <a:gd name="connsiteX118" fmla="*/ 6894439 w 12192000"/>
              <a:gd name="connsiteY118" fmla="*/ 177642 h 1157500"/>
              <a:gd name="connsiteX119" fmla="*/ 6963220 w 12192000"/>
              <a:gd name="connsiteY119" fmla="*/ 167304 h 1157500"/>
              <a:gd name="connsiteX120" fmla="*/ 6976706 w 12192000"/>
              <a:gd name="connsiteY120" fmla="*/ 170894 h 1157500"/>
              <a:gd name="connsiteX121" fmla="*/ 6987064 w 12192000"/>
              <a:gd name="connsiteY121" fmla="*/ 160402 h 1157500"/>
              <a:gd name="connsiteX122" fmla="*/ 7058714 w 12192000"/>
              <a:gd name="connsiteY122" fmla="*/ 175992 h 1157500"/>
              <a:gd name="connsiteX123" fmla="*/ 7060499 w 12192000"/>
              <a:gd name="connsiteY123" fmla="*/ 176063 h 1157500"/>
              <a:gd name="connsiteX124" fmla="*/ 7176563 w 12192000"/>
              <a:gd name="connsiteY124" fmla="*/ 173244 h 1157500"/>
              <a:gd name="connsiteX125" fmla="*/ 7205529 w 12192000"/>
              <a:gd name="connsiteY125" fmla="*/ 181011 h 1157500"/>
              <a:gd name="connsiteX126" fmla="*/ 7310118 w 12192000"/>
              <a:gd name="connsiteY126" fmla="*/ 162605 h 1157500"/>
              <a:gd name="connsiteX127" fmla="*/ 7673859 w 12192000"/>
              <a:gd name="connsiteY127" fmla="*/ 150336 h 1157500"/>
              <a:gd name="connsiteX128" fmla="*/ 7692748 w 12192000"/>
              <a:gd name="connsiteY128" fmla="*/ 161537 h 1157500"/>
              <a:gd name="connsiteX129" fmla="*/ 7756672 w 12192000"/>
              <a:gd name="connsiteY129" fmla="*/ 157372 h 1157500"/>
              <a:gd name="connsiteX130" fmla="*/ 7974189 w 12192000"/>
              <a:gd name="connsiteY130" fmla="*/ 154819 h 1157500"/>
              <a:gd name="connsiteX131" fmla="*/ 8101969 w 12192000"/>
              <a:gd name="connsiteY131" fmla="*/ 144495 h 1157500"/>
              <a:gd name="connsiteX132" fmla="*/ 8106826 w 12192000"/>
              <a:gd name="connsiteY132" fmla="*/ 139853 h 1157500"/>
              <a:gd name="connsiteX133" fmla="*/ 8162058 w 12192000"/>
              <a:gd name="connsiteY133" fmla="*/ 96704 h 1157500"/>
              <a:gd name="connsiteX134" fmla="*/ 8184568 w 12192000"/>
              <a:gd name="connsiteY134" fmla="*/ 93990 h 1157500"/>
              <a:gd name="connsiteX135" fmla="*/ 8228227 w 12192000"/>
              <a:gd name="connsiteY135" fmla="*/ 105972 h 1157500"/>
              <a:gd name="connsiteX136" fmla="*/ 8237963 w 12192000"/>
              <a:gd name="connsiteY136" fmla="*/ 106996 h 1157500"/>
              <a:gd name="connsiteX137" fmla="*/ 8248358 w 12192000"/>
              <a:gd name="connsiteY137" fmla="*/ 106062 h 1157500"/>
              <a:gd name="connsiteX138" fmla="*/ 8249309 w 12192000"/>
              <a:gd name="connsiteY138" fmla="*/ 106698 h 1157500"/>
              <a:gd name="connsiteX139" fmla="*/ 8249997 w 12192000"/>
              <a:gd name="connsiteY139" fmla="*/ 105915 h 1157500"/>
              <a:gd name="connsiteX140" fmla="*/ 8272162 w 12192000"/>
              <a:gd name="connsiteY140" fmla="*/ 103924 h 1157500"/>
              <a:gd name="connsiteX141" fmla="*/ 8292349 w 12192000"/>
              <a:gd name="connsiteY141" fmla="*/ 97480 h 1157500"/>
              <a:gd name="connsiteX142" fmla="*/ 8307239 w 12192000"/>
              <a:gd name="connsiteY142" fmla="*/ 94591 h 1157500"/>
              <a:gd name="connsiteX143" fmla="*/ 8339282 w 12192000"/>
              <a:gd name="connsiteY143" fmla="*/ 108942 h 1157500"/>
              <a:gd name="connsiteX144" fmla="*/ 8346156 w 12192000"/>
              <a:gd name="connsiteY144" fmla="*/ 111227 h 1157500"/>
              <a:gd name="connsiteX145" fmla="*/ 8346467 w 12192000"/>
              <a:gd name="connsiteY145" fmla="*/ 111024 h 1157500"/>
              <a:gd name="connsiteX146" fmla="*/ 8354069 w 12192000"/>
              <a:gd name="connsiteY146" fmla="*/ 112942 h 1157500"/>
              <a:gd name="connsiteX147" fmla="*/ 8358687 w 12192000"/>
              <a:gd name="connsiteY147" fmla="*/ 115393 h 1157500"/>
              <a:gd name="connsiteX148" fmla="*/ 8433385 w 12192000"/>
              <a:gd name="connsiteY148" fmla="*/ 99669 h 1157500"/>
              <a:gd name="connsiteX149" fmla="*/ 8533779 w 12192000"/>
              <a:gd name="connsiteY149" fmla="*/ 98374 h 1157500"/>
              <a:gd name="connsiteX150" fmla="*/ 8632833 w 12192000"/>
              <a:gd name="connsiteY150" fmla="*/ 100532 h 1157500"/>
              <a:gd name="connsiteX151" fmla="*/ 8668523 w 12192000"/>
              <a:gd name="connsiteY151" fmla="*/ 102979 h 1157500"/>
              <a:gd name="connsiteX152" fmla="*/ 8732893 w 12192000"/>
              <a:gd name="connsiteY152" fmla="*/ 99991 h 1157500"/>
              <a:gd name="connsiteX153" fmla="*/ 8764071 w 12192000"/>
              <a:gd name="connsiteY153" fmla="*/ 94587 h 1157500"/>
              <a:gd name="connsiteX154" fmla="*/ 8767004 w 12192000"/>
              <a:gd name="connsiteY154" fmla="*/ 91519 h 1157500"/>
              <a:gd name="connsiteX155" fmla="*/ 8772553 w 12192000"/>
              <a:gd name="connsiteY155" fmla="*/ 90314 h 1157500"/>
              <a:gd name="connsiteX156" fmla="*/ 8787201 w 12192000"/>
              <a:gd name="connsiteY156" fmla="*/ 92033 h 1157500"/>
              <a:gd name="connsiteX157" fmla="*/ 8792624 w 12192000"/>
              <a:gd name="connsiteY157" fmla="*/ 93503 h 1157500"/>
              <a:gd name="connsiteX158" fmla="*/ 8800741 w 12192000"/>
              <a:gd name="connsiteY158" fmla="*/ 93897 h 1157500"/>
              <a:gd name="connsiteX159" fmla="*/ 8800966 w 12192000"/>
              <a:gd name="connsiteY159" fmla="*/ 93645 h 1157500"/>
              <a:gd name="connsiteX160" fmla="*/ 8808513 w 12192000"/>
              <a:gd name="connsiteY160" fmla="*/ 94530 h 1157500"/>
              <a:gd name="connsiteX161" fmla="*/ 8845110 w 12192000"/>
              <a:gd name="connsiteY161" fmla="*/ 102179 h 1157500"/>
              <a:gd name="connsiteX162" fmla="*/ 8917529 w 12192000"/>
              <a:gd name="connsiteY162" fmla="*/ 76373 h 1157500"/>
              <a:gd name="connsiteX163" fmla="*/ 9026654 w 12192000"/>
              <a:gd name="connsiteY163" fmla="*/ 93420 h 1157500"/>
              <a:gd name="connsiteX164" fmla="*/ 9088505 w 12192000"/>
              <a:gd name="connsiteY164" fmla="*/ 113002 h 1157500"/>
              <a:gd name="connsiteX165" fmla="*/ 9203241 w 12192000"/>
              <a:gd name="connsiteY165" fmla="*/ 111713 h 1157500"/>
              <a:gd name="connsiteX166" fmla="*/ 9415584 w 12192000"/>
              <a:gd name="connsiteY166" fmla="*/ 157156 h 1157500"/>
              <a:gd name="connsiteX167" fmla="*/ 9505102 w 12192000"/>
              <a:gd name="connsiteY167" fmla="*/ 141042 h 1157500"/>
              <a:gd name="connsiteX168" fmla="*/ 9643040 w 12192000"/>
              <a:gd name="connsiteY168" fmla="*/ 158233 h 1157500"/>
              <a:gd name="connsiteX169" fmla="*/ 9762999 w 12192000"/>
              <a:gd name="connsiteY169" fmla="*/ 162623 h 1157500"/>
              <a:gd name="connsiteX170" fmla="*/ 9776183 w 12192000"/>
              <a:gd name="connsiteY170" fmla="*/ 162191 h 1157500"/>
              <a:gd name="connsiteX171" fmla="*/ 9780532 w 12192000"/>
              <a:gd name="connsiteY171" fmla="*/ 155823 h 1157500"/>
              <a:gd name="connsiteX172" fmla="*/ 9910588 w 12192000"/>
              <a:gd name="connsiteY172" fmla="*/ 154327 h 1157500"/>
              <a:gd name="connsiteX173" fmla="*/ 9924173 w 12192000"/>
              <a:gd name="connsiteY173" fmla="*/ 158591 h 1157500"/>
              <a:gd name="connsiteX174" fmla="*/ 10010969 w 12192000"/>
              <a:gd name="connsiteY174" fmla="*/ 155802 h 1157500"/>
              <a:gd name="connsiteX175" fmla="*/ 10070699 w 12192000"/>
              <a:gd name="connsiteY175" fmla="*/ 157854 h 1157500"/>
              <a:gd name="connsiteX176" fmla="*/ 10155104 w 12192000"/>
              <a:gd name="connsiteY176" fmla="*/ 151613 h 1157500"/>
              <a:gd name="connsiteX177" fmla="*/ 10250982 w 12192000"/>
              <a:gd name="connsiteY177" fmla="*/ 128642 h 1157500"/>
              <a:gd name="connsiteX178" fmla="*/ 10343301 w 12192000"/>
              <a:gd name="connsiteY178" fmla="*/ 90884 h 1157500"/>
              <a:gd name="connsiteX179" fmla="*/ 10366625 w 12192000"/>
              <a:gd name="connsiteY179" fmla="*/ 79428 h 1157500"/>
              <a:gd name="connsiteX180" fmla="*/ 10433505 w 12192000"/>
              <a:gd name="connsiteY180" fmla="*/ 65000 h 1157500"/>
              <a:gd name="connsiteX181" fmla="*/ 10547510 w 12192000"/>
              <a:gd name="connsiteY181" fmla="*/ 47246 h 1157500"/>
              <a:gd name="connsiteX182" fmla="*/ 10588150 w 12192000"/>
              <a:gd name="connsiteY182" fmla="*/ 32287 h 1157500"/>
              <a:gd name="connsiteX183" fmla="*/ 10589457 w 12192000"/>
              <a:gd name="connsiteY183" fmla="*/ 25296 h 1157500"/>
              <a:gd name="connsiteX184" fmla="*/ 10699976 w 12192000"/>
              <a:gd name="connsiteY184" fmla="*/ 43345 h 1157500"/>
              <a:gd name="connsiteX185" fmla="*/ 10812237 w 12192000"/>
              <a:gd name="connsiteY185" fmla="*/ 46327 h 1157500"/>
              <a:gd name="connsiteX186" fmla="*/ 10869837 w 12192000"/>
              <a:gd name="connsiteY186" fmla="*/ 65795 h 1157500"/>
              <a:gd name="connsiteX187" fmla="*/ 10881770 w 12192000"/>
              <a:gd name="connsiteY187" fmla="*/ 73672 h 1157500"/>
              <a:gd name="connsiteX188" fmla="*/ 10896899 w 12192000"/>
              <a:gd name="connsiteY188" fmla="*/ 70731 h 1157500"/>
              <a:gd name="connsiteX189" fmla="*/ 10901748 w 12192000"/>
              <a:gd name="connsiteY189" fmla="*/ 66352 h 1157500"/>
              <a:gd name="connsiteX190" fmla="*/ 10947419 w 12192000"/>
              <a:gd name="connsiteY190" fmla="*/ 83316 h 1157500"/>
              <a:gd name="connsiteX191" fmla="*/ 10953034 w 12192000"/>
              <a:gd name="connsiteY191" fmla="*/ 84438 h 1157500"/>
              <a:gd name="connsiteX192" fmla="*/ 10992070 w 12192000"/>
              <a:gd name="connsiteY192" fmla="*/ 88841 h 1157500"/>
              <a:gd name="connsiteX193" fmla="*/ 11112372 w 12192000"/>
              <a:gd name="connsiteY193" fmla="*/ 82247 h 1157500"/>
              <a:gd name="connsiteX194" fmla="*/ 11147719 w 12192000"/>
              <a:gd name="connsiteY194" fmla="*/ 80560 h 1157500"/>
              <a:gd name="connsiteX195" fmla="*/ 11172617 w 12192000"/>
              <a:gd name="connsiteY195" fmla="*/ 76265 h 1157500"/>
              <a:gd name="connsiteX196" fmla="*/ 11240397 w 12192000"/>
              <a:gd name="connsiteY196" fmla="*/ 81830 h 1157500"/>
              <a:gd name="connsiteX197" fmla="*/ 11270034 w 12192000"/>
              <a:gd name="connsiteY197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736204 w 12192000"/>
              <a:gd name="connsiteY2" fmla="*/ 277509 h 1157500"/>
              <a:gd name="connsiteX3" fmla="*/ 11705740 w 12192000"/>
              <a:gd name="connsiteY3" fmla="*/ 250993 h 1157500"/>
              <a:gd name="connsiteX4" fmla="*/ 11819139 w 12192000"/>
              <a:gd name="connsiteY4" fmla="*/ 304143 h 1157500"/>
              <a:gd name="connsiteX5" fmla="*/ 11835615 w 12192000"/>
              <a:gd name="connsiteY5" fmla="*/ 305790 h 1157500"/>
              <a:gd name="connsiteX6" fmla="*/ 11980134 w 12192000"/>
              <a:gd name="connsiteY6" fmla="*/ 321911 h 1157500"/>
              <a:gd name="connsiteX7" fmla="*/ 12174576 w 12192000"/>
              <a:gd name="connsiteY7" fmla="*/ 376108 h 1157500"/>
              <a:gd name="connsiteX8" fmla="*/ 12192000 w 12192000"/>
              <a:gd name="connsiteY8" fmla="*/ 379233 h 1157500"/>
              <a:gd name="connsiteX9" fmla="*/ 12192000 w 12192000"/>
              <a:gd name="connsiteY9" fmla="*/ 1157500 h 1157500"/>
              <a:gd name="connsiteX10" fmla="*/ 0 w 12192000"/>
              <a:gd name="connsiteY10" fmla="*/ 1157500 h 1157500"/>
              <a:gd name="connsiteX11" fmla="*/ 0 w 12192000"/>
              <a:gd name="connsiteY11" fmla="*/ 483545 h 1157500"/>
              <a:gd name="connsiteX12" fmla="*/ 5331 w 12192000"/>
              <a:gd name="connsiteY12" fmla="*/ 482797 h 1157500"/>
              <a:gd name="connsiteX13" fmla="*/ 39902 w 12192000"/>
              <a:gd name="connsiteY13" fmla="*/ 472284 h 1157500"/>
              <a:gd name="connsiteX14" fmla="*/ 117880 w 12192000"/>
              <a:gd name="connsiteY14" fmla="*/ 420956 h 1157500"/>
              <a:gd name="connsiteX15" fmla="*/ 238140 w 12192000"/>
              <a:gd name="connsiteY15" fmla="*/ 379297 h 1157500"/>
              <a:gd name="connsiteX16" fmla="*/ 249589 w 12192000"/>
              <a:gd name="connsiteY16" fmla="*/ 379517 h 1157500"/>
              <a:gd name="connsiteX17" fmla="*/ 296963 w 12192000"/>
              <a:gd name="connsiteY17" fmla="*/ 356102 h 1157500"/>
              <a:gd name="connsiteX18" fmla="*/ 339235 w 12192000"/>
              <a:gd name="connsiteY18" fmla="*/ 324425 h 1157500"/>
              <a:gd name="connsiteX19" fmla="*/ 447152 w 12192000"/>
              <a:gd name="connsiteY19" fmla="*/ 327423 h 1157500"/>
              <a:gd name="connsiteX20" fmla="*/ 475247 w 12192000"/>
              <a:gd name="connsiteY20" fmla="*/ 336714 h 1157500"/>
              <a:gd name="connsiteX21" fmla="*/ 477967 w 12192000"/>
              <a:gd name="connsiteY21" fmla="*/ 337960 h 1157500"/>
              <a:gd name="connsiteX22" fmla="*/ 703732 w 12192000"/>
              <a:gd name="connsiteY22" fmla="*/ 316599 h 1157500"/>
              <a:gd name="connsiteX23" fmla="*/ 853391 w 12192000"/>
              <a:gd name="connsiteY23" fmla="*/ 303591 h 1157500"/>
              <a:gd name="connsiteX24" fmla="*/ 925332 w 12192000"/>
              <a:gd name="connsiteY24" fmla="*/ 298686 h 1157500"/>
              <a:gd name="connsiteX25" fmla="*/ 941286 w 12192000"/>
              <a:gd name="connsiteY25" fmla="*/ 288932 h 1157500"/>
              <a:gd name="connsiteX26" fmla="*/ 950845 w 12192000"/>
              <a:gd name="connsiteY26" fmla="*/ 286595 h 1157500"/>
              <a:gd name="connsiteX27" fmla="*/ 953292 w 12192000"/>
              <a:gd name="connsiteY27" fmla="*/ 280892 h 1157500"/>
              <a:gd name="connsiteX28" fmla="*/ 967499 w 12192000"/>
              <a:gd name="connsiteY28" fmla="*/ 273760 h 1157500"/>
              <a:gd name="connsiteX29" fmla="*/ 1069267 w 12192000"/>
              <a:gd name="connsiteY29" fmla="*/ 262766 h 1157500"/>
              <a:gd name="connsiteX30" fmla="*/ 1138407 w 12192000"/>
              <a:gd name="connsiteY30" fmla="*/ 246567 h 1157500"/>
              <a:gd name="connsiteX31" fmla="*/ 1164931 w 12192000"/>
              <a:gd name="connsiteY31" fmla="*/ 238622 h 1157500"/>
              <a:gd name="connsiteX32" fmla="*/ 1211622 w 12192000"/>
              <a:gd name="connsiteY32" fmla="*/ 220676 h 1157500"/>
              <a:gd name="connsiteX33" fmla="*/ 1274567 w 12192000"/>
              <a:gd name="connsiteY33" fmla="*/ 203380 h 1157500"/>
              <a:gd name="connsiteX34" fmla="*/ 1325029 w 12192000"/>
              <a:gd name="connsiteY34" fmla="*/ 207937 h 1157500"/>
              <a:gd name="connsiteX35" fmla="*/ 1356805 w 12192000"/>
              <a:gd name="connsiteY35" fmla="*/ 203622 h 1157500"/>
              <a:gd name="connsiteX36" fmla="*/ 1468752 w 12192000"/>
              <a:gd name="connsiteY36" fmla="*/ 214604 h 1157500"/>
              <a:gd name="connsiteX37" fmla="*/ 1650750 w 12192000"/>
              <a:gd name="connsiteY37" fmla="*/ 165090 h 1157500"/>
              <a:gd name="connsiteX38" fmla="*/ 1655056 w 12192000"/>
              <a:gd name="connsiteY38" fmla="*/ 172106 h 1157500"/>
              <a:gd name="connsiteX39" fmla="*/ 1683220 w 12192000"/>
              <a:gd name="connsiteY39" fmla="*/ 169652 h 1157500"/>
              <a:gd name="connsiteX40" fmla="*/ 1685599 w 12192000"/>
              <a:gd name="connsiteY40" fmla="*/ 165388 h 1157500"/>
              <a:gd name="connsiteX41" fmla="*/ 1735783 w 12192000"/>
              <a:gd name="connsiteY41" fmla="*/ 177400 h 1157500"/>
              <a:gd name="connsiteX42" fmla="*/ 1797102 w 12192000"/>
              <a:gd name="connsiteY42" fmla="*/ 182289 h 1157500"/>
              <a:gd name="connsiteX43" fmla="*/ 1845638 w 12192000"/>
              <a:gd name="connsiteY43" fmla="*/ 163774 h 1157500"/>
              <a:gd name="connsiteX44" fmla="*/ 1848980 w 12192000"/>
              <a:gd name="connsiteY44" fmla="*/ 167516 h 1157500"/>
              <a:gd name="connsiteX45" fmla="*/ 1880587 w 12192000"/>
              <a:gd name="connsiteY45" fmla="*/ 165506 h 1157500"/>
              <a:gd name="connsiteX46" fmla="*/ 1995803 w 12192000"/>
              <a:gd name="connsiteY46" fmla="*/ 131847 h 1157500"/>
              <a:gd name="connsiteX47" fmla="*/ 2057448 w 12192000"/>
              <a:gd name="connsiteY47" fmla="*/ 128650 h 1157500"/>
              <a:gd name="connsiteX48" fmla="*/ 2119088 w 12192000"/>
              <a:gd name="connsiteY48" fmla="*/ 113508 h 1157500"/>
              <a:gd name="connsiteX49" fmla="*/ 2138831 w 12192000"/>
              <a:gd name="connsiteY49" fmla="*/ 116194 h 1157500"/>
              <a:gd name="connsiteX50" fmla="*/ 2214259 w 12192000"/>
              <a:gd name="connsiteY50" fmla="*/ 110542 h 1157500"/>
              <a:gd name="connsiteX51" fmla="*/ 2264911 w 12192000"/>
              <a:gd name="connsiteY51" fmla="*/ 101639 h 1157500"/>
              <a:gd name="connsiteX52" fmla="*/ 2454058 w 12192000"/>
              <a:gd name="connsiteY52" fmla="*/ 67266 h 1157500"/>
              <a:gd name="connsiteX53" fmla="*/ 2534188 w 12192000"/>
              <a:gd name="connsiteY53" fmla="*/ 63730 h 1157500"/>
              <a:gd name="connsiteX54" fmla="*/ 2616912 w 12192000"/>
              <a:gd name="connsiteY54" fmla="*/ 44757 h 1157500"/>
              <a:gd name="connsiteX55" fmla="*/ 2698592 w 12192000"/>
              <a:gd name="connsiteY55" fmla="*/ 35873 h 1157500"/>
              <a:gd name="connsiteX56" fmla="*/ 2891953 w 12192000"/>
              <a:gd name="connsiteY56" fmla="*/ 28541 h 1157500"/>
              <a:gd name="connsiteX57" fmla="*/ 3052621 w 12192000"/>
              <a:gd name="connsiteY57" fmla="*/ 7598 h 1157500"/>
              <a:gd name="connsiteX58" fmla="*/ 3145220 w 12192000"/>
              <a:gd name="connsiteY58" fmla="*/ 9845 h 1157500"/>
              <a:gd name="connsiteX59" fmla="*/ 3233309 w 12192000"/>
              <a:gd name="connsiteY59" fmla="*/ 2536 h 1157500"/>
              <a:gd name="connsiteX60" fmla="*/ 3320851 w 12192000"/>
              <a:gd name="connsiteY60" fmla="*/ 12470 h 1157500"/>
              <a:gd name="connsiteX61" fmla="*/ 3394552 w 12192000"/>
              <a:gd name="connsiteY61" fmla="*/ 31847 h 1157500"/>
              <a:gd name="connsiteX62" fmla="*/ 3462252 w 12192000"/>
              <a:gd name="connsiteY62" fmla="*/ 62214 h 1157500"/>
              <a:gd name="connsiteX63" fmla="*/ 3504799 w 12192000"/>
              <a:gd name="connsiteY63" fmla="*/ 86931 h 1157500"/>
              <a:gd name="connsiteX64" fmla="*/ 3568807 w 12192000"/>
              <a:gd name="connsiteY64" fmla="*/ 78125 h 1157500"/>
              <a:gd name="connsiteX65" fmla="*/ 3571993 w 12192000"/>
              <a:gd name="connsiteY65" fmla="*/ 80673 h 1157500"/>
              <a:gd name="connsiteX66" fmla="*/ 3590879 w 12192000"/>
              <a:gd name="connsiteY66" fmla="*/ 93683 h 1157500"/>
              <a:gd name="connsiteX67" fmla="*/ 3623973 w 12192000"/>
              <a:gd name="connsiteY67" fmla="*/ 86652 h 1157500"/>
              <a:gd name="connsiteX68" fmla="*/ 3636728 w 12192000"/>
              <a:gd name="connsiteY68" fmla="*/ 91587 h 1157500"/>
              <a:gd name="connsiteX69" fmla="*/ 3676976 w 12192000"/>
              <a:gd name="connsiteY69" fmla="*/ 90168 h 1157500"/>
              <a:gd name="connsiteX70" fmla="*/ 3722653 w 12192000"/>
              <a:gd name="connsiteY70" fmla="*/ 108931 h 1157500"/>
              <a:gd name="connsiteX71" fmla="*/ 3775112 w 12192000"/>
              <a:gd name="connsiteY71" fmla="*/ 92538 h 1157500"/>
              <a:gd name="connsiteX72" fmla="*/ 3932956 w 12192000"/>
              <a:gd name="connsiteY72" fmla="*/ 115905 h 1157500"/>
              <a:gd name="connsiteX73" fmla="*/ 4100593 w 12192000"/>
              <a:gd name="connsiteY73" fmla="*/ 157402 h 1157500"/>
              <a:gd name="connsiteX74" fmla="*/ 4316364 w 12192000"/>
              <a:gd name="connsiteY74" fmla="*/ 171021 h 1157500"/>
              <a:gd name="connsiteX75" fmla="*/ 4387387 w 12192000"/>
              <a:gd name="connsiteY75" fmla="*/ 157928 h 1157500"/>
              <a:gd name="connsiteX76" fmla="*/ 4427957 w 12192000"/>
              <a:gd name="connsiteY76" fmla="*/ 171094 h 1157500"/>
              <a:gd name="connsiteX77" fmla="*/ 4502291 w 12192000"/>
              <a:gd name="connsiteY77" fmla="*/ 181765 h 1157500"/>
              <a:gd name="connsiteX78" fmla="*/ 4600771 w 12192000"/>
              <a:gd name="connsiteY78" fmla="*/ 205711 h 1157500"/>
              <a:gd name="connsiteX79" fmla="*/ 4644102 w 12192000"/>
              <a:gd name="connsiteY79" fmla="*/ 203931 h 1157500"/>
              <a:gd name="connsiteX80" fmla="*/ 4652752 w 12192000"/>
              <a:gd name="connsiteY80" fmla="*/ 204470 h 1157500"/>
              <a:gd name="connsiteX81" fmla="*/ 4652896 w 12192000"/>
              <a:gd name="connsiteY81" fmla="*/ 204854 h 1157500"/>
              <a:gd name="connsiteX82" fmla="*/ 4685303 w 12192000"/>
              <a:gd name="connsiteY82" fmla="*/ 206507 h 1157500"/>
              <a:gd name="connsiteX83" fmla="*/ 4690886 w 12192000"/>
              <a:gd name="connsiteY83" fmla="*/ 209335 h 1157500"/>
              <a:gd name="connsiteX84" fmla="*/ 4725430 w 12192000"/>
              <a:gd name="connsiteY84" fmla="*/ 232300 h 1157500"/>
              <a:gd name="connsiteX85" fmla="*/ 4800051 w 12192000"/>
              <a:gd name="connsiteY85" fmla="*/ 224667 h 1157500"/>
              <a:gd name="connsiteX86" fmla="*/ 4875115 w 12192000"/>
              <a:gd name="connsiteY86" fmla="*/ 257918 h 1157500"/>
              <a:gd name="connsiteX87" fmla="*/ 4936450 w 12192000"/>
              <a:gd name="connsiteY87" fmla="*/ 274470 h 1157500"/>
              <a:gd name="connsiteX88" fmla="*/ 5030961 w 12192000"/>
              <a:gd name="connsiteY88" fmla="*/ 299480 h 1157500"/>
              <a:gd name="connsiteX89" fmla="*/ 5082734 w 12192000"/>
              <a:gd name="connsiteY89" fmla="*/ 302149 h 1157500"/>
              <a:gd name="connsiteX90" fmla="*/ 5138799 w 12192000"/>
              <a:gd name="connsiteY90" fmla="*/ 297368 h 1157500"/>
              <a:gd name="connsiteX91" fmla="*/ 5259695 w 12192000"/>
              <a:gd name="connsiteY91" fmla="*/ 324044 h 1157500"/>
              <a:gd name="connsiteX92" fmla="*/ 5359642 w 12192000"/>
              <a:gd name="connsiteY92" fmla="*/ 334143 h 1157500"/>
              <a:gd name="connsiteX93" fmla="*/ 5372918 w 12192000"/>
              <a:gd name="connsiteY93" fmla="*/ 330402 h 1157500"/>
              <a:gd name="connsiteX94" fmla="*/ 5396084 w 12192000"/>
              <a:gd name="connsiteY94" fmla="*/ 321836 h 1157500"/>
              <a:gd name="connsiteX95" fmla="*/ 5414292 w 12192000"/>
              <a:gd name="connsiteY95" fmla="*/ 314431 h 1157500"/>
              <a:gd name="connsiteX96" fmla="*/ 5487276 w 12192000"/>
              <a:gd name="connsiteY96" fmla="*/ 300918 h 1157500"/>
              <a:gd name="connsiteX97" fmla="*/ 5612716 w 12192000"/>
              <a:gd name="connsiteY97" fmla="*/ 301686 h 1157500"/>
              <a:gd name="connsiteX98" fmla="*/ 5864813 w 12192000"/>
              <a:gd name="connsiteY98" fmla="*/ 251420 h 1157500"/>
              <a:gd name="connsiteX99" fmla="*/ 6151392 w 12192000"/>
              <a:gd name="connsiteY99" fmla="*/ 219300 h 1157500"/>
              <a:gd name="connsiteX100" fmla="*/ 6209396 w 12192000"/>
              <a:gd name="connsiteY100" fmla="*/ 214037 h 1157500"/>
              <a:gd name="connsiteX101" fmla="*/ 6269898 w 12192000"/>
              <a:gd name="connsiteY101" fmla="*/ 219868 h 1157500"/>
              <a:gd name="connsiteX102" fmla="*/ 6352373 w 12192000"/>
              <a:gd name="connsiteY102" fmla="*/ 202729 h 1157500"/>
              <a:gd name="connsiteX103" fmla="*/ 6353759 w 12192000"/>
              <a:gd name="connsiteY103" fmla="*/ 202703 h 1157500"/>
              <a:gd name="connsiteX104" fmla="*/ 6363346 w 12192000"/>
              <a:gd name="connsiteY104" fmla="*/ 190268 h 1157500"/>
              <a:gd name="connsiteX105" fmla="*/ 6400681 w 12192000"/>
              <a:gd name="connsiteY105" fmla="*/ 197970 h 1157500"/>
              <a:gd name="connsiteX106" fmla="*/ 6402041 w 12192000"/>
              <a:gd name="connsiteY106" fmla="*/ 200641 h 1157500"/>
              <a:gd name="connsiteX107" fmla="*/ 6502019 w 12192000"/>
              <a:gd name="connsiteY107" fmla="*/ 192356 h 1157500"/>
              <a:gd name="connsiteX108" fmla="*/ 6518229 w 12192000"/>
              <a:gd name="connsiteY108" fmla="*/ 191407 h 1157500"/>
              <a:gd name="connsiteX109" fmla="*/ 6595639 w 12192000"/>
              <a:gd name="connsiteY109" fmla="*/ 168164 h 1157500"/>
              <a:gd name="connsiteX110" fmla="*/ 6692265 w 12192000"/>
              <a:gd name="connsiteY110" fmla="*/ 164829 h 1157500"/>
              <a:gd name="connsiteX111" fmla="*/ 6697219 w 12192000"/>
              <a:gd name="connsiteY111" fmla="*/ 165301 h 1157500"/>
              <a:gd name="connsiteX112" fmla="*/ 6713656 w 12192000"/>
              <a:gd name="connsiteY112" fmla="*/ 153600 h 1157500"/>
              <a:gd name="connsiteX113" fmla="*/ 6714383 w 12192000"/>
              <a:gd name="connsiteY113" fmla="*/ 150425 h 1157500"/>
              <a:gd name="connsiteX114" fmla="*/ 6774793 w 12192000"/>
              <a:gd name="connsiteY114" fmla="*/ 159713 h 1157500"/>
              <a:gd name="connsiteX115" fmla="*/ 6782112 w 12192000"/>
              <a:gd name="connsiteY115" fmla="*/ 155255 h 1157500"/>
              <a:gd name="connsiteX116" fmla="*/ 6878958 w 12192000"/>
              <a:gd name="connsiteY116" fmla="*/ 180824 h 1157500"/>
              <a:gd name="connsiteX117" fmla="*/ 6894439 w 12192000"/>
              <a:gd name="connsiteY117" fmla="*/ 177642 h 1157500"/>
              <a:gd name="connsiteX118" fmla="*/ 6963220 w 12192000"/>
              <a:gd name="connsiteY118" fmla="*/ 167304 h 1157500"/>
              <a:gd name="connsiteX119" fmla="*/ 6976706 w 12192000"/>
              <a:gd name="connsiteY119" fmla="*/ 170894 h 1157500"/>
              <a:gd name="connsiteX120" fmla="*/ 6987064 w 12192000"/>
              <a:gd name="connsiteY120" fmla="*/ 160402 h 1157500"/>
              <a:gd name="connsiteX121" fmla="*/ 7058714 w 12192000"/>
              <a:gd name="connsiteY121" fmla="*/ 175992 h 1157500"/>
              <a:gd name="connsiteX122" fmla="*/ 7060499 w 12192000"/>
              <a:gd name="connsiteY122" fmla="*/ 176063 h 1157500"/>
              <a:gd name="connsiteX123" fmla="*/ 7176563 w 12192000"/>
              <a:gd name="connsiteY123" fmla="*/ 173244 h 1157500"/>
              <a:gd name="connsiteX124" fmla="*/ 7205529 w 12192000"/>
              <a:gd name="connsiteY124" fmla="*/ 181011 h 1157500"/>
              <a:gd name="connsiteX125" fmla="*/ 7310118 w 12192000"/>
              <a:gd name="connsiteY125" fmla="*/ 162605 h 1157500"/>
              <a:gd name="connsiteX126" fmla="*/ 7673859 w 12192000"/>
              <a:gd name="connsiteY126" fmla="*/ 150336 h 1157500"/>
              <a:gd name="connsiteX127" fmla="*/ 7692748 w 12192000"/>
              <a:gd name="connsiteY127" fmla="*/ 161537 h 1157500"/>
              <a:gd name="connsiteX128" fmla="*/ 7756672 w 12192000"/>
              <a:gd name="connsiteY128" fmla="*/ 157372 h 1157500"/>
              <a:gd name="connsiteX129" fmla="*/ 7974189 w 12192000"/>
              <a:gd name="connsiteY129" fmla="*/ 154819 h 1157500"/>
              <a:gd name="connsiteX130" fmla="*/ 8101969 w 12192000"/>
              <a:gd name="connsiteY130" fmla="*/ 144495 h 1157500"/>
              <a:gd name="connsiteX131" fmla="*/ 8106826 w 12192000"/>
              <a:gd name="connsiteY131" fmla="*/ 139853 h 1157500"/>
              <a:gd name="connsiteX132" fmla="*/ 8162058 w 12192000"/>
              <a:gd name="connsiteY132" fmla="*/ 96704 h 1157500"/>
              <a:gd name="connsiteX133" fmla="*/ 8184568 w 12192000"/>
              <a:gd name="connsiteY133" fmla="*/ 93990 h 1157500"/>
              <a:gd name="connsiteX134" fmla="*/ 8228227 w 12192000"/>
              <a:gd name="connsiteY134" fmla="*/ 105972 h 1157500"/>
              <a:gd name="connsiteX135" fmla="*/ 8237963 w 12192000"/>
              <a:gd name="connsiteY135" fmla="*/ 106996 h 1157500"/>
              <a:gd name="connsiteX136" fmla="*/ 8248358 w 12192000"/>
              <a:gd name="connsiteY136" fmla="*/ 106062 h 1157500"/>
              <a:gd name="connsiteX137" fmla="*/ 8249309 w 12192000"/>
              <a:gd name="connsiteY137" fmla="*/ 106698 h 1157500"/>
              <a:gd name="connsiteX138" fmla="*/ 8249997 w 12192000"/>
              <a:gd name="connsiteY138" fmla="*/ 105915 h 1157500"/>
              <a:gd name="connsiteX139" fmla="*/ 8272162 w 12192000"/>
              <a:gd name="connsiteY139" fmla="*/ 103924 h 1157500"/>
              <a:gd name="connsiteX140" fmla="*/ 8292349 w 12192000"/>
              <a:gd name="connsiteY140" fmla="*/ 97480 h 1157500"/>
              <a:gd name="connsiteX141" fmla="*/ 8307239 w 12192000"/>
              <a:gd name="connsiteY141" fmla="*/ 94591 h 1157500"/>
              <a:gd name="connsiteX142" fmla="*/ 8339282 w 12192000"/>
              <a:gd name="connsiteY142" fmla="*/ 108942 h 1157500"/>
              <a:gd name="connsiteX143" fmla="*/ 8346156 w 12192000"/>
              <a:gd name="connsiteY143" fmla="*/ 111227 h 1157500"/>
              <a:gd name="connsiteX144" fmla="*/ 8346467 w 12192000"/>
              <a:gd name="connsiteY144" fmla="*/ 111024 h 1157500"/>
              <a:gd name="connsiteX145" fmla="*/ 8354069 w 12192000"/>
              <a:gd name="connsiteY145" fmla="*/ 112942 h 1157500"/>
              <a:gd name="connsiteX146" fmla="*/ 8358687 w 12192000"/>
              <a:gd name="connsiteY146" fmla="*/ 115393 h 1157500"/>
              <a:gd name="connsiteX147" fmla="*/ 8433385 w 12192000"/>
              <a:gd name="connsiteY147" fmla="*/ 99669 h 1157500"/>
              <a:gd name="connsiteX148" fmla="*/ 8533779 w 12192000"/>
              <a:gd name="connsiteY148" fmla="*/ 98374 h 1157500"/>
              <a:gd name="connsiteX149" fmla="*/ 8632833 w 12192000"/>
              <a:gd name="connsiteY149" fmla="*/ 100532 h 1157500"/>
              <a:gd name="connsiteX150" fmla="*/ 8668523 w 12192000"/>
              <a:gd name="connsiteY150" fmla="*/ 102979 h 1157500"/>
              <a:gd name="connsiteX151" fmla="*/ 8732893 w 12192000"/>
              <a:gd name="connsiteY151" fmla="*/ 99991 h 1157500"/>
              <a:gd name="connsiteX152" fmla="*/ 8764071 w 12192000"/>
              <a:gd name="connsiteY152" fmla="*/ 94587 h 1157500"/>
              <a:gd name="connsiteX153" fmla="*/ 8767004 w 12192000"/>
              <a:gd name="connsiteY153" fmla="*/ 91519 h 1157500"/>
              <a:gd name="connsiteX154" fmla="*/ 8772553 w 12192000"/>
              <a:gd name="connsiteY154" fmla="*/ 90314 h 1157500"/>
              <a:gd name="connsiteX155" fmla="*/ 8787201 w 12192000"/>
              <a:gd name="connsiteY155" fmla="*/ 92033 h 1157500"/>
              <a:gd name="connsiteX156" fmla="*/ 8792624 w 12192000"/>
              <a:gd name="connsiteY156" fmla="*/ 93503 h 1157500"/>
              <a:gd name="connsiteX157" fmla="*/ 8800741 w 12192000"/>
              <a:gd name="connsiteY157" fmla="*/ 93897 h 1157500"/>
              <a:gd name="connsiteX158" fmla="*/ 8800966 w 12192000"/>
              <a:gd name="connsiteY158" fmla="*/ 93645 h 1157500"/>
              <a:gd name="connsiteX159" fmla="*/ 8808513 w 12192000"/>
              <a:gd name="connsiteY159" fmla="*/ 94530 h 1157500"/>
              <a:gd name="connsiteX160" fmla="*/ 8845110 w 12192000"/>
              <a:gd name="connsiteY160" fmla="*/ 102179 h 1157500"/>
              <a:gd name="connsiteX161" fmla="*/ 8917529 w 12192000"/>
              <a:gd name="connsiteY161" fmla="*/ 76373 h 1157500"/>
              <a:gd name="connsiteX162" fmla="*/ 9026654 w 12192000"/>
              <a:gd name="connsiteY162" fmla="*/ 93420 h 1157500"/>
              <a:gd name="connsiteX163" fmla="*/ 9088505 w 12192000"/>
              <a:gd name="connsiteY163" fmla="*/ 113002 h 1157500"/>
              <a:gd name="connsiteX164" fmla="*/ 9203241 w 12192000"/>
              <a:gd name="connsiteY164" fmla="*/ 111713 h 1157500"/>
              <a:gd name="connsiteX165" fmla="*/ 9415584 w 12192000"/>
              <a:gd name="connsiteY165" fmla="*/ 157156 h 1157500"/>
              <a:gd name="connsiteX166" fmla="*/ 9505102 w 12192000"/>
              <a:gd name="connsiteY166" fmla="*/ 141042 h 1157500"/>
              <a:gd name="connsiteX167" fmla="*/ 9643040 w 12192000"/>
              <a:gd name="connsiteY167" fmla="*/ 158233 h 1157500"/>
              <a:gd name="connsiteX168" fmla="*/ 9762999 w 12192000"/>
              <a:gd name="connsiteY168" fmla="*/ 162623 h 1157500"/>
              <a:gd name="connsiteX169" fmla="*/ 9776183 w 12192000"/>
              <a:gd name="connsiteY169" fmla="*/ 162191 h 1157500"/>
              <a:gd name="connsiteX170" fmla="*/ 9780532 w 12192000"/>
              <a:gd name="connsiteY170" fmla="*/ 155823 h 1157500"/>
              <a:gd name="connsiteX171" fmla="*/ 9910588 w 12192000"/>
              <a:gd name="connsiteY171" fmla="*/ 154327 h 1157500"/>
              <a:gd name="connsiteX172" fmla="*/ 9924173 w 12192000"/>
              <a:gd name="connsiteY172" fmla="*/ 158591 h 1157500"/>
              <a:gd name="connsiteX173" fmla="*/ 10010969 w 12192000"/>
              <a:gd name="connsiteY173" fmla="*/ 155802 h 1157500"/>
              <a:gd name="connsiteX174" fmla="*/ 10070699 w 12192000"/>
              <a:gd name="connsiteY174" fmla="*/ 157854 h 1157500"/>
              <a:gd name="connsiteX175" fmla="*/ 10155104 w 12192000"/>
              <a:gd name="connsiteY175" fmla="*/ 151613 h 1157500"/>
              <a:gd name="connsiteX176" fmla="*/ 10250982 w 12192000"/>
              <a:gd name="connsiteY176" fmla="*/ 128642 h 1157500"/>
              <a:gd name="connsiteX177" fmla="*/ 10343301 w 12192000"/>
              <a:gd name="connsiteY177" fmla="*/ 90884 h 1157500"/>
              <a:gd name="connsiteX178" fmla="*/ 10366625 w 12192000"/>
              <a:gd name="connsiteY178" fmla="*/ 79428 h 1157500"/>
              <a:gd name="connsiteX179" fmla="*/ 10433505 w 12192000"/>
              <a:gd name="connsiteY179" fmla="*/ 65000 h 1157500"/>
              <a:gd name="connsiteX180" fmla="*/ 10547510 w 12192000"/>
              <a:gd name="connsiteY180" fmla="*/ 47246 h 1157500"/>
              <a:gd name="connsiteX181" fmla="*/ 10588150 w 12192000"/>
              <a:gd name="connsiteY181" fmla="*/ 32287 h 1157500"/>
              <a:gd name="connsiteX182" fmla="*/ 10589457 w 12192000"/>
              <a:gd name="connsiteY182" fmla="*/ 25296 h 1157500"/>
              <a:gd name="connsiteX183" fmla="*/ 10699976 w 12192000"/>
              <a:gd name="connsiteY183" fmla="*/ 43345 h 1157500"/>
              <a:gd name="connsiteX184" fmla="*/ 10812237 w 12192000"/>
              <a:gd name="connsiteY184" fmla="*/ 46327 h 1157500"/>
              <a:gd name="connsiteX185" fmla="*/ 10869837 w 12192000"/>
              <a:gd name="connsiteY185" fmla="*/ 65795 h 1157500"/>
              <a:gd name="connsiteX186" fmla="*/ 10881770 w 12192000"/>
              <a:gd name="connsiteY186" fmla="*/ 73672 h 1157500"/>
              <a:gd name="connsiteX187" fmla="*/ 10896899 w 12192000"/>
              <a:gd name="connsiteY187" fmla="*/ 70731 h 1157500"/>
              <a:gd name="connsiteX188" fmla="*/ 10901748 w 12192000"/>
              <a:gd name="connsiteY188" fmla="*/ 66352 h 1157500"/>
              <a:gd name="connsiteX189" fmla="*/ 10947419 w 12192000"/>
              <a:gd name="connsiteY189" fmla="*/ 83316 h 1157500"/>
              <a:gd name="connsiteX190" fmla="*/ 10953034 w 12192000"/>
              <a:gd name="connsiteY190" fmla="*/ 84438 h 1157500"/>
              <a:gd name="connsiteX191" fmla="*/ 10992070 w 12192000"/>
              <a:gd name="connsiteY191" fmla="*/ 88841 h 1157500"/>
              <a:gd name="connsiteX192" fmla="*/ 11112372 w 12192000"/>
              <a:gd name="connsiteY192" fmla="*/ 82247 h 1157500"/>
              <a:gd name="connsiteX193" fmla="*/ 11147719 w 12192000"/>
              <a:gd name="connsiteY193" fmla="*/ 80560 h 1157500"/>
              <a:gd name="connsiteX194" fmla="*/ 11172617 w 12192000"/>
              <a:gd name="connsiteY194" fmla="*/ 76265 h 1157500"/>
              <a:gd name="connsiteX195" fmla="*/ 11240397 w 12192000"/>
              <a:gd name="connsiteY195" fmla="*/ 81830 h 1157500"/>
              <a:gd name="connsiteX196" fmla="*/ 11270034 w 12192000"/>
              <a:gd name="connsiteY196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736204 w 12192000"/>
              <a:gd name="connsiteY2" fmla="*/ 277509 h 1157500"/>
              <a:gd name="connsiteX3" fmla="*/ 11705740 w 12192000"/>
              <a:gd name="connsiteY3" fmla="*/ 250993 h 1157500"/>
              <a:gd name="connsiteX4" fmla="*/ 11819139 w 12192000"/>
              <a:gd name="connsiteY4" fmla="*/ 304143 h 1157500"/>
              <a:gd name="connsiteX5" fmla="*/ 11835615 w 12192000"/>
              <a:gd name="connsiteY5" fmla="*/ 305790 h 1157500"/>
              <a:gd name="connsiteX6" fmla="*/ 11980134 w 12192000"/>
              <a:gd name="connsiteY6" fmla="*/ 321911 h 1157500"/>
              <a:gd name="connsiteX7" fmla="*/ 12174576 w 12192000"/>
              <a:gd name="connsiteY7" fmla="*/ 376108 h 1157500"/>
              <a:gd name="connsiteX8" fmla="*/ 12192000 w 12192000"/>
              <a:gd name="connsiteY8" fmla="*/ 379233 h 1157500"/>
              <a:gd name="connsiteX9" fmla="*/ 12192000 w 12192000"/>
              <a:gd name="connsiteY9" fmla="*/ 1157500 h 1157500"/>
              <a:gd name="connsiteX10" fmla="*/ 0 w 12192000"/>
              <a:gd name="connsiteY10" fmla="*/ 1157500 h 1157500"/>
              <a:gd name="connsiteX11" fmla="*/ 0 w 12192000"/>
              <a:gd name="connsiteY11" fmla="*/ 483545 h 1157500"/>
              <a:gd name="connsiteX12" fmla="*/ 5331 w 12192000"/>
              <a:gd name="connsiteY12" fmla="*/ 482797 h 1157500"/>
              <a:gd name="connsiteX13" fmla="*/ 39902 w 12192000"/>
              <a:gd name="connsiteY13" fmla="*/ 472284 h 1157500"/>
              <a:gd name="connsiteX14" fmla="*/ 117880 w 12192000"/>
              <a:gd name="connsiteY14" fmla="*/ 420956 h 1157500"/>
              <a:gd name="connsiteX15" fmla="*/ 238140 w 12192000"/>
              <a:gd name="connsiteY15" fmla="*/ 379297 h 1157500"/>
              <a:gd name="connsiteX16" fmla="*/ 249589 w 12192000"/>
              <a:gd name="connsiteY16" fmla="*/ 379517 h 1157500"/>
              <a:gd name="connsiteX17" fmla="*/ 296963 w 12192000"/>
              <a:gd name="connsiteY17" fmla="*/ 356102 h 1157500"/>
              <a:gd name="connsiteX18" fmla="*/ 339235 w 12192000"/>
              <a:gd name="connsiteY18" fmla="*/ 324425 h 1157500"/>
              <a:gd name="connsiteX19" fmla="*/ 447152 w 12192000"/>
              <a:gd name="connsiteY19" fmla="*/ 327423 h 1157500"/>
              <a:gd name="connsiteX20" fmla="*/ 475247 w 12192000"/>
              <a:gd name="connsiteY20" fmla="*/ 336714 h 1157500"/>
              <a:gd name="connsiteX21" fmla="*/ 477967 w 12192000"/>
              <a:gd name="connsiteY21" fmla="*/ 337960 h 1157500"/>
              <a:gd name="connsiteX22" fmla="*/ 703732 w 12192000"/>
              <a:gd name="connsiteY22" fmla="*/ 316599 h 1157500"/>
              <a:gd name="connsiteX23" fmla="*/ 853391 w 12192000"/>
              <a:gd name="connsiteY23" fmla="*/ 303591 h 1157500"/>
              <a:gd name="connsiteX24" fmla="*/ 925332 w 12192000"/>
              <a:gd name="connsiteY24" fmla="*/ 298686 h 1157500"/>
              <a:gd name="connsiteX25" fmla="*/ 941286 w 12192000"/>
              <a:gd name="connsiteY25" fmla="*/ 288932 h 1157500"/>
              <a:gd name="connsiteX26" fmla="*/ 950845 w 12192000"/>
              <a:gd name="connsiteY26" fmla="*/ 286595 h 1157500"/>
              <a:gd name="connsiteX27" fmla="*/ 953292 w 12192000"/>
              <a:gd name="connsiteY27" fmla="*/ 280892 h 1157500"/>
              <a:gd name="connsiteX28" fmla="*/ 967499 w 12192000"/>
              <a:gd name="connsiteY28" fmla="*/ 273760 h 1157500"/>
              <a:gd name="connsiteX29" fmla="*/ 1069267 w 12192000"/>
              <a:gd name="connsiteY29" fmla="*/ 262766 h 1157500"/>
              <a:gd name="connsiteX30" fmla="*/ 1138407 w 12192000"/>
              <a:gd name="connsiteY30" fmla="*/ 246567 h 1157500"/>
              <a:gd name="connsiteX31" fmla="*/ 1164931 w 12192000"/>
              <a:gd name="connsiteY31" fmla="*/ 238622 h 1157500"/>
              <a:gd name="connsiteX32" fmla="*/ 1211622 w 12192000"/>
              <a:gd name="connsiteY32" fmla="*/ 220676 h 1157500"/>
              <a:gd name="connsiteX33" fmla="*/ 1274567 w 12192000"/>
              <a:gd name="connsiteY33" fmla="*/ 203380 h 1157500"/>
              <a:gd name="connsiteX34" fmla="*/ 1325029 w 12192000"/>
              <a:gd name="connsiteY34" fmla="*/ 207937 h 1157500"/>
              <a:gd name="connsiteX35" fmla="*/ 1356805 w 12192000"/>
              <a:gd name="connsiteY35" fmla="*/ 203622 h 1157500"/>
              <a:gd name="connsiteX36" fmla="*/ 1468752 w 12192000"/>
              <a:gd name="connsiteY36" fmla="*/ 214604 h 1157500"/>
              <a:gd name="connsiteX37" fmla="*/ 1650750 w 12192000"/>
              <a:gd name="connsiteY37" fmla="*/ 165090 h 1157500"/>
              <a:gd name="connsiteX38" fmla="*/ 1655056 w 12192000"/>
              <a:gd name="connsiteY38" fmla="*/ 172106 h 1157500"/>
              <a:gd name="connsiteX39" fmla="*/ 1683220 w 12192000"/>
              <a:gd name="connsiteY39" fmla="*/ 169652 h 1157500"/>
              <a:gd name="connsiteX40" fmla="*/ 1685599 w 12192000"/>
              <a:gd name="connsiteY40" fmla="*/ 165388 h 1157500"/>
              <a:gd name="connsiteX41" fmla="*/ 1735783 w 12192000"/>
              <a:gd name="connsiteY41" fmla="*/ 177400 h 1157500"/>
              <a:gd name="connsiteX42" fmla="*/ 1797102 w 12192000"/>
              <a:gd name="connsiteY42" fmla="*/ 182289 h 1157500"/>
              <a:gd name="connsiteX43" fmla="*/ 1845638 w 12192000"/>
              <a:gd name="connsiteY43" fmla="*/ 163774 h 1157500"/>
              <a:gd name="connsiteX44" fmla="*/ 1848980 w 12192000"/>
              <a:gd name="connsiteY44" fmla="*/ 167516 h 1157500"/>
              <a:gd name="connsiteX45" fmla="*/ 1880587 w 12192000"/>
              <a:gd name="connsiteY45" fmla="*/ 165506 h 1157500"/>
              <a:gd name="connsiteX46" fmla="*/ 1995803 w 12192000"/>
              <a:gd name="connsiteY46" fmla="*/ 131847 h 1157500"/>
              <a:gd name="connsiteX47" fmla="*/ 2057448 w 12192000"/>
              <a:gd name="connsiteY47" fmla="*/ 128650 h 1157500"/>
              <a:gd name="connsiteX48" fmla="*/ 2119088 w 12192000"/>
              <a:gd name="connsiteY48" fmla="*/ 113508 h 1157500"/>
              <a:gd name="connsiteX49" fmla="*/ 2138831 w 12192000"/>
              <a:gd name="connsiteY49" fmla="*/ 116194 h 1157500"/>
              <a:gd name="connsiteX50" fmla="*/ 2214259 w 12192000"/>
              <a:gd name="connsiteY50" fmla="*/ 110542 h 1157500"/>
              <a:gd name="connsiteX51" fmla="*/ 2264911 w 12192000"/>
              <a:gd name="connsiteY51" fmla="*/ 101639 h 1157500"/>
              <a:gd name="connsiteX52" fmla="*/ 2454058 w 12192000"/>
              <a:gd name="connsiteY52" fmla="*/ 67266 h 1157500"/>
              <a:gd name="connsiteX53" fmla="*/ 2534188 w 12192000"/>
              <a:gd name="connsiteY53" fmla="*/ 63730 h 1157500"/>
              <a:gd name="connsiteX54" fmla="*/ 2616912 w 12192000"/>
              <a:gd name="connsiteY54" fmla="*/ 44757 h 1157500"/>
              <a:gd name="connsiteX55" fmla="*/ 2698592 w 12192000"/>
              <a:gd name="connsiteY55" fmla="*/ 35873 h 1157500"/>
              <a:gd name="connsiteX56" fmla="*/ 2891953 w 12192000"/>
              <a:gd name="connsiteY56" fmla="*/ 28541 h 1157500"/>
              <a:gd name="connsiteX57" fmla="*/ 3052621 w 12192000"/>
              <a:gd name="connsiteY57" fmla="*/ 7598 h 1157500"/>
              <a:gd name="connsiteX58" fmla="*/ 3145220 w 12192000"/>
              <a:gd name="connsiteY58" fmla="*/ 9845 h 1157500"/>
              <a:gd name="connsiteX59" fmla="*/ 3233309 w 12192000"/>
              <a:gd name="connsiteY59" fmla="*/ 2536 h 1157500"/>
              <a:gd name="connsiteX60" fmla="*/ 3320851 w 12192000"/>
              <a:gd name="connsiteY60" fmla="*/ 12470 h 1157500"/>
              <a:gd name="connsiteX61" fmla="*/ 3394552 w 12192000"/>
              <a:gd name="connsiteY61" fmla="*/ 31847 h 1157500"/>
              <a:gd name="connsiteX62" fmla="*/ 3462252 w 12192000"/>
              <a:gd name="connsiteY62" fmla="*/ 62214 h 1157500"/>
              <a:gd name="connsiteX63" fmla="*/ 3504799 w 12192000"/>
              <a:gd name="connsiteY63" fmla="*/ 86931 h 1157500"/>
              <a:gd name="connsiteX64" fmla="*/ 3568807 w 12192000"/>
              <a:gd name="connsiteY64" fmla="*/ 78125 h 1157500"/>
              <a:gd name="connsiteX65" fmla="*/ 3571993 w 12192000"/>
              <a:gd name="connsiteY65" fmla="*/ 80673 h 1157500"/>
              <a:gd name="connsiteX66" fmla="*/ 3590879 w 12192000"/>
              <a:gd name="connsiteY66" fmla="*/ 93683 h 1157500"/>
              <a:gd name="connsiteX67" fmla="*/ 3623973 w 12192000"/>
              <a:gd name="connsiteY67" fmla="*/ 86652 h 1157500"/>
              <a:gd name="connsiteX68" fmla="*/ 3636728 w 12192000"/>
              <a:gd name="connsiteY68" fmla="*/ 91587 h 1157500"/>
              <a:gd name="connsiteX69" fmla="*/ 3676976 w 12192000"/>
              <a:gd name="connsiteY69" fmla="*/ 90168 h 1157500"/>
              <a:gd name="connsiteX70" fmla="*/ 3722653 w 12192000"/>
              <a:gd name="connsiteY70" fmla="*/ 108931 h 1157500"/>
              <a:gd name="connsiteX71" fmla="*/ 3775112 w 12192000"/>
              <a:gd name="connsiteY71" fmla="*/ 92538 h 1157500"/>
              <a:gd name="connsiteX72" fmla="*/ 3932956 w 12192000"/>
              <a:gd name="connsiteY72" fmla="*/ 115905 h 1157500"/>
              <a:gd name="connsiteX73" fmla="*/ 4100593 w 12192000"/>
              <a:gd name="connsiteY73" fmla="*/ 157402 h 1157500"/>
              <a:gd name="connsiteX74" fmla="*/ 4316364 w 12192000"/>
              <a:gd name="connsiteY74" fmla="*/ 171021 h 1157500"/>
              <a:gd name="connsiteX75" fmla="*/ 4387387 w 12192000"/>
              <a:gd name="connsiteY75" fmla="*/ 157928 h 1157500"/>
              <a:gd name="connsiteX76" fmla="*/ 4427957 w 12192000"/>
              <a:gd name="connsiteY76" fmla="*/ 171094 h 1157500"/>
              <a:gd name="connsiteX77" fmla="*/ 4502291 w 12192000"/>
              <a:gd name="connsiteY77" fmla="*/ 181765 h 1157500"/>
              <a:gd name="connsiteX78" fmla="*/ 4600771 w 12192000"/>
              <a:gd name="connsiteY78" fmla="*/ 205711 h 1157500"/>
              <a:gd name="connsiteX79" fmla="*/ 4644102 w 12192000"/>
              <a:gd name="connsiteY79" fmla="*/ 203931 h 1157500"/>
              <a:gd name="connsiteX80" fmla="*/ 4652752 w 12192000"/>
              <a:gd name="connsiteY80" fmla="*/ 204470 h 1157500"/>
              <a:gd name="connsiteX81" fmla="*/ 4652896 w 12192000"/>
              <a:gd name="connsiteY81" fmla="*/ 204854 h 1157500"/>
              <a:gd name="connsiteX82" fmla="*/ 4685303 w 12192000"/>
              <a:gd name="connsiteY82" fmla="*/ 206507 h 1157500"/>
              <a:gd name="connsiteX83" fmla="*/ 4690886 w 12192000"/>
              <a:gd name="connsiteY83" fmla="*/ 209335 h 1157500"/>
              <a:gd name="connsiteX84" fmla="*/ 4725430 w 12192000"/>
              <a:gd name="connsiteY84" fmla="*/ 232300 h 1157500"/>
              <a:gd name="connsiteX85" fmla="*/ 4800051 w 12192000"/>
              <a:gd name="connsiteY85" fmla="*/ 224667 h 1157500"/>
              <a:gd name="connsiteX86" fmla="*/ 4875115 w 12192000"/>
              <a:gd name="connsiteY86" fmla="*/ 257918 h 1157500"/>
              <a:gd name="connsiteX87" fmla="*/ 4936450 w 12192000"/>
              <a:gd name="connsiteY87" fmla="*/ 274470 h 1157500"/>
              <a:gd name="connsiteX88" fmla="*/ 5030961 w 12192000"/>
              <a:gd name="connsiteY88" fmla="*/ 299480 h 1157500"/>
              <a:gd name="connsiteX89" fmla="*/ 5082734 w 12192000"/>
              <a:gd name="connsiteY89" fmla="*/ 302149 h 1157500"/>
              <a:gd name="connsiteX90" fmla="*/ 5138799 w 12192000"/>
              <a:gd name="connsiteY90" fmla="*/ 297368 h 1157500"/>
              <a:gd name="connsiteX91" fmla="*/ 5259695 w 12192000"/>
              <a:gd name="connsiteY91" fmla="*/ 324044 h 1157500"/>
              <a:gd name="connsiteX92" fmla="*/ 5359642 w 12192000"/>
              <a:gd name="connsiteY92" fmla="*/ 334143 h 1157500"/>
              <a:gd name="connsiteX93" fmla="*/ 5372918 w 12192000"/>
              <a:gd name="connsiteY93" fmla="*/ 330402 h 1157500"/>
              <a:gd name="connsiteX94" fmla="*/ 5396084 w 12192000"/>
              <a:gd name="connsiteY94" fmla="*/ 321836 h 1157500"/>
              <a:gd name="connsiteX95" fmla="*/ 5414292 w 12192000"/>
              <a:gd name="connsiteY95" fmla="*/ 314431 h 1157500"/>
              <a:gd name="connsiteX96" fmla="*/ 5487276 w 12192000"/>
              <a:gd name="connsiteY96" fmla="*/ 300918 h 1157500"/>
              <a:gd name="connsiteX97" fmla="*/ 5612716 w 12192000"/>
              <a:gd name="connsiteY97" fmla="*/ 301686 h 1157500"/>
              <a:gd name="connsiteX98" fmla="*/ 5864813 w 12192000"/>
              <a:gd name="connsiteY98" fmla="*/ 251420 h 1157500"/>
              <a:gd name="connsiteX99" fmla="*/ 6151392 w 12192000"/>
              <a:gd name="connsiteY99" fmla="*/ 219300 h 1157500"/>
              <a:gd name="connsiteX100" fmla="*/ 6209396 w 12192000"/>
              <a:gd name="connsiteY100" fmla="*/ 214037 h 1157500"/>
              <a:gd name="connsiteX101" fmla="*/ 6269898 w 12192000"/>
              <a:gd name="connsiteY101" fmla="*/ 219868 h 1157500"/>
              <a:gd name="connsiteX102" fmla="*/ 6352373 w 12192000"/>
              <a:gd name="connsiteY102" fmla="*/ 202729 h 1157500"/>
              <a:gd name="connsiteX103" fmla="*/ 6353759 w 12192000"/>
              <a:gd name="connsiteY103" fmla="*/ 202703 h 1157500"/>
              <a:gd name="connsiteX104" fmla="*/ 6363346 w 12192000"/>
              <a:gd name="connsiteY104" fmla="*/ 190268 h 1157500"/>
              <a:gd name="connsiteX105" fmla="*/ 6400681 w 12192000"/>
              <a:gd name="connsiteY105" fmla="*/ 197970 h 1157500"/>
              <a:gd name="connsiteX106" fmla="*/ 6402041 w 12192000"/>
              <a:gd name="connsiteY106" fmla="*/ 200641 h 1157500"/>
              <a:gd name="connsiteX107" fmla="*/ 6502019 w 12192000"/>
              <a:gd name="connsiteY107" fmla="*/ 192356 h 1157500"/>
              <a:gd name="connsiteX108" fmla="*/ 6518229 w 12192000"/>
              <a:gd name="connsiteY108" fmla="*/ 191407 h 1157500"/>
              <a:gd name="connsiteX109" fmla="*/ 6595639 w 12192000"/>
              <a:gd name="connsiteY109" fmla="*/ 168164 h 1157500"/>
              <a:gd name="connsiteX110" fmla="*/ 6692265 w 12192000"/>
              <a:gd name="connsiteY110" fmla="*/ 164829 h 1157500"/>
              <a:gd name="connsiteX111" fmla="*/ 6697219 w 12192000"/>
              <a:gd name="connsiteY111" fmla="*/ 165301 h 1157500"/>
              <a:gd name="connsiteX112" fmla="*/ 6713656 w 12192000"/>
              <a:gd name="connsiteY112" fmla="*/ 153600 h 1157500"/>
              <a:gd name="connsiteX113" fmla="*/ 6714383 w 12192000"/>
              <a:gd name="connsiteY113" fmla="*/ 150425 h 1157500"/>
              <a:gd name="connsiteX114" fmla="*/ 6774793 w 12192000"/>
              <a:gd name="connsiteY114" fmla="*/ 159713 h 1157500"/>
              <a:gd name="connsiteX115" fmla="*/ 6782112 w 12192000"/>
              <a:gd name="connsiteY115" fmla="*/ 155255 h 1157500"/>
              <a:gd name="connsiteX116" fmla="*/ 6878958 w 12192000"/>
              <a:gd name="connsiteY116" fmla="*/ 180824 h 1157500"/>
              <a:gd name="connsiteX117" fmla="*/ 6894439 w 12192000"/>
              <a:gd name="connsiteY117" fmla="*/ 177642 h 1157500"/>
              <a:gd name="connsiteX118" fmla="*/ 6963220 w 12192000"/>
              <a:gd name="connsiteY118" fmla="*/ 167304 h 1157500"/>
              <a:gd name="connsiteX119" fmla="*/ 6976706 w 12192000"/>
              <a:gd name="connsiteY119" fmla="*/ 170894 h 1157500"/>
              <a:gd name="connsiteX120" fmla="*/ 6987064 w 12192000"/>
              <a:gd name="connsiteY120" fmla="*/ 160402 h 1157500"/>
              <a:gd name="connsiteX121" fmla="*/ 7058714 w 12192000"/>
              <a:gd name="connsiteY121" fmla="*/ 175992 h 1157500"/>
              <a:gd name="connsiteX122" fmla="*/ 7060499 w 12192000"/>
              <a:gd name="connsiteY122" fmla="*/ 176063 h 1157500"/>
              <a:gd name="connsiteX123" fmla="*/ 7176563 w 12192000"/>
              <a:gd name="connsiteY123" fmla="*/ 173244 h 1157500"/>
              <a:gd name="connsiteX124" fmla="*/ 7205529 w 12192000"/>
              <a:gd name="connsiteY124" fmla="*/ 181011 h 1157500"/>
              <a:gd name="connsiteX125" fmla="*/ 7310118 w 12192000"/>
              <a:gd name="connsiteY125" fmla="*/ 162605 h 1157500"/>
              <a:gd name="connsiteX126" fmla="*/ 7673859 w 12192000"/>
              <a:gd name="connsiteY126" fmla="*/ 150336 h 1157500"/>
              <a:gd name="connsiteX127" fmla="*/ 7692748 w 12192000"/>
              <a:gd name="connsiteY127" fmla="*/ 161537 h 1157500"/>
              <a:gd name="connsiteX128" fmla="*/ 7756672 w 12192000"/>
              <a:gd name="connsiteY128" fmla="*/ 157372 h 1157500"/>
              <a:gd name="connsiteX129" fmla="*/ 7974189 w 12192000"/>
              <a:gd name="connsiteY129" fmla="*/ 154819 h 1157500"/>
              <a:gd name="connsiteX130" fmla="*/ 8101969 w 12192000"/>
              <a:gd name="connsiteY130" fmla="*/ 144495 h 1157500"/>
              <a:gd name="connsiteX131" fmla="*/ 8106826 w 12192000"/>
              <a:gd name="connsiteY131" fmla="*/ 139853 h 1157500"/>
              <a:gd name="connsiteX132" fmla="*/ 8162058 w 12192000"/>
              <a:gd name="connsiteY132" fmla="*/ 96704 h 1157500"/>
              <a:gd name="connsiteX133" fmla="*/ 8184568 w 12192000"/>
              <a:gd name="connsiteY133" fmla="*/ 93990 h 1157500"/>
              <a:gd name="connsiteX134" fmla="*/ 8228227 w 12192000"/>
              <a:gd name="connsiteY134" fmla="*/ 105972 h 1157500"/>
              <a:gd name="connsiteX135" fmla="*/ 8237963 w 12192000"/>
              <a:gd name="connsiteY135" fmla="*/ 106996 h 1157500"/>
              <a:gd name="connsiteX136" fmla="*/ 8248358 w 12192000"/>
              <a:gd name="connsiteY136" fmla="*/ 106062 h 1157500"/>
              <a:gd name="connsiteX137" fmla="*/ 8249309 w 12192000"/>
              <a:gd name="connsiteY137" fmla="*/ 106698 h 1157500"/>
              <a:gd name="connsiteX138" fmla="*/ 8249997 w 12192000"/>
              <a:gd name="connsiteY138" fmla="*/ 105915 h 1157500"/>
              <a:gd name="connsiteX139" fmla="*/ 8272162 w 12192000"/>
              <a:gd name="connsiteY139" fmla="*/ 103924 h 1157500"/>
              <a:gd name="connsiteX140" fmla="*/ 8292349 w 12192000"/>
              <a:gd name="connsiteY140" fmla="*/ 97480 h 1157500"/>
              <a:gd name="connsiteX141" fmla="*/ 8307239 w 12192000"/>
              <a:gd name="connsiteY141" fmla="*/ 94591 h 1157500"/>
              <a:gd name="connsiteX142" fmla="*/ 8339282 w 12192000"/>
              <a:gd name="connsiteY142" fmla="*/ 108942 h 1157500"/>
              <a:gd name="connsiteX143" fmla="*/ 8346156 w 12192000"/>
              <a:gd name="connsiteY143" fmla="*/ 111227 h 1157500"/>
              <a:gd name="connsiteX144" fmla="*/ 8346467 w 12192000"/>
              <a:gd name="connsiteY144" fmla="*/ 111024 h 1157500"/>
              <a:gd name="connsiteX145" fmla="*/ 8354069 w 12192000"/>
              <a:gd name="connsiteY145" fmla="*/ 112942 h 1157500"/>
              <a:gd name="connsiteX146" fmla="*/ 8358687 w 12192000"/>
              <a:gd name="connsiteY146" fmla="*/ 115393 h 1157500"/>
              <a:gd name="connsiteX147" fmla="*/ 8433385 w 12192000"/>
              <a:gd name="connsiteY147" fmla="*/ 99669 h 1157500"/>
              <a:gd name="connsiteX148" fmla="*/ 8533779 w 12192000"/>
              <a:gd name="connsiteY148" fmla="*/ 98374 h 1157500"/>
              <a:gd name="connsiteX149" fmla="*/ 8632833 w 12192000"/>
              <a:gd name="connsiteY149" fmla="*/ 100532 h 1157500"/>
              <a:gd name="connsiteX150" fmla="*/ 8668523 w 12192000"/>
              <a:gd name="connsiteY150" fmla="*/ 102979 h 1157500"/>
              <a:gd name="connsiteX151" fmla="*/ 8732893 w 12192000"/>
              <a:gd name="connsiteY151" fmla="*/ 99991 h 1157500"/>
              <a:gd name="connsiteX152" fmla="*/ 8764071 w 12192000"/>
              <a:gd name="connsiteY152" fmla="*/ 94587 h 1157500"/>
              <a:gd name="connsiteX153" fmla="*/ 8767004 w 12192000"/>
              <a:gd name="connsiteY153" fmla="*/ 91519 h 1157500"/>
              <a:gd name="connsiteX154" fmla="*/ 8772553 w 12192000"/>
              <a:gd name="connsiteY154" fmla="*/ 90314 h 1157500"/>
              <a:gd name="connsiteX155" fmla="*/ 8787201 w 12192000"/>
              <a:gd name="connsiteY155" fmla="*/ 92033 h 1157500"/>
              <a:gd name="connsiteX156" fmla="*/ 8792624 w 12192000"/>
              <a:gd name="connsiteY156" fmla="*/ 93503 h 1157500"/>
              <a:gd name="connsiteX157" fmla="*/ 8800741 w 12192000"/>
              <a:gd name="connsiteY157" fmla="*/ 93897 h 1157500"/>
              <a:gd name="connsiteX158" fmla="*/ 8800966 w 12192000"/>
              <a:gd name="connsiteY158" fmla="*/ 93645 h 1157500"/>
              <a:gd name="connsiteX159" fmla="*/ 8808513 w 12192000"/>
              <a:gd name="connsiteY159" fmla="*/ 94530 h 1157500"/>
              <a:gd name="connsiteX160" fmla="*/ 8845110 w 12192000"/>
              <a:gd name="connsiteY160" fmla="*/ 102179 h 1157500"/>
              <a:gd name="connsiteX161" fmla="*/ 8917529 w 12192000"/>
              <a:gd name="connsiteY161" fmla="*/ 76373 h 1157500"/>
              <a:gd name="connsiteX162" fmla="*/ 9026654 w 12192000"/>
              <a:gd name="connsiteY162" fmla="*/ 93420 h 1157500"/>
              <a:gd name="connsiteX163" fmla="*/ 9088505 w 12192000"/>
              <a:gd name="connsiteY163" fmla="*/ 113002 h 1157500"/>
              <a:gd name="connsiteX164" fmla="*/ 9203241 w 12192000"/>
              <a:gd name="connsiteY164" fmla="*/ 111713 h 1157500"/>
              <a:gd name="connsiteX165" fmla="*/ 9415584 w 12192000"/>
              <a:gd name="connsiteY165" fmla="*/ 157156 h 1157500"/>
              <a:gd name="connsiteX166" fmla="*/ 9505102 w 12192000"/>
              <a:gd name="connsiteY166" fmla="*/ 141042 h 1157500"/>
              <a:gd name="connsiteX167" fmla="*/ 9643040 w 12192000"/>
              <a:gd name="connsiteY167" fmla="*/ 158233 h 1157500"/>
              <a:gd name="connsiteX168" fmla="*/ 9762999 w 12192000"/>
              <a:gd name="connsiteY168" fmla="*/ 162623 h 1157500"/>
              <a:gd name="connsiteX169" fmla="*/ 9776183 w 12192000"/>
              <a:gd name="connsiteY169" fmla="*/ 162191 h 1157500"/>
              <a:gd name="connsiteX170" fmla="*/ 9780532 w 12192000"/>
              <a:gd name="connsiteY170" fmla="*/ 155823 h 1157500"/>
              <a:gd name="connsiteX171" fmla="*/ 9910588 w 12192000"/>
              <a:gd name="connsiteY171" fmla="*/ 154327 h 1157500"/>
              <a:gd name="connsiteX172" fmla="*/ 9924173 w 12192000"/>
              <a:gd name="connsiteY172" fmla="*/ 158591 h 1157500"/>
              <a:gd name="connsiteX173" fmla="*/ 10010969 w 12192000"/>
              <a:gd name="connsiteY173" fmla="*/ 155802 h 1157500"/>
              <a:gd name="connsiteX174" fmla="*/ 10070699 w 12192000"/>
              <a:gd name="connsiteY174" fmla="*/ 157854 h 1157500"/>
              <a:gd name="connsiteX175" fmla="*/ 10155104 w 12192000"/>
              <a:gd name="connsiteY175" fmla="*/ 151613 h 1157500"/>
              <a:gd name="connsiteX176" fmla="*/ 10250982 w 12192000"/>
              <a:gd name="connsiteY176" fmla="*/ 128642 h 1157500"/>
              <a:gd name="connsiteX177" fmla="*/ 10343301 w 12192000"/>
              <a:gd name="connsiteY177" fmla="*/ 90884 h 1157500"/>
              <a:gd name="connsiteX178" fmla="*/ 10366625 w 12192000"/>
              <a:gd name="connsiteY178" fmla="*/ 79428 h 1157500"/>
              <a:gd name="connsiteX179" fmla="*/ 10433505 w 12192000"/>
              <a:gd name="connsiteY179" fmla="*/ 65000 h 1157500"/>
              <a:gd name="connsiteX180" fmla="*/ 10547510 w 12192000"/>
              <a:gd name="connsiteY180" fmla="*/ 47246 h 1157500"/>
              <a:gd name="connsiteX181" fmla="*/ 10588150 w 12192000"/>
              <a:gd name="connsiteY181" fmla="*/ 32287 h 1157500"/>
              <a:gd name="connsiteX182" fmla="*/ 10589457 w 12192000"/>
              <a:gd name="connsiteY182" fmla="*/ 25296 h 1157500"/>
              <a:gd name="connsiteX183" fmla="*/ 10699976 w 12192000"/>
              <a:gd name="connsiteY183" fmla="*/ 43345 h 1157500"/>
              <a:gd name="connsiteX184" fmla="*/ 10812237 w 12192000"/>
              <a:gd name="connsiteY184" fmla="*/ 46327 h 1157500"/>
              <a:gd name="connsiteX185" fmla="*/ 10869837 w 12192000"/>
              <a:gd name="connsiteY185" fmla="*/ 65795 h 1157500"/>
              <a:gd name="connsiteX186" fmla="*/ 10881770 w 12192000"/>
              <a:gd name="connsiteY186" fmla="*/ 73672 h 1157500"/>
              <a:gd name="connsiteX187" fmla="*/ 10896899 w 12192000"/>
              <a:gd name="connsiteY187" fmla="*/ 70731 h 1157500"/>
              <a:gd name="connsiteX188" fmla="*/ 10901748 w 12192000"/>
              <a:gd name="connsiteY188" fmla="*/ 66352 h 1157500"/>
              <a:gd name="connsiteX189" fmla="*/ 10947419 w 12192000"/>
              <a:gd name="connsiteY189" fmla="*/ 83316 h 1157500"/>
              <a:gd name="connsiteX190" fmla="*/ 10953034 w 12192000"/>
              <a:gd name="connsiteY190" fmla="*/ 84438 h 1157500"/>
              <a:gd name="connsiteX191" fmla="*/ 10992070 w 12192000"/>
              <a:gd name="connsiteY191" fmla="*/ 88841 h 1157500"/>
              <a:gd name="connsiteX192" fmla="*/ 11112372 w 12192000"/>
              <a:gd name="connsiteY192" fmla="*/ 82247 h 1157500"/>
              <a:gd name="connsiteX193" fmla="*/ 11147719 w 12192000"/>
              <a:gd name="connsiteY193" fmla="*/ 80560 h 1157500"/>
              <a:gd name="connsiteX194" fmla="*/ 11172617 w 12192000"/>
              <a:gd name="connsiteY194" fmla="*/ 76265 h 1157500"/>
              <a:gd name="connsiteX195" fmla="*/ 11240397 w 12192000"/>
              <a:gd name="connsiteY195" fmla="*/ 81830 h 1157500"/>
              <a:gd name="connsiteX196" fmla="*/ 11270034 w 12192000"/>
              <a:gd name="connsiteY196" fmla="*/ 91947 h 1157500"/>
              <a:gd name="connsiteX0" fmla="*/ 11310949 w 12192000"/>
              <a:gd name="connsiteY0" fmla="*/ 97842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270034 w 12192000"/>
              <a:gd name="connsiteY195" fmla="*/ 91947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270034 w 12192000"/>
              <a:gd name="connsiteY195" fmla="*/ 91947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81340 w 12192000"/>
              <a:gd name="connsiteY194" fmla="*/ 184188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164976 h 1157500"/>
              <a:gd name="connsiteX194" fmla="*/ 11281340 w 12192000"/>
              <a:gd name="connsiteY194" fmla="*/ 184188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72617 w 12192000"/>
              <a:gd name="connsiteY192" fmla="*/ 164976 h 1157500"/>
              <a:gd name="connsiteX193" fmla="*/ 11281340 w 12192000"/>
              <a:gd name="connsiteY193" fmla="*/ 184188 h 1157500"/>
              <a:gd name="connsiteX194" fmla="*/ 11406511 w 12192000"/>
              <a:gd name="connsiteY19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085076 w 12192000"/>
              <a:gd name="connsiteY191" fmla="*/ 150485 h 1157500"/>
              <a:gd name="connsiteX192" fmla="*/ 11172617 w 12192000"/>
              <a:gd name="connsiteY192" fmla="*/ 164976 h 1157500"/>
              <a:gd name="connsiteX193" fmla="*/ 11281340 w 12192000"/>
              <a:gd name="connsiteY193" fmla="*/ 184188 h 1157500"/>
              <a:gd name="connsiteX194" fmla="*/ 11406511 w 12192000"/>
              <a:gd name="connsiteY19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69837 w 12192000"/>
              <a:gd name="connsiteY183" fmla="*/ 65795 h 1157500"/>
              <a:gd name="connsiteX184" fmla="*/ 10881770 w 12192000"/>
              <a:gd name="connsiteY184" fmla="*/ 73672 h 1157500"/>
              <a:gd name="connsiteX185" fmla="*/ 10896899 w 12192000"/>
              <a:gd name="connsiteY185" fmla="*/ 70731 h 1157500"/>
              <a:gd name="connsiteX186" fmla="*/ 10901748 w 12192000"/>
              <a:gd name="connsiteY186" fmla="*/ 66352 h 1157500"/>
              <a:gd name="connsiteX187" fmla="*/ 10947419 w 12192000"/>
              <a:gd name="connsiteY187" fmla="*/ 83316 h 1157500"/>
              <a:gd name="connsiteX188" fmla="*/ 10953034 w 12192000"/>
              <a:gd name="connsiteY188" fmla="*/ 84438 h 1157500"/>
              <a:gd name="connsiteX189" fmla="*/ 10992070 w 12192000"/>
              <a:gd name="connsiteY189" fmla="*/ 88841 h 1157500"/>
              <a:gd name="connsiteX190" fmla="*/ 11085076 w 12192000"/>
              <a:gd name="connsiteY190" fmla="*/ 150485 h 1157500"/>
              <a:gd name="connsiteX191" fmla="*/ 11172617 w 12192000"/>
              <a:gd name="connsiteY191" fmla="*/ 164976 h 1157500"/>
              <a:gd name="connsiteX192" fmla="*/ 11281340 w 12192000"/>
              <a:gd name="connsiteY192" fmla="*/ 184188 h 1157500"/>
              <a:gd name="connsiteX193" fmla="*/ 11406511 w 12192000"/>
              <a:gd name="connsiteY193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01748 w 12192000"/>
              <a:gd name="connsiteY185" fmla="*/ 66352 h 1157500"/>
              <a:gd name="connsiteX186" fmla="*/ 10947419 w 12192000"/>
              <a:gd name="connsiteY186" fmla="*/ 83316 h 1157500"/>
              <a:gd name="connsiteX187" fmla="*/ 10953034 w 12192000"/>
              <a:gd name="connsiteY187" fmla="*/ 84438 h 1157500"/>
              <a:gd name="connsiteX188" fmla="*/ 10992070 w 12192000"/>
              <a:gd name="connsiteY188" fmla="*/ 88841 h 1157500"/>
              <a:gd name="connsiteX189" fmla="*/ 11085076 w 12192000"/>
              <a:gd name="connsiteY189" fmla="*/ 150485 h 1157500"/>
              <a:gd name="connsiteX190" fmla="*/ 11172617 w 12192000"/>
              <a:gd name="connsiteY190" fmla="*/ 164976 h 1157500"/>
              <a:gd name="connsiteX191" fmla="*/ 11281340 w 12192000"/>
              <a:gd name="connsiteY191" fmla="*/ 184188 h 1157500"/>
              <a:gd name="connsiteX192" fmla="*/ 11406511 w 12192000"/>
              <a:gd name="connsiteY19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01748 w 12192000"/>
              <a:gd name="connsiteY185" fmla="*/ 66352 h 1157500"/>
              <a:gd name="connsiteX186" fmla="*/ 10947419 w 12192000"/>
              <a:gd name="connsiteY186" fmla="*/ 83316 h 1157500"/>
              <a:gd name="connsiteX187" fmla="*/ 10953034 w 12192000"/>
              <a:gd name="connsiteY187" fmla="*/ 84438 h 1157500"/>
              <a:gd name="connsiteX188" fmla="*/ 10992070 w 12192000"/>
              <a:gd name="connsiteY188" fmla="*/ 88841 h 1157500"/>
              <a:gd name="connsiteX189" fmla="*/ 11085076 w 12192000"/>
              <a:gd name="connsiteY189" fmla="*/ 150485 h 1157500"/>
              <a:gd name="connsiteX190" fmla="*/ 11172617 w 12192000"/>
              <a:gd name="connsiteY190" fmla="*/ 164976 h 1157500"/>
              <a:gd name="connsiteX191" fmla="*/ 11281340 w 12192000"/>
              <a:gd name="connsiteY191" fmla="*/ 184188 h 1157500"/>
              <a:gd name="connsiteX192" fmla="*/ 11406511 w 12192000"/>
              <a:gd name="connsiteY19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0953034 w 12192000"/>
              <a:gd name="connsiteY186" fmla="*/ 84438 h 1157500"/>
              <a:gd name="connsiteX187" fmla="*/ 10992070 w 12192000"/>
              <a:gd name="connsiteY187" fmla="*/ 88841 h 1157500"/>
              <a:gd name="connsiteX188" fmla="*/ 11085076 w 12192000"/>
              <a:gd name="connsiteY188" fmla="*/ 150485 h 1157500"/>
              <a:gd name="connsiteX189" fmla="*/ 11172617 w 12192000"/>
              <a:gd name="connsiteY189" fmla="*/ 164976 h 1157500"/>
              <a:gd name="connsiteX190" fmla="*/ 11281340 w 12192000"/>
              <a:gd name="connsiteY190" fmla="*/ 184188 h 1157500"/>
              <a:gd name="connsiteX191" fmla="*/ 11406511 w 12192000"/>
              <a:gd name="connsiteY191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0953034 w 12192000"/>
              <a:gd name="connsiteY186" fmla="*/ 84438 h 1157500"/>
              <a:gd name="connsiteX187" fmla="*/ 11085076 w 12192000"/>
              <a:gd name="connsiteY187" fmla="*/ 150485 h 1157500"/>
              <a:gd name="connsiteX188" fmla="*/ 11172617 w 12192000"/>
              <a:gd name="connsiteY188" fmla="*/ 164976 h 1157500"/>
              <a:gd name="connsiteX189" fmla="*/ 11281340 w 12192000"/>
              <a:gd name="connsiteY189" fmla="*/ 184188 h 1157500"/>
              <a:gd name="connsiteX190" fmla="*/ 11406511 w 12192000"/>
              <a:gd name="connsiteY190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1085076 w 12192000"/>
              <a:gd name="connsiteY186" fmla="*/ 150485 h 1157500"/>
              <a:gd name="connsiteX187" fmla="*/ 11172617 w 12192000"/>
              <a:gd name="connsiteY187" fmla="*/ 164976 h 1157500"/>
              <a:gd name="connsiteX188" fmla="*/ 11281340 w 12192000"/>
              <a:gd name="connsiteY188" fmla="*/ 184188 h 1157500"/>
              <a:gd name="connsiteX189" fmla="*/ 11406511 w 12192000"/>
              <a:gd name="connsiteY18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67891 w 12192000"/>
              <a:gd name="connsiteY185" fmla="*/ 131083 h 1157500"/>
              <a:gd name="connsiteX186" fmla="*/ 11085076 w 12192000"/>
              <a:gd name="connsiteY186" fmla="*/ 150485 h 1157500"/>
              <a:gd name="connsiteX187" fmla="*/ 11172617 w 12192000"/>
              <a:gd name="connsiteY187" fmla="*/ 164976 h 1157500"/>
              <a:gd name="connsiteX188" fmla="*/ 11281340 w 12192000"/>
              <a:gd name="connsiteY188" fmla="*/ 184188 h 1157500"/>
              <a:gd name="connsiteX189" fmla="*/ 11406511 w 12192000"/>
              <a:gd name="connsiteY18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967891 w 12192000"/>
              <a:gd name="connsiteY184" fmla="*/ 131083 h 1157500"/>
              <a:gd name="connsiteX185" fmla="*/ 11085076 w 12192000"/>
              <a:gd name="connsiteY185" fmla="*/ 150485 h 1157500"/>
              <a:gd name="connsiteX186" fmla="*/ 11172617 w 12192000"/>
              <a:gd name="connsiteY186" fmla="*/ 164976 h 1157500"/>
              <a:gd name="connsiteX187" fmla="*/ 11281340 w 12192000"/>
              <a:gd name="connsiteY187" fmla="*/ 184188 h 1157500"/>
              <a:gd name="connsiteX188" fmla="*/ 11406511 w 12192000"/>
              <a:gd name="connsiteY188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69837 w 12192000"/>
              <a:gd name="connsiteY181" fmla="*/ 65795 h 1157500"/>
              <a:gd name="connsiteX182" fmla="*/ 10881770 w 12192000"/>
              <a:gd name="connsiteY182" fmla="*/ 73672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69837 w 12192000"/>
              <a:gd name="connsiteY181" fmla="*/ 65795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59582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33862 w 12192000"/>
              <a:gd name="connsiteY179" fmla="*/ 95014 h 1157500"/>
              <a:gd name="connsiteX180" fmla="*/ 10608621 w 12192000"/>
              <a:gd name="connsiteY180" fmla="*/ 59582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33862 w 12192000"/>
              <a:gd name="connsiteY179" fmla="*/ 95014 h 1157500"/>
              <a:gd name="connsiteX180" fmla="*/ 10629093 w 12192000"/>
              <a:gd name="connsiteY180" fmla="*/ 120997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448511 w 12192000"/>
              <a:gd name="connsiteY177" fmla="*/ 127195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22829 w 12192000"/>
              <a:gd name="connsiteY176" fmla="*/ 145475 h 1157500"/>
              <a:gd name="connsiteX177" fmla="*/ 10448511 w 12192000"/>
              <a:gd name="connsiteY177" fmla="*/ 127195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22829 w 12192000"/>
              <a:gd name="connsiteY176" fmla="*/ 145475 h 1157500"/>
              <a:gd name="connsiteX177" fmla="*/ 10448511 w 12192000"/>
              <a:gd name="connsiteY177" fmla="*/ 127195 h 1157500"/>
              <a:gd name="connsiteX178" fmla="*/ 10561157 w 12192000"/>
              <a:gd name="connsiteY178" fmla="*/ 108661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9026654 w 12192000"/>
              <a:gd name="connsiteY160" fmla="*/ 93420 h 1157500"/>
              <a:gd name="connsiteX161" fmla="*/ 9088505 w 12192000"/>
              <a:gd name="connsiteY161" fmla="*/ 113002 h 1157500"/>
              <a:gd name="connsiteX162" fmla="*/ 9203241 w 12192000"/>
              <a:gd name="connsiteY162" fmla="*/ 111713 h 1157500"/>
              <a:gd name="connsiteX163" fmla="*/ 9415584 w 12192000"/>
              <a:gd name="connsiteY163" fmla="*/ 157156 h 1157500"/>
              <a:gd name="connsiteX164" fmla="*/ 9505102 w 12192000"/>
              <a:gd name="connsiteY164" fmla="*/ 141042 h 1157500"/>
              <a:gd name="connsiteX165" fmla="*/ 9643040 w 12192000"/>
              <a:gd name="connsiteY165" fmla="*/ 158233 h 1157500"/>
              <a:gd name="connsiteX166" fmla="*/ 9762999 w 12192000"/>
              <a:gd name="connsiteY166" fmla="*/ 162623 h 1157500"/>
              <a:gd name="connsiteX167" fmla="*/ 9776183 w 12192000"/>
              <a:gd name="connsiteY167" fmla="*/ 162191 h 1157500"/>
              <a:gd name="connsiteX168" fmla="*/ 9780532 w 12192000"/>
              <a:gd name="connsiteY168" fmla="*/ 155823 h 1157500"/>
              <a:gd name="connsiteX169" fmla="*/ 9910588 w 12192000"/>
              <a:gd name="connsiteY169" fmla="*/ 154327 h 1157500"/>
              <a:gd name="connsiteX170" fmla="*/ 9924173 w 12192000"/>
              <a:gd name="connsiteY170" fmla="*/ 158591 h 1157500"/>
              <a:gd name="connsiteX171" fmla="*/ 10010969 w 12192000"/>
              <a:gd name="connsiteY171" fmla="*/ 155802 h 1157500"/>
              <a:gd name="connsiteX172" fmla="*/ 10070699 w 12192000"/>
              <a:gd name="connsiteY172" fmla="*/ 157854 h 1157500"/>
              <a:gd name="connsiteX173" fmla="*/ 10155104 w 12192000"/>
              <a:gd name="connsiteY173" fmla="*/ 151613 h 1157500"/>
              <a:gd name="connsiteX174" fmla="*/ 10250982 w 12192000"/>
              <a:gd name="connsiteY174" fmla="*/ 128642 h 1157500"/>
              <a:gd name="connsiteX175" fmla="*/ 10322829 w 12192000"/>
              <a:gd name="connsiteY175" fmla="*/ 145475 h 1157500"/>
              <a:gd name="connsiteX176" fmla="*/ 10448511 w 12192000"/>
              <a:gd name="connsiteY176" fmla="*/ 127195 h 1157500"/>
              <a:gd name="connsiteX177" fmla="*/ 10561157 w 12192000"/>
              <a:gd name="connsiteY177" fmla="*/ 108661 h 1157500"/>
              <a:gd name="connsiteX178" fmla="*/ 10629093 w 12192000"/>
              <a:gd name="connsiteY178" fmla="*/ 120997 h 1157500"/>
              <a:gd name="connsiteX179" fmla="*/ 10801598 w 12192000"/>
              <a:gd name="connsiteY179" fmla="*/ 113562 h 1157500"/>
              <a:gd name="connsiteX180" fmla="*/ 10888594 w 12192000"/>
              <a:gd name="connsiteY180" fmla="*/ 121439 h 1157500"/>
              <a:gd name="connsiteX181" fmla="*/ 10967891 w 12192000"/>
              <a:gd name="connsiteY181" fmla="*/ 131083 h 1157500"/>
              <a:gd name="connsiteX182" fmla="*/ 11085076 w 12192000"/>
              <a:gd name="connsiteY182" fmla="*/ 150485 h 1157500"/>
              <a:gd name="connsiteX183" fmla="*/ 11172617 w 12192000"/>
              <a:gd name="connsiteY183" fmla="*/ 164976 h 1157500"/>
              <a:gd name="connsiteX184" fmla="*/ 11281340 w 12192000"/>
              <a:gd name="connsiteY184" fmla="*/ 184188 h 1157500"/>
              <a:gd name="connsiteX185" fmla="*/ 11406511 w 12192000"/>
              <a:gd name="connsiteY18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72162 w 12192000"/>
              <a:gd name="connsiteY137" fmla="*/ 103924 h 1157500"/>
              <a:gd name="connsiteX138" fmla="*/ 8292349 w 12192000"/>
              <a:gd name="connsiteY138" fmla="*/ 97480 h 1157500"/>
              <a:gd name="connsiteX139" fmla="*/ 8307239 w 12192000"/>
              <a:gd name="connsiteY139" fmla="*/ 94591 h 1157500"/>
              <a:gd name="connsiteX140" fmla="*/ 8339282 w 12192000"/>
              <a:gd name="connsiteY140" fmla="*/ 108942 h 1157500"/>
              <a:gd name="connsiteX141" fmla="*/ 8346156 w 12192000"/>
              <a:gd name="connsiteY141" fmla="*/ 111227 h 1157500"/>
              <a:gd name="connsiteX142" fmla="*/ 8346467 w 12192000"/>
              <a:gd name="connsiteY142" fmla="*/ 111024 h 1157500"/>
              <a:gd name="connsiteX143" fmla="*/ 8354069 w 12192000"/>
              <a:gd name="connsiteY143" fmla="*/ 112942 h 1157500"/>
              <a:gd name="connsiteX144" fmla="*/ 8358687 w 12192000"/>
              <a:gd name="connsiteY144" fmla="*/ 115393 h 1157500"/>
              <a:gd name="connsiteX145" fmla="*/ 8433385 w 12192000"/>
              <a:gd name="connsiteY145" fmla="*/ 99669 h 1157500"/>
              <a:gd name="connsiteX146" fmla="*/ 8533779 w 12192000"/>
              <a:gd name="connsiteY146" fmla="*/ 98374 h 1157500"/>
              <a:gd name="connsiteX147" fmla="*/ 8632833 w 12192000"/>
              <a:gd name="connsiteY147" fmla="*/ 100532 h 1157500"/>
              <a:gd name="connsiteX148" fmla="*/ 8668523 w 12192000"/>
              <a:gd name="connsiteY148" fmla="*/ 102979 h 1157500"/>
              <a:gd name="connsiteX149" fmla="*/ 8732893 w 12192000"/>
              <a:gd name="connsiteY149" fmla="*/ 99991 h 1157500"/>
              <a:gd name="connsiteX150" fmla="*/ 8764071 w 12192000"/>
              <a:gd name="connsiteY150" fmla="*/ 94587 h 1157500"/>
              <a:gd name="connsiteX151" fmla="*/ 8767004 w 12192000"/>
              <a:gd name="connsiteY151" fmla="*/ 91519 h 1157500"/>
              <a:gd name="connsiteX152" fmla="*/ 8772553 w 12192000"/>
              <a:gd name="connsiteY152" fmla="*/ 90314 h 1157500"/>
              <a:gd name="connsiteX153" fmla="*/ 8787201 w 12192000"/>
              <a:gd name="connsiteY153" fmla="*/ 92033 h 1157500"/>
              <a:gd name="connsiteX154" fmla="*/ 8792624 w 12192000"/>
              <a:gd name="connsiteY154" fmla="*/ 93503 h 1157500"/>
              <a:gd name="connsiteX155" fmla="*/ 8800741 w 12192000"/>
              <a:gd name="connsiteY155" fmla="*/ 93897 h 1157500"/>
              <a:gd name="connsiteX156" fmla="*/ 8800966 w 12192000"/>
              <a:gd name="connsiteY156" fmla="*/ 93645 h 1157500"/>
              <a:gd name="connsiteX157" fmla="*/ 8808513 w 12192000"/>
              <a:gd name="connsiteY157" fmla="*/ 94530 h 1157500"/>
              <a:gd name="connsiteX158" fmla="*/ 8845110 w 12192000"/>
              <a:gd name="connsiteY158" fmla="*/ 102179 h 1157500"/>
              <a:gd name="connsiteX159" fmla="*/ 9026654 w 12192000"/>
              <a:gd name="connsiteY159" fmla="*/ 93420 h 1157500"/>
              <a:gd name="connsiteX160" fmla="*/ 9088505 w 12192000"/>
              <a:gd name="connsiteY160" fmla="*/ 113002 h 1157500"/>
              <a:gd name="connsiteX161" fmla="*/ 9203241 w 12192000"/>
              <a:gd name="connsiteY161" fmla="*/ 111713 h 1157500"/>
              <a:gd name="connsiteX162" fmla="*/ 9415584 w 12192000"/>
              <a:gd name="connsiteY162" fmla="*/ 157156 h 1157500"/>
              <a:gd name="connsiteX163" fmla="*/ 9505102 w 12192000"/>
              <a:gd name="connsiteY163" fmla="*/ 141042 h 1157500"/>
              <a:gd name="connsiteX164" fmla="*/ 9643040 w 12192000"/>
              <a:gd name="connsiteY164" fmla="*/ 158233 h 1157500"/>
              <a:gd name="connsiteX165" fmla="*/ 9762999 w 12192000"/>
              <a:gd name="connsiteY165" fmla="*/ 162623 h 1157500"/>
              <a:gd name="connsiteX166" fmla="*/ 9776183 w 12192000"/>
              <a:gd name="connsiteY166" fmla="*/ 162191 h 1157500"/>
              <a:gd name="connsiteX167" fmla="*/ 9780532 w 12192000"/>
              <a:gd name="connsiteY167" fmla="*/ 155823 h 1157500"/>
              <a:gd name="connsiteX168" fmla="*/ 9910588 w 12192000"/>
              <a:gd name="connsiteY168" fmla="*/ 154327 h 1157500"/>
              <a:gd name="connsiteX169" fmla="*/ 9924173 w 12192000"/>
              <a:gd name="connsiteY169" fmla="*/ 158591 h 1157500"/>
              <a:gd name="connsiteX170" fmla="*/ 10010969 w 12192000"/>
              <a:gd name="connsiteY170" fmla="*/ 155802 h 1157500"/>
              <a:gd name="connsiteX171" fmla="*/ 10070699 w 12192000"/>
              <a:gd name="connsiteY171" fmla="*/ 157854 h 1157500"/>
              <a:gd name="connsiteX172" fmla="*/ 10155104 w 12192000"/>
              <a:gd name="connsiteY172" fmla="*/ 151613 h 1157500"/>
              <a:gd name="connsiteX173" fmla="*/ 10250982 w 12192000"/>
              <a:gd name="connsiteY173" fmla="*/ 128642 h 1157500"/>
              <a:gd name="connsiteX174" fmla="*/ 10322829 w 12192000"/>
              <a:gd name="connsiteY174" fmla="*/ 145475 h 1157500"/>
              <a:gd name="connsiteX175" fmla="*/ 10448511 w 12192000"/>
              <a:gd name="connsiteY175" fmla="*/ 127195 h 1157500"/>
              <a:gd name="connsiteX176" fmla="*/ 10561157 w 12192000"/>
              <a:gd name="connsiteY176" fmla="*/ 108661 h 1157500"/>
              <a:gd name="connsiteX177" fmla="*/ 10629093 w 12192000"/>
              <a:gd name="connsiteY177" fmla="*/ 120997 h 1157500"/>
              <a:gd name="connsiteX178" fmla="*/ 10801598 w 12192000"/>
              <a:gd name="connsiteY178" fmla="*/ 113562 h 1157500"/>
              <a:gd name="connsiteX179" fmla="*/ 10888594 w 12192000"/>
              <a:gd name="connsiteY179" fmla="*/ 121439 h 1157500"/>
              <a:gd name="connsiteX180" fmla="*/ 10967891 w 12192000"/>
              <a:gd name="connsiteY180" fmla="*/ 131083 h 1157500"/>
              <a:gd name="connsiteX181" fmla="*/ 11085076 w 12192000"/>
              <a:gd name="connsiteY181" fmla="*/ 150485 h 1157500"/>
              <a:gd name="connsiteX182" fmla="*/ 11172617 w 12192000"/>
              <a:gd name="connsiteY182" fmla="*/ 164976 h 1157500"/>
              <a:gd name="connsiteX183" fmla="*/ 11281340 w 12192000"/>
              <a:gd name="connsiteY183" fmla="*/ 184188 h 1157500"/>
              <a:gd name="connsiteX184" fmla="*/ 11406511 w 12192000"/>
              <a:gd name="connsiteY18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92349 w 12192000"/>
              <a:gd name="connsiteY137" fmla="*/ 97480 h 1157500"/>
              <a:gd name="connsiteX138" fmla="*/ 8307239 w 12192000"/>
              <a:gd name="connsiteY138" fmla="*/ 94591 h 1157500"/>
              <a:gd name="connsiteX139" fmla="*/ 8339282 w 12192000"/>
              <a:gd name="connsiteY139" fmla="*/ 108942 h 1157500"/>
              <a:gd name="connsiteX140" fmla="*/ 8346156 w 12192000"/>
              <a:gd name="connsiteY140" fmla="*/ 111227 h 1157500"/>
              <a:gd name="connsiteX141" fmla="*/ 8346467 w 12192000"/>
              <a:gd name="connsiteY141" fmla="*/ 111024 h 1157500"/>
              <a:gd name="connsiteX142" fmla="*/ 8354069 w 12192000"/>
              <a:gd name="connsiteY142" fmla="*/ 112942 h 1157500"/>
              <a:gd name="connsiteX143" fmla="*/ 8358687 w 12192000"/>
              <a:gd name="connsiteY143" fmla="*/ 115393 h 1157500"/>
              <a:gd name="connsiteX144" fmla="*/ 8433385 w 12192000"/>
              <a:gd name="connsiteY144" fmla="*/ 99669 h 1157500"/>
              <a:gd name="connsiteX145" fmla="*/ 8533779 w 12192000"/>
              <a:gd name="connsiteY145" fmla="*/ 98374 h 1157500"/>
              <a:gd name="connsiteX146" fmla="*/ 8632833 w 12192000"/>
              <a:gd name="connsiteY146" fmla="*/ 100532 h 1157500"/>
              <a:gd name="connsiteX147" fmla="*/ 8668523 w 12192000"/>
              <a:gd name="connsiteY147" fmla="*/ 102979 h 1157500"/>
              <a:gd name="connsiteX148" fmla="*/ 8732893 w 12192000"/>
              <a:gd name="connsiteY148" fmla="*/ 99991 h 1157500"/>
              <a:gd name="connsiteX149" fmla="*/ 8764071 w 12192000"/>
              <a:gd name="connsiteY149" fmla="*/ 94587 h 1157500"/>
              <a:gd name="connsiteX150" fmla="*/ 8767004 w 12192000"/>
              <a:gd name="connsiteY150" fmla="*/ 91519 h 1157500"/>
              <a:gd name="connsiteX151" fmla="*/ 8772553 w 12192000"/>
              <a:gd name="connsiteY151" fmla="*/ 90314 h 1157500"/>
              <a:gd name="connsiteX152" fmla="*/ 8787201 w 12192000"/>
              <a:gd name="connsiteY152" fmla="*/ 92033 h 1157500"/>
              <a:gd name="connsiteX153" fmla="*/ 8792624 w 12192000"/>
              <a:gd name="connsiteY153" fmla="*/ 93503 h 1157500"/>
              <a:gd name="connsiteX154" fmla="*/ 8800741 w 12192000"/>
              <a:gd name="connsiteY154" fmla="*/ 93897 h 1157500"/>
              <a:gd name="connsiteX155" fmla="*/ 8800966 w 12192000"/>
              <a:gd name="connsiteY155" fmla="*/ 93645 h 1157500"/>
              <a:gd name="connsiteX156" fmla="*/ 8808513 w 12192000"/>
              <a:gd name="connsiteY156" fmla="*/ 94530 h 1157500"/>
              <a:gd name="connsiteX157" fmla="*/ 8845110 w 12192000"/>
              <a:gd name="connsiteY157" fmla="*/ 102179 h 1157500"/>
              <a:gd name="connsiteX158" fmla="*/ 9026654 w 12192000"/>
              <a:gd name="connsiteY158" fmla="*/ 93420 h 1157500"/>
              <a:gd name="connsiteX159" fmla="*/ 9088505 w 12192000"/>
              <a:gd name="connsiteY159" fmla="*/ 113002 h 1157500"/>
              <a:gd name="connsiteX160" fmla="*/ 9203241 w 12192000"/>
              <a:gd name="connsiteY160" fmla="*/ 111713 h 1157500"/>
              <a:gd name="connsiteX161" fmla="*/ 9415584 w 12192000"/>
              <a:gd name="connsiteY161" fmla="*/ 157156 h 1157500"/>
              <a:gd name="connsiteX162" fmla="*/ 9505102 w 12192000"/>
              <a:gd name="connsiteY162" fmla="*/ 141042 h 1157500"/>
              <a:gd name="connsiteX163" fmla="*/ 9643040 w 12192000"/>
              <a:gd name="connsiteY163" fmla="*/ 158233 h 1157500"/>
              <a:gd name="connsiteX164" fmla="*/ 9762999 w 12192000"/>
              <a:gd name="connsiteY164" fmla="*/ 162623 h 1157500"/>
              <a:gd name="connsiteX165" fmla="*/ 9776183 w 12192000"/>
              <a:gd name="connsiteY165" fmla="*/ 162191 h 1157500"/>
              <a:gd name="connsiteX166" fmla="*/ 9780532 w 12192000"/>
              <a:gd name="connsiteY166" fmla="*/ 155823 h 1157500"/>
              <a:gd name="connsiteX167" fmla="*/ 9910588 w 12192000"/>
              <a:gd name="connsiteY167" fmla="*/ 154327 h 1157500"/>
              <a:gd name="connsiteX168" fmla="*/ 9924173 w 12192000"/>
              <a:gd name="connsiteY168" fmla="*/ 158591 h 1157500"/>
              <a:gd name="connsiteX169" fmla="*/ 10010969 w 12192000"/>
              <a:gd name="connsiteY169" fmla="*/ 155802 h 1157500"/>
              <a:gd name="connsiteX170" fmla="*/ 10070699 w 12192000"/>
              <a:gd name="connsiteY170" fmla="*/ 157854 h 1157500"/>
              <a:gd name="connsiteX171" fmla="*/ 10155104 w 12192000"/>
              <a:gd name="connsiteY171" fmla="*/ 151613 h 1157500"/>
              <a:gd name="connsiteX172" fmla="*/ 10250982 w 12192000"/>
              <a:gd name="connsiteY172" fmla="*/ 128642 h 1157500"/>
              <a:gd name="connsiteX173" fmla="*/ 10322829 w 12192000"/>
              <a:gd name="connsiteY173" fmla="*/ 145475 h 1157500"/>
              <a:gd name="connsiteX174" fmla="*/ 10448511 w 12192000"/>
              <a:gd name="connsiteY174" fmla="*/ 127195 h 1157500"/>
              <a:gd name="connsiteX175" fmla="*/ 10561157 w 12192000"/>
              <a:gd name="connsiteY175" fmla="*/ 108661 h 1157500"/>
              <a:gd name="connsiteX176" fmla="*/ 10629093 w 12192000"/>
              <a:gd name="connsiteY176" fmla="*/ 120997 h 1157500"/>
              <a:gd name="connsiteX177" fmla="*/ 10801598 w 12192000"/>
              <a:gd name="connsiteY177" fmla="*/ 113562 h 1157500"/>
              <a:gd name="connsiteX178" fmla="*/ 10888594 w 12192000"/>
              <a:gd name="connsiteY178" fmla="*/ 121439 h 1157500"/>
              <a:gd name="connsiteX179" fmla="*/ 10967891 w 12192000"/>
              <a:gd name="connsiteY179" fmla="*/ 131083 h 1157500"/>
              <a:gd name="connsiteX180" fmla="*/ 11085076 w 12192000"/>
              <a:gd name="connsiteY180" fmla="*/ 150485 h 1157500"/>
              <a:gd name="connsiteX181" fmla="*/ 11172617 w 12192000"/>
              <a:gd name="connsiteY181" fmla="*/ 164976 h 1157500"/>
              <a:gd name="connsiteX182" fmla="*/ 11281340 w 12192000"/>
              <a:gd name="connsiteY182" fmla="*/ 184188 h 1157500"/>
              <a:gd name="connsiteX183" fmla="*/ 11406511 w 12192000"/>
              <a:gd name="connsiteY183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92349 w 12192000"/>
              <a:gd name="connsiteY136" fmla="*/ 97480 h 1157500"/>
              <a:gd name="connsiteX137" fmla="*/ 8307239 w 12192000"/>
              <a:gd name="connsiteY137" fmla="*/ 94591 h 1157500"/>
              <a:gd name="connsiteX138" fmla="*/ 8339282 w 12192000"/>
              <a:gd name="connsiteY138" fmla="*/ 108942 h 1157500"/>
              <a:gd name="connsiteX139" fmla="*/ 8346156 w 12192000"/>
              <a:gd name="connsiteY139" fmla="*/ 111227 h 1157500"/>
              <a:gd name="connsiteX140" fmla="*/ 8346467 w 12192000"/>
              <a:gd name="connsiteY140" fmla="*/ 111024 h 1157500"/>
              <a:gd name="connsiteX141" fmla="*/ 8354069 w 12192000"/>
              <a:gd name="connsiteY141" fmla="*/ 112942 h 1157500"/>
              <a:gd name="connsiteX142" fmla="*/ 8358687 w 12192000"/>
              <a:gd name="connsiteY142" fmla="*/ 115393 h 1157500"/>
              <a:gd name="connsiteX143" fmla="*/ 8433385 w 12192000"/>
              <a:gd name="connsiteY143" fmla="*/ 99669 h 1157500"/>
              <a:gd name="connsiteX144" fmla="*/ 8533779 w 12192000"/>
              <a:gd name="connsiteY144" fmla="*/ 98374 h 1157500"/>
              <a:gd name="connsiteX145" fmla="*/ 8632833 w 12192000"/>
              <a:gd name="connsiteY145" fmla="*/ 100532 h 1157500"/>
              <a:gd name="connsiteX146" fmla="*/ 8668523 w 12192000"/>
              <a:gd name="connsiteY146" fmla="*/ 102979 h 1157500"/>
              <a:gd name="connsiteX147" fmla="*/ 8732893 w 12192000"/>
              <a:gd name="connsiteY147" fmla="*/ 99991 h 1157500"/>
              <a:gd name="connsiteX148" fmla="*/ 8764071 w 12192000"/>
              <a:gd name="connsiteY148" fmla="*/ 94587 h 1157500"/>
              <a:gd name="connsiteX149" fmla="*/ 8767004 w 12192000"/>
              <a:gd name="connsiteY149" fmla="*/ 91519 h 1157500"/>
              <a:gd name="connsiteX150" fmla="*/ 8772553 w 12192000"/>
              <a:gd name="connsiteY150" fmla="*/ 90314 h 1157500"/>
              <a:gd name="connsiteX151" fmla="*/ 8787201 w 12192000"/>
              <a:gd name="connsiteY151" fmla="*/ 92033 h 1157500"/>
              <a:gd name="connsiteX152" fmla="*/ 8792624 w 12192000"/>
              <a:gd name="connsiteY152" fmla="*/ 93503 h 1157500"/>
              <a:gd name="connsiteX153" fmla="*/ 8800741 w 12192000"/>
              <a:gd name="connsiteY153" fmla="*/ 93897 h 1157500"/>
              <a:gd name="connsiteX154" fmla="*/ 8800966 w 12192000"/>
              <a:gd name="connsiteY154" fmla="*/ 93645 h 1157500"/>
              <a:gd name="connsiteX155" fmla="*/ 8808513 w 12192000"/>
              <a:gd name="connsiteY155" fmla="*/ 94530 h 1157500"/>
              <a:gd name="connsiteX156" fmla="*/ 8845110 w 12192000"/>
              <a:gd name="connsiteY156" fmla="*/ 102179 h 1157500"/>
              <a:gd name="connsiteX157" fmla="*/ 9026654 w 12192000"/>
              <a:gd name="connsiteY157" fmla="*/ 93420 h 1157500"/>
              <a:gd name="connsiteX158" fmla="*/ 9088505 w 12192000"/>
              <a:gd name="connsiteY158" fmla="*/ 113002 h 1157500"/>
              <a:gd name="connsiteX159" fmla="*/ 9203241 w 12192000"/>
              <a:gd name="connsiteY159" fmla="*/ 111713 h 1157500"/>
              <a:gd name="connsiteX160" fmla="*/ 9415584 w 12192000"/>
              <a:gd name="connsiteY160" fmla="*/ 157156 h 1157500"/>
              <a:gd name="connsiteX161" fmla="*/ 9505102 w 12192000"/>
              <a:gd name="connsiteY161" fmla="*/ 141042 h 1157500"/>
              <a:gd name="connsiteX162" fmla="*/ 9643040 w 12192000"/>
              <a:gd name="connsiteY162" fmla="*/ 158233 h 1157500"/>
              <a:gd name="connsiteX163" fmla="*/ 9762999 w 12192000"/>
              <a:gd name="connsiteY163" fmla="*/ 162623 h 1157500"/>
              <a:gd name="connsiteX164" fmla="*/ 9776183 w 12192000"/>
              <a:gd name="connsiteY164" fmla="*/ 162191 h 1157500"/>
              <a:gd name="connsiteX165" fmla="*/ 9780532 w 12192000"/>
              <a:gd name="connsiteY165" fmla="*/ 155823 h 1157500"/>
              <a:gd name="connsiteX166" fmla="*/ 9910588 w 12192000"/>
              <a:gd name="connsiteY166" fmla="*/ 154327 h 1157500"/>
              <a:gd name="connsiteX167" fmla="*/ 9924173 w 12192000"/>
              <a:gd name="connsiteY167" fmla="*/ 158591 h 1157500"/>
              <a:gd name="connsiteX168" fmla="*/ 10010969 w 12192000"/>
              <a:gd name="connsiteY168" fmla="*/ 155802 h 1157500"/>
              <a:gd name="connsiteX169" fmla="*/ 10070699 w 12192000"/>
              <a:gd name="connsiteY169" fmla="*/ 157854 h 1157500"/>
              <a:gd name="connsiteX170" fmla="*/ 10155104 w 12192000"/>
              <a:gd name="connsiteY170" fmla="*/ 151613 h 1157500"/>
              <a:gd name="connsiteX171" fmla="*/ 10250982 w 12192000"/>
              <a:gd name="connsiteY171" fmla="*/ 128642 h 1157500"/>
              <a:gd name="connsiteX172" fmla="*/ 10322829 w 12192000"/>
              <a:gd name="connsiteY172" fmla="*/ 145475 h 1157500"/>
              <a:gd name="connsiteX173" fmla="*/ 10448511 w 12192000"/>
              <a:gd name="connsiteY173" fmla="*/ 127195 h 1157500"/>
              <a:gd name="connsiteX174" fmla="*/ 10561157 w 12192000"/>
              <a:gd name="connsiteY174" fmla="*/ 108661 h 1157500"/>
              <a:gd name="connsiteX175" fmla="*/ 10629093 w 12192000"/>
              <a:gd name="connsiteY175" fmla="*/ 120997 h 1157500"/>
              <a:gd name="connsiteX176" fmla="*/ 10801598 w 12192000"/>
              <a:gd name="connsiteY176" fmla="*/ 113562 h 1157500"/>
              <a:gd name="connsiteX177" fmla="*/ 10888594 w 12192000"/>
              <a:gd name="connsiteY177" fmla="*/ 121439 h 1157500"/>
              <a:gd name="connsiteX178" fmla="*/ 10967891 w 12192000"/>
              <a:gd name="connsiteY178" fmla="*/ 131083 h 1157500"/>
              <a:gd name="connsiteX179" fmla="*/ 11085076 w 12192000"/>
              <a:gd name="connsiteY179" fmla="*/ 150485 h 1157500"/>
              <a:gd name="connsiteX180" fmla="*/ 11172617 w 12192000"/>
              <a:gd name="connsiteY180" fmla="*/ 164976 h 1157500"/>
              <a:gd name="connsiteX181" fmla="*/ 11281340 w 12192000"/>
              <a:gd name="connsiteY181" fmla="*/ 184188 h 1157500"/>
              <a:gd name="connsiteX182" fmla="*/ 11406511 w 12192000"/>
              <a:gd name="connsiteY18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307239 w 12192000"/>
              <a:gd name="connsiteY136" fmla="*/ 94591 h 1157500"/>
              <a:gd name="connsiteX137" fmla="*/ 8339282 w 12192000"/>
              <a:gd name="connsiteY137" fmla="*/ 108942 h 1157500"/>
              <a:gd name="connsiteX138" fmla="*/ 8346156 w 12192000"/>
              <a:gd name="connsiteY138" fmla="*/ 111227 h 1157500"/>
              <a:gd name="connsiteX139" fmla="*/ 8346467 w 12192000"/>
              <a:gd name="connsiteY139" fmla="*/ 111024 h 1157500"/>
              <a:gd name="connsiteX140" fmla="*/ 8354069 w 12192000"/>
              <a:gd name="connsiteY140" fmla="*/ 112942 h 1157500"/>
              <a:gd name="connsiteX141" fmla="*/ 8358687 w 12192000"/>
              <a:gd name="connsiteY141" fmla="*/ 115393 h 1157500"/>
              <a:gd name="connsiteX142" fmla="*/ 8433385 w 12192000"/>
              <a:gd name="connsiteY142" fmla="*/ 99669 h 1157500"/>
              <a:gd name="connsiteX143" fmla="*/ 8533779 w 12192000"/>
              <a:gd name="connsiteY143" fmla="*/ 98374 h 1157500"/>
              <a:gd name="connsiteX144" fmla="*/ 8632833 w 12192000"/>
              <a:gd name="connsiteY144" fmla="*/ 100532 h 1157500"/>
              <a:gd name="connsiteX145" fmla="*/ 8668523 w 12192000"/>
              <a:gd name="connsiteY145" fmla="*/ 102979 h 1157500"/>
              <a:gd name="connsiteX146" fmla="*/ 8732893 w 12192000"/>
              <a:gd name="connsiteY146" fmla="*/ 99991 h 1157500"/>
              <a:gd name="connsiteX147" fmla="*/ 8764071 w 12192000"/>
              <a:gd name="connsiteY147" fmla="*/ 94587 h 1157500"/>
              <a:gd name="connsiteX148" fmla="*/ 8767004 w 12192000"/>
              <a:gd name="connsiteY148" fmla="*/ 91519 h 1157500"/>
              <a:gd name="connsiteX149" fmla="*/ 8772553 w 12192000"/>
              <a:gd name="connsiteY149" fmla="*/ 90314 h 1157500"/>
              <a:gd name="connsiteX150" fmla="*/ 8787201 w 12192000"/>
              <a:gd name="connsiteY150" fmla="*/ 92033 h 1157500"/>
              <a:gd name="connsiteX151" fmla="*/ 8792624 w 12192000"/>
              <a:gd name="connsiteY151" fmla="*/ 93503 h 1157500"/>
              <a:gd name="connsiteX152" fmla="*/ 8800741 w 12192000"/>
              <a:gd name="connsiteY152" fmla="*/ 93897 h 1157500"/>
              <a:gd name="connsiteX153" fmla="*/ 8800966 w 12192000"/>
              <a:gd name="connsiteY153" fmla="*/ 93645 h 1157500"/>
              <a:gd name="connsiteX154" fmla="*/ 8808513 w 12192000"/>
              <a:gd name="connsiteY154" fmla="*/ 94530 h 1157500"/>
              <a:gd name="connsiteX155" fmla="*/ 8845110 w 12192000"/>
              <a:gd name="connsiteY155" fmla="*/ 102179 h 1157500"/>
              <a:gd name="connsiteX156" fmla="*/ 9026654 w 12192000"/>
              <a:gd name="connsiteY156" fmla="*/ 93420 h 1157500"/>
              <a:gd name="connsiteX157" fmla="*/ 9088505 w 12192000"/>
              <a:gd name="connsiteY157" fmla="*/ 113002 h 1157500"/>
              <a:gd name="connsiteX158" fmla="*/ 9203241 w 12192000"/>
              <a:gd name="connsiteY158" fmla="*/ 111713 h 1157500"/>
              <a:gd name="connsiteX159" fmla="*/ 9415584 w 12192000"/>
              <a:gd name="connsiteY159" fmla="*/ 157156 h 1157500"/>
              <a:gd name="connsiteX160" fmla="*/ 9505102 w 12192000"/>
              <a:gd name="connsiteY160" fmla="*/ 141042 h 1157500"/>
              <a:gd name="connsiteX161" fmla="*/ 9643040 w 12192000"/>
              <a:gd name="connsiteY161" fmla="*/ 158233 h 1157500"/>
              <a:gd name="connsiteX162" fmla="*/ 9762999 w 12192000"/>
              <a:gd name="connsiteY162" fmla="*/ 162623 h 1157500"/>
              <a:gd name="connsiteX163" fmla="*/ 9776183 w 12192000"/>
              <a:gd name="connsiteY163" fmla="*/ 162191 h 1157500"/>
              <a:gd name="connsiteX164" fmla="*/ 9780532 w 12192000"/>
              <a:gd name="connsiteY164" fmla="*/ 155823 h 1157500"/>
              <a:gd name="connsiteX165" fmla="*/ 9910588 w 12192000"/>
              <a:gd name="connsiteY165" fmla="*/ 154327 h 1157500"/>
              <a:gd name="connsiteX166" fmla="*/ 9924173 w 12192000"/>
              <a:gd name="connsiteY166" fmla="*/ 158591 h 1157500"/>
              <a:gd name="connsiteX167" fmla="*/ 10010969 w 12192000"/>
              <a:gd name="connsiteY167" fmla="*/ 155802 h 1157500"/>
              <a:gd name="connsiteX168" fmla="*/ 10070699 w 12192000"/>
              <a:gd name="connsiteY168" fmla="*/ 157854 h 1157500"/>
              <a:gd name="connsiteX169" fmla="*/ 10155104 w 12192000"/>
              <a:gd name="connsiteY169" fmla="*/ 151613 h 1157500"/>
              <a:gd name="connsiteX170" fmla="*/ 10250982 w 12192000"/>
              <a:gd name="connsiteY170" fmla="*/ 128642 h 1157500"/>
              <a:gd name="connsiteX171" fmla="*/ 10322829 w 12192000"/>
              <a:gd name="connsiteY171" fmla="*/ 145475 h 1157500"/>
              <a:gd name="connsiteX172" fmla="*/ 10448511 w 12192000"/>
              <a:gd name="connsiteY172" fmla="*/ 127195 h 1157500"/>
              <a:gd name="connsiteX173" fmla="*/ 10561157 w 12192000"/>
              <a:gd name="connsiteY173" fmla="*/ 108661 h 1157500"/>
              <a:gd name="connsiteX174" fmla="*/ 10629093 w 12192000"/>
              <a:gd name="connsiteY174" fmla="*/ 120997 h 1157500"/>
              <a:gd name="connsiteX175" fmla="*/ 10801598 w 12192000"/>
              <a:gd name="connsiteY175" fmla="*/ 113562 h 1157500"/>
              <a:gd name="connsiteX176" fmla="*/ 10888594 w 12192000"/>
              <a:gd name="connsiteY176" fmla="*/ 121439 h 1157500"/>
              <a:gd name="connsiteX177" fmla="*/ 10967891 w 12192000"/>
              <a:gd name="connsiteY177" fmla="*/ 131083 h 1157500"/>
              <a:gd name="connsiteX178" fmla="*/ 11085076 w 12192000"/>
              <a:gd name="connsiteY178" fmla="*/ 150485 h 1157500"/>
              <a:gd name="connsiteX179" fmla="*/ 11172617 w 12192000"/>
              <a:gd name="connsiteY179" fmla="*/ 164976 h 1157500"/>
              <a:gd name="connsiteX180" fmla="*/ 11281340 w 12192000"/>
              <a:gd name="connsiteY180" fmla="*/ 184188 h 1157500"/>
              <a:gd name="connsiteX181" fmla="*/ 11406511 w 12192000"/>
              <a:gd name="connsiteY181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354069 w 12192000"/>
              <a:gd name="connsiteY139" fmla="*/ 112942 h 1157500"/>
              <a:gd name="connsiteX140" fmla="*/ 8358687 w 12192000"/>
              <a:gd name="connsiteY140" fmla="*/ 115393 h 1157500"/>
              <a:gd name="connsiteX141" fmla="*/ 8433385 w 12192000"/>
              <a:gd name="connsiteY141" fmla="*/ 99669 h 1157500"/>
              <a:gd name="connsiteX142" fmla="*/ 8533779 w 12192000"/>
              <a:gd name="connsiteY142" fmla="*/ 98374 h 1157500"/>
              <a:gd name="connsiteX143" fmla="*/ 8632833 w 12192000"/>
              <a:gd name="connsiteY143" fmla="*/ 100532 h 1157500"/>
              <a:gd name="connsiteX144" fmla="*/ 8668523 w 12192000"/>
              <a:gd name="connsiteY144" fmla="*/ 102979 h 1157500"/>
              <a:gd name="connsiteX145" fmla="*/ 8732893 w 12192000"/>
              <a:gd name="connsiteY145" fmla="*/ 99991 h 1157500"/>
              <a:gd name="connsiteX146" fmla="*/ 8764071 w 12192000"/>
              <a:gd name="connsiteY146" fmla="*/ 94587 h 1157500"/>
              <a:gd name="connsiteX147" fmla="*/ 8767004 w 12192000"/>
              <a:gd name="connsiteY147" fmla="*/ 91519 h 1157500"/>
              <a:gd name="connsiteX148" fmla="*/ 8772553 w 12192000"/>
              <a:gd name="connsiteY148" fmla="*/ 90314 h 1157500"/>
              <a:gd name="connsiteX149" fmla="*/ 8787201 w 12192000"/>
              <a:gd name="connsiteY149" fmla="*/ 92033 h 1157500"/>
              <a:gd name="connsiteX150" fmla="*/ 8792624 w 12192000"/>
              <a:gd name="connsiteY150" fmla="*/ 93503 h 1157500"/>
              <a:gd name="connsiteX151" fmla="*/ 8800741 w 12192000"/>
              <a:gd name="connsiteY151" fmla="*/ 93897 h 1157500"/>
              <a:gd name="connsiteX152" fmla="*/ 8800966 w 12192000"/>
              <a:gd name="connsiteY152" fmla="*/ 93645 h 1157500"/>
              <a:gd name="connsiteX153" fmla="*/ 8808513 w 12192000"/>
              <a:gd name="connsiteY153" fmla="*/ 94530 h 1157500"/>
              <a:gd name="connsiteX154" fmla="*/ 8845110 w 12192000"/>
              <a:gd name="connsiteY154" fmla="*/ 102179 h 1157500"/>
              <a:gd name="connsiteX155" fmla="*/ 9026654 w 12192000"/>
              <a:gd name="connsiteY155" fmla="*/ 93420 h 1157500"/>
              <a:gd name="connsiteX156" fmla="*/ 9088505 w 12192000"/>
              <a:gd name="connsiteY156" fmla="*/ 113002 h 1157500"/>
              <a:gd name="connsiteX157" fmla="*/ 9203241 w 12192000"/>
              <a:gd name="connsiteY157" fmla="*/ 111713 h 1157500"/>
              <a:gd name="connsiteX158" fmla="*/ 9415584 w 12192000"/>
              <a:gd name="connsiteY158" fmla="*/ 157156 h 1157500"/>
              <a:gd name="connsiteX159" fmla="*/ 9505102 w 12192000"/>
              <a:gd name="connsiteY159" fmla="*/ 141042 h 1157500"/>
              <a:gd name="connsiteX160" fmla="*/ 9643040 w 12192000"/>
              <a:gd name="connsiteY160" fmla="*/ 158233 h 1157500"/>
              <a:gd name="connsiteX161" fmla="*/ 9762999 w 12192000"/>
              <a:gd name="connsiteY161" fmla="*/ 162623 h 1157500"/>
              <a:gd name="connsiteX162" fmla="*/ 9776183 w 12192000"/>
              <a:gd name="connsiteY162" fmla="*/ 162191 h 1157500"/>
              <a:gd name="connsiteX163" fmla="*/ 9780532 w 12192000"/>
              <a:gd name="connsiteY163" fmla="*/ 155823 h 1157500"/>
              <a:gd name="connsiteX164" fmla="*/ 9910588 w 12192000"/>
              <a:gd name="connsiteY164" fmla="*/ 154327 h 1157500"/>
              <a:gd name="connsiteX165" fmla="*/ 9924173 w 12192000"/>
              <a:gd name="connsiteY165" fmla="*/ 158591 h 1157500"/>
              <a:gd name="connsiteX166" fmla="*/ 10010969 w 12192000"/>
              <a:gd name="connsiteY166" fmla="*/ 155802 h 1157500"/>
              <a:gd name="connsiteX167" fmla="*/ 10070699 w 12192000"/>
              <a:gd name="connsiteY167" fmla="*/ 157854 h 1157500"/>
              <a:gd name="connsiteX168" fmla="*/ 10155104 w 12192000"/>
              <a:gd name="connsiteY168" fmla="*/ 151613 h 1157500"/>
              <a:gd name="connsiteX169" fmla="*/ 10250982 w 12192000"/>
              <a:gd name="connsiteY169" fmla="*/ 128642 h 1157500"/>
              <a:gd name="connsiteX170" fmla="*/ 10322829 w 12192000"/>
              <a:gd name="connsiteY170" fmla="*/ 145475 h 1157500"/>
              <a:gd name="connsiteX171" fmla="*/ 10448511 w 12192000"/>
              <a:gd name="connsiteY171" fmla="*/ 127195 h 1157500"/>
              <a:gd name="connsiteX172" fmla="*/ 10561157 w 12192000"/>
              <a:gd name="connsiteY172" fmla="*/ 108661 h 1157500"/>
              <a:gd name="connsiteX173" fmla="*/ 10629093 w 12192000"/>
              <a:gd name="connsiteY173" fmla="*/ 120997 h 1157500"/>
              <a:gd name="connsiteX174" fmla="*/ 10801598 w 12192000"/>
              <a:gd name="connsiteY174" fmla="*/ 113562 h 1157500"/>
              <a:gd name="connsiteX175" fmla="*/ 10888594 w 12192000"/>
              <a:gd name="connsiteY175" fmla="*/ 121439 h 1157500"/>
              <a:gd name="connsiteX176" fmla="*/ 10967891 w 12192000"/>
              <a:gd name="connsiteY176" fmla="*/ 131083 h 1157500"/>
              <a:gd name="connsiteX177" fmla="*/ 11085076 w 12192000"/>
              <a:gd name="connsiteY177" fmla="*/ 150485 h 1157500"/>
              <a:gd name="connsiteX178" fmla="*/ 11172617 w 12192000"/>
              <a:gd name="connsiteY178" fmla="*/ 164976 h 1157500"/>
              <a:gd name="connsiteX179" fmla="*/ 11281340 w 12192000"/>
              <a:gd name="connsiteY179" fmla="*/ 184188 h 1157500"/>
              <a:gd name="connsiteX180" fmla="*/ 11406511 w 12192000"/>
              <a:gd name="connsiteY180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354069 w 12192000"/>
              <a:gd name="connsiteY139" fmla="*/ 112942 h 1157500"/>
              <a:gd name="connsiteX140" fmla="*/ 8433385 w 12192000"/>
              <a:gd name="connsiteY140" fmla="*/ 99669 h 1157500"/>
              <a:gd name="connsiteX141" fmla="*/ 8533779 w 12192000"/>
              <a:gd name="connsiteY141" fmla="*/ 98374 h 1157500"/>
              <a:gd name="connsiteX142" fmla="*/ 8632833 w 12192000"/>
              <a:gd name="connsiteY142" fmla="*/ 100532 h 1157500"/>
              <a:gd name="connsiteX143" fmla="*/ 8668523 w 12192000"/>
              <a:gd name="connsiteY143" fmla="*/ 102979 h 1157500"/>
              <a:gd name="connsiteX144" fmla="*/ 8732893 w 12192000"/>
              <a:gd name="connsiteY144" fmla="*/ 99991 h 1157500"/>
              <a:gd name="connsiteX145" fmla="*/ 8764071 w 12192000"/>
              <a:gd name="connsiteY145" fmla="*/ 94587 h 1157500"/>
              <a:gd name="connsiteX146" fmla="*/ 8767004 w 12192000"/>
              <a:gd name="connsiteY146" fmla="*/ 91519 h 1157500"/>
              <a:gd name="connsiteX147" fmla="*/ 8772553 w 12192000"/>
              <a:gd name="connsiteY147" fmla="*/ 90314 h 1157500"/>
              <a:gd name="connsiteX148" fmla="*/ 8787201 w 12192000"/>
              <a:gd name="connsiteY148" fmla="*/ 92033 h 1157500"/>
              <a:gd name="connsiteX149" fmla="*/ 8792624 w 12192000"/>
              <a:gd name="connsiteY149" fmla="*/ 93503 h 1157500"/>
              <a:gd name="connsiteX150" fmla="*/ 8800741 w 12192000"/>
              <a:gd name="connsiteY150" fmla="*/ 93897 h 1157500"/>
              <a:gd name="connsiteX151" fmla="*/ 8800966 w 12192000"/>
              <a:gd name="connsiteY151" fmla="*/ 93645 h 1157500"/>
              <a:gd name="connsiteX152" fmla="*/ 8808513 w 12192000"/>
              <a:gd name="connsiteY152" fmla="*/ 94530 h 1157500"/>
              <a:gd name="connsiteX153" fmla="*/ 8845110 w 12192000"/>
              <a:gd name="connsiteY153" fmla="*/ 102179 h 1157500"/>
              <a:gd name="connsiteX154" fmla="*/ 9026654 w 12192000"/>
              <a:gd name="connsiteY154" fmla="*/ 93420 h 1157500"/>
              <a:gd name="connsiteX155" fmla="*/ 9088505 w 12192000"/>
              <a:gd name="connsiteY155" fmla="*/ 113002 h 1157500"/>
              <a:gd name="connsiteX156" fmla="*/ 9203241 w 12192000"/>
              <a:gd name="connsiteY156" fmla="*/ 111713 h 1157500"/>
              <a:gd name="connsiteX157" fmla="*/ 9415584 w 12192000"/>
              <a:gd name="connsiteY157" fmla="*/ 157156 h 1157500"/>
              <a:gd name="connsiteX158" fmla="*/ 9505102 w 12192000"/>
              <a:gd name="connsiteY158" fmla="*/ 141042 h 1157500"/>
              <a:gd name="connsiteX159" fmla="*/ 9643040 w 12192000"/>
              <a:gd name="connsiteY159" fmla="*/ 158233 h 1157500"/>
              <a:gd name="connsiteX160" fmla="*/ 9762999 w 12192000"/>
              <a:gd name="connsiteY160" fmla="*/ 162623 h 1157500"/>
              <a:gd name="connsiteX161" fmla="*/ 9776183 w 12192000"/>
              <a:gd name="connsiteY161" fmla="*/ 162191 h 1157500"/>
              <a:gd name="connsiteX162" fmla="*/ 9780532 w 12192000"/>
              <a:gd name="connsiteY162" fmla="*/ 155823 h 1157500"/>
              <a:gd name="connsiteX163" fmla="*/ 9910588 w 12192000"/>
              <a:gd name="connsiteY163" fmla="*/ 154327 h 1157500"/>
              <a:gd name="connsiteX164" fmla="*/ 9924173 w 12192000"/>
              <a:gd name="connsiteY164" fmla="*/ 158591 h 1157500"/>
              <a:gd name="connsiteX165" fmla="*/ 10010969 w 12192000"/>
              <a:gd name="connsiteY165" fmla="*/ 155802 h 1157500"/>
              <a:gd name="connsiteX166" fmla="*/ 10070699 w 12192000"/>
              <a:gd name="connsiteY166" fmla="*/ 157854 h 1157500"/>
              <a:gd name="connsiteX167" fmla="*/ 10155104 w 12192000"/>
              <a:gd name="connsiteY167" fmla="*/ 151613 h 1157500"/>
              <a:gd name="connsiteX168" fmla="*/ 10250982 w 12192000"/>
              <a:gd name="connsiteY168" fmla="*/ 128642 h 1157500"/>
              <a:gd name="connsiteX169" fmla="*/ 10322829 w 12192000"/>
              <a:gd name="connsiteY169" fmla="*/ 145475 h 1157500"/>
              <a:gd name="connsiteX170" fmla="*/ 10448511 w 12192000"/>
              <a:gd name="connsiteY170" fmla="*/ 127195 h 1157500"/>
              <a:gd name="connsiteX171" fmla="*/ 10561157 w 12192000"/>
              <a:gd name="connsiteY171" fmla="*/ 108661 h 1157500"/>
              <a:gd name="connsiteX172" fmla="*/ 10629093 w 12192000"/>
              <a:gd name="connsiteY172" fmla="*/ 120997 h 1157500"/>
              <a:gd name="connsiteX173" fmla="*/ 10801598 w 12192000"/>
              <a:gd name="connsiteY173" fmla="*/ 113562 h 1157500"/>
              <a:gd name="connsiteX174" fmla="*/ 10888594 w 12192000"/>
              <a:gd name="connsiteY174" fmla="*/ 121439 h 1157500"/>
              <a:gd name="connsiteX175" fmla="*/ 10967891 w 12192000"/>
              <a:gd name="connsiteY175" fmla="*/ 131083 h 1157500"/>
              <a:gd name="connsiteX176" fmla="*/ 11085076 w 12192000"/>
              <a:gd name="connsiteY176" fmla="*/ 150485 h 1157500"/>
              <a:gd name="connsiteX177" fmla="*/ 11172617 w 12192000"/>
              <a:gd name="connsiteY177" fmla="*/ 164976 h 1157500"/>
              <a:gd name="connsiteX178" fmla="*/ 11281340 w 12192000"/>
              <a:gd name="connsiteY178" fmla="*/ 184188 h 1157500"/>
              <a:gd name="connsiteX179" fmla="*/ 11406511 w 12192000"/>
              <a:gd name="connsiteY17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433385 w 12192000"/>
              <a:gd name="connsiteY139" fmla="*/ 99669 h 1157500"/>
              <a:gd name="connsiteX140" fmla="*/ 8533779 w 12192000"/>
              <a:gd name="connsiteY140" fmla="*/ 98374 h 1157500"/>
              <a:gd name="connsiteX141" fmla="*/ 8632833 w 12192000"/>
              <a:gd name="connsiteY141" fmla="*/ 100532 h 1157500"/>
              <a:gd name="connsiteX142" fmla="*/ 8668523 w 12192000"/>
              <a:gd name="connsiteY142" fmla="*/ 102979 h 1157500"/>
              <a:gd name="connsiteX143" fmla="*/ 8732893 w 12192000"/>
              <a:gd name="connsiteY143" fmla="*/ 99991 h 1157500"/>
              <a:gd name="connsiteX144" fmla="*/ 8764071 w 12192000"/>
              <a:gd name="connsiteY144" fmla="*/ 94587 h 1157500"/>
              <a:gd name="connsiteX145" fmla="*/ 8767004 w 12192000"/>
              <a:gd name="connsiteY145" fmla="*/ 91519 h 1157500"/>
              <a:gd name="connsiteX146" fmla="*/ 8772553 w 12192000"/>
              <a:gd name="connsiteY146" fmla="*/ 90314 h 1157500"/>
              <a:gd name="connsiteX147" fmla="*/ 8787201 w 12192000"/>
              <a:gd name="connsiteY147" fmla="*/ 92033 h 1157500"/>
              <a:gd name="connsiteX148" fmla="*/ 8792624 w 12192000"/>
              <a:gd name="connsiteY148" fmla="*/ 93503 h 1157500"/>
              <a:gd name="connsiteX149" fmla="*/ 8800741 w 12192000"/>
              <a:gd name="connsiteY149" fmla="*/ 93897 h 1157500"/>
              <a:gd name="connsiteX150" fmla="*/ 8800966 w 12192000"/>
              <a:gd name="connsiteY150" fmla="*/ 93645 h 1157500"/>
              <a:gd name="connsiteX151" fmla="*/ 8808513 w 12192000"/>
              <a:gd name="connsiteY151" fmla="*/ 94530 h 1157500"/>
              <a:gd name="connsiteX152" fmla="*/ 8845110 w 12192000"/>
              <a:gd name="connsiteY152" fmla="*/ 102179 h 1157500"/>
              <a:gd name="connsiteX153" fmla="*/ 9026654 w 12192000"/>
              <a:gd name="connsiteY153" fmla="*/ 93420 h 1157500"/>
              <a:gd name="connsiteX154" fmla="*/ 9088505 w 12192000"/>
              <a:gd name="connsiteY154" fmla="*/ 113002 h 1157500"/>
              <a:gd name="connsiteX155" fmla="*/ 9203241 w 12192000"/>
              <a:gd name="connsiteY155" fmla="*/ 111713 h 1157500"/>
              <a:gd name="connsiteX156" fmla="*/ 9415584 w 12192000"/>
              <a:gd name="connsiteY156" fmla="*/ 157156 h 1157500"/>
              <a:gd name="connsiteX157" fmla="*/ 9505102 w 12192000"/>
              <a:gd name="connsiteY157" fmla="*/ 141042 h 1157500"/>
              <a:gd name="connsiteX158" fmla="*/ 9643040 w 12192000"/>
              <a:gd name="connsiteY158" fmla="*/ 158233 h 1157500"/>
              <a:gd name="connsiteX159" fmla="*/ 9762999 w 12192000"/>
              <a:gd name="connsiteY159" fmla="*/ 162623 h 1157500"/>
              <a:gd name="connsiteX160" fmla="*/ 9776183 w 12192000"/>
              <a:gd name="connsiteY160" fmla="*/ 162191 h 1157500"/>
              <a:gd name="connsiteX161" fmla="*/ 9780532 w 12192000"/>
              <a:gd name="connsiteY161" fmla="*/ 155823 h 1157500"/>
              <a:gd name="connsiteX162" fmla="*/ 9910588 w 12192000"/>
              <a:gd name="connsiteY162" fmla="*/ 154327 h 1157500"/>
              <a:gd name="connsiteX163" fmla="*/ 9924173 w 12192000"/>
              <a:gd name="connsiteY163" fmla="*/ 158591 h 1157500"/>
              <a:gd name="connsiteX164" fmla="*/ 10010969 w 12192000"/>
              <a:gd name="connsiteY164" fmla="*/ 155802 h 1157500"/>
              <a:gd name="connsiteX165" fmla="*/ 10070699 w 12192000"/>
              <a:gd name="connsiteY165" fmla="*/ 157854 h 1157500"/>
              <a:gd name="connsiteX166" fmla="*/ 10155104 w 12192000"/>
              <a:gd name="connsiteY166" fmla="*/ 151613 h 1157500"/>
              <a:gd name="connsiteX167" fmla="*/ 10250982 w 12192000"/>
              <a:gd name="connsiteY167" fmla="*/ 128642 h 1157500"/>
              <a:gd name="connsiteX168" fmla="*/ 10322829 w 12192000"/>
              <a:gd name="connsiteY168" fmla="*/ 145475 h 1157500"/>
              <a:gd name="connsiteX169" fmla="*/ 10448511 w 12192000"/>
              <a:gd name="connsiteY169" fmla="*/ 127195 h 1157500"/>
              <a:gd name="connsiteX170" fmla="*/ 10561157 w 12192000"/>
              <a:gd name="connsiteY170" fmla="*/ 108661 h 1157500"/>
              <a:gd name="connsiteX171" fmla="*/ 10629093 w 12192000"/>
              <a:gd name="connsiteY171" fmla="*/ 120997 h 1157500"/>
              <a:gd name="connsiteX172" fmla="*/ 10801598 w 12192000"/>
              <a:gd name="connsiteY172" fmla="*/ 113562 h 1157500"/>
              <a:gd name="connsiteX173" fmla="*/ 10888594 w 12192000"/>
              <a:gd name="connsiteY173" fmla="*/ 121439 h 1157500"/>
              <a:gd name="connsiteX174" fmla="*/ 10967891 w 12192000"/>
              <a:gd name="connsiteY174" fmla="*/ 131083 h 1157500"/>
              <a:gd name="connsiteX175" fmla="*/ 11085076 w 12192000"/>
              <a:gd name="connsiteY175" fmla="*/ 150485 h 1157500"/>
              <a:gd name="connsiteX176" fmla="*/ 11172617 w 12192000"/>
              <a:gd name="connsiteY176" fmla="*/ 164976 h 1157500"/>
              <a:gd name="connsiteX177" fmla="*/ 11281340 w 12192000"/>
              <a:gd name="connsiteY177" fmla="*/ 184188 h 1157500"/>
              <a:gd name="connsiteX178" fmla="*/ 11406511 w 12192000"/>
              <a:gd name="connsiteY178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433385 w 12192000"/>
              <a:gd name="connsiteY138" fmla="*/ 99669 h 1157500"/>
              <a:gd name="connsiteX139" fmla="*/ 8533779 w 12192000"/>
              <a:gd name="connsiteY139" fmla="*/ 98374 h 1157500"/>
              <a:gd name="connsiteX140" fmla="*/ 8632833 w 12192000"/>
              <a:gd name="connsiteY140" fmla="*/ 100532 h 1157500"/>
              <a:gd name="connsiteX141" fmla="*/ 8668523 w 12192000"/>
              <a:gd name="connsiteY141" fmla="*/ 102979 h 1157500"/>
              <a:gd name="connsiteX142" fmla="*/ 8732893 w 12192000"/>
              <a:gd name="connsiteY142" fmla="*/ 99991 h 1157500"/>
              <a:gd name="connsiteX143" fmla="*/ 8764071 w 12192000"/>
              <a:gd name="connsiteY143" fmla="*/ 94587 h 1157500"/>
              <a:gd name="connsiteX144" fmla="*/ 8767004 w 12192000"/>
              <a:gd name="connsiteY144" fmla="*/ 91519 h 1157500"/>
              <a:gd name="connsiteX145" fmla="*/ 8772553 w 12192000"/>
              <a:gd name="connsiteY145" fmla="*/ 90314 h 1157500"/>
              <a:gd name="connsiteX146" fmla="*/ 8787201 w 12192000"/>
              <a:gd name="connsiteY146" fmla="*/ 92033 h 1157500"/>
              <a:gd name="connsiteX147" fmla="*/ 8792624 w 12192000"/>
              <a:gd name="connsiteY147" fmla="*/ 93503 h 1157500"/>
              <a:gd name="connsiteX148" fmla="*/ 8800741 w 12192000"/>
              <a:gd name="connsiteY148" fmla="*/ 93897 h 1157500"/>
              <a:gd name="connsiteX149" fmla="*/ 8800966 w 12192000"/>
              <a:gd name="connsiteY149" fmla="*/ 93645 h 1157500"/>
              <a:gd name="connsiteX150" fmla="*/ 8808513 w 12192000"/>
              <a:gd name="connsiteY150" fmla="*/ 94530 h 1157500"/>
              <a:gd name="connsiteX151" fmla="*/ 8845110 w 12192000"/>
              <a:gd name="connsiteY151" fmla="*/ 102179 h 1157500"/>
              <a:gd name="connsiteX152" fmla="*/ 9026654 w 12192000"/>
              <a:gd name="connsiteY152" fmla="*/ 93420 h 1157500"/>
              <a:gd name="connsiteX153" fmla="*/ 9088505 w 12192000"/>
              <a:gd name="connsiteY153" fmla="*/ 113002 h 1157500"/>
              <a:gd name="connsiteX154" fmla="*/ 9203241 w 12192000"/>
              <a:gd name="connsiteY154" fmla="*/ 111713 h 1157500"/>
              <a:gd name="connsiteX155" fmla="*/ 9415584 w 12192000"/>
              <a:gd name="connsiteY155" fmla="*/ 157156 h 1157500"/>
              <a:gd name="connsiteX156" fmla="*/ 9505102 w 12192000"/>
              <a:gd name="connsiteY156" fmla="*/ 141042 h 1157500"/>
              <a:gd name="connsiteX157" fmla="*/ 9643040 w 12192000"/>
              <a:gd name="connsiteY157" fmla="*/ 158233 h 1157500"/>
              <a:gd name="connsiteX158" fmla="*/ 9762999 w 12192000"/>
              <a:gd name="connsiteY158" fmla="*/ 162623 h 1157500"/>
              <a:gd name="connsiteX159" fmla="*/ 9776183 w 12192000"/>
              <a:gd name="connsiteY159" fmla="*/ 162191 h 1157500"/>
              <a:gd name="connsiteX160" fmla="*/ 9780532 w 12192000"/>
              <a:gd name="connsiteY160" fmla="*/ 155823 h 1157500"/>
              <a:gd name="connsiteX161" fmla="*/ 9910588 w 12192000"/>
              <a:gd name="connsiteY161" fmla="*/ 154327 h 1157500"/>
              <a:gd name="connsiteX162" fmla="*/ 9924173 w 12192000"/>
              <a:gd name="connsiteY162" fmla="*/ 158591 h 1157500"/>
              <a:gd name="connsiteX163" fmla="*/ 10010969 w 12192000"/>
              <a:gd name="connsiteY163" fmla="*/ 155802 h 1157500"/>
              <a:gd name="connsiteX164" fmla="*/ 10070699 w 12192000"/>
              <a:gd name="connsiteY164" fmla="*/ 157854 h 1157500"/>
              <a:gd name="connsiteX165" fmla="*/ 10155104 w 12192000"/>
              <a:gd name="connsiteY165" fmla="*/ 151613 h 1157500"/>
              <a:gd name="connsiteX166" fmla="*/ 10250982 w 12192000"/>
              <a:gd name="connsiteY166" fmla="*/ 128642 h 1157500"/>
              <a:gd name="connsiteX167" fmla="*/ 10322829 w 12192000"/>
              <a:gd name="connsiteY167" fmla="*/ 145475 h 1157500"/>
              <a:gd name="connsiteX168" fmla="*/ 10448511 w 12192000"/>
              <a:gd name="connsiteY168" fmla="*/ 127195 h 1157500"/>
              <a:gd name="connsiteX169" fmla="*/ 10561157 w 12192000"/>
              <a:gd name="connsiteY169" fmla="*/ 108661 h 1157500"/>
              <a:gd name="connsiteX170" fmla="*/ 10629093 w 12192000"/>
              <a:gd name="connsiteY170" fmla="*/ 120997 h 1157500"/>
              <a:gd name="connsiteX171" fmla="*/ 10801598 w 12192000"/>
              <a:gd name="connsiteY171" fmla="*/ 113562 h 1157500"/>
              <a:gd name="connsiteX172" fmla="*/ 10888594 w 12192000"/>
              <a:gd name="connsiteY172" fmla="*/ 121439 h 1157500"/>
              <a:gd name="connsiteX173" fmla="*/ 10967891 w 12192000"/>
              <a:gd name="connsiteY173" fmla="*/ 131083 h 1157500"/>
              <a:gd name="connsiteX174" fmla="*/ 11085076 w 12192000"/>
              <a:gd name="connsiteY174" fmla="*/ 150485 h 1157500"/>
              <a:gd name="connsiteX175" fmla="*/ 11172617 w 12192000"/>
              <a:gd name="connsiteY175" fmla="*/ 164976 h 1157500"/>
              <a:gd name="connsiteX176" fmla="*/ 11281340 w 12192000"/>
              <a:gd name="connsiteY176" fmla="*/ 184188 h 1157500"/>
              <a:gd name="connsiteX177" fmla="*/ 11406511 w 12192000"/>
              <a:gd name="connsiteY17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228227 w 12192000"/>
              <a:gd name="connsiteY132" fmla="*/ 105972 h 1157500"/>
              <a:gd name="connsiteX133" fmla="*/ 8237963 w 12192000"/>
              <a:gd name="connsiteY133" fmla="*/ 106996 h 1157500"/>
              <a:gd name="connsiteX134" fmla="*/ 8307239 w 12192000"/>
              <a:gd name="connsiteY134" fmla="*/ 94591 h 1157500"/>
              <a:gd name="connsiteX135" fmla="*/ 8339282 w 12192000"/>
              <a:gd name="connsiteY135" fmla="*/ 108942 h 1157500"/>
              <a:gd name="connsiteX136" fmla="*/ 8346156 w 12192000"/>
              <a:gd name="connsiteY136" fmla="*/ 111227 h 1157500"/>
              <a:gd name="connsiteX137" fmla="*/ 8433385 w 12192000"/>
              <a:gd name="connsiteY137" fmla="*/ 99669 h 1157500"/>
              <a:gd name="connsiteX138" fmla="*/ 8533779 w 12192000"/>
              <a:gd name="connsiteY138" fmla="*/ 98374 h 1157500"/>
              <a:gd name="connsiteX139" fmla="*/ 8632833 w 12192000"/>
              <a:gd name="connsiteY139" fmla="*/ 100532 h 1157500"/>
              <a:gd name="connsiteX140" fmla="*/ 8668523 w 12192000"/>
              <a:gd name="connsiteY140" fmla="*/ 102979 h 1157500"/>
              <a:gd name="connsiteX141" fmla="*/ 8732893 w 12192000"/>
              <a:gd name="connsiteY141" fmla="*/ 99991 h 1157500"/>
              <a:gd name="connsiteX142" fmla="*/ 8764071 w 12192000"/>
              <a:gd name="connsiteY142" fmla="*/ 94587 h 1157500"/>
              <a:gd name="connsiteX143" fmla="*/ 8767004 w 12192000"/>
              <a:gd name="connsiteY143" fmla="*/ 91519 h 1157500"/>
              <a:gd name="connsiteX144" fmla="*/ 8772553 w 12192000"/>
              <a:gd name="connsiteY144" fmla="*/ 90314 h 1157500"/>
              <a:gd name="connsiteX145" fmla="*/ 8787201 w 12192000"/>
              <a:gd name="connsiteY145" fmla="*/ 92033 h 1157500"/>
              <a:gd name="connsiteX146" fmla="*/ 8792624 w 12192000"/>
              <a:gd name="connsiteY146" fmla="*/ 93503 h 1157500"/>
              <a:gd name="connsiteX147" fmla="*/ 8800741 w 12192000"/>
              <a:gd name="connsiteY147" fmla="*/ 93897 h 1157500"/>
              <a:gd name="connsiteX148" fmla="*/ 8800966 w 12192000"/>
              <a:gd name="connsiteY148" fmla="*/ 93645 h 1157500"/>
              <a:gd name="connsiteX149" fmla="*/ 8808513 w 12192000"/>
              <a:gd name="connsiteY149" fmla="*/ 94530 h 1157500"/>
              <a:gd name="connsiteX150" fmla="*/ 8845110 w 12192000"/>
              <a:gd name="connsiteY150" fmla="*/ 102179 h 1157500"/>
              <a:gd name="connsiteX151" fmla="*/ 9026654 w 12192000"/>
              <a:gd name="connsiteY151" fmla="*/ 93420 h 1157500"/>
              <a:gd name="connsiteX152" fmla="*/ 9088505 w 12192000"/>
              <a:gd name="connsiteY152" fmla="*/ 113002 h 1157500"/>
              <a:gd name="connsiteX153" fmla="*/ 9203241 w 12192000"/>
              <a:gd name="connsiteY153" fmla="*/ 111713 h 1157500"/>
              <a:gd name="connsiteX154" fmla="*/ 9415584 w 12192000"/>
              <a:gd name="connsiteY154" fmla="*/ 157156 h 1157500"/>
              <a:gd name="connsiteX155" fmla="*/ 9505102 w 12192000"/>
              <a:gd name="connsiteY155" fmla="*/ 141042 h 1157500"/>
              <a:gd name="connsiteX156" fmla="*/ 9643040 w 12192000"/>
              <a:gd name="connsiteY156" fmla="*/ 158233 h 1157500"/>
              <a:gd name="connsiteX157" fmla="*/ 9762999 w 12192000"/>
              <a:gd name="connsiteY157" fmla="*/ 162623 h 1157500"/>
              <a:gd name="connsiteX158" fmla="*/ 9776183 w 12192000"/>
              <a:gd name="connsiteY158" fmla="*/ 162191 h 1157500"/>
              <a:gd name="connsiteX159" fmla="*/ 9780532 w 12192000"/>
              <a:gd name="connsiteY159" fmla="*/ 155823 h 1157500"/>
              <a:gd name="connsiteX160" fmla="*/ 9910588 w 12192000"/>
              <a:gd name="connsiteY160" fmla="*/ 154327 h 1157500"/>
              <a:gd name="connsiteX161" fmla="*/ 9924173 w 12192000"/>
              <a:gd name="connsiteY161" fmla="*/ 158591 h 1157500"/>
              <a:gd name="connsiteX162" fmla="*/ 10010969 w 12192000"/>
              <a:gd name="connsiteY162" fmla="*/ 155802 h 1157500"/>
              <a:gd name="connsiteX163" fmla="*/ 10070699 w 12192000"/>
              <a:gd name="connsiteY163" fmla="*/ 157854 h 1157500"/>
              <a:gd name="connsiteX164" fmla="*/ 10155104 w 12192000"/>
              <a:gd name="connsiteY164" fmla="*/ 151613 h 1157500"/>
              <a:gd name="connsiteX165" fmla="*/ 10250982 w 12192000"/>
              <a:gd name="connsiteY165" fmla="*/ 128642 h 1157500"/>
              <a:gd name="connsiteX166" fmla="*/ 10322829 w 12192000"/>
              <a:gd name="connsiteY166" fmla="*/ 145475 h 1157500"/>
              <a:gd name="connsiteX167" fmla="*/ 10448511 w 12192000"/>
              <a:gd name="connsiteY167" fmla="*/ 127195 h 1157500"/>
              <a:gd name="connsiteX168" fmla="*/ 10561157 w 12192000"/>
              <a:gd name="connsiteY168" fmla="*/ 108661 h 1157500"/>
              <a:gd name="connsiteX169" fmla="*/ 10629093 w 12192000"/>
              <a:gd name="connsiteY169" fmla="*/ 120997 h 1157500"/>
              <a:gd name="connsiteX170" fmla="*/ 10801598 w 12192000"/>
              <a:gd name="connsiteY170" fmla="*/ 113562 h 1157500"/>
              <a:gd name="connsiteX171" fmla="*/ 10888594 w 12192000"/>
              <a:gd name="connsiteY171" fmla="*/ 121439 h 1157500"/>
              <a:gd name="connsiteX172" fmla="*/ 10967891 w 12192000"/>
              <a:gd name="connsiteY172" fmla="*/ 131083 h 1157500"/>
              <a:gd name="connsiteX173" fmla="*/ 11085076 w 12192000"/>
              <a:gd name="connsiteY173" fmla="*/ 150485 h 1157500"/>
              <a:gd name="connsiteX174" fmla="*/ 11172617 w 12192000"/>
              <a:gd name="connsiteY174" fmla="*/ 164976 h 1157500"/>
              <a:gd name="connsiteX175" fmla="*/ 11281340 w 12192000"/>
              <a:gd name="connsiteY175" fmla="*/ 184188 h 1157500"/>
              <a:gd name="connsiteX176" fmla="*/ 11406511 w 12192000"/>
              <a:gd name="connsiteY17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117907 h 1157500"/>
              <a:gd name="connsiteX132" fmla="*/ 8228227 w 12192000"/>
              <a:gd name="connsiteY132" fmla="*/ 105972 h 1157500"/>
              <a:gd name="connsiteX133" fmla="*/ 8237963 w 12192000"/>
              <a:gd name="connsiteY133" fmla="*/ 106996 h 1157500"/>
              <a:gd name="connsiteX134" fmla="*/ 8307239 w 12192000"/>
              <a:gd name="connsiteY134" fmla="*/ 94591 h 1157500"/>
              <a:gd name="connsiteX135" fmla="*/ 8339282 w 12192000"/>
              <a:gd name="connsiteY135" fmla="*/ 108942 h 1157500"/>
              <a:gd name="connsiteX136" fmla="*/ 8346156 w 12192000"/>
              <a:gd name="connsiteY136" fmla="*/ 111227 h 1157500"/>
              <a:gd name="connsiteX137" fmla="*/ 8433385 w 12192000"/>
              <a:gd name="connsiteY137" fmla="*/ 99669 h 1157500"/>
              <a:gd name="connsiteX138" fmla="*/ 8533779 w 12192000"/>
              <a:gd name="connsiteY138" fmla="*/ 98374 h 1157500"/>
              <a:gd name="connsiteX139" fmla="*/ 8632833 w 12192000"/>
              <a:gd name="connsiteY139" fmla="*/ 100532 h 1157500"/>
              <a:gd name="connsiteX140" fmla="*/ 8668523 w 12192000"/>
              <a:gd name="connsiteY140" fmla="*/ 102979 h 1157500"/>
              <a:gd name="connsiteX141" fmla="*/ 8732893 w 12192000"/>
              <a:gd name="connsiteY141" fmla="*/ 99991 h 1157500"/>
              <a:gd name="connsiteX142" fmla="*/ 8764071 w 12192000"/>
              <a:gd name="connsiteY142" fmla="*/ 94587 h 1157500"/>
              <a:gd name="connsiteX143" fmla="*/ 8767004 w 12192000"/>
              <a:gd name="connsiteY143" fmla="*/ 91519 h 1157500"/>
              <a:gd name="connsiteX144" fmla="*/ 8772553 w 12192000"/>
              <a:gd name="connsiteY144" fmla="*/ 90314 h 1157500"/>
              <a:gd name="connsiteX145" fmla="*/ 8787201 w 12192000"/>
              <a:gd name="connsiteY145" fmla="*/ 92033 h 1157500"/>
              <a:gd name="connsiteX146" fmla="*/ 8792624 w 12192000"/>
              <a:gd name="connsiteY146" fmla="*/ 93503 h 1157500"/>
              <a:gd name="connsiteX147" fmla="*/ 8800741 w 12192000"/>
              <a:gd name="connsiteY147" fmla="*/ 93897 h 1157500"/>
              <a:gd name="connsiteX148" fmla="*/ 8800966 w 12192000"/>
              <a:gd name="connsiteY148" fmla="*/ 93645 h 1157500"/>
              <a:gd name="connsiteX149" fmla="*/ 8808513 w 12192000"/>
              <a:gd name="connsiteY149" fmla="*/ 94530 h 1157500"/>
              <a:gd name="connsiteX150" fmla="*/ 8845110 w 12192000"/>
              <a:gd name="connsiteY150" fmla="*/ 102179 h 1157500"/>
              <a:gd name="connsiteX151" fmla="*/ 9026654 w 12192000"/>
              <a:gd name="connsiteY151" fmla="*/ 93420 h 1157500"/>
              <a:gd name="connsiteX152" fmla="*/ 9088505 w 12192000"/>
              <a:gd name="connsiteY152" fmla="*/ 113002 h 1157500"/>
              <a:gd name="connsiteX153" fmla="*/ 9203241 w 12192000"/>
              <a:gd name="connsiteY153" fmla="*/ 111713 h 1157500"/>
              <a:gd name="connsiteX154" fmla="*/ 9415584 w 12192000"/>
              <a:gd name="connsiteY154" fmla="*/ 157156 h 1157500"/>
              <a:gd name="connsiteX155" fmla="*/ 9505102 w 12192000"/>
              <a:gd name="connsiteY155" fmla="*/ 141042 h 1157500"/>
              <a:gd name="connsiteX156" fmla="*/ 9643040 w 12192000"/>
              <a:gd name="connsiteY156" fmla="*/ 158233 h 1157500"/>
              <a:gd name="connsiteX157" fmla="*/ 9762999 w 12192000"/>
              <a:gd name="connsiteY157" fmla="*/ 162623 h 1157500"/>
              <a:gd name="connsiteX158" fmla="*/ 9776183 w 12192000"/>
              <a:gd name="connsiteY158" fmla="*/ 162191 h 1157500"/>
              <a:gd name="connsiteX159" fmla="*/ 9780532 w 12192000"/>
              <a:gd name="connsiteY159" fmla="*/ 155823 h 1157500"/>
              <a:gd name="connsiteX160" fmla="*/ 9910588 w 12192000"/>
              <a:gd name="connsiteY160" fmla="*/ 154327 h 1157500"/>
              <a:gd name="connsiteX161" fmla="*/ 9924173 w 12192000"/>
              <a:gd name="connsiteY161" fmla="*/ 158591 h 1157500"/>
              <a:gd name="connsiteX162" fmla="*/ 10010969 w 12192000"/>
              <a:gd name="connsiteY162" fmla="*/ 155802 h 1157500"/>
              <a:gd name="connsiteX163" fmla="*/ 10070699 w 12192000"/>
              <a:gd name="connsiteY163" fmla="*/ 157854 h 1157500"/>
              <a:gd name="connsiteX164" fmla="*/ 10155104 w 12192000"/>
              <a:gd name="connsiteY164" fmla="*/ 151613 h 1157500"/>
              <a:gd name="connsiteX165" fmla="*/ 10250982 w 12192000"/>
              <a:gd name="connsiteY165" fmla="*/ 128642 h 1157500"/>
              <a:gd name="connsiteX166" fmla="*/ 10322829 w 12192000"/>
              <a:gd name="connsiteY166" fmla="*/ 145475 h 1157500"/>
              <a:gd name="connsiteX167" fmla="*/ 10448511 w 12192000"/>
              <a:gd name="connsiteY167" fmla="*/ 127195 h 1157500"/>
              <a:gd name="connsiteX168" fmla="*/ 10561157 w 12192000"/>
              <a:gd name="connsiteY168" fmla="*/ 108661 h 1157500"/>
              <a:gd name="connsiteX169" fmla="*/ 10629093 w 12192000"/>
              <a:gd name="connsiteY169" fmla="*/ 120997 h 1157500"/>
              <a:gd name="connsiteX170" fmla="*/ 10801598 w 12192000"/>
              <a:gd name="connsiteY170" fmla="*/ 113562 h 1157500"/>
              <a:gd name="connsiteX171" fmla="*/ 10888594 w 12192000"/>
              <a:gd name="connsiteY171" fmla="*/ 121439 h 1157500"/>
              <a:gd name="connsiteX172" fmla="*/ 10967891 w 12192000"/>
              <a:gd name="connsiteY172" fmla="*/ 131083 h 1157500"/>
              <a:gd name="connsiteX173" fmla="*/ 11085076 w 12192000"/>
              <a:gd name="connsiteY173" fmla="*/ 150485 h 1157500"/>
              <a:gd name="connsiteX174" fmla="*/ 11172617 w 12192000"/>
              <a:gd name="connsiteY174" fmla="*/ 164976 h 1157500"/>
              <a:gd name="connsiteX175" fmla="*/ 11281340 w 12192000"/>
              <a:gd name="connsiteY175" fmla="*/ 184188 h 1157500"/>
              <a:gd name="connsiteX176" fmla="*/ 11406511 w 12192000"/>
              <a:gd name="connsiteY17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14292 w 12192000"/>
              <a:gd name="connsiteY93" fmla="*/ 314431 h 1157500"/>
              <a:gd name="connsiteX94" fmla="*/ 5487276 w 12192000"/>
              <a:gd name="connsiteY94" fmla="*/ 300918 h 1157500"/>
              <a:gd name="connsiteX95" fmla="*/ 5612716 w 12192000"/>
              <a:gd name="connsiteY95" fmla="*/ 301686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12716 w 12192000"/>
              <a:gd name="connsiteY95" fmla="*/ 301686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359642 w 12192000"/>
              <a:gd name="connsiteY91" fmla="*/ 334143 h 1157500"/>
              <a:gd name="connsiteX92" fmla="*/ 5399423 w 12192000"/>
              <a:gd name="connsiteY92" fmla="*/ 383411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99423 w 12192000"/>
              <a:gd name="connsiteY92" fmla="*/ 383411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55138 w 12192000"/>
              <a:gd name="connsiteY17" fmla="*/ 335027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55138 w 12192000"/>
              <a:gd name="connsiteY17" fmla="*/ 335027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157500">
                <a:moveTo>
                  <a:pt x="11488370" y="200200"/>
                </a:moveTo>
                <a:lnTo>
                  <a:pt x="11736204" y="277509"/>
                </a:lnTo>
                <a:cubicBezTo>
                  <a:pt x="11744762" y="269148"/>
                  <a:pt x="11707920" y="238809"/>
                  <a:pt x="11705740" y="250993"/>
                </a:cubicBezTo>
                <a:cubicBezTo>
                  <a:pt x="11715219" y="247914"/>
                  <a:pt x="11817448" y="284212"/>
                  <a:pt x="11819139" y="304143"/>
                </a:cubicBezTo>
                <a:lnTo>
                  <a:pt x="11835615" y="305790"/>
                </a:lnTo>
                <a:lnTo>
                  <a:pt x="11980134" y="321911"/>
                </a:lnTo>
                <a:cubicBezTo>
                  <a:pt x="11999877" y="311225"/>
                  <a:pt x="12100908" y="358235"/>
                  <a:pt x="12174576" y="376108"/>
                </a:cubicBezTo>
                <a:lnTo>
                  <a:pt x="12192000" y="379233"/>
                </a:lnTo>
                <a:lnTo>
                  <a:pt x="12192000" y="1157500"/>
                </a:lnTo>
                <a:lnTo>
                  <a:pt x="0" y="1157500"/>
                </a:lnTo>
                <a:lnTo>
                  <a:pt x="0" y="483545"/>
                </a:lnTo>
                <a:lnTo>
                  <a:pt x="5331" y="482797"/>
                </a:lnTo>
                <a:cubicBezTo>
                  <a:pt x="18193" y="480278"/>
                  <a:pt x="30228" y="476931"/>
                  <a:pt x="39902" y="472284"/>
                </a:cubicBezTo>
                <a:lnTo>
                  <a:pt x="117880" y="420956"/>
                </a:lnTo>
                <a:lnTo>
                  <a:pt x="238140" y="379297"/>
                </a:lnTo>
                <a:lnTo>
                  <a:pt x="249589" y="379517"/>
                </a:lnTo>
                <a:lnTo>
                  <a:pt x="296963" y="356102"/>
                </a:lnTo>
                <a:cubicBezTo>
                  <a:pt x="312678" y="347064"/>
                  <a:pt x="343148" y="347396"/>
                  <a:pt x="355138" y="335027"/>
                </a:cubicBezTo>
                <a:cubicBezTo>
                  <a:pt x="389823" y="336420"/>
                  <a:pt x="430593" y="317899"/>
                  <a:pt x="447152" y="327423"/>
                </a:cubicBezTo>
                <a:cubicBezTo>
                  <a:pt x="455944" y="329357"/>
                  <a:pt x="465515" y="332702"/>
                  <a:pt x="475247" y="336714"/>
                </a:cubicBezTo>
                <a:lnTo>
                  <a:pt x="477967" y="337960"/>
                </a:lnTo>
                <a:lnTo>
                  <a:pt x="703732" y="316599"/>
                </a:lnTo>
                <a:cubicBezTo>
                  <a:pt x="746107" y="330820"/>
                  <a:pt x="806181" y="301331"/>
                  <a:pt x="853391" y="303591"/>
                </a:cubicBezTo>
                <a:cubicBezTo>
                  <a:pt x="890324" y="300606"/>
                  <a:pt x="911072" y="300861"/>
                  <a:pt x="925332" y="298686"/>
                </a:cubicBezTo>
                <a:lnTo>
                  <a:pt x="941286" y="288932"/>
                </a:lnTo>
                <a:lnTo>
                  <a:pt x="950845" y="286595"/>
                </a:lnTo>
                <a:lnTo>
                  <a:pt x="953292" y="280892"/>
                </a:lnTo>
                <a:lnTo>
                  <a:pt x="967499" y="273760"/>
                </a:lnTo>
                <a:cubicBezTo>
                  <a:pt x="986828" y="270739"/>
                  <a:pt x="1040782" y="267298"/>
                  <a:pt x="1069267" y="262766"/>
                </a:cubicBezTo>
                <a:cubicBezTo>
                  <a:pt x="1097752" y="258234"/>
                  <a:pt x="1122462" y="250591"/>
                  <a:pt x="1138407" y="246567"/>
                </a:cubicBezTo>
                <a:cubicBezTo>
                  <a:pt x="1144898" y="236958"/>
                  <a:pt x="1166843" y="249172"/>
                  <a:pt x="1164931" y="238622"/>
                </a:cubicBezTo>
                <a:cubicBezTo>
                  <a:pt x="1180564" y="246940"/>
                  <a:pt x="1196701" y="226601"/>
                  <a:pt x="1211622" y="220676"/>
                </a:cubicBezTo>
                <a:cubicBezTo>
                  <a:pt x="1223659" y="229216"/>
                  <a:pt x="1243095" y="208360"/>
                  <a:pt x="1274567" y="203380"/>
                </a:cubicBezTo>
                <a:cubicBezTo>
                  <a:pt x="1293468" y="201257"/>
                  <a:pt x="1311321" y="207897"/>
                  <a:pt x="1325029" y="207937"/>
                </a:cubicBezTo>
                <a:cubicBezTo>
                  <a:pt x="1338735" y="207977"/>
                  <a:pt x="1348238" y="198018"/>
                  <a:pt x="1356805" y="203622"/>
                </a:cubicBezTo>
                <a:cubicBezTo>
                  <a:pt x="1397191" y="219648"/>
                  <a:pt x="1434108" y="214432"/>
                  <a:pt x="1468752" y="214604"/>
                </a:cubicBezTo>
                <a:lnTo>
                  <a:pt x="1650750" y="165090"/>
                </a:lnTo>
                <a:cubicBezTo>
                  <a:pt x="1648963" y="168696"/>
                  <a:pt x="1647366" y="172646"/>
                  <a:pt x="1655056" y="172106"/>
                </a:cubicBezTo>
                <a:cubicBezTo>
                  <a:pt x="1671361" y="169178"/>
                  <a:pt x="1673472" y="184671"/>
                  <a:pt x="1683220" y="169652"/>
                </a:cubicBezTo>
                <a:lnTo>
                  <a:pt x="1685599" y="165388"/>
                </a:lnTo>
                <a:lnTo>
                  <a:pt x="1735783" y="177400"/>
                </a:lnTo>
                <a:cubicBezTo>
                  <a:pt x="1749257" y="166311"/>
                  <a:pt x="1765900" y="183563"/>
                  <a:pt x="1797102" y="182289"/>
                </a:cubicBezTo>
                <a:cubicBezTo>
                  <a:pt x="1811926" y="169557"/>
                  <a:pt x="1818113" y="181582"/>
                  <a:pt x="1845638" y="163774"/>
                </a:cubicBezTo>
                <a:cubicBezTo>
                  <a:pt x="1846487" y="165173"/>
                  <a:pt x="1847613" y="166431"/>
                  <a:pt x="1848980" y="167516"/>
                </a:cubicBezTo>
                <a:cubicBezTo>
                  <a:pt x="1856916" y="173813"/>
                  <a:pt x="1871067" y="172913"/>
                  <a:pt x="1880587" y="165506"/>
                </a:cubicBezTo>
                <a:cubicBezTo>
                  <a:pt x="1923931" y="141120"/>
                  <a:pt x="1960626" y="138988"/>
                  <a:pt x="1995803" y="131847"/>
                </a:cubicBezTo>
                <a:cubicBezTo>
                  <a:pt x="2035252" y="126138"/>
                  <a:pt x="2005733" y="152676"/>
                  <a:pt x="2057448" y="128650"/>
                </a:cubicBezTo>
                <a:lnTo>
                  <a:pt x="2119088" y="113508"/>
                </a:lnTo>
                <a:lnTo>
                  <a:pt x="2138831" y="116194"/>
                </a:lnTo>
                <a:lnTo>
                  <a:pt x="2214259" y="110542"/>
                </a:lnTo>
                <a:cubicBezTo>
                  <a:pt x="2231866" y="109392"/>
                  <a:pt x="2248895" y="106792"/>
                  <a:pt x="2264911" y="101639"/>
                </a:cubicBezTo>
                <a:lnTo>
                  <a:pt x="2454058" y="67266"/>
                </a:lnTo>
                <a:cubicBezTo>
                  <a:pt x="2493261" y="60995"/>
                  <a:pt x="2507044" y="67482"/>
                  <a:pt x="2534188" y="63730"/>
                </a:cubicBezTo>
                <a:cubicBezTo>
                  <a:pt x="2561369" y="55120"/>
                  <a:pt x="2595762" y="48572"/>
                  <a:pt x="2616912" y="44757"/>
                </a:cubicBezTo>
                <a:lnTo>
                  <a:pt x="2698592" y="35873"/>
                </a:lnTo>
                <a:lnTo>
                  <a:pt x="2891953" y="28541"/>
                </a:lnTo>
                <a:cubicBezTo>
                  <a:pt x="2950958" y="23829"/>
                  <a:pt x="3010410" y="10714"/>
                  <a:pt x="3052621" y="7598"/>
                </a:cubicBezTo>
                <a:lnTo>
                  <a:pt x="3145220" y="9845"/>
                </a:lnTo>
                <a:cubicBezTo>
                  <a:pt x="3177400" y="14393"/>
                  <a:pt x="3204801" y="-7157"/>
                  <a:pt x="3233309" y="2536"/>
                </a:cubicBezTo>
                <a:cubicBezTo>
                  <a:pt x="3255675" y="11382"/>
                  <a:pt x="3297066" y="6358"/>
                  <a:pt x="3320851" y="12470"/>
                </a:cubicBezTo>
                <a:cubicBezTo>
                  <a:pt x="3329831" y="24823"/>
                  <a:pt x="3377875" y="36659"/>
                  <a:pt x="3394552" y="31847"/>
                </a:cubicBezTo>
                <a:cubicBezTo>
                  <a:pt x="3429790" y="38762"/>
                  <a:pt x="3435943" y="56644"/>
                  <a:pt x="3462252" y="62214"/>
                </a:cubicBezTo>
                <a:lnTo>
                  <a:pt x="3504799" y="86931"/>
                </a:lnTo>
                <a:lnTo>
                  <a:pt x="3568807" y="78125"/>
                </a:lnTo>
                <a:lnTo>
                  <a:pt x="3571993" y="80673"/>
                </a:lnTo>
                <a:cubicBezTo>
                  <a:pt x="3578062" y="85577"/>
                  <a:pt x="3584192" y="90177"/>
                  <a:pt x="3590879" y="93683"/>
                </a:cubicBezTo>
                <a:cubicBezTo>
                  <a:pt x="3596400" y="74581"/>
                  <a:pt x="3611075" y="80458"/>
                  <a:pt x="3623973" y="86652"/>
                </a:cubicBezTo>
                <a:lnTo>
                  <a:pt x="3636728" y="91587"/>
                </a:lnTo>
                <a:lnTo>
                  <a:pt x="3676976" y="90168"/>
                </a:lnTo>
                <a:cubicBezTo>
                  <a:pt x="3705974" y="99624"/>
                  <a:pt x="3711759" y="100874"/>
                  <a:pt x="3722653" y="108931"/>
                </a:cubicBezTo>
                <a:lnTo>
                  <a:pt x="3775112" y="92538"/>
                </a:lnTo>
                <a:lnTo>
                  <a:pt x="3932956" y="115905"/>
                </a:lnTo>
                <a:cubicBezTo>
                  <a:pt x="3980745" y="126913"/>
                  <a:pt x="4055421" y="153801"/>
                  <a:pt x="4100593" y="157402"/>
                </a:cubicBezTo>
                <a:cubicBezTo>
                  <a:pt x="4235789" y="169247"/>
                  <a:pt x="4169239" y="181290"/>
                  <a:pt x="4316364" y="171021"/>
                </a:cubicBezTo>
                <a:cubicBezTo>
                  <a:pt x="4321343" y="166286"/>
                  <a:pt x="4381395" y="160379"/>
                  <a:pt x="4387387" y="157928"/>
                </a:cubicBezTo>
                <a:lnTo>
                  <a:pt x="4427957" y="171094"/>
                </a:lnTo>
                <a:lnTo>
                  <a:pt x="4502291" y="181765"/>
                </a:lnTo>
                <a:lnTo>
                  <a:pt x="4600771" y="205711"/>
                </a:lnTo>
                <a:cubicBezTo>
                  <a:pt x="4614771" y="204471"/>
                  <a:pt x="4629325" y="203819"/>
                  <a:pt x="4644102" y="203931"/>
                </a:cubicBezTo>
                <a:lnTo>
                  <a:pt x="4652752" y="204470"/>
                </a:lnTo>
                <a:cubicBezTo>
                  <a:pt x="4652799" y="204598"/>
                  <a:pt x="4652848" y="204725"/>
                  <a:pt x="4652896" y="204854"/>
                </a:cubicBezTo>
                <a:cubicBezTo>
                  <a:pt x="4658320" y="205194"/>
                  <a:pt x="4678972" y="205760"/>
                  <a:pt x="4685303" y="206507"/>
                </a:cubicBezTo>
                <a:lnTo>
                  <a:pt x="4690886" y="209335"/>
                </a:lnTo>
                <a:lnTo>
                  <a:pt x="4725430" y="232300"/>
                </a:lnTo>
                <a:cubicBezTo>
                  <a:pt x="4737427" y="225159"/>
                  <a:pt x="4775104" y="220398"/>
                  <a:pt x="4800051" y="224667"/>
                </a:cubicBezTo>
                <a:cubicBezTo>
                  <a:pt x="4824999" y="228938"/>
                  <a:pt x="4838104" y="248249"/>
                  <a:pt x="4875115" y="257918"/>
                </a:cubicBezTo>
                <a:cubicBezTo>
                  <a:pt x="4910396" y="265642"/>
                  <a:pt x="4896976" y="265648"/>
                  <a:pt x="4936450" y="274470"/>
                </a:cubicBezTo>
                <a:cubicBezTo>
                  <a:pt x="4977972" y="284707"/>
                  <a:pt x="4987604" y="292774"/>
                  <a:pt x="5030961" y="299480"/>
                </a:cubicBezTo>
                <a:cubicBezTo>
                  <a:pt x="5067269" y="317134"/>
                  <a:pt x="5060686" y="289647"/>
                  <a:pt x="5082734" y="302149"/>
                </a:cubicBezTo>
                <a:lnTo>
                  <a:pt x="5138799" y="297368"/>
                </a:lnTo>
                <a:cubicBezTo>
                  <a:pt x="5159783" y="297540"/>
                  <a:pt x="5206986" y="309963"/>
                  <a:pt x="5233191" y="313442"/>
                </a:cubicBezTo>
                <a:cubicBezTo>
                  <a:pt x="5259396" y="316921"/>
                  <a:pt x="5266342" y="319245"/>
                  <a:pt x="5296032" y="318240"/>
                </a:cubicBezTo>
                <a:lnTo>
                  <a:pt x="5378219" y="314499"/>
                </a:lnTo>
                <a:lnTo>
                  <a:pt x="5435496" y="314431"/>
                </a:lnTo>
                <a:cubicBezTo>
                  <a:pt x="5440487" y="310702"/>
                  <a:pt x="5483979" y="306621"/>
                  <a:pt x="5487276" y="300918"/>
                </a:cubicBezTo>
                <a:cubicBezTo>
                  <a:pt x="5545059" y="304954"/>
                  <a:pt x="5572672" y="291684"/>
                  <a:pt x="5633920" y="291084"/>
                </a:cubicBezTo>
                <a:cubicBezTo>
                  <a:pt x="5727905" y="302066"/>
                  <a:pt x="5706403" y="269471"/>
                  <a:pt x="5864813" y="251420"/>
                </a:cubicBezTo>
                <a:cubicBezTo>
                  <a:pt x="5919383" y="246198"/>
                  <a:pt x="6095366" y="228719"/>
                  <a:pt x="6151392" y="219300"/>
                </a:cubicBezTo>
                <a:cubicBezTo>
                  <a:pt x="6137061" y="185615"/>
                  <a:pt x="6183146" y="225405"/>
                  <a:pt x="6209396" y="214037"/>
                </a:cubicBezTo>
                <a:cubicBezTo>
                  <a:pt x="6229147" y="214131"/>
                  <a:pt x="6253887" y="216055"/>
                  <a:pt x="6269898" y="219868"/>
                </a:cubicBezTo>
                <a:cubicBezTo>
                  <a:pt x="6293728" y="217983"/>
                  <a:pt x="6338396" y="205590"/>
                  <a:pt x="6352373" y="202729"/>
                </a:cubicBezTo>
                <a:lnTo>
                  <a:pt x="6353759" y="202703"/>
                </a:lnTo>
                <a:lnTo>
                  <a:pt x="6363346" y="190268"/>
                </a:lnTo>
                <a:cubicBezTo>
                  <a:pt x="6374599" y="181828"/>
                  <a:pt x="6378877" y="199416"/>
                  <a:pt x="6400681" y="197970"/>
                </a:cubicBezTo>
                <a:lnTo>
                  <a:pt x="6402041" y="200641"/>
                </a:lnTo>
                <a:lnTo>
                  <a:pt x="6502019" y="192356"/>
                </a:lnTo>
                <a:cubicBezTo>
                  <a:pt x="6507553" y="192731"/>
                  <a:pt x="6513074" y="191400"/>
                  <a:pt x="6518229" y="191407"/>
                </a:cubicBezTo>
                <a:lnTo>
                  <a:pt x="6595639" y="168164"/>
                </a:lnTo>
                <a:cubicBezTo>
                  <a:pt x="6669524" y="198156"/>
                  <a:pt x="6631660" y="161331"/>
                  <a:pt x="6692265" y="164829"/>
                </a:cubicBezTo>
                <a:lnTo>
                  <a:pt x="6697219" y="165301"/>
                </a:lnTo>
                <a:lnTo>
                  <a:pt x="6713656" y="153600"/>
                </a:lnTo>
                <a:cubicBezTo>
                  <a:pt x="6713896" y="152540"/>
                  <a:pt x="6714141" y="151485"/>
                  <a:pt x="6714383" y="150425"/>
                </a:cubicBezTo>
                <a:lnTo>
                  <a:pt x="6774793" y="159713"/>
                </a:lnTo>
                <a:lnTo>
                  <a:pt x="6782112" y="155255"/>
                </a:lnTo>
                <a:lnTo>
                  <a:pt x="6878958" y="180824"/>
                </a:lnTo>
                <a:lnTo>
                  <a:pt x="6894439" y="177642"/>
                </a:lnTo>
                <a:lnTo>
                  <a:pt x="6963220" y="167304"/>
                </a:lnTo>
                <a:lnTo>
                  <a:pt x="6976706" y="170894"/>
                </a:lnTo>
                <a:lnTo>
                  <a:pt x="6987064" y="160402"/>
                </a:lnTo>
                <a:lnTo>
                  <a:pt x="7058714" y="175992"/>
                </a:lnTo>
                <a:lnTo>
                  <a:pt x="7060499" y="176063"/>
                </a:lnTo>
                <a:lnTo>
                  <a:pt x="7176563" y="173244"/>
                </a:lnTo>
                <a:lnTo>
                  <a:pt x="7205529" y="181011"/>
                </a:lnTo>
                <a:lnTo>
                  <a:pt x="7310118" y="162605"/>
                </a:lnTo>
                <a:cubicBezTo>
                  <a:pt x="7440488" y="155020"/>
                  <a:pt x="7553495" y="190594"/>
                  <a:pt x="7673859" y="150336"/>
                </a:cubicBezTo>
                <a:lnTo>
                  <a:pt x="7692748" y="161537"/>
                </a:lnTo>
                <a:lnTo>
                  <a:pt x="7756672" y="157372"/>
                </a:lnTo>
                <a:cubicBezTo>
                  <a:pt x="7852053" y="142628"/>
                  <a:pt x="7909958" y="134720"/>
                  <a:pt x="7974189" y="154819"/>
                </a:cubicBezTo>
                <a:cubicBezTo>
                  <a:pt x="8006066" y="151507"/>
                  <a:pt x="8083084" y="143894"/>
                  <a:pt x="8101969" y="144495"/>
                </a:cubicBezTo>
                <a:lnTo>
                  <a:pt x="8106826" y="139853"/>
                </a:lnTo>
                <a:lnTo>
                  <a:pt x="8162058" y="117907"/>
                </a:lnTo>
                <a:lnTo>
                  <a:pt x="8228227" y="105972"/>
                </a:lnTo>
                <a:lnTo>
                  <a:pt x="8237963" y="106996"/>
                </a:lnTo>
                <a:lnTo>
                  <a:pt x="8307239" y="94591"/>
                </a:lnTo>
                <a:cubicBezTo>
                  <a:pt x="8317233" y="99657"/>
                  <a:pt x="8327966" y="104511"/>
                  <a:pt x="8339282" y="108942"/>
                </a:cubicBezTo>
                <a:lnTo>
                  <a:pt x="8346156" y="111227"/>
                </a:lnTo>
                <a:lnTo>
                  <a:pt x="8433385" y="99669"/>
                </a:lnTo>
                <a:cubicBezTo>
                  <a:pt x="8472316" y="101247"/>
                  <a:pt x="8499361" y="82811"/>
                  <a:pt x="8533779" y="98374"/>
                </a:cubicBezTo>
                <a:cubicBezTo>
                  <a:pt x="8570237" y="99767"/>
                  <a:pt x="8602608" y="93069"/>
                  <a:pt x="8632833" y="100532"/>
                </a:cubicBezTo>
                <a:cubicBezTo>
                  <a:pt x="8646003" y="94698"/>
                  <a:pt x="8658069" y="92694"/>
                  <a:pt x="8668523" y="102979"/>
                </a:cubicBezTo>
                <a:cubicBezTo>
                  <a:pt x="8702829" y="101500"/>
                  <a:pt x="8712456" y="88079"/>
                  <a:pt x="8732893" y="99991"/>
                </a:cubicBezTo>
                <a:lnTo>
                  <a:pt x="8764071" y="94587"/>
                </a:lnTo>
                <a:lnTo>
                  <a:pt x="8767004" y="91519"/>
                </a:lnTo>
                <a:lnTo>
                  <a:pt x="8772553" y="90314"/>
                </a:lnTo>
                <a:lnTo>
                  <a:pt x="8787201" y="92033"/>
                </a:lnTo>
                <a:lnTo>
                  <a:pt x="8792624" y="93503"/>
                </a:lnTo>
                <a:cubicBezTo>
                  <a:pt x="8796395" y="94208"/>
                  <a:pt x="8798936" y="94282"/>
                  <a:pt x="8800741" y="93897"/>
                </a:cubicBezTo>
                <a:lnTo>
                  <a:pt x="8800966" y="93645"/>
                </a:lnTo>
                <a:lnTo>
                  <a:pt x="8808513" y="94530"/>
                </a:lnTo>
                <a:cubicBezTo>
                  <a:pt x="8821191" y="96625"/>
                  <a:pt x="8833467" y="99231"/>
                  <a:pt x="8845110" y="102179"/>
                </a:cubicBezTo>
                <a:cubicBezTo>
                  <a:pt x="8881467" y="101994"/>
                  <a:pt x="8986088" y="91616"/>
                  <a:pt x="9026654" y="93420"/>
                </a:cubicBezTo>
                <a:lnTo>
                  <a:pt x="9088505" y="113002"/>
                </a:lnTo>
                <a:cubicBezTo>
                  <a:pt x="9117936" y="116051"/>
                  <a:pt x="9140767" y="102079"/>
                  <a:pt x="9203241" y="111713"/>
                </a:cubicBezTo>
                <a:cubicBezTo>
                  <a:pt x="9263154" y="119774"/>
                  <a:pt x="9393882" y="148049"/>
                  <a:pt x="9415584" y="157156"/>
                </a:cubicBezTo>
                <a:cubicBezTo>
                  <a:pt x="9433796" y="161370"/>
                  <a:pt x="9514347" y="153402"/>
                  <a:pt x="9505102" y="141042"/>
                </a:cubicBezTo>
                <a:cubicBezTo>
                  <a:pt x="9558875" y="169244"/>
                  <a:pt x="9580546" y="143457"/>
                  <a:pt x="9643040" y="158233"/>
                </a:cubicBezTo>
                <a:lnTo>
                  <a:pt x="9762999" y="162623"/>
                </a:lnTo>
                <a:lnTo>
                  <a:pt x="9776183" y="162191"/>
                </a:lnTo>
                <a:lnTo>
                  <a:pt x="9780532" y="155823"/>
                </a:lnTo>
                <a:lnTo>
                  <a:pt x="9910588" y="154327"/>
                </a:lnTo>
                <a:lnTo>
                  <a:pt x="9924173" y="158591"/>
                </a:lnTo>
                <a:lnTo>
                  <a:pt x="10010969" y="155802"/>
                </a:lnTo>
                <a:lnTo>
                  <a:pt x="10070699" y="157854"/>
                </a:lnTo>
                <a:lnTo>
                  <a:pt x="10155104" y="151613"/>
                </a:lnTo>
                <a:lnTo>
                  <a:pt x="10250982" y="128642"/>
                </a:lnTo>
                <a:cubicBezTo>
                  <a:pt x="10282349" y="118521"/>
                  <a:pt x="10303555" y="153677"/>
                  <a:pt x="10322829" y="145475"/>
                </a:cubicBezTo>
                <a:cubicBezTo>
                  <a:pt x="10325794" y="135732"/>
                  <a:pt x="10439463" y="130373"/>
                  <a:pt x="10448511" y="127195"/>
                </a:cubicBezTo>
                <a:cubicBezTo>
                  <a:pt x="10480271" y="127883"/>
                  <a:pt x="10517412" y="101733"/>
                  <a:pt x="10561157" y="108661"/>
                </a:cubicBezTo>
                <a:cubicBezTo>
                  <a:pt x="10586930" y="103210"/>
                  <a:pt x="10622100" y="124655"/>
                  <a:pt x="10629093" y="120997"/>
                </a:cubicBezTo>
                <a:lnTo>
                  <a:pt x="10801598" y="113562"/>
                </a:lnTo>
                <a:lnTo>
                  <a:pt x="10888594" y="121439"/>
                </a:lnTo>
                <a:lnTo>
                  <a:pt x="10967891" y="131083"/>
                </a:lnTo>
                <a:lnTo>
                  <a:pt x="11085076" y="150485"/>
                </a:lnTo>
                <a:cubicBezTo>
                  <a:pt x="11115167" y="163174"/>
                  <a:pt x="11144456" y="147986"/>
                  <a:pt x="11172617" y="164976"/>
                </a:cubicBezTo>
                <a:cubicBezTo>
                  <a:pt x="11181525" y="157638"/>
                  <a:pt x="11267151" y="177614"/>
                  <a:pt x="11281340" y="184188"/>
                </a:cubicBezTo>
                <a:cubicBezTo>
                  <a:pt x="11290903" y="190213"/>
                  <a:pt x="11396426" y="186266"/>
                  <a:pt x="11406511" y="187481"/>
                </a:cubicBezTo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377B2870-45D6-4E0C-826B-695EF9497A5B}"/>
              </a:ext>
            </a:extLst>
          </p:cNvPr>
          <p:cNvSpPr txBox="1">
            <a:spLocks/>
          </p:cNvSpPr>
          <p:nvPr/>
        </p:nvSpPr>
        <p:spPr>
          <a:xfrm>
            <a:off x="406259" y="5328860"/>
            <a:ext cx="6074328" cy="101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Pablo Menéndez Suárez  (pmenendz@gmail.com)</a:t>
            </a:r>
          </a:p>
        </p:txBody>
      </p:sp>
    </p:spTree>
    <p:extLst>
      <p:ext uri="{BB962C8B-B14F-4D97-AF65-F5344CB8AC3E}">
        <p14:creationId xmlns:p14="http://schemas.microsoft.com/office/powerpoint/2010/main" val="173410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D80EA-EC77-43A7-883F-01F586E8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General del Sistema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45E38F1-1198-415F-AB1F-39E27D9AF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0" y="1825625"/>
            <a:ext cx="10276739" cy="4351338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87CB81-43F7-49EA-BDE7-7B8667B3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9" y="161927"/>
            <a:ext cx="2210163" cy="7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5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DEE76-6EE4-43BC-8479-FAB5CE82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711D2C8-A011-4B93-B808-0BCD672C5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331"/>
            <a:ext cx="10515600" cy="3769926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733544-BA2F-4DB9-BD18-E03D8E577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699" y="161927"/>
            <a:ext cx="2210163" cy="7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4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B95A7-A671-4B1A-84B9-2E6515D3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los casos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311F3-9950-4ADF-A23D-452718AF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7531" cy="4351338"/>
          </a:xfrm>
        </p:spPr>
        <p:txBody>
          <a:bodyPr>
            <a:normAutofit fontScale="92500"/>
          </a:bodyPr>
          <a:lstStyle/>
          <a:p>
            <a:r>
              <a:rPr lang="es-ES" dirty="0"/>
              <a:t>Los casos de prueba se encuentran definidos en el fichero “</a:t>
            </a:r>
            <a:r>
              <a:rPr lang="es-ES" dirty="0" err="1"/>
              <a:t>manifest.json</a:t>
            </a:r>
            <a:r>
              <a:rPr lang="es-ES" dirty="0"/>
              <a:t>”</a:t>
            </a:r>
          </a:p>
          <a:p>
            <a:r>
              <a:rPr lang="es-ES" dirty="0"/>
              <a:t>Cada caso de prueba está compuesto por:</a:t>
            </a:r>
          </a:p>
          <a:p>
            <a:pPr lvl="1"/>
            <a:r>
              <a:rPr lang="es-ES" dirty="0"/>
              <a:t>Nombre</a:t>
            </a:r>
          </a:p>
          <a:p>
            <a:pPr lvl="1"/>
            <a:r>
              <a:rPr lang="es-ES" dirty="0"/>
              <a:t>Localización ontología</a:t>
            </a:r>
          </a:p>
          <a:p>
            <a:pPr lvl="1"/>
            <a:r>
              <a:rPr lang="es-ES" dirty="0"/>
              <a:t>Localización instancias de prueba</a:t>
            </a:r>
          </a:p>
          <a:p>
            <a:pPr lvl="1"/>
            <a:r>
              <a:rPr lang="es-ES" dirty="0"/>
              <a:t>Localización </a:t>
            </a:r>
            <a:r>
              <a:rPr lang="es-ES" dirty="0" err="1"/>
              <a:t>schemas</a:t>
            </a:r>
            <a:endParaRPr lang="es-ES" dirty="0"/>
          </a:p>
          <a:p>
            <a:pPr lvl="1"/>
            <a:r>
              <a:rPr lang="es-ES" dirty="0"/>
              <a:t>Localización </a:t>
            </a:r>
            <a:r>
              <a:rPr lang="es-ES" dirty="0" err="1"/>
              <a:t>shape</a:t>
            </a:r>
            <a:r>
              <a:rPr lang="es-ES" dirty="0"/>
              <a:t> map entrada</a:t>
            </a:r>
          </a:p>
          <a:p>
            <a:pPr lvl="1"/>
            <a:r>
              <a:rPr lang="es-ES" dirty="0"/>
              <a:t>Localización </a:t>
            </a:r>
            <a:r>
              <a:rPr lang="es-ES" dirty="0" err="1"/>
              <a:t>shape</a:t>
            </a:r>
            <a:r>
              <a:rPr lang="es-ES" dirty="0"/>
              <a:t> map de salida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932E9B-BF27-49A0-AA2A-FF47926A8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608"/>
          <a:stretch/>
        </p:blipFill>
        <p:spPr>
          <a:xfrm>
            <a:off x="5910470" y="1893886"/>
            <a:ext cx="5754786" cy="3777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4D0B1F-5F55-46A2-8C9C-5A46A9A0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699" y="161927"/>
            <a:ext cx="2210163" cy="7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3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B95A7-A671-4B1A-84B9-2E6515D3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Simulación del funcionamiento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4D0B1F-5F55-46A2-8C9C-5A46A9A0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9" y="161927"/>
            <a:ext cx="2210163" cy="7772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D9929E-3F5F-420C-A372-E34D52DC1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46" b="4425"/>
          <a:stretch/>
        </p:blipFill>
        <p:spPr>
          <a:xfrm>
            <a:off x="838200" y="1690688"/>
            <a:ext cx="4822671" cy="45634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n 1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7EFD903-EA13-49F3-8B41-1451C8635C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05" b="14306"/>
          <a:stretch/>
        </p:blipFill>
        <p:spPr>
          <a:xfrm>
            <a:off x="6096000" y="1690688"/>
            <a:ext cx="5068422" cy="45634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617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B95A7-A671-4B1A-84B9-2E6515D3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GitHub: CheckRuns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4D0B1F-5F55-46A2-8C9C-5A46A9A0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9" y="161927"/>
            <a:ext cx="2210163" cy="777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165BB1-4E8A-4B37-BE88-1B549994D8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9" r="46943"/>
          <a:stretch/>
        </p:blipFill>
        <p:spPr>
          <a:xfrm>
            <a:off x="307911" y="4152064"/>
            <a:ext cx="4292082" cy="23126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490F9A-A2CC-4C6A-9D38-0E36D1806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335" y="1493993"/>
            <a:ext cx="8983329" cy="25340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5D65F2-B78B-4325-847F-AAC86D546C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474"/>
          <a:stretch/>
        </p:blipFill>
        <p:spPr>
          <a:xfrm>
            <a:off x="4060767" y="4057222"/>
            <a:ext cx="4140844" cy="237830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9A37E53-CA15-47B8-94E7-96365335BE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6789"/>
          <a:stretch/>
        </p:blipFill>
        <p:spPr>
          <a:xfrm>
            <a:off x="7941098" y="4057222"/>
            <a:ext cx="3591540" cy="22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3FCD5-C6FB-4ACC-9C74-045CB110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864441" cy="1325563"/>
          </a:xfrm>
        </p:spPr>
        <p:txBody>
          <a:bodyPr/>
          <a:lstStyle/>
          <a:p>
            <a:r>
              <a:rPr lang="es-ES" dirty="0"/>
              <a:t>Resultados (I) : GitHub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8CB6B10-64F7-45B0-9F5F-95B016C42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4" b="17369"/>
          <a:stretch/>
        </p:blipFill>
        <p:spPr>
          <a:xfrm>
            <a:off x="900343" y="1690688"/>
            <a:ext cx="7735410" cy="4518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8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B95A7-A671-4B1A-84B9-2E6515D3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(II): Ontolo-ci web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4D0B1F-5F55-46A2-8C9C-5A46A9A0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9" y="161927"/>
            <a:ext cx="2210163" cy="7772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47DAD9E-6120-4DF9-8293-6076DC9DD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9907383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14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B95A7-A671-4B1A-84B9-2E6515D3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(III): Ontolo-ci web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4D0B1F-5F55-46A2-8C9C-5A46A9A0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9" y="161927"/>
            <a:ext cx="2210163" cy="777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2319AC-4721-4730-ACB8-4120CD5FB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489"/>
          <a:stretch/>
        </p:blipFill>
        <p:spPr>
          <a:xfrm>
            <a:off x="838200" y="1518954"/>
            <a:ext cx="9369490" cy="4973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88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B95A7-A671-4B1A-84B9-2E6515D3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(IV): Ontolo-ci web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4D0B1F-5F55-46A2-8C9C-5A46A9A0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9" y="161927"/>
            <a:ext cx="2210163" cy="777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5817EE-049B-493C-A9CB-31BBFB0FB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06" y="1690688"/>
            <a:ext cx="10176588" cy="4607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75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A1DA-E445-4AC6-8B3D-4132F1D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Hercules-sync</a:t>
            </a:r>
            <a:r>
              <a:rPr lang="es-ES" dirty="0"/>
              <a:t>: Sistema de sincronización con </a:t>
            </a:r>
            <a:r>
              <a:rPr lang="es-ES" dirty="0" err="1"/>
              <a:t>wikibase</a:t>
            </a:r>
            <a:endParaRPr lang="es-ES" dirty="0"/>
          </a:p>
        </p:txBody>
      </p:sp>
      <p:pic>
        <p:nvPicPr>
          <p:cNvPr id="9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F29321A-8125-4ECB-B425-FE4FFC09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71" y="1850569"/>
            <a:ext cx="7034554" cy="4121809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9669F52E-94E9-4CB6-8270-AE4A06B45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75" y="1290694"/>
            <a:ext cx="2767225" cy="1452793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AF4F72B6-93F6-425C-93B9-49ED42974EBF}"/>
              </a:ext>
            </a:extLst>
          </p:cNvPr>
          <p:cNvSpPr txBox="1"/>
          <p:nvPr/>
        </p:nvSpPr>
        <p:spPr>
          <a:xfrm>
            <a:off x="722791" y="2372001"/>
            <a:ext cx="4434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Permite la sincronización entre una ontología y una instancia de </a:t>
            </a:r>
            <a:r>
              <a:rPr lang="es-ES" sz="1800" dirty="0" err="1"/>
              <a:t>wikibase</a:t>
            </a: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Integrado con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Despliegue con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Desarrollado en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24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C4486-DC5C-4210-BDB0-1949EF4D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4547CB-5FD2-4D85-91C4-E8FECDCFD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518695" cy="5878286"/>
          </a:xfrm>
        </p:spPr>
      </p:pic>
    </p:spTree>
    <p:extLst>
      <p:ext uri="{BB962C8B-B14F-4D97-AF65-F5344CB8AC3E}">
        <p14:creationId xmlns:p14="http://schemas.microsoft.com/office/powerpoint/2010/main" val="38497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A1DA-E445-4AC6-8B3D-4132F1D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Wikidata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9D55A4-005E-45F3-A031-A1D3AAAFD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416" y="113691"/>
            <a:ext cx="2497584" cy="63210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748BF75-61D6-4019-91D2-B2EFF80C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9815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78887A-7B1F-475E-B62C-CAF87EA88654}"/>
              </a:ext>
            </a:extLst>
          </p:cNvPr>
          <p:cNvSpPr txBox="1"/>
          <p:nvPr/>
        </p:nvSpPr>
        <p:spPr>
          <a:xfrm>
            <a:off x="749423" y="2308545"/>
            <a:ext cx="49016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Forma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parte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de Wikimedia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Wikimedia = 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organización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 que da 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soporte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 a Wikipedia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Wikidata: 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Comienza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 en 2012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Conocimiento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 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estructurado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GB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Editable por 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humanos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/bots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55 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millones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 de 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datos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 (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Marzo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, 2019)</a:t>
            </a:r>
            <a:endParaRPr lang="en-GB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1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A1DA-E445-4AC6-8B3D-4132F1D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Wikidata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9D55A4-005E-45F3-A031-A1D3AAAF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16" y="113691"/>
            <a:ext cx="2497584" cy="6321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89516D-DC06-449A-BEB9-110994957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44"/>
          <a:stretch/>
        </p:blipFill>
        <p:spPr>
          <a:xfrm>
            <a:off x="628684" y="1526857"/>
            <a:ext cx="4736418" cy="48968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74FA2A-1241-4B25-A240-C21D424AC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977" y="2019690"/>
            <a:ext cx="5457065" cy="44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A1DA-E445-4AC6-8B3D-4132F1D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Wikibase</a:t>
            </a:r>
            <a:endParaRPr lang="es-ES" dirty="0"/>
          </a:p>
        </p:txBody>
      </p:sp>
      <p:pic>
        <p:nvPicPr>
          <p:cNvPr id="9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F29321A-8125-4ECB-B425-FE4FFC09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71" y="1850569"/>
            <a:ext cx="7034554" cy="412180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7869D8-CDAC-45B9-8A64-73CE9D53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416" y="113691"/>
            <a:ext cx="2497584" cy="63210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BF65EA6-A77F-42B8-B26C-F059DF3B8E2D}"/>
              </a:ext>
            </a:extLst>
          </p:cNvPr>
          <p:cNvSpPr txBox="1"/>
          <p:nvPr/>
        </p:nvSpPr>
        <p:spPr>
          <a:xfrm>
            <a:off x="513637" y="1850569"/>
            <a:ext cx="4394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Wikibase</a:t>
            </a:r>
            <a:r>
              <a:rPr lang="en-US" dirty="0"/>
              <a:t> is the powerful, flexible and customizable knowledge base software that drives Wikidata. With </a:t>
            </a:r>
            <a:r>
              <a:rPr lang="en-US" dirty="0" err="1"/>
              <a:t>MediaWiki</a:t>
            </a:r>
            <a:r>
              <a:rPr lang="en-US" dirty="0"/>
              <a:t> as its front end and a rich JavaScript interface for data management, </a:t>
            </a:r>
            <a:r>
              <a:rPr lang="en-US" dirty="0" err="1"/>
              <a:t>Wikibase</a:t>
            </a:r>
            <a:r>
              <a:rPr lang="en-US" dirty="0"/>
              <a:t> makes collaboration easy for humans and machines alike, and its data model prioritizes language independence and knowledge diversity”.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Resumiendo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Wikibase</a:t>
            </a:r>
            <a:r>
              <a:rPr lang="en-US" dirty="0"/>
              <a:t> es el software </a:t>
            </a:r>
            <a:r>
              <a:rPr lang="en-US" dirty="0" err="1"/>
              <a:t>sobre</a:t>
            </a:r>
            <a:r>
              <a:rPr lang="en-US" dirty="0"/>
              <a:t> el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construido</a:t>
            </a:r>
            <a:r>
              <a:rPr lang="en-US" dirty="0"/>
              <a:t> Wikidata.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Wikidata es una </a:t>
            </a:r>
            <a:r>
              <a:rPr lang="en-US" dirty="0" err="1"/>
              <a:t>instancia</a:t>
            </a:r>
            <a:r>
              <a:rPr lang="en-US" dirty="0"/>
              <a:t> de </a:t>
            </a:r>
            <a:r>
              <a:rPr lang="en-US" dirty="0" err="1"/>
              <a:t>wikibase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propia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1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A1E09-149C-4BF7-9D60-207AEF8A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general del sistema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9E4B64E-5DC3-4E3F-BBC4-9A1B7C08A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643" y="1825625"/>
            <a:ext cx="9981994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604598-BBE6-4525-8031-4B3168F4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416" y="113691"/>
            <a:ext cx="2497584" cy="6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8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A1DA-E445-4AC6-8B3D-4132F1D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7869D8-CDAC-45B9-8A64-73CE9D53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16" y="113691"/>
            <a:ext cx="2497584" cy="63210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BF65EA6-A77F-42B8-B26C-F059DF3B8E2D}"/>
              </a:ext>
            </a:extLst>
          </p:cNvPr>
          <p:cNvSpPr txBox="1"/>
          <p:nvPr/>
        </p:nvSpPr>
        <p:spPr>
          <a:xfrm>
            <a:off x="522514" y="2090057"/>
            <a:ext cx="439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20D515-DC99-41BD-AF54-C3F4B8FC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6" y="2274723"/>
            <a:ext cx="5238556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CE4AD09-80ED-473E-BD4D-A8BB613BE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138"/>
          <a:stretch/>
        </p:blipFill>
        <p:spPr>
          <a:xfrm>
            <a:off x="6296611" y="1419608"/>
            <a:ext cx="5057189" cy="452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BF9BEE43-E3B3-4EBC-8782-70BC6A48AE58}"/>
              </a:ext>
            </a:extLst>
          </p:cNvPr>
          <p:cNvSpPr/>
          <p:nvPr/>
        </p:nvSpPr>
        <p:spPr>
          <a:xfrm>
            <a:off x="5458411" y="3837552"/>
            <a:ext cx="765113" cy="5224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3ED58F-76AD-4D33-96E2-D9E56A9066BA}"/>
              </a:ext>
            </a:extLst>
          </p:cNvPr>
          <p:cNvSpPr txBox="1"/>
          <p:nvPr/>
        </p:nvSpPr>
        <p:spPr>
          <a:xfrm>
            <a:off x="2264114" y="6052916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Ontología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94029D-08C0-4C70-B7AA-C437ACE50B1C}"/>
              </a:ext>
            </a:extLst>
          </p:cNvPr>
          <p:cNvSpPr txBox="1"/>
          <p:nvPr/>
        </p:nvSpPr>
        <p:spPr>
          <a:xfrm>
            <a:off x="7765002" y="6052916"/>
            <a:ext cx="249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Instancia de </a:t>
            </a:r>
            <a:r>
              <a:rPr lang="es-ES" dirty="0" err="1"/>
              <a:t>wikibase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53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3C6F5-A229-4DA1-8220-BE626D2D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DBC3B2-06B1-43EE-A057-B840C8A4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533"/>
          <a:stretch/>
        </p:blipFill>
        <p:spPr>
          <a:xfrm>
            <a:off x="548952" y="1731523"/>
            <a:ext cx="5292012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0B0846-273F-4F1F-8CFF-12CBF5F3B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5"/>
          <a:stretch/>
        </p:blipFill>
        <p:spPr>
          <a:xfrm>
            <a:off x="6351038" y="1690688"/>
            <a:ext cx="4428422" cy="439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17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56999-B4C7-460C-82F7-0E49C21A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7" y="1716834"/>
            <a:ext cx="7414727" cy="208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¿Preguntas?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916803-DB5B-41EA-A592-86425F415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0501"/>
            <a:ext cx="12192000" cy="1157500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29109 w 12192000"/>
              <a:gd name="connsiteY92" fmla="*/ 109777 h 1163932"/>
              <a:gd name="connsiteX93" fmla="*/ 8237963 w 12192000"/>
              <a:gd name="connsiteY93" fmla="*/ 113428 h 1163932"/>
              <a:gd name="connsiteX94" fmla="*/ 8248358 w 12192000"/>
              <a:gd name="connsiteY94" fmla="*/ 112494 h 1163932"/>
              <a:gd name="connsiteX95" fmla="*/ 8249309 w 12192000"/>
              <a:gd name="connsiteY95" fmla="*/ 113130 h 1163932"/>
              <a:gd name="connsiteX96" fmla="*/ 8249997 w 12192000"/>
              <a:gd name="connsiteY96" fmla="*/ 112347 h 1163932"/>
              <a:gd name="connsiteX97" fmla="*/ 8272162 w 12192000"/>
              <a:gd name="connsiteY97" fmla="*/ 110356 h 1163932"/>
              <a:gd name="connsiteX98" fmla="*/ 8292349 w 12192000"/>
              <a:gd name="connsiteY98" fmla="*/ 103912 h 1163932"/>
              <a:gd name="connsiteX99" fmla="*/ 8292491 w 12192000"/>
              <a:gd name="connsiteY99" fmla="*/ 103935 h 1163932"/>
              <a:gd name="connsiteX100" fmla="*/ 8307239 w 12192000"/>
              <a:gd name="connsiteY100" fmla="*/ 101023 h 1163932"/>
              <a:gd name="connsiteX101" fmla="*/ 8339282 w 12192000"/>
              <a:gd name="connsiteY101" fmla="*/ 115374 h 1163932"/>
              <a:gd name="connsiteX102" fmla="*/ 8346156 w 12192000"/>
              <a:gd name="connsiteY102" fmla="*/ 117659 h 1163932"/>
              <a:gd name="connsiteX103" fmla="*/ 8346467 w 12192000"/>
              <a:gd name="connsiteY103" fmla="*/ 117456 h 1163932"/>
              <a:gd name="connsiteX104" fmla="*/ 8354069 w 12192000"/>
              <a:gd name="connsiteY104" fmla="*/ 119374 h 1163932"/>
              <a:gd name="connsiteX105" fmla="*/ 8358687 w 12192000"/>
              <a:gd name="connsiteY105" fmla="*/ 121825 h 1163932"/>
              <a:gd name="connsiteX106" fmla="*/ 8433385 w 12192000"/>
              <a:gd name="connsiteY106" fmla="*/ 106101 h 1163932"/>
              <a:gd name="connsiteX107" fmla="*/ 8533779 w 12192000"/>
              <a:gd name="connsiteY107" fmla="*/ 104806 h 1163932"/>
              <a:gd name="connsiteX108" fmla="*/ 8632833 w 12192000"/>
              <a:gd name="connsiteY108" fmla="*/ 106964 h 1163932"/>
              <a:gd name="connsiteX109" fmla="*/ 8668523 w 12192000"/>
              <a:gd name="connsiteY109" fmla="*/ 109411 h 1163932"/>
              <a:gd name="connsiteX110" fmla="*/ 8732893 w 12192000"/>
              <a:gd name="connsiteY110" fmla="*/ 106423 h 1163932"/>
              <a:gd name="connsiteX111" fmla="*/ 8764071 w 12192000"/>
              <a:gd name="connsiteY111" fmla="*/ 101019 h 1163932"/>
              <a:gd name="connsiteX112" fmla="*/ 8767004 w 12192000"/>
              <a:gd name="connsiteY112" fmla="*/ 97951 h 1163932"/>
              <a:gd name="connsiteX113" fmla="*/ 8772553 w 12192000"/>
              <a:gd name="connsiteY113" fmla="*/ 96746 h 1163932"/>
              <a:gd name="connsiteX114" fmla="*/ 8787201 w 12192000"/>
              <a:gd name="connsiteY114" fmla="*/ 98465 h 1163932"/>
              <a:gd name="connsiteX115" fmla="*/ 8792624 w 12192000"/>
              <a:gd name="connsiteY115" fmla="*/ 99935 h 1163932"/>
              <a:gd name="connsiteX116" fmla="*/ 8800741 w 12192000"/>
              <a:gd name="connsiteY116" fmla="*/ 100329 h 1163932"/>
              <a:gd name="connsiteX117" fmla="*/ 8800966 w 12192000"/>
              <a:gd name="connsiteY117" fmla="*/ 100077 h 1163932"/>
              <a:gd name="connsiteX118" fmla="*/ 8808513 w 12192000"/>
              <a:gd name="connsiteY118" fmla="*/ 100962 h 1163932"/>
              <a:gd name="connsiteX119" fmla="*/ 8845110 w 12192000"/>
              <a:gd name="connsiteY119" fmla="*/ 108611 h 1163932"/>
              <a:gd name="connsiteX120" fmla="*/ 8896773 w 12192000"/>
              <a:gd name="connsiteY120" fmla="*/ 86101 h 1163932"/>
              <a:gd name="connsiteX121" fmla="*/ 8917529 w 12192000"/>
              <a:gd name="connsiteY121" fmla="*/ 82805 h 1163932"/>
              <a:gd name="connsiteX122" fmla="*/ 8929546 w 12192000"/>
              <a:gd name="connsiteY122" fmla="*/ 78543 h 1163932"/>
              <a:gd name="connsiteX123" fmla="*/ 9026654 w 12192000"/>
              <a:gd name="connsiteY123" fmla="*/ 99852 h 1163932"/>
              <a:gd name="connsiteX124" fmla="*/ 9040737 w 12192000"/>
              <a:gd name="connsiteY124" fmla="*/ 105786 h 1163932"/>
              <a:gd name="connsiteX125" fmla="*/ 9052026 w 12192000"/>
              <a:gd name="connsiteY125" fmla="*/ 115808 h 1163932"/>
              <a:gd name="connsiteX126" fmla="*/ 9203241 w 12192000"/>
              <a:gd name="connsiteY126" fmla="*/ 118145 h 1163932"/>
              <a:gd name="connsiteX127" fmla="*/ 9415584 w 12192000"/>
              <a:gd name="connsiteY127" fmla="*/ 163588 h 1163932"/>
              <a:gd name="connsiteX128" fmla="*/ 9505102 w 12192000"/>
              <a:gd name="connsiteY128" fmla="*/ 147474 h 1163932"/>
              <a:gd name="connsiteX129" fmla="*/ 9643040 w 12192000"/>
              <a:gd name="connsiteY129" fmla="*/ 164665 h 1163932"/>
              <a:gd name="connsiteX130" fmla="*/ 9762999 w 12192000"/>
              <a:gd name="connsiteY130" fmla="*/ 169055 h 1163932"/>
              <a:gd name="connsiteX131" fmla="*/ 9776183 w 12192000"/>
              <a:gd name="connsiteY131" fmla="*/ 168623 h 1163932"/>
              <a:gd name="connsiteX132" fmla="*/ 9780532 w 12192000"/>
              <a:gd name="connsiteY132" fmla="*/ 162255 h 1163932"/>
              <a:gd name="connsiteX133" fmla="*/ 9824924 w 12192000"/>
              <a:gd name="connsiteY133" fmla="*/ 158079 h 1163932"/>
              <a:gd name="connsiteX134" fmla="*/ 9910588 w 12192000"/>
              <a:gd name="connsiteY134" fmla="*/ 160759 h 1163932"/>
              <a:gd name="connsiteX135" fmla="*/ 9924173 w 12192000"/>
              <a:gd name="connsiteY135" fmla="*/ 165023 h 1163932"/>
              <a:gd name="connsiteX136" fmla="*/ 10010969 w 12192000"/>
              <a:gd name="connsiteY136" fmla="*/ 162234 h 1163932"/>
              <a:gd name="connsiteX137" fmla="*/ 10070699 w 12192000"/>
              <a:gd name="connsiteY137" fmla="*/ 164286 h 1163932"/>
              <a:gd name="connsiteX138" fmla="*/ 10083825 w 12192000"/>
              <a:gd name="connsiteY138" fmla="*/ 168444 h 1163932"/>
              <a:gd name="connsiteX139" fmla="*/ 10097932 w 12192000"/>
              <a:gd name="connsiteY139" fmla="*/ 161160 h 1163932"/>
              <a:gd name="connsiteX140" fmla="*/ 10101779 w 12192000"/>
              <a:gd name="connsiteY140" fmla="*/ 155488 h 1163932"/>
              <a:gd name="connsiteX141" fmla="*/ 10149437 w 12192000"/>
              <a:gd name="connsiteY141" fmla="*/ 158598 h 1163932"/>
              <a:gd name="connsiteX142" fmla="*/ 10155104 w 12192000"/>
              <a:gd name="connsiteY142" fmla="*/ 158045 h 1163932"/>
              <a:gd name="connsiteX143" fmla="*/ 10250982 w 12192000"/>
              <a:gd name="connsiteY143" fmla="*/ 135074 h 1163932"/>
              <a:gd name="connsiteX144" fmla="*/ 10343301 w 12192000"/>
              <a:gd name="connsiteY144" fmla="*/ 97316 h 1163932"/>
              <a:gd name="connsiteX145" fmla="*/ 10366625 w 12192000"/>
              <a:gd name="connsiteY145" fmla="*/ 85860 h 1163932"/>
              <a:gd name="connsiteX146" fmla="*/ 10433505 w 12192000"/>
              <a:gd name="connsiteY146" fmla="*/ 71432 h 1163932"/>
              <a:gd name="connsiteX147" fmla="*/ 10547510 w 12192000"/>
              <a:gd name="connsiteY147" fmla="*/ 53678 h 1163932"/>
              <a:gd name="connsiteX148" fmla="*/ 10588150 w 12192000"/>
              <a:gd name="connsiteY148" fmla="*/ 38719 h 1163932"/>
              <a:gd name="connsiteX149" fmla="*/ 10589457 w 12192000"/>
              <a:gd name="connsiteY149" fmla="*/ 31728 h 1163932"/>
              <a:gd name="connsiteX150" fmla="*/ 10699976 w 12192000"/>
              <a:gd name="connsiteY150" fmla="*/ 49777 h 1163932"/>
              <a:gd name="connsiteX151" fmla="*/ 10812237 w 12192000"/>
              <a:gd name="connsiteY151" fmla="*/ 52759 h 1163932"/>
              <a:gd name="connsiteX152" fmla="*/ 10869837 w 12192000"/>
              <a:gd name="connsiteY152" fmla="*/ 72227 h 1163932"/>
              <a:gd name="connsiteX153" fmla="*/ 10881770 w 12192000"/>
              <a:gd name="connsiteY153" fmla="*/ 80104 h 1163932"/>
              <a:gd name="connsiteX154" fmla="*/ 10896899 w 12192000"/>
              <a:gd name="connsiteY154" fmla="*/ 77163 h 1163932"/>
              <a:gd name="connsiteX155" fmla="*/ 10901748 w 12192000"/>
              <a:gd name="connsiteY155" fmla="*/ 72784 h 1163932"/>
              <a:gd name="connsiteX156" fmla="*/ 10947419 w 12192000"/>
              <a:gd name="connsiteY156" fmla="*/ 89748 h 1163932"/>
              <a:gd name="connsiteX157" fmla="*/ 10953034 w 12192000"/>
              <a:gd name="connsiteY157" fmla="*/ 90870 h 1163932"/>
              <a:gd name="connsiteX158" fmla="*/ 10992070 w 12192000"/>
              <a:gd name="connsiteY158" fmla="*/ 95273 h 1163932"/>
              <a:gd name="connsiteX159" fmla="*/ 11112372 w 12192000"/>
              <a:gd name="connsiteY159" fmla="*/ 88679 h 1163932"/>
              <a:gd name="connsiteX160" fmla="*/ 11147719 w 12192000"/>
              <a:gd name="connsiteY160" fmla="*/ 86992 h 1163932"/>
              <a:gd name="connsiteX161" fmla="*/ 11172617 w 12192000"/>
              <a:gd name="connsiteY161" fmla="*/ 82697 h 1163932"/>
              <a:gd name="connsiteX162" fmla="*/ 11240397 w 12192000"/>
              <a:gd name="connsiteY162" fmla="*/ 88262 h 1163932"/>
              <a:gd name="connsiteX163" fmla="*/ 11270034 w 12192000"/>
              <a:gd name="connsiteY163" fmla="*/ 98379 h 1163932"/>
              <a:gd name="connsiteX164" fmla="*/ 11293091 w 12192000"/>
              <a:gd name="connsiteY164" fmla="*/ 98474 h 1163932"/>
              <a:gd name="connsiteX165" fmla="*/ 11310949 w 12192000"/>
              <a:gd name="connsiteY165" fmla="*/ 104274 h 1163932"/>
              <a:gd name="connsiteX166" fmla="*/ 11345279 w 12192000"/>
              <a:gd name="connsiteY166" fmla="*/ 101883 h 1163932"/>
              <a:gd name="connsiteX167" fmla="*/ 11354597 w 12192000"/>
              <a:gd name="connsiteY167" fmla="*/ 104385 h 1163932"/>
              <a:gd name="connsiteX168" fmla="*/ 11367725 w 12192000"/>
              <a:gd name="connsiteY168" fmla="*/ 104431 h 1163932"/>
              <a:gd name="connsiteX169" fmla="*/ 11399832 w 12192000"/>
              <a:gd name="connsiteY169" fmla="*/ 117048 h 1163932"/>
              <a:gd name="connsiteX170" fmla="*/ 11487595 w 12192000"/>
              <a:gd name="connsiteY170" fmla="*/ 158754 h 1163932"/>
              <a:gd name="connsiteX171" fmla="*/ 11590850 w 12192000"/>
              <a:gd name="connsiteY171" fmla="*/ 244984 h 1163932"/>
              <a:gd name="connsiteX172" fmla="*/ 11736204 w 12192000"/>
              <a:gd name="connsiteY172" fmla="*/ 283941 h 1163932"/>
              <a:gd name="connsiteX173" fmla="*/ 11760331 w 12192000"/>
              <a:gd name="connsiteY173" fmla="*/ 298368 h 1163932"/>
              <a:gd name="connsiteX174" fmla="*/ 11819139 w 12192000"/>
              <a:gd name="connsiteY174" fmla="*/ 310575 h 1163932"/>
              <a:gd name="connsiteX175" fmla="*/ 11821967 w 12192000"/>
              <a:gd name="connsiteY175" fmla="*/ 312222 h 1163932"/>
              <a:gd name="connsiteX176" fmla="*/ 11847125 w 12192000"/>
              <a:gd name="connsiteY176" fmla="*/ 303833 h 1163932"/>
              <a:gd name="connsiteX177" fmla="*/ 11980134 w 12192000"/>
              <a:gd name="connsiteY177" fmla="*/ 328343 h 1163932"/>
              <a:gd name="connsiteX178" fmla="*/ 12174576 w 12192000"/>
              <a:gd name="connsiteY178" fmla="*/ 382540 h 1163932"/>
              <a:gd name="connsiteX179" fmla="*/ 12192000 w 12192000"/>
              <a:gd name="connsiteY179" fmla="*/ 385665 h 1163932"/>
              <a:gd name="connsiteX180" fmla="*/ 12192000 w 12192000"/>
              <a:gd name="connsiteY180" fmla="*/ 1163932 h 1163932"/>
              <a:gd name="connsiteX181" fmla="*/ 0 w 12192000"/>
              <a:gd name="connsiteY181" fmla="*/ 1163932 h 1163932"/>
              <a:gd name="connsiteX182" fmla="*/ 0 w 12192000"/>
              <a:gd name="connsiteY182" fmla="*/ 489977 h 1163932"/>
              <a:gd name="connsiteX183" fmla="*/ 5331 w 12192000"/>
              <a:gd name="connsiteY183" fmla="*/ 489229 h 1163932"/>
              <a:gd name="connsiteX184" fmla="*/ 39902 w 12192000"/>
              <a:gd name="connsiteY184" fmla="*/ 478716 h 1163932"/>
              <a:gd name="connsiteX185" fmla="*/ 117880 w 12192000"/>
              <a:gd name="connsiteY185" fmla="*/ 427388 h 1163932"/>
              <a:gd name="connsiteX186" fmla="*/ 238140 w 12192000"/>
              <a:gd name="connsiteY186" fmla="*/ 385729 h 1163932"/>
              <a:gd name="connsiteX187" fmla="*/ 249589 w 12192000"/>
              <a:gd name="connsiteY187" fmla="*/ 385949 h 1163932"/>
              <a:gd name="connsiteX188" fmla="*/ 296963 w 12192000"/>
              <a:gd name="connsiteY188" fmla="*/ 362534 h 1163932"/>
              <a:gd name="connsiteX189" fmla="*/ 339235 w 12192000"/>
              <a:gd name="connsiteY189" fmla="*/ 330857 h 1163932"/>
              <a:gd name="connsiteX190" fmla="*/ 447152 w 12192000"/>
              <a:gd name="connsiteY190" fmla="*/ 333855 h 1163932"/>
              <a:gd name="connsiteX191" fmla="*/ 475247 w 12192000"/>
              <a:gd name="connsiteY191" fmla="*/ 343146 h 1163932"/>
              <a:gd name="connsiteX192" fmla="*/ 477967 w 12192000"/>
              <a:gd name="connsiteY192" fmla="*/ 344392 h 1163932"/>
              <a:gd name="connsiteX193" fmla="*/ 527683 w 12192000"/>
              <a:gd name="connsiteY193" fmla="*/ 339655 h 1163932"/>
              <a:gd name="connsiteX194" fmla="*/ 703732 w 12192000"/>
              <a:gd name="connsiteY194" fmla="*/ 323031 h 1163932"/>
              <a:gd name="connsiteX195" fmla="*/ 853391 w 12192000"/>
              <a:gd name="connsiteY195" fmla="*/ 310023 h 1163932"/>
              <a:gd name="connsiteX196" fmla="*/ 925332 w 12192000"/>
              <a:gd name="connsiteY196" fmla="*/ 305118 h 1163932"/>
              <a:gd name="connsiteX197" fmla="*/ 941286 w 12192000"/>
              <a:gd name="connsiteY197" fmla="*/ 295364 h 1163932"/>
              <a:gd name="connsiteX198" fmla="*/ 950845 w 12192000"/>
              <a:gd name="connsiteY198" fmla="*/ 293027 h 1163932"/>
              <a:gd name="connsiteX199" fmla="*/ 953292 w 12192000"/>
              <a:gd name="connsiteY199" fmla="*/ 287324 h 1163932"/>
              <a:gd name="connsiteX200" fmla="*/ 967499 w 12192000"/>
              <a:gd name="connsiteY200" fmla="*/ 280192 h 1163932"/>
              <a:gd name="connsiteX201" fmla="*/ 985161 w 12192000"/>
              <a:gd name="connsiteY201" fmla="*/ 277297 h 1163932"/>
              <a:gd name="connsiteX202" fmla="*/ 1069267 w 12192000"/>
              <a:gd name="connsiteY202" fmla="*/ 269198 h 1163932"/>
              <a:gd name="connsiteX203" fmla="*/ 1138407 w 12192000"/>
              <a:gd name="connsiteY203" fmla="*/ 252999 h 1163932"/>
              <a:gd name="connsiteX204" fmla="*/ 1164931 w 12192000"/>
              <a:gd name="connsiteY204" fmla="*/ 245054 h 1163932"/>
              <a:gd name="connsiteX205" fmla="*/ 1211622 w 12192000"/>
              <a:gd name="connsiteY205" fmla="*/ 227108 h 1163932"/>
              <a:gd name="connsiteX206" fmla="*/ 1274567 w 12192000"/>
              <a:gd name="connsiteY206" fmla="*/ 209812 h 1163932"/>
              <a:gd name="connsiteX207" fmla="*/ 1325029 w 12192000"/>
              <a:gd name="connsiteY207" fmla="*/ 214369 h 1163932"/>
              <a:gd name="connsiteX208" fmla="*/ 1356805 w 12192000"/>
              <a:gd name="connsiteY208" fmla="*/ 210054 h 1163932"/>
              <a:gd name="connsiteX209" fmla="*/ 1468752 w 12192000"/>
              <a:gd name="connsiteY209" fmla="*/ 221036 h 1163932"/>
              <a:gd name="connsiteX210" fmla="*/ 1650750 w 12192000"/>
              <a:gd name="connsiteY210" fmla="*/ 171522 h 1163932"/>
              <a:gd name="connsiteX211" fmla="*/ 1655056 w 12192000"/>
              <a:gd name="connsiteY211" fmla="*/ 178538 h 1163932"/>
              <a:gd name="connsiteX212" fmla="*/ 1683220 w 12192000"/>
              <a:gd name="connsiteY212" fmla="*/ 176084 h 1163932"/>
              <a:gd name="connsiteX213" fmla="*/ 1685599 w 12192000"/>
              <a:gd name="connsiteY213" fmla="*/ 171820 h 1163932"/>
              <a:gd name="connsiteX214" fmla="*/ 1689230 w 12192000"/>
              <a:gd name="connsiteY214" fmla="*/ 171091 h 1163932"/>
              <a:gd name="connsiteX215" fmla="*/ 1691052 w 12192000"/>
              <a:gd name="connsiteY215" fmla="*/ 175010 h 1163932"/>
              <a:gd name="connsiteX216" fmla="*/ 1735783 w 12192000"/>
              <a:gd name="connsiteY216" fmla="*/ 183832 h 1163932"/>
              <a:gd name="connsiteX217" fmla="*/ 1797102 w 12192000"/>
              <a:gd name="connsiteY217" fmla="*/ 188721 h 1163932"/>
              <a:gd name="connsiteX218" fmla="*/ 1845638 w 12192000"/>
              <a:gd name="connsiteY218" fmla="*/ 170206 h 1163932"/>
              <a:gd name="connsiteX219" fmla="*/ 1848980 w 12192000"/>
              <a:gd name="connsiteY219" fmla="*/ 173948 h 1163932"/>
              <a:gd name="connsiteX220" fmla="*/ 1880587 w 12192000"/>
              <a:gd name="connsiteY220" fmla="*/ 171938 h 1163932"/>
              <a:gd name="connsiteX221" fmla="*/ 1995803 w 12192000"/>
              <a:gd name="connsiteY221" fmla="*/ 138279 h 1163932"/>
              <a:gd name="connsiteX222" fmla="*/ 2057448 w 12192000"/>
              <a:gd name="connsiteY222" fmla="*/ 135082 h 1163932"/>
              <a:gd name="connsiteX223" fmla="*/ 2119088 w 12192000"/>
              <a:gd name="connsiteY223" fmla="*/ 119940 h 1163932"/>
              <a:gd name="connsiteX224" fmla="*/ 2138831 w 12192000"/>
              <a:gd name="connsiteY224" fmla="*/ 122626 h 1163932"/>
              <a:gd name="connsiteX225" fmla="*/ 2174180 w 12192000"/>
              <a:gd name="connsiteY225" fmla="*/ 117121 h 1163932"/>
              <a:gd name="connsiteX226" fmla="*/ 2214259 w 12192000"/>
              <a:gd name="connsiteY226" fmla="*/ 116974 h 1163932"/>
              <a:gd name="connsiteX227" fmla="*/ 2264911 w 12192000"/>
              <a:gd name="connsiteY227" fmla="*/ 108071 h 1163932"/>
              <a:gd name="connsiteX228" fmla="*/ 2298963 w 12192000"/>
              <a:gd name="connsiteY228" fmla="*/ 107788 h 1163932"/>
              <a:gd name="connsiteX229" fmla="*/ 2454058 w 12192000"/>
              <a:gd name="connsiteY229" fmla="*/ 73698 h 1163932"/>
              <a:gd name="connsiteX230" fmla="*/ 2534188 w 12192000"/>
              <a:gd name="connsiteY230" fmla="*/ 70162 h 1163932"/>
              <a:gd name="connsiteX231" fmla="*/ 2616912 w 12192000"/>
              <a:gd name="connsiteY231" fmla="*/ 51189 h 1163932"/>
              <a:gd name="connsiteX232" fmla="*/ 2698592 w 12192000"/>
              <a:gd name="connsiteY232" fmla="*/ 42305 h 1163932"/>
              <a:gd name="connsiteX233" fmla="*/ 2891953 w 12192000"/>
              <a:gd name="connsiteY233" fmla="*/ 34973 h 1163932"/>
              <a:gd name="connsiteX234" fmla="*/ 2955508 w 12192000"/>
              <a:gd name="connsiteY234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8929546 w 12192000"/>
              <a:gd name="connsiteY121" fmla="*/ 78543 h 1163932"/>
              <a:gd name="connsiteX122" fmla="*/ 9026654 w 12192000"/>
              <a:gd name="connsiteY122" fmla="*/ 99852 h 1163932"/>
              <a:gd name="connsiteX123" fmla="*/ 9040737 w 12192000"/>
              <a:gd name="connsiteY123" fmla="*/ 105786 h 1163932"/>
              <a:gd name="connsiteX124" fmla="*/ 9052026 w 12192000"/>
              <a:gd name="connsiteY124" fmla="*/ 115808 h 1163932"/>
              <a:gd name="connsiteX125" fmla="*/ 9203241 w 12192000"/>
              <a:gd name="connsiteY125" fmla="*/ 118145 h 1163932"/>
              <a:gd name="connsiteX126" fmla="*/ 9415584 w 12192000"/>
              <a:gd name="connsiteY126" fmla="*/ 163588 h 1163932"/>
              <a:gd name="connsiteX127" fmla="*/ 9505102 w 12192000"/>
              <a:gd name="connsiteY127" fmla="*/ 147474 h 1163932"/>
              <a:gd name="connsiteX128" fmla="*/ 9643040 w 12192000"/>
              <a:gd name="connsiteY128" fmla="*/ 164665 h 1163932"/>
              <a:gd name="connsiteX129" fmla="*/ 9762999 w 12192000"/>
              <a:gd name="connsiteY129" fmla="*/ 169055 h 1163932"/>
              <a:gd name="connsiteX130" fmla="*/ 9776183 w 12192000"/>
              <a:gd name="connsiteY130" fmla="*/ 168623 h 1163932"/>
              <a:gd name="connsiteX131" fmla="*/ 9780532 w 12192000"/>
              <a:gd name="connsiteY131" fmla="*/ 162255 h 1163932"/>
              <a:gd name="connsiteX132" fmla="*/ 9824924 w 12192000"/>
              <a:gd name="connsiteY132" fmla="*/ 158079 h 1163932"/>
              <a:gd name="connsiteX133" fmla="*/ 9910588 w 12192000"/>
              <a:gd name="connsiteY133" fmla="*/ 160759 h 1163932"/>
              <a:gd name="connsiteX134" fmla="*/ 9924173 w 12192000"/>
              <a:gd name="connsiteY134" fmla="*/ 165023 h 1163932"/>
              <a:gd name="connsiteX135" fmla="*/ 10010969 w 12192000"/>
              <a:gd name="connsiteY135" fmla="*/ 162234 h 1163932"/>
              <a:gd name="connsiteX136" fmla="*/ 10070699 w 12192000"/>
              <a:gd name="connsiteY136" fmla="*/ 164286 h 1163932"/>
              <a:gd name="connsiteX137" fmla="*/ 10083825 w 12192000"/>
              <a:gd name="connsiteY137" fmla="*/ 168444 h 1163932"/>
              <a:gd name="connsiteX138" fmla="*/ 10097932 w 12192000"/>
              <a:gd name="connsiteY138" fmla="*/ 161160 h 1163932"/>
              <a:gd name="connsiteX139" fmla="*/ 10101779 w 12192000"/>
              <a:gd name="connsiteY139" fmla="*/ 155488 h 1163932"/>
              <a:gd name="connsiteX140" fmla="*/ 10149437 w 12192000"/>
              <a:gd name="connsiteY140" fmla="*/ 158598 h 1163932"/>
              <a:gd name="connsiteX141" fmla="*/ 10155104 w 12192000"/>
              <a:gd name="connsiteY141" fmla="*/ 158045 h 1163932"/>
              <a:gd name="connsiteX142" fmla="*/ 10250982 w 12192000"/>
              <a:gd name="connsiteY142" fmla="*/ 135074 h 1163932"/>
              <a:gd name="connsiteX143" fmla="*/ 10343301 w 12192000"/>
              <a:gd name="connsiteY143" fmla="*/ 97316 h 1163932"/>
              <a:gd name="connsiteX144" fmla="*/ 10366625 w 12192000"/>
              <a:gd name="connsiteY144" fmla="*/ 85860 h 1163932"/>
              <a:gd name="connsiteX145" fmla="*/ 10433505 w 12192000"/>
              <a:gd name="connsiteY145" fmla="*/ 71432 h 1163932"/>
              <a:gd name="connsiteX146" fmla="*/ 10547510 w 12192000"/>
              <a:gd name="connsiteY146" fmla="*/ 53678 h 1163932"/>
              <a:gd name="connsiteX147" fmla="*/ 10588150 w 12192000"/>
              <a:gd name="connsiteY147" fmla="*/ 38719 h 1163932"/>
              <a:gd name="connsiteX148" fmla="*/ 10589457 w 12192000"/>
              <a:gd name="connsiteY148" fmla="*/ 31728 h 1163932"/>
              <a:gd name="connsiteX149" fmla="*/ 10699976 w 12192000"/>
              <a:gd name="connsiteY149" fmla="*/ 49777 h 1163932"/>
              <a:gd name="connsiteX150" fmla="*/ 10812237 w 12192000"/>
              <a:gd name="connsiteY150" fmla="*/ 52759 h 1163932"/>
              <a:gd name="connsiteX151" fmla="*/ 10869837 w 12192000"/>
              <a:gd name="connsiteY151" fmla="*/ 72227 h 1163932"/>
              <a:gd name="connsiteX152" fmla="*/ 10881770 w 12192000"/>
              <a:gd name="connsiteY152" fmla="*/ 80104 h 1163932"/>
              <a:gd name="connsiteX153" fmla="*/ 10896899 w 12192000"/>
              <a:gd name="connsiteY153" fmla="*/ 77163 h 1163932"/>
              <a:gd name="connsiteX154" fmla="*/ 10901748 w 12192000"/>
              <a:gd name="connsiteY154" fmla="*/ 72784 h 1163932"/>
              <a:gd name="connsiteX155" fmla="*/ 10947419 w 12192000"/>
              <a:gd name="connsiteY155" fmla="*/ 89748 h 1163932"/>
              <a:gd name="connsiteX156" fmla="*/ 10953034 w 12192000"/>
              <a:gd name="connsiteY156" fmla="*/ 90870 h 1163932"/>
              <a:gd name="connsiteX157" fmla="*/ 10992070 w 12192000"/>
              <a:gd name="connsiteY157" fmla="*/ 95273 h 1163932"/>
              <a:gd name="connsiteX158" fmla="*/ 11112372 w 12192000"/>
              <a:gd name="connsiteY158" fmla="*/ 88679 h 1163932"/>
              <a:gd name="connsiteX159" fmla="*/ 11147719 w 12192000"/>
              <a:gd name="connsiteY159" fmla="*/ 86992 h 1163932"/>
              <a:gd name="connsiteX160" fmla="*/ 11172617 w 12192000"/>
              <a:gd name="connsiteY160" fmla="*/ 82697 h 1163932"/>
              <a:gd name="connsiteX161" fmla="*/ 11240397 w 12192000"/>
              <a:gd name="connsiteY161" fmla="*/ 88262 h 1163932"/>
              <a:gd name="connsiteX162" fmla="*/ 11270034 w 12192000"/>
              <a:gd name="connsiteY162" fmla="*/ 98379 h 1163932"/>
              <a:gd name="connsiteX163" fmla="*/ 11293091 w 12192000"/>
              <a:gd name="connsiteY163" fmla="*/ 98474 h 1163932"/>
              <a:gd name="connsiteX164" fmla="*/ 11310949 w 12192000"/>
              <a:gd name="connsiteY164" fmla="*/ 104274 h 1163932"/>
              <a:gd name="connsiteX165" fmla="*/ 11345279 w 12192000"/>
              <a:gd name="connsiteY165" fmla="*/ 101883 h 1163932"/>
              <a:gd name="connsiteX166" fmla="*/ 11354597 w 12192000"/>
              <a:gd name="connsiteY166" fmla="*/ 104385 h 1163932"/>
              <a:gd name="connsiteX167" fmla="*/ 11367725 w 12192000"/>
              <a:gd name="connsiteY167" fmla="*/ 104431 h 1163932"/>
              <a:gd name="connsiteX168" fmla="*/ 11399832 w 12192000"/>
              <a:gd name="connsiteY168" fmla="*/ 117048 h 1163932"/>
              <a:gd name="connsiteX169" fmla="*/ 11487595 w 12192000"/>
              <a:gd name="connsiteY169" fmla="*/ 158754 h 1163932"/>
              <a:gd name="connsiteX170" fmla="*/ 11590850 w 12192000"/>
              <a:gd name="connsiteY170" fmla="*/ 244984 h 1163932"/>
              <a:gd name="connsiteX171" fmla="*/ 11736204 w 12192000"/>
              <a:gd name="connsiteY171" fmla="*/ 283941 h 1163932"/>
              <a:gd name="connsiteX172" fmla="*/ 11760331 w 12192000"/>
              <a:gd name="connsiteY172" fmla="*/ 298368 h 1163932"/>
              <a:gd name="connsiteX173" fmla="*/ 11819139 w 12192000"/>
              <a:gd name="connsiteY173" fmla="*/ 310575 h 1163932"/>
              <a:gd name="connsiteX174" fmla="*/ 11821967 w 12192000"/>
              <a:gd name="connsiteY174" fmla="*/ 312222 h 1163932"/>
              <a:gd name="connsiteX175" fmla="*/ 11847125 w 12192000"/>
              <a:gd name="connsiteY175" fmla="*/ 303833 h 1163932"/>
              <a:gd name="connsiteX176" fmla="*/ 11980134 w 12192000"/>
              <a:gd name="connsiteY176" fmla="*/ 328343 h 1163932"/>
              <a:gd name="connsiteX177" fmla="*/ 12174576 w 12192000"/>
              <a:gd name="connsiteY177" fmla="*/ 382540 h 1163932"/>
              <a:gd name="connsiteX178" fmla="*/ 12192000 w 12192000"/>
              <a:gd name="connsiteY178" fmla="*/ 385665 h 1163932"/>
              <a:gd name="connsiteX179" fmla="*/ 12192000 w 12192000"/>
              <a:gd name="connsiteY179" fmla="*/ 1163932 h 1163932"/>
              <a:gd name="connsiteX180" fmla="*/ 0 w 12192000"/>
              <a:gd name="connsiteY180" fmla="*/ 1163932 h 1163932"/>
              <a:gd name="connsiteX181" fmla="*/ 0 w 12192000"/>
              <a:gd name="connsiteY181" fmla="*/ 489977 h 1163932"/>
              <a:gd name="connsiteX182" fmla="*/ 5331 w 12192000"/>
              <a:gd name="connsiteY182" fmla="*/ 489229 h 1163932"/>
              <a:gd name="connsiteX183" fmla="*/ 39902 w 12192000"/>
              <a:gd name="connsiteY183" fmla="*/ 478716 h 1163932"/>
              <a:gd name="connsiteX184" fmla="*/ 117880 w 12192000"/>
              <a:gd name="connsiteY184" fmla="*/ 427388 h 1163932"/>
              <a:gd name="connsiteX185" fmla="*/ 238140 w 12192000"/>
              <a:gd name="connsiteY185" fmla="*/ 385729 h 1163932"/>
              <a:gd name="connsiteX186" fmla="*/ 249589 w 12192000"/>
              <a:gd name="connsiteY186" fmla="*/ 385949 h 1163932"/>
              <a:gd name="connsiteX187" fmla="*/ 296963 w 12192000"/>
              <a:gd name="connsiteY187" fmla="*/ 362534 h 1163932"/>
              <a:gd name="connsiteX188" fmla="*/ 339235 w 12192000"/>
              <a:gd name="connsiteY188" fmla="*/ 330857 h 1163932"/>
              <a:gd name="connsiteX189" fmla="*/ 447152 w 12192000"/>
              <a:gd name="connsiteY189" fmla="*/ 333855 h 1163932"/>
              <a:gd name="connsiteX190" fmla="*/ 475247 w 12192000"/>
              <a:gd name="connsiteY190" fmla="*/ 343146 h 1163932"/>
              <a:gd name="connsiteX191" fmla="*/ 477967 w 12192000"/>
              <a:gd name="connsiteY191" fmla="*/ 344392 h 1163932"/>
              <a:gd name="connsiteX192" fmla="*/ 527683 w 12192000"/>
              <a:gd name="connsiteY192" fmla="*/ 339655 h 1163932"/>
              <a:gd name="connsiteX193" fmla="*/ 703732 w 12192000"/>
              <a:gd name="connsiteY193" fmla="*/ 323031 h 1163932"/>
              <a:gd name="connsiteX194" fmla="*/ 853391 w 12192000"/>
              <a:gd name="connsiteY194" fmla="*/ 310023 h 1163932"/>
              <a:gd name="connsiteX195" fmla="*/ 925332 w 12192000"/>
              <a:gd name="connsiteY195" fmla="*/ 305118 h 1163932"/>
              <a:gd name="connsiteX196" fmla="*/ 941286 w 12192000"/>
              <a:gd name="connsiteY196" fmla="*/ 295364 h 1163932"/>
              <a:gd name="connsiteX197" fmla="*/ 950845 w 12192000"/>
              <a:gd name="connsiteY197" fmla="*/ 293027 h 1163932"/>
              <a:gd name="connsiteX198" fmla="*/ 953292 w 12192000"/>
              <a:gd name="connsiteY198" fmla="*/ 287324 h 1163932"/>
              <a:gd name="connsiteX199" fmla="*/ 967499 w 12192000"/>
              <a:gd name="connsiteY199" fmla="*/ 280192 h 1163932"/>
              <a:gd name="connsiteX200" fmla="*/ 985161 w 12192000"/>
              <a:gd name="connsiteY200" fmla="*/ 277297 h 1163932"/>
              <a:gd name="connsiteX201" fmla="*/ 1069267 w 12192000"/>
              <a:gd name="connsiteY201" fmla="*/ 269198 h 1163932"/>
              <a:gd name="connsiteX202" fmla="*/ 1138407 w 12192000"/>
              <a:gd name="connsiteY202" fmla="*/ 252999 h 1163932"/>
              <a:gd name="connsiteX203" fmla="*/ 1164931 w 12192000"/>
              <a:gd name="connsiteY203" fmla="*/ 245054 h 1163932"/>
              <a:gd name="connsiteX204" fmla="*/ 1211622 w 12192000"/>
              <a:gd name="connsiteY204" fmla="*/ 227108 h 1163932"/>
              <a:gd name="connsiteX205" fmla="*/ 1274567 w 12192000"/>
              <a:gd name="connsiteY205" fmla="*/ 209812 h 1163932"/>
              <a:gd name="connsiteX206" fmla="*/ 1325029 w 12192000"/>
              <a:gd name="connsiteY206" fmla="*/ 214369 h 1163932"/>
              <a:gd name="connsiteX207" fmla="*/ 1356805 w 12192000"/>
              <a:gd name="connsiteY207" fmla="*/ 210054 h 1163932"/>
              <a:gd name="connsiteX208" fmla="*/ 1468752 w 12192000"/>
              <a:gd name="connsiteY208" fmla="*/ 221036 h 1163932"/>
              <a:gd name="connsiteX209" fmla="*/ 1650750 w 12192000"/>
              <a:gd name="connsiteY209" fmla="*/ 171522 h 1163932"/>
              <a:gd name="connsiteX210" fmla="*/ 1655056 w 12192000"/>
              <a:gd name="connsiteY210" fmla="*/ 178538 h 1163932"/>
              <a:gd name="connsiteX211" fmla="*/ 1683220 w 12192000"/>
              <a:gd name="connsiteY211" fmla="*/ 176084 h 1163932"/>
              <a:gd name="connsiteX212" fmla="*/ 1685599 w 12192000"/>
              <a:gd name="connsiteY212" fmla="*/ 171820 h 1163932"/>
              <a:gd name="connsiteX213" fmla="*/ 1689230 w 12192000"/>
              <a:gd name="connsiteY213" fmla="*/ 171091 h 1163932"/>
              <a:gd name="connsiteX214" fmla="*/ 1691052 w 12192000"/>
              <a:gd name="connsiteY214" fmla="*/ 175010 h 1163932"/>
              <a:gd name="connsiteX215" fmla="*/ 1735783 w 12192000"/>
              <a:gd name="connsiteY215" fmla="*/ 183832 h 1163932"/>
              <a:gd name="connsiteX216" fmla="*/ 1797102 w 12192000"/>
              <a:gd name="connsiteY216" fmla="*/ 188721 h 1163932"/>
              <a:gd name="connsiteX217" fmla="*/ 1845638 w 12192000"/>
              <a:gd name="connsiteY217" fmla="*/ 170206 h 1163932"/>
              <a:gd name="connsiteX218" fmla="*/ 1848980 w 12192000"/>
              <a:gd name="connsiteY218" fmla="*/ 173948 h 1163932"/>
              <a:gd name="connsiteX219" fmla="*/ 1880587 w 12192000"/>
              <a:gd name="connsiteY219" fmla="*/ 171938 h 1163932"/>
              <a:gd name="connsiteX220" fmla="*/ 1995803 w 12192000"/>
              <a:gd name="connsiteY220" fmla="*/ 138279 h 1163932"/>
              <a:gd name="connsiteX221" fmla="*/ 2057448 w 12192000"/>
              <a:gd name="connsiteY221" fmla="*/ 135082 h 1163932"/>
              <a:gd name="connsiteX222" fmla="*/ 2119088 w 12192000"/>
              <a:gd name="connsiteY222" fmla="*/ 119940 h 1163932"/>
              <a:gd name="connsiteX223" fmla="*/ 2138831 w 12192000"/>
              <a:gd name="connsiteY223" fmla="*/ 122626 h 1163932"/>
              <a:gd name="connsiteX224" fmla="*/ 2174180 w 12192000"/>
              <a:gd name="connsiteY224" fmla="*/ 117121 h 1163932"/>
              <a:gd name="connsiteX225" fmla="*/ 2214259 w 12192000"/>
              <a:gd name="connsiteY225" fmla="*/ 116974 h 1163932"/>
              <a:gd name="connsiteX226" fmla="*/ 2264911 w 12192000"/>
              <a:gd name="connsiteY226" fmla="*/ 108071 h 1163932"/>
              <a:gd name="connsiteX227" fmla="*/ 2298963 w 12192000"/>
              <a:gd name="connsiteY227" fmla="*/ 107788 h 1163932"/>
              <a:gd name="connsiteX228" fmla="*/ 2454058 w 12192000"/>
              <a:gd name="connsiteY228" fmla="*/ 73698 h 1163932"/>
              <a:gd name="connsiteX229" fmla="*/ 2534188 w 12192000"/>
              <a:gd name="connsiteY229" fmla="*/ 70162 h 1163932"/>
              <a:gd name="connsiteX230" fmla="*/ 2616912 w 12192000"/>
              <a:gd name="connsiteY230" fmla="*/ 51189 h 1163932"/>
              <a:gd name="connsiteX231" fmla="*/ 2698592 w 12192000"/>
              <a:gd name="connsiteY231" fmla="*/ 42305 h 1163932"/>
              <a:gd name="connsiteX232" fmla="*/ 2891953 w 12192000"/>
              <a:gd name="connsiteY232" fmla="*/ 34973 h 1163932"/>
              <a:gd name="connsiteX233" fmla="*/ 2955508 w 12192000"/>
              <a:gd name="connsiteY233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8929546 w 12192000"/>
              <a:gd name="connsiteY121" fmla="*/ 78543 h 1163932"/>
              <a:gd name="connsiteX122" fmla="*/ 9026654 w 12192000"/>
              <a:gd name="connsiteY122" fmla="*/ 99852 h 1163932"/>
              <a:gd name="connsiteX123" fmla="*/ 9040737 w 12192000"/>
              <a:gd name="connsiteY123" fmla="*/ 105786 h 1163932"/>
              <a:gd name="connsiteX124" fmla="*/ 9052026 w 12192000"/>
              <a:gd name="connsiteY124" fmla="*/ 115808 h 1163932"/>
              <a:gd name="connsiteX125" fmla="*/ 9203241 w 12192000"/>
              <a:gd name="connsiteY125" fmla="*/ 118145 h 1163932"/>
              <a:gd name="connsiteX126" fmla="*/ 9415584 w 12192000"/>
              <a:gd name="connsiteY126" fmla="*/ 163588 h 1163932"/>
              <a:gd name="connsiteX127" fmla="*/ 9505102 w 12192000"/>
              <a:gd name="connsiteY127" fmla="*/ 147474 h 1163932"/>
              <a:gd name="connsiteX128" fmla="*/ 9643040 w 12192000"/>
              <a:gd name="connsiteY128" fmla="*/ 164665 h 1163932"/>
              <a:gd name="connsiteX129" fmla="*/ 9762999 w 12192000"/>
              <a:gd name="connsiteY129" fmla="*/ 169055 h 1163932"/>
              <a:gd name="connsiteX130" fmla="*/ 9776183 w 12192000"/>
              <a:gd name="connsiteY130" fmla="*/ 168623 h 1163932"/>
              <a:gd name="connsiteX131" fmla="*/ 9780532 w 12192000"/>
              <a:gd name="connsiteY131" fmla="*/ 162255 h 1163932"/>
              <a:gd name="connsiteX132" fmla="*/ 9824924 w 12192000"/>
              <a:gd name="connsiteY132" fmla="*/ 158079 h 1163932"/>
              <a:gd name="connsiteX133" fmla="*/ 9910588 w 12192000"/>
              <a:gd name="connsiteY133" fmla="*/ 160759 h 1163932"/>
              <a:gd name="connsiteX134" fmla="*/ 9924173 w 12192000"/>
              <a:gd name="connsiteY134" fmla="*/ 165023 h 1163932"/>
              <a:gd name="connsiteX135" fmla="*/ 10010969 w 12192000"/>
              <a:gd name="connsiteY135" fmla="*/ 162234 h 1163932"/>
              <a:gd name="connsiteX136" fmla="*/ 10070699 w 12192000"/>
              <a:gd name="connsiteY136" fmla="*/ 164286 h 1163932"/>
              <a:gd name="connsiteX137" fmla="*/ 10083825 w 12192000"/>
              <a:gd name="connsiteY137" fmla="*/ 168444 h 1163932"/>
              <a:gd name="connsiteX138" fmla="*/ 10097932 w 12192000"/>
              <a:gd name="connsiteY138" fmla="*/ 161160 h 1163932"/>
              <a:gd name="connsiteX139" fmla="*/ 10101779 w 12192000"/>
              <a:gd name="connsiteY139" fmla="*/ 155488 h 1163932"/>
              <a:gd name="connsiteX140" fmla="*/ 10149437 w 12192000"/>
              <a:gd name="connsiteY140" fmla="*/ 158598 h 1163932"/>
              <a:gd name="connsiteX141" fmla="*/ 10155104 w 12192000"/>
              <a:gd name="connsiteY141" fmla="*/ 158045 h 1163932"/>
              <a:gd name="connsiteX142" fmla="*/ 10250982 w 12192000"/>
              <a:gd name="connsiteY142" fmla="*/ 135074 h 1163932"/>
              <a:gd name="connsiteX143" fmla="*/ 10343301 w 12192000"/>
              <a:gd name="connsiteY143" fmla="*/ 97316 h 1163932"/>
              <a:gd name="connsiteX144" fmla="*/ 10366625 w 12192000"/>
              <a:gd name="connsiteY144" fmla="*/ 85860 h 1163932"/>
              <a:gd name="connsiteX145" fmla="*/ 10433505 w 12192000"/>
              <a:gd name="connsiteY145" fmla="*/ 71432 h 1163932"/>
              <a:gd name="connsiteX146" fmla="*/ 10547510 w 12192000"/>
              <a:gd name="connsiteY146" fmla="*/ 53678 h 1163932"/>
              <a:gd name="connsiteX147" fmla="*/ 10588150 w 12192000"/>
              <a:gd name="connsiteY147" fmla="*/ 38719 h 1163932"/>
              <a:gd name="connsiteX148" fmla="*/ 10589457 w 12192000"/>
              <a:gd name="connsiteY148" fmla="*/ 31728 h 1163932"/>
              <a:gd name="connsiteX149" fmla="*/ 10699976 w 12192000"/>
              <a:gd name="connsiteY149" fmla="*/ 49777 h 1163932"/>
              <a:gd name="connsiteX150" fmla="*/ 10812237 w 12192000"/>
              <a:gd name="connsiteY150" fmla="*/ 52759 h 1163932"/>
              <a:gd name="connsiteX151" fmla="*/ 10869837 w 12192000"/>
              <a:gd name="connsiteY151" fmla="*/ 72227 h 1163932"/>
              <a:gd name="connsiteX152" fmla="*/ 10881770 w 12192000"/>
              <a:gd name="connsiteY152" fmla="*/ 80104 h 1163932"/>
              <a:gd name="connsiteX153" fmla="*/ 10896899 w 12192000"/>
              <a:gd name="connsiteY153" fmla="*/ 77163 h 1163932"/>
              <a:gd name="connsiteX154" fmla="*/ 10901748 w 12192000"/>
              <a:gd name="connsiteY154" fmla="*/ 72784 h 1163932"/>
              <a:gd name="connsiteX155" fmla="*/ 10947419 w 12192000"/>
              <a:gd name="connsiteY155" fmla="*/ 89748 h 1163932"/>
              <a:gd name="connsiteX156" fmla="*/ 10953034 w 12192000"/>
              <a:gd name="connsiteY156" fmla="*/ 90870 h 1163932"/>
              <a:gd name="connsiteX157" fmla="*/ 10992070 w 12192000"/>
              <a:gd name="connsiteY157" fmla="*/ 95273 h 1163932"/>
              <a:gd name="connsiteX158" fmla="*/ 11112372 w 12192000"/>
              <a:gd name="connsiteY158" fmla="*/ 88679 h 1163932"/>
              <a:gd name="connsiteX159" fmla="*/ 11147719 w 12192000"/>
              <a:gd name="connsiteY159" fmla="*/ 86992 h 1163932"/>
              <a:gd name="connsiteX160" fmla="*/ 11172617 w 12192000"/>
              <a:gd name="connsiteY160" fmla="*/ 82697 h 1163932"/>
              <a:gd name="connsiteX161" fmla="*/ 11240397 w 12192000"/>
              <a:gd name="connsiteY161" fmla="*/ 88262 h 1163932"/>
              <a:gd name="connsiteX162" fmla="*/ 11270034 w 12192000"/>
              <a:gd name="connsiteY162" fmla="*/ 98379 h 1163932"/>
              <a:gd name="connsiteX163" fmla="*/ 11293091 w 12192000"/>
              <a:gd name="connsiteY163" fmla="*/ 98474 h 1163932"/>
              <a:gd name="connsiteX164" fmla="*/ 11310949 w 12192000"/>
              <a:gd name="connsiteY164" fmla="*/ 104274 h 1163932"/>
              <a:gd name="connsiteX165" fmla="*/ 11345279 w 12192000"/>
              <a:gd name="connsiteY165" fmla="*/ 101883 h 1163932"/>
              <a:gd name="connsiteX166" fmla="*/ 11354597 w 12192000"/>
              <a:gd name="connsiteY166" fmla="*/ 104385 h 1163932"/>
              <a:gd name="connsiteX167" fmla="*/ 11367725 w 12192000"/>
              <a:gd name="connsiteY167" fmla="*/ 104431 h 1163932"/>
              <a:gd name="connsiteX168" fmla="*/ 11399832 w 12192000"/>
              <a:gd name="connsiteY168" fmla="*/ 117048 h 1163932"/>
              <a:gd name="connsiteX169" fmla="*/ 11487595 w 12192000"/>
              <a:gd name="connsiteY169" fmla="*/ 158754 h 1163932"/>
              <a:gd name="connsiteX170" fmla="*/ 11590850 w 12192000"/>
              <a:gd name="connsiteY170" fmla="*/ 244984 h 1163932"/>
              <a:gd name="connsiteX171" fmla="*/ 11736204 w 12192000"/>
              <a:gd name="connsiteY171" fmla="*/ 283941 h 1163932"/>
              <a:gd name="connsiteX172" fmla="*/ 11760331 w 12192000"/>
              <a:gd name="connsiteY172" fmla="*/ 298368 h 1163932"/>
              <a:gd name="connsiteX173" fmla="*/ 11819139 w 12192000"/>
              <a:gd name="connsiteY173" fmla="*/ 310575 h 1163932"/>
              <a:gd name="connsiteX174" fmla="*/ 11821967 w 12192000"/>
              <a:gd name="connsiteY174" fmla="*/ 312222 h 1163932"/>
              <a:gd name="connsiteX175" fmla="*/ 11847125 w 12192000"/>
              <a:gd name="connsiteY175" fmla="*/ 303833 h 1163932"/>
              <a:gd name="connsiteX176" fmla="*/ 11980134 w 12192000"/>
              <a:gd name="connsiteY176" fmla="*/ 328343 h 1163932"/>
              <a:gd name="connsiteX177" fmla="*/ 12174576 w 12192000"/>
              <a:gd name="connsiteY177" fmla="*/ 382540 h 1163932"/>
              <a:gd name="connsiteX178" fmla="*/ 12192000 w 12192000"/>
              <a:gd name="connsiteY178" fmla="*/ 385665 h 1163932"/>
              <a:gd name="connsiteX179" fmla="*/ 12192000 w 12192000"/>
              <a:gd name="connsiteY179" fmla="*/ 1163932 h 1163932"/>
              <a:gd name="connsiteX180" fmla="*/ 0 w 12192000"/>
              <a:gd name="connsiteY180" fmla="*/ 1163932 h 1163932"/>
              <a:gd name="connsiteX181" fmla="*/ 0 w 12192000"/>
              <a:gd name="connsiteY181" fmla="*/ 489977 h 1163932"/>
              <a:gd name="connsiteX182" fmla="*/ 5331 w 12192000"/>
              <a:gd name="connsiteY182" fmla="*/ 489229 h 1163932"/>
              <a:gd name="connsiteX183" fmla="*/ 39902 w 12192000"/>
              <a:gd name="connsiteY183" fmla="*/ 478716 h 1163932"/>
              <a:gd name="connsiteX184" fmla="*/ 117880 w 12192000"/>
              <a:gd name="connsiteY184" fmla="*/ 427388 h 1163932"/>
              <a:gd name="connsiteX185" fmla="*/ 238140 w 12192000"/>
              <a:gd name="connsiteY185" fmla="*/ 385729 h 1163932"/>
              <a:gd name="connsiteX186" fmla="*/ 249589 w 12192000"/>
              <a:gd name="connsiteY186" fmla="*/ 385949 h 1163932"/>
              <a:gd name="connsiteX187" fmla="*/ 296963 w 12192000"/>
              <a:gd name="connsiteY187" fmla="*/ 362534 h 1163932"/>
              <a:gd name="connsiteX188" fmla="*/ 339235 w 12192000"/>
              <a:gd name="connsiteY188" fmla="*/ 330857 h 1163932"/>
              <a:gd name="connsiteX189" fmla="*/ 447152 w 12192000"/>
              <a:gd name="connsiteY189" fmla="*/ 333855 h 1163932"/>
              <a:gd name="connsiteX190" fmla="*/ 475247 w 12192000"/>
              <a:gd name="connsiteY190" fmla="*/ 343146 h 1163932"/>
              <a:gd name="connsiteX191" fmla="*/ 477967 w 12192000"/>
              <a:gd name="connsiteY191" fmla="*/ 344392 h 1163932"/>
              <a:gd name="connsiteX192" fmla="*/ 527683 w 12192000"/>
              <a:gd name="connsiteY192" fmla="*/ 339655 h 1163932"/>
              <a:gd name="connsiteX193" fmla="*/ 703732 w 12192000"/>
              <a:gd name="connsiteY193" fmla="*/ 323031 h 1163932"/>
              <a:gd name="connsiteX194" fmla="*/ 853391 w 12192000"/>
              <a:gd name="connsiteY194" fmla="*/ 310023 h 1163932"/>
              <a:gd name="connsiteX195" fmla="*/ 925332 w 12192000"/>
              <a:gd name="connsiteY195" fmla="*/ 305118 h 1163932"/>
              <a:gd name="connsiteX196" fmla="*/ 941286 w 12192000"/>
              <a:gd name="connsiteY196" fmla="*/ 295364 h 1163932"/>
              <a:gd name="connsiteX197" fmla="*/ 950845 w 12192000"/>
              <a:gd name="connsiteY197" fmla="*/ 293027 h 1163932"/>
              <a:gd name="connsiteX198" fmla="*/ 953292 w 12192000"/>
              <a:gd name="connsiteY198" fmla="*/ 287324 h 1163932"/>
              <a:gd name="connsiteX199" fmla="*/ 967499 w 12192000"/>
              <a:gd name="connsiteY199" fmla="*/ 280192 h 1163932"/>
              <a:gd name="connsiteX200" fmla="*/ 985161 w 12192000"/>
              <a:gd name="connsiteY200" fmla="*/ 277297 h 1163932"/>
              <a:gd name="connsiteX201" fmla="*/ 1069267 w 12192000"/>
              <a:gd name="connsiteY201" fmla="*/ 269198 h 1163932"/>
              <a:gd name="connsiteX202" fmla="*/ 1138407 w 12192000"/>
              <a:gd name="connsiteY202" fmla="*/ 252999 h 1163932"/>
              <a:gd name="connsiteX203" fmla="*/ 1164931 w 12192000"/>
              <a:gd name="connsiteY203" fmla="*/ 245054 h 1163932"/>
              <a:gd name="connsiteX204" fmla="*/ 1211622 w 12192000"/>
              <a:gd name="connsiteY204" fmla="*/ 227108 h 1163932"/>
              <a:gd name="connsiteX205" fmla="*/ 1274567 w 12192000"/>
              <a:gd name="connsiteY205" fmla="*/ 209812 h 1163932"/>
              <a:gd name="connsiteX206" fmla="*/ 1325029 w 12192000"/>
              <a:gd name="connsiteY206" fmla="*/ 214369 h 1163932"/>
              <a:gd name="connsiteX207" fmla="*/ 1356805 w 12192000"/>
              <a:gd name="connsiteY207" fmla="*/ 210054 h 1163932"/>
              <a:gd name="connsiteX208" fmla="*/ 1468752 w 12192000"/>
              <a:gd name="connsiteY208" fmla="*/ 221036 h 1163932"/>
              <a:gd name="connsiteX209" fmla="*/ 1650750 w 12192000"/>
              <a:gd name="connsiteY209" fmla="*/ 171522 h 1163932"/>
              <a:gd name="connsiteX210" fmla="*/ 1655056 w 12192000"/>
              <a:gd name="connsiteY210" fmla="*/ 178538 h 1163932"/>
              <a:gd name="connsiteX211" fmla="*/ 1683220 w 12192000"/>
              <a:gd name="connsiteY211" fmla="*/ 176084 h 1163932"/>
              <a:gd name="connsiteX212" fmla="*/ 1685599 w 12192000"/>
              <a:gd name="connsiteY212" fmla="*/ 171820 h 1163932"/>
              <a:gd name="connsiteX213" fmla="*/ 1689230 w 12192000"/>
              <a:gd name="connsiteY213" fmla="*/ 171091 h 1163932"/>
              <a:gd name="connsiteX214" fmla="*/ 1691052 w 12192000"/>
              <a:gd name="connsiteY214" fmla="*/ 175010 h 1163932"/>
              <a:gd name="connsiteX215" fmla="*/ 1735783 w 12192000"/>
              <a:gd name="connsiteY215" fmla="*/ 183832 h 1163932"/>
              <a:gd name="connsiteX216" fmla="*/ 1797102 w 12192000"/>
              <a:gd name="connsiteY216" fmla="*/ 188721 h 1163932"/>
              <a:gd name="connsiteX217" fmla="*/ 1845638 w 12192000"/>
              <a:gd name="connsiteY217" fmla="*/ 170206 h 1163932"/>
              <a:gd name="connsiteX218" fmla="*/ 1848980 w 12192000"/>
              <a:gd name="connsiteY218" fmla="*/ 173948 h 1163932"/>
              <a:gd name="connsiteX219" fmla="*/ 1880587 w 12192000"/>
              <a:gd name="connsiteY219" fmla="*/ 171938 h 1163932"/>
              <a:gd name="connsiteX220" fmla="*/ 1995803 w 12192000"/>
              <a:gd name="connsiteY220" fmla="*/ 138279 h 1163932"/>
              <a:gd name="connsiteX221" fmla="*/ 2057448 w 12192000"/>
              <a:gd name="connsiteY221" fmla="*/ 135082 h 1163932"/>
              <a:gd name="connsiteX222" fmla="*/ 2119088 w 12192000"/>
              <a:gd name="connsiteY222" fmla="*/ 119940 h 1163932"/>
              <a:gd name="connsiteX223" fmla="*/ 2138831 w 12192000"/>
              <a:gd name="connsiteY223" fmla="*/ 122626 h 1163932"/>
              <a:gd name="connsiteX224" fmla="*/ 2174180 w 12192000"/>
              <a:gd name="connsiteY224" fmla="*/ 117121 h 1163932"/>
              <a:gd name="connsiteX225" fmla="*/ 2214259 w 12192000"/>
              <a:gd name="connsiteY225" fmla="*/ 116974 h 1163932"/>
              <a:gd name="connsiteX226" fmla="*/ 2264911 w 12192000"/>
              <a:gd name="connsiteY226" fmla="*/ 108071 h 1163932"/>
              <a:gd name="connsiteX227" fmla="*/ 2298963 w 12192000"/>
              <a:gd name="connsiteY227" fmla="*/ 107788 h 1163932"/>
              <a:gd name="connsiteX228" fmla="*/ 2454058 w 12192000"/>
              <a:gd name="connsiteY228" fmla="*/ 73698 h 1163932"/>
              <a:gd name="connsiteX229" fmla="*/ 2534188 w 12192000"/>
              <a:gd name="connsiteY229" fmla="*/ 70162 h 1163932"/>
              <a:gd name="connsiteX230" fmla="*/ 2616912 w 12192000"/>
              <a:gd name="connsiteY230" fmla="*/ 51189 h 1163932"/>
              <a:gd name="connsiteX231" fmla="*/ 2698592 w 12192000"/>
              <a:gd name="connsiteY231" fmla="*/ 42305 h 1163932"/>
              <a:gd name="connsiteX232" fmla="*/ 2891953 w 12192000"/>
              <a:gd name="connsiteY232" fmla="*/ 34973 h 1163932"/>
              <a:gd name="connsiteX233" fmla="*/ 2955508 w 12192000"/>
              <a:gd name="connsiteY233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40737 w 12192000"/>
              <a:gd name="connsiteY122" fmla="*/ 105786 h 1163932"/>
              <a:gd name="connsiteX123" fmla="*/ 9052026 w 12192000"/>
              <a:gd name="connsiteY123" fmla="*/ 115808 h 1163932"/>
              <a:gd name="connsiteX124" fmla="*/ 9203241 w 12192000"/>
              <a:gd name="connsiteY124" fmla="*/ 118145 h 1163932"/>
              <a:gd name="connsiteX125" fmla="*/ 9415584 w 12192000"/>
              <a:gd name="connsiteY125" fmla="*/ 163588 h 1163932"/>
              <a:gd name="connsiteX126" fmla="*/ 9505102 w 12192000"/>
              <a:gd name="connsiteY126" fmla="*/ 147474 h 1163932"/>
              <a:gd name="connsiteX127" fmla="*/ 9643040 w 12192000"/>
              <a:gd name="connsiteY127" fmla="*/ 164665 h 1163932"/>
              <a:gd name="connsiteX128" fmla="*/ 9762999 w 12192000"/>
              <a:gd name="connsiteY128" fmla="*/ 169055 h 1163932"/>
              <a:gd name="connsiteX129" fmla="*/ 9776183 w 12192000"/>
              <a:gd name="connsiteY129" fmla="*/ 168623 h 1163932"/>
              <a:gd name="connsiteX130" fmla="*/ 9780532 w 12192000"/>
              <a:gd name="connsiteY130" fmla="*/ 162255 h 1163932"/>
              <a:gd name="connsiteX131" fmla="*/ 9824924 w 12192000"/>
              <a:gd name="connsiteY131" fmla="*/ 158079 h 1163932"/>
              <a:gd name="connsiteX132" fmla="*/ 9910588 w 12192000"/>
              <a:gd name="connsiteY132" fmla="*/ 160759 h 1163932"/>
              <a:gd name="connsiteX133" fmla="*/ 9924173 w 12192000"/>
              <a:gd name="connsiteY133" fmla="*/ 165023 h 1163932"/>
              <a:gd name="connsiteX134" fmla="*/ 10010969 w 12192000"/>
              <a:gd name="connsiteY134" fmla="*/ 162234 h 1163932"/>
              <a:gd name="connsiteX135" fmla="*/ 10070699 w 12192000"/>
              <a:gd name="connsiteY135" fmla="*/ 164286 h 1163932"/>
              <a:gd name="connsiteX136" fmla="*/ 10083825 w 12192000"/>
              <a:gd name="connsiteY136" fmla="*/ 168444 h 1163932"/>
              <a:gd name="connsiteX137" fmla="*/ 10097932 w 12192000"/>
              <a:gd name="connsiteY137" fmla="*/ 161160 h 1163932"/>
              <a:gd name="connsiteX138" fmla="*/ 10101779 w 12192000"/>
              <a:gd name="connsiteY138" fmla="*/ 155488 h 1163932"/>
              <a:gd name="connsiteX139" fmla="*/ 10149437 w 12192000"/>
              <a:gd name="connsiteY139" fmla="*/ 158598 h 1163932"/>
              <a:gd name="connsiteX140" fmla="*/ 10155104 w 12192000"/>
              <a:gd name="connsiteY140" fmla="*/ 158045 h 1163932"/>
              <a:gd name="connsiteX141" fmla="*/ 10250982 w 12192000"/>
              <a:gd name="connsiteY141" fmla="*/ 135074 h 1163932"/>
              <a:gd name="connsiteX142" fmla="*/ 10343301 w 12192000"/>
              <a:gd name="connsiteY142" fmla="*/ 97316 h 1163932"/>
              <a:gd name="connsiteX143" fmla="*/ 10366625 w 12192000"/>
              <a:gd name="connsiteY143" fmla="*/ 85860 h 1163932"/>
              <a:gd name="connsiteX144" fmla="*/ 10433505 w 12192000"/>
              <a:gd name="connsiteY144" fmla="*/ 71432 h 1163932"/>
              <a:gd name="connsiteX145" fmla="*/ 10547510 w 12192000"/>
              <a:gd name="connsiteY145" fmla="*/ 53678 h 1163932"/>
              <a:gd name="connsiteX146" fmla="*/ 10588150 w 12192000"/>
              <a:gd name="connsiteY146" fmla="*/ 38719 h 1163932"/>
              <a:gd name="connsiteX147" fmla="*/ 10589457 w 12192000"/>
              <a:gd name="connsiteY147" fmla="*/ 31728 h 1163932"/>
              <a:gd name="connsiteX148" fmla="*/ 10699976 w 12192000"/>
              <a:gd name="connsiteY148" fmla="*/ 49777 h 1163932"/>
              <a:gd name="connsiteX149" fmla="*/ 10812237 w 12192000"/>
              <a:gd name="connsiteY149" fmla="*/ 52759 h 1163932"/>
              <a:gd name="connsiteX150" fmla="*/ 10869837 w 12192000"/>
              <a:gd name="connsiteY150" fmla="*/ 72227 h 1163932"/>
              <a:gd name="connsiteX151" fmla="*/ 10881770 w 12192000"/>
              <a:gd name="connsiteY151" fmla="*/ 80104 h 1163932"/>
              <a:gd name="connsiteX152" fmla="*/ 10896899 w 12192000"/>
              <a:gd name="connsiteY152" fmla="*/ 77163 h 1163932"/>
              <a:gd name="connsiteX153" fmla="*/ 10901748 w 12192000"/>
              <a:gd name="connsiteY153" fmla="*/ 72784 h 1163932"/>
              <a:gd name="connsiteX154" fmla="*/ 10947419 w 12192000"/>
              <a:gd name="connsiteY154" fmla="*/ 89748 h 1163932"/>
              <a:gd name="connsiteX155" fmla="*/ 10953034 w 12192000"/>
              <a:gd name="connsiteY155" fmla="*/ 90870 h 1163932"/>
              <a:gd name="connsiteX156" fmla="*/ 10992070 w 12192000"/>
              <a:gd name="connsiteY156" fmla="*/ 95273 h 1163932"/>
              <a:gd name="connsiteX157" fmla="*/ 11112372 w 12192000"/>
              <a:gd name="connsiteY157" fmla="*/ 88679 h 1163932"/>
              <a:gd name="connsiteX158" fmla="*/ 11147719 w 12192000"/>
              <a:gd name="connsiteY158" fmla="*/ 86992 h 1163932"/>
              <a:gd name="connsiteX159" fmla="*/ 11172617 w 12192000"/>
              <a:gd name="connsiteY159" fmla="*/ 82697 h 1163932"/>
              <a:gd name="connsiteX160" fmla="*/ 11240397 w 12192000"/>
              <a:gd name="connsiteY160" fmla="*/ 88262 h 1163932"/>
              <a:gd name="connsiteX161" fmla="*/ 11270034 w 12192000"/>
              <a:gd name="connsiteY161" fmla="*/ 98379 h 1163932"/>
              <a:gd name="connsiteX162" fmla="*/ 11293091 w 12192000"/>
              <a:gd name="connsiteY162" fmla="*/ 98474 h 1163932"/>
              <a:gd name="connsiteX163" fmla="*/ 11310949 w 12192000"/>
              <a:gd name="connsiteY163" fmla="*/ 104274 h 1163932"/>
              <a:gd name="connsiteX164" fmla="*/ 11345279 w 12192000"/>
              <a:gd name="connsiteY164" fmla="*/ 101883 h 1163932"/>
              <a:gd name="connsiteX165" fmla="*/ 11354597 w 12192000"/>
              <a:gd name="connsiteY165" fmla="*/ 104385 h 1163932"/>
              <a:gd name="connsiteX166" fmla="*/ 11367725 w 12192000"/>
              <a:gd name="connsiteY166" fmla="*/ 104431 h 1163932"/>
              <a:gd name="connsiteX167" fmla="*/ 11399832 w 12192000"/>
              <a:gd name="connsiteY167" fmla="*/ 117048 h 1163932"/>
              <a:gd name="connsiteX168" fmla="*/ 11487595 w 12192000"/>
              <a:gd name="connsiteY168" fmla="*/ 158754 h 1163932"/>
              <a:gd name="connsiteX169" fmla="*/ 11590850 w 12192000"/>
              <a:gd name="connsiteY169" fmla="*/ 244984 h 1163932"/>
              <a:gd name="connsiteX170" fmla="*/ 11736204 w 12192000"/>
              <a:gd name="connsiteY170" fmla="*/ 283941 h 1163932"/>
              <a:gd name="connsiteX171" fmla="*/ 11760331 w 12192000"/>
              <a:gd name="connsiteY171" fmla="*/ 298368 h 1163932"/>
              <a:gd name="connsiteX172" fmla="*/ 11819139 w 12192000"/>
              <a:gd name="connsiteY172" fmla="*/ 310575 h 1163932"/>
              <a:gd name="connsiteX173" fmla="*/ 11821967 w 12192000"/>
              <a:gd name="connsiteY173" fmla="*/ 312222 h 1163932"/>
              <a:gd name="connsiteX174" fmla="*/ 11847125 w 12192000"/>
              <a:gd name="connsiteY174" fmla="*/ 303833 h 1163932"/>
              <a:gd name="connsiteX175" fmla="*/ 11980134 w 12192000"/>
              <a:gd name="connsiteY175" fmla="*/ 328343 h 1163932"/>
              <a:gd name="connsiteX176" fmla="*/ 12174576 w 12192000"/>
              <a:gd name="connsiteY176" fmla="*/ 382540 h 1163932"/>
              <a:gd name="connsiteX177" fmla="*/ 12192000 w 12192000"/>
              <a:gd name="connsiteY177" fmla="*/ 385665 h 1163932"/>
              <a:gd name="connsiteX178" fmla="*/ 12192000 w 12192000"/>
              <a:gd name="connsiteY178" fmla="*/ 1163932 h 1163932"/>
              <a:gd name="connsiteX179" fmla="*/ 0 w 12192000"/>
              <a:gd name="connsiteY179" fmla="*/ 1163932 h 1163932"/>
              <a:gd name="connsiteX180" fmla="*/ 0 w 12192000"/>
              <a:gd name="connsiteY180" fmla="*/ 489977 h 1163932"/>
              <a:gd name="connsiteX181" fmla="*/ 5331 w 12192000"/>
              <a:gd name="connsiteY181" fmla="*/ 489229 h 1163932"/>
              <a:gd name="connsiteX182" fmla="*/ 39902 w 12192000"/>
              <a:gd name="connsiteY182" fmla="*/ 478716 h 1163932"/>
              <a:gd name="connsiteX183" fmla="*/ 117880 w 12192000"/>
              <a:gd name="connsiteY183" fmla="*/ 427388 h 1163932"/>
              <a:gd name="connsiteX184" fmla="*/ 238140 w 12192000"/>
              <a:gd name="connsiteY184" fmla="*/ 385729 h 1163932"/>
              <a:gd name="connsiteX185" fmla="*/ 249589 w 12192000"/>
              <a:gd name="connsiteY185" fmla="*/ 385949 h 1163932"/>
              <a:gd name="connsiteX186" fmla="*/ 296963 w 12192000"/>
              <a:gd name="connsiteY186" fmla="*/ 362534 h 1163932"/>
              <a:gd name="connsiteX187" fmla="*/ 339235 w 12192000"/>
              <a:gd name="connsiteY187" fmla="*/ 330857 h 1163932"/>
              <a:gd name="connsiteX188" fmla="*/ 447152 w 12192000"/>
              <a:gd name="connsiteY188" fmla="*/ 333855 h 1163932"/>
              <a:gd name="connsiteX189" fmla="*/ 475247 w 12192000"/>
              <a:gd name="connsiteY189" fmla="*/ 343146 h 1163932"/>
              <a:gd name="connsiteX190" fmla="*/ 477967 w 12192000"/>
              <a:gd name="connsiteY190" fmla="*/ 344392 h 1163932"/>
              <a:gd name="connsiteX191" fmla="*/ 527683 w 12192000"/>
              <a:gd name="connsiteY191" fmla="*/ 339655 h 1163932"/>
              <a:gd name="connsiteX192" fmla="*/ 703732 w 12192000"/>
              <a:gd name="connsiteY192" fmla="*/ 323031 h 1163932"/>
              <a:gd name="connsiteX193" fmla="*/ 853391 w 12192000"/>
              <a:gd name="connsiteY193" fmla="*/ 310023 h 1163932"/>
              <a:gd name="connsiteX194" fmla="*/ 925332 w 12192000"/>
              <a:gd name="connsiteY194" fmla="*/ 305118 h 1163932"/>
              <a:gd name="connsiteX195" fmla="*/ 941286 w 12192000"/>
              <a:gd name="connsiteY195" fmla="*/ 295364 h 1163932"/>
              <a:gd name="connsiteX196" fmla="*/ 950845 w 12192000"/>
              <a:gd name="connsiteY196" fmla="*/ 293027 h 1163932"/>
              <a:gd name="connsiteX197" fmla="*/ 953292 w 12192000"/>
              <a:gd name="connsiteY197" fmla="*/ 287324 h 1163932"/>
              <a:gd name="connsiteX198" fmla="*/ 967499 w 12192000"/>
              <a:gd name="connsiteY198" fmla="*/ 280192 h 1163932"/>
              <a:gd name="connsiteX199" fmla="*/ 985161 w 12192000"/>
              <a:gd name="connsiteY199" fmla="*/ 277297 h 1163932"/>
              <a:gd name="connsiteX200" fmla="*/ 1069267 w 12192000"/>
              <a:gd name="connsiteY200" fmla="*/ 269198 h 1163932"/>
              <a:gd name="connsiteX201" fmla="*/ 1138407 w 12192000"/>
              <a:gd name="connsiteY201" fmla="*/ 252999 h 1163932"/>
              <a:gd name="connsiteX202" fmla="*/ 1164931 w 12192000"/>
              <a:gd name="connsiteY202" fmla="*/ 245054 h 1163932"/>
              <a:gd name="connsiteX203" fmla="*/ 1211622 w 12192000"/>
              <a:gd name="connsiteY203" fmla="*/ 227108 h 1163932"/>
              <a:gd name="connsiteX204" fmla="*/ 1274567 w 12192000"/>
              <a:gd name="connsiteY204" fmla="*/ 209812 h 1163932"/>
              <a:gd name="connsiteX205" fmla="*/ 1325029 w 12192000"/>
              <a:gd name="connsiteY205" fmla="*/ 214369 h 1163932"/>
              <a:gd name="connsiteX206" fmla="*/ 1356805 w 12192000"/>
              <a:gd name="connsiteY206" fmla="*/ 210054 h 1163932"/>
              <a:gd name="connsiteX207" fmla="*/ 1468752 w 12192000"/>
              <a:gd name="connsiteY207" fmla="*/ 221036 h 1163932"/>
              <a:gd name="connsiteX208" fmla="*/ 1650750 w 12192000"/>
              <a:gd name="connsiteY208" fmla="*/ 171522 h 1163932"/>
              <a:gd name="connsiteX209" fmla="*/ 1655056 w 12192000"/>
              <a:gd name="connsiteY209" fmla="*/ 178538 h 1163932"/>
              <a:gd name="connsiteX210" fmla="*/ 1683220 w 12192000"/>
              <a:gd name="connsiteY210" fmla="*/ 176084 h 1163932"/>
              <a:gd name="connsiteX211" fmla="*/ 1685599 w 12192000"/>
              <a:gd name="connsiteY211" fmla="*/ 171820 h 1163932"/>
              <a:gd name="connsiteX212" fmla="*/ 1689230 w 12192000"/>
              <a:gd name="connsiteY212" fmla="*/ 171091 h 1163932"/>
              <a:gd name="connsiteX213" fmla="*/ 1691052 w 12192000"/>
              <a:gd name="connsiteY213" fmla="*/ 175010 h 1163932"/>
              <a:gd name="connsiteX214" fmla="*/ 1735783 w 12192000"/>
              <a:gd name="connsiteY214" fmla="*/ 183832 h 1163932"/>
              <a:gd name="connsiteX215" fmla="*/ 1797102 w 12192000"/>
              <a:gd name="connsiteY215" fmla="*/ 188721 h 1163932"/>
              <a:gd name="connsiteX216" fmla="*/ 1845638 w 12192000"/>
              <a:gd name="connsiteY216" fmla="*/ 170206 h 1163932"/>
              <a:gd name="connsiteX217" fmla="*/ 1848980 w 12192000"/>
              <a:gd name="connsiteY217" fmla="*/ 173948 h 1163932"/>
              <a:gd name="connsiteX218" fmla="*/ 1880587 w 12192000"/>
              <a:gd name="connsiteY218" fmla="*/ 171938 h 1163932"/>
              <a:gd name="connsiteX219" fmla="*/ 1995803 w 12192000"/>
              <a:gd name="connsiteY219" fmla="*/ 138279 h 1163932"/>
              <a:gd name="connsiteX220" fmla="*/ 2057448 w 12192000"/>
              <a:gd name="connsiteY220" fmla="*/ 135082 h 1163932"/>
              <a:gd name="connsiteX221" fmla="*/ 2119088 w 12192000"/>
              <a:gd name="connsiteY221" fmla="*/ 119940 h 1163932"/>
              <a:gd name="connsiteX222" fmla="*/ 2138831 w 12192000"/>
              <a:gd name="connsiteY222" fmla="*/ 122626 h 1163932"/>
              <a:gd name="connsiteX223" fmla="*/ 2174180 w 12192000"/>
              <a:gd name="connsiteY223" fmla="*/ 117121 h 1163932"/>
              <a:gd name="connsiteX224" fmla="*/ 2214259 w 12192000"/>
              <a:gd name="connsiteY224" fmla="*/ 116974 h 1163932"/>
              <a:gd name="connsiteX225" fmla="*/ 2264911 w 12192000"/>
              <a:gd name="connsiteY225" fmla="*/ 108071 h 1163932"/>
              <a:gd name="connsiteX226" fmla="*/ 2298963 w 12192000"/>
              <a:gd name="connsiteY226" fmla="*/ 107788 h 1163932"/>
              <a:gd name="connsiteX227" fmla="*/ 2454058 w 12192000"/>
              <a:gd name="connsiteY227" fmla="*/ 73698 h 1163932"/>
              <a:gd name="connsiteX228" fmla="*/ 2534188 w 12192000"/>
              <a:gd name="connsiteY228" fmla="*/ 70162 h 1163932"/>
              <a:gd name="connsiteX229" fmla="*/ 2616912 w 12192000"/>
              <a:gd name="connsiteY229" fmla="*/ 51189 h 1163932"/>
              <a:gd name="connsiteX230" fmla="*/ 2698592 w 12192000"/>
              <a:gd name="connsiteY230" fmla="*/ 42305 h 1163932"/>
              <a:gd name="connsiteX231" fmla="*/ 2891953 w 12192000"/>
              <a:gd name="connsiteY231" fmla="*/ 34973 h 1163932"/>
              <a:gd name="connsiteX232" fmla="*/ 2955508 w 12192000"/>
              <a:gd name="connsiteY232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40737 w 12192000"/>
              <a:gd name="connsiteY122" fmla="*/ 105786 h 1163932"/>
              <a:gd name="connsiteX123" fmla="*/ 9203241 w 12192000"/>
              <a:gd name="connsiteY123" fmla="*/ 118145 h 1163932"/>
              <a:gd name="connsiteX124" fmla="*/ 9415584 w 12192000"/>
              <a:gd name="connsiteY124" fmla="*/ 163588 h 1163932"/>
              <a:gd name="connsiteX125" fmla="*/ 9505102 w 12192000"/>
              <a:gd name="connsiteY125" fmla="*/ 147474 h 1163932"/>
              <a:gd name="connsiteX126" fmla="*/ 9643040 w 12192000"/>
              <a:gd name="connsiteY126" fmla="*/ 164665 h 1163932"/>
              <a:gd name="connsiteX127" fmla="*/ 9762999 w 12192000"/>
              <a:gd name="connsiteY127" fmla="*/ 169055 h 1163932"/>
              <a:gd name="connsiteX128" fmla="*/ 9776183 w 12192000"/>
              <a:gd name="connsiteY128" fmla="*/ 168623 h 1163932"/>
              <a:gd name="connsiteX129" fmla="*/ 9780532 w 12192000"/>
              <a:gd name="connsiteY129" fmla="*/ 162255 h 1163932"/>
              <a:gd name="connsiteX130" fmla="*/ 9824924 w 12192000"/>
              <a:gd name="connsiteY130" fmla="*/ 158079 h 1163932"/>
              <a:gd name="connsiteX131" fmla="*/ 9910588 w 12192000"/>
              <a:gd name="connsiteY131" fmla="*/ 160759 h 1163932"/>
              <a:gd name="connsiteX132" fmla="*/ 9924173 w 12192000"/>
              <a:gd name="connsiteY132" fmla="*/ 165023 h 1163932"/>
              <a:gd name="connsiteX133" fmla="*/ 10010969 w 12192000"/>
              <a:gd name="connsiteY133" fmla="*/ 162234 h 1163932"/>
              <a:gd name="connsiteX134" fmla="*/ 10070699 w 12192000"/>
              <a:gd name="connsiteY134" fmla="*/ 164286 h 1163932"/>
              <a:gd name="connsiteX135" fmla="*/ 10083825 w 12192000"/>
              <a:gd name="connsiteY135" fmla="*/ 168444 h 1163932"/>
              <a:gd name="connsiteX136" fmla="*/ 10097932 w 12192000"/>
              <a:gd name="connsiteY136" fmla="*/ 161160 h 1163932"/>
              <a:gd name="connsiteX137" fmla="*/ 10101779 w 12192000"/>
              <a:gd name="connsiteY137" fmla="*/ 155488 h 1163932"/>
              <a:gd name="connsiteX138" fmla="*/ 10149437 w 12192000"/>
              <a:gd name="connsiteY138" fmla="*/ 158598 h 1163932"/>
              <a:gd name="connsiteX139" fmla="*/ 10155104 w 12192000"/>
              <a:gd name="connsiteY139" fmla="*/ 158045 h 1163932"/>
              <a:gd name="connsiteX140" fmla="*/ 10250982 w 12192000"/>
              <a:gd name="connsiteY140" fmla="*/ 135074 h 1163932"/>
              <a:gd name="connsiteX141" fmla="*/ 10343301 w 12192000"/>
              <a:gd name="connsiteY141" fmla="*/ 97316 h 1163932"/>
              <a:gd name="connsiteX142" fmla="*/ 10366625 w 12192000"/>
              <a:gd name="connsiteY142" fmla="*/ 85860 h 1163932"/>
              <a:gd name="connsiteX143" fmla="*/ 10433505 w 12192000"/>
              <a:gd name="connsiteY143" fmla="*/ 71432 h 1163932"/>
              <a:gd name="connsiteX144" fmla="*/ 10547510 w 12192000"/>
              <a:gd name="connsiteY144" fmla="*/ 53678 h 1163932"/>
              <a:gd name="connsiteX145" fmla="*/ 10588150 w 12192000"/>
              <a:gd name="connsiteY145" fmla="*/ 38719 h 1163932"/>
              <a:gd name="connsiteX146" fmla="*/ 10589457 w 12192000"/>
              <a:gd name="connsiteY146" fmla="*/ 31728 h 1163932"/>
              <a:gd name="connsiteX147" fmla="*/ 10699976 w 12192000"/>
              <a:gd name="connsiteY147" fmla="*/ 49777 h 1163932"/>
              <a:gd name="connsiteX148" fmla="*/ 10812237 w 12192000"/>
              <a:gd name="connsiteY148" fmla="*/ 52759 h 1163932"/>
              <a:gd name="connsiteX149" fmla="*/ 10869837 w 12192000"/>
              <a:gd name="connsiteY149" fmla="*/ 72227 h 1163932"/>
              <a:gd name="connsiteX150" fmla="*/ 10881770 w 12192000"/>
              <a:gd name="connsiteY150" fmla="*/ 80104 h 1163932"/>
              <a:gd name="connsiteX151" fmla="*/ 10896899 w 12192000"/>
              <a:gd name="connsiteY151" fmla="*/ 77163 h 1163932"/>
              <a:gd name="connsiteX152" fmla="*/ 10901748 w 12192000"/>
              <a:gd name="connsiteY152" fmla="*/ 72784 h 1163932"/>
              <a:gd name="connsiteX153" fmla="*/ 10947419 w 12192000"/>
              <a:gd name="connsiteY153" fmla="*/ 89748 h 1163932"/>
              <a:gd name="connsiteX154" fmla="*/ 10953034 w 12192000"/>
              <a:gd name="connsiteY154" fmla="*/ 90870 h 1163932"/>
              <a:gd name="connsiteX155" fmla="*/ 10992070 w 12192000"/>
              <a:gd name="connsiteY155" fmla="*/ 95273 h 1163932"/>
              <a:gd name="connsiteX156" fmla="*/ 11112372 w 12192000"/>
              <a:gd name="connsiteY156" fmla="*/ 88679 h 1163932"/>
              <a:gd name="connsiteX157" fmla="*/ 11147719 w 12192000"/>
              <a:gd name="connsiteY157" fmla="*/ 86992 h 1163932"/>
              <a:gd name="connsiteX158" fmla="*/ 11172617 w 12192000"/>
              <a:gd name="connsiteY158" fmla="*/ 82697 h 1163932"/>
              <a:gd name="connsiteX159" fmla="*/ 11240397 w 12192000"/>
              <a:gd name="connsiteY159" fmla="*/ 88262 h 1163932"/>
              <a:gd name="connsiteX160" fmla="*/ 11270034 w 12192000"/>
              <a:gd name="connsiteY160" fmla="*/ 98379 h 1163932"/>
              <a:gd name="connsiteX161" fmla="*/ 11293091 w 12192000"/>
              <a:gd name="connsiteY161" fmla="*/ 98474 h 1163932"/>
              <a:gd name="connsiteX162" fmla="*/ 11310949 w 12192000"/>
              <a:gd name="connsiteY162" fmla="*/ 104274 h 1163932"/>
              <a:gd name="connsiteX163" fmla="*/ 11345279 w 12192000"/>
              <a:gd name="connsiteY163" fmla="*/ 101883 h 1163932"/>
              <a:gd name="connsiteX164" fmla="*/ 11354597 w 12192000"/>
              <a:gd name="connsiteY164" fmla="*/ 104385 h 1163932"/>
              <a:gd name="connsiteX165" fmla="*/ 11367725 w 12192000"/>
              <a:gd name="connsiteY165" fmla="*/ 104431 h 1163932"/>
              <a:gd name="connsiteX166" fmla="*/ 11399832 w 12192000"/>
              <a:gd name="connsiteY166" fmla="*/ 117048 h 1163932"/>
              <a:gd name="connsiteX167" fmla="*/ 11487595 w 12192000"/>
              <a:gd name="connsiteY167" fmla="*/ 158754 h 1163932"/>
              <a:gd name="connsiteX168" fmla="*/ 11590850 w 12192000"/>
              <a:gd name="connsiteY168" fmla="*/ 244984 h 1163932"/>
              <a:gd name="connsiteX169" fmla="*/ 11736204 w 12192000"/>
              <a:gd name="connsiteY169" fmla="*/ 283941 h 1163932"/>
              <a:gd name="connsiteX170" fmla="*/ 11760331 w 12192000"/>
              <a:gd name="connsiteY170" fmla="*/ 298368 h 1163932"/>
              <a:gd name="connsiteX171" fmla="*/ 11819139 w 12192000"/>
              <a:gd name="connsiteY171" fmla="*/ 310575 h 1163932"/>
              <a:gd name="connsiteX172" fmla="*/ 11821967 w 12192000"/>
              <a:gd name="connsiteY172" fmla="*/ 312222 h 1163932"/>
              <a:gd name="connsiteX173" fmla="*/ 11847125 w 12192000"/>
              <a:gd name="connsiteY173" fmla="*/ 303833 h 1163932"/>
              <a:gd name="connsiteX174" fmla="*/ 11980134 w 12192000"/>
              <a:gd name="connsiteY174" fmla="*/ 328343 h 1163932"/>
              <a:gd name="connsiteX175" fmla="*/ 12174576 w 12192000"/>
              <a:gd name="connsiteY175" fmla="*/ 382540 h 1163932"/>
              <a:gd name="connsiteX176" fmla="*/ 12192000 w 12192000"/>
              <a:gd name="connsiteY176" fmla="*/ 385665 h 1163932"/>
              <a:gd name="connsiteX177" fmla="*/ 12192000 w 12192000"/>
              <a:gd name="connsiteY177" fmla="*/ 1163932 h 1163932"/>
              <a:gd name="connsiteX178" fmla="*/ 0 w 12192000"/>
              <a:gd name="connsiteY178" fmla="*/ 1163932 h 1163932"/>
              <a:gd name="connsiteX179" fmla="*/ 0 w 12192000"/>
              <a:gd name="connsiteY179" fmla="*/ 489977 h 1163932"/>
              <a:gd name="connsiteX180" fmla="*/ 5331 w 12192000"/>
              <a:gd name="connsiteY180" fmla="*/ 489229 h 1163932"/>
              <a:gd name="connsiteX181" fmla="*/ 39902 w 12192000"/>
              <a:gd name="connsiteY181" fmla="*/ 478716 h 1163932"/>
              <a:gd name="connsiteX182" fmla="*/ 117880 w 12192000"/>
              <a:gd name="connsiteY182" fmla="*/ 427388 h 1163932"/>
              <a:gd name="connsiteX183" fmla="*/ 238140 w 12192000"/>
              <a:gd name="connsiteY183" fmla="*/ 385729 h 1163932"/>
              <a:gd name="connsiteX184" fmla="*/ 249589 w 12192000"/>
              <a:gd name="connsiteY184" fmla="*/ 385949 h 1163932"/>
              <a:gd name="connsiteX185" fmla="*/ 296963 w 12192000"/>
              <a:gd name="connsiteY185" fmla="*/ 362534 h 1163932"/>
              <a:gd name="connsiteX186" fmla="*/ 339235 w 12192000"/>
              <a:gd name="connsiteY186" fmla="*/ 330857 h 1163932"/>
              <a:gd name="connsiteX187" fmla="*/ 447152 w 12192000"/>
              <a:gd name="connsiteY187" fmla="*/ 333855 h 1163932"/>
              <a:gd name="connsiteX188" fmla="*/ 475247 w 12192000"/>
              <a:gd name="connsiteY188" fmla="*/ 343146 h 1163932"/>
              <a:gd name="connsiteX189" fmla="*/ 477967 w 12192000"/>
              <a:gd name="connsiteY189" fmla="*/ 344392 h 1163932"/>
              <a:gd name="connsiteX190" fmla="*/ 527683 w 12192000"/>
              <a:gd name="connsiteY190" fmla="*/ 339655 h 1163932"/>
              <a:gd name="connsiteX191" fmla="*/ 703732 w 12192000"/>
              <a:gd name="connsiteY191" fmla="*/ 323031 h 1163932"/>
              <a:gd name="connsiteX192" fmla="*/ 853391 w 12192000"/>
              <a:gd name="connsiteY192" fmla="*/ 310023 h 1163932"/>
              <a:gd name="connsiteX193" fmla="*/ 925332 w 12192000"/>
              <a:gd name="connsiteY193" fmla="*/ 305118 h 1163932"/>
              <a:gd name="connsiteX194" fmla="*/ 941286 w 12192000"/>
              <a:gd name="connsiteY194" fmla="*/ 295364 h 1163932"/>
              <a:gd name="connsiteX195" fmla="*/ 950845 w 12192000"/>
              <a:gd name="connsiteY195" fmla="*/ 293027 h 1163932"/>
              <a:gd name="connsiteX196" fmla="*/ 953292 w 12192000"/>
              <a:gd name="connsiteY196" fmla="*/ 287324 h 1163932"/>
              <a:gd name="connsiteX197" fmla="*/ 967499 w 12192000"/>
              <a:gd name="connsiteY197" fmla="*/ 280192 h 1163932"/>
              <a:gd name="connsiteX198" fmla="*/ 985161 w 12192000"/>
              <a:gd name="connsiteY198" fmla="*/ 277297 h 1163932"/>
              <a:gd name="connsiteX199" fmla="*/ 1069267 w 12192000"/>
              <a:gd name="connsiteY199" fmla="*/ 269198 h 1163932"/>
              <a:gd name="connsiteX200" fmla="*/ 1138407 w 12192000"/>
              <a:gd name="connsiteY200" fmla="*/ 252999 h 1163932"/>
              <a:gd name="connsiteX201" fmla="*/ 1164931 w 12192000"/>
              <a:gd name="connsiteY201" fmla="*/ 245054 h 1163932"/>
              <a:gd name="connsiteX202" fmla="*/ 1211622 w 12192000"/>
              <a:gd name="connsiteY202" fmla="*/ 227108 h 1163932"/>
              <a:gd name="connsiteX203" fmla="*/ 1274567 w 12192000"/>
              <a:gd name="connsiteY203" fmla="*/ 209812 h 1163932"/>
              <a:gd name="connsiteX204" fmla="*/ 1325029 w 12192000"/>
              <a:gd name="connsiteY204" fmla="*/ 214369 h 1163932"/>
              <a:gd name="connsiteX205" fmla="*/ 1356805 w 12192000"/>
              <a:gd name="connsiteY205" fmla="*/ 210054 h 1163932"/>
              <a:gd name="connsiteX206" fmla="*/ 1468752 w 12192000"/>
              <a:gd name="connsiteY206" fmla="*/ 221036 h 1163932"/>
              <a:gd name="connsiteX207" fmla="*/ 1650750 w 12192000"/>
              <a:gd name="connsiteY207" fmla="*/ 171522 h 1163932"/>
              <a:gd name="connsiteX208" fmla="*/ 1655056 w 12192000"/>
              <a:gd name="connsiteY208" fmla="*/ 178538 h 1163932"/>
              <a:gd name="connsiteX209" fmla="*/ 1683220 w 12192000"/>
              <a:gd name="connsiteY209" fmla="*/ 176084 h 1163932"/>
              <a:gd name="connsiteX210" fmla="*/ 1685599 w 12192000"/>
              <a:gd name="connsiteY210" fmla="*/ 171820 h 1163932"/>
              <a:gd name="connsiteX211" fmla="*/ 1689230 w 12192000"/>
              <a:gd name="connsiteY211" fmla="*/ 171091 h 1163932"/>
              <a:gd name="connsiteX212" fmla="*/ 1691052 w 12192000"/>
              <a:gd name="connsiteY212" fmla="*/ 175010 h 1163932"/>
              <a:gd name="connsiteX213" fmla="*/ 1735783 w 12192000"/>
              <a:gd name="connsiteY213" fmla="*/ 183832 h 1163932"/>
              <a:gd name="connsiteX214" fmla="*/ 1797102 w 12192000"/>
              <a:gd name="connsiteY214" fmla="*/ 188721 h 1163932"/>
              <a:gd name="connsiteX215" fmla="*/ 1845638 w 12192000"/>
              <a:gd name="connsiteY215" fmla="*/ 170206 h 1163932"/>
              <a:gd name="connsiteX216" fmla="*/ 1848980 w 12192000"/>
              <a:gd name="connsiteY216" fmla="*/ 173948 h 1163932"/>
              <a:gd name="connsiteX217" fmla="*/ 1880587 w 12192000"/>
              <a:gd name="connsiteY217" fmla="*/ 171938 h 1163932"/>
              <a:gd name="connsiteX218" fmla="*/ 1995803 w 12192000"/>
              <a:gd name="connsiteY218" fmla="*/ 138279 h 1163932"/>
              <a:gd name="connsiteX219" fmla="*/ 2057448 w 12192000"/>
              <a:gd name="connsiteY219" fmla="*/ 135082 h 1163932"/>
              <a:gd name="connsiteX220" fmla="*/ 2119088 w 12192000"/>
              <a:gd name="connsiteY220" fmla="*/ 119940 h 1163932"/>
              <a:gd name="connsiteX221" fmla="*/ 2138831 w 12192000"/>
              <a:gd name="connsiteY221" fmla="*/ 122626 h 1163932"/>
              <a:gd name="connsiteX222" fmla="*/ 2174180 w 12192000"/>
              <a:gd name="connsiteY222" fmla="*/ 117121 h 1163932"/>
              <a:gd name="connsiteX223" fmla="*/ 2214259 w 12192000"/>
              <a:gd name="connsiteY223" fmla="*/ 116974 h 1163932"/>
              <a:gd name="connsiteX224" fmla="*/ 2264911 w 12192000"/>
              <a:gd name="connsiteY224" fmla="*/ 108071 h 1163932"/>
              <a:gd name="connsiteX225" fmla="*/ 2298963 w 12192000"/>
              <a:gd name="connsiteY225" fmla="*/ 107788 h 1163932"/>
              <a:gd name="connsiteX226" fmla="*/ 2454058 w 12192000"/>
              <a:gd name="connsiteY226" fmla="*/ 73698 h 1163932"/>
              <a:gd name="connsiteX227" fmla="*/ 2534188 w 12192000"/>
              <a:gd name="connsiteY227" fmla="*/ 70162 h 1163932"/>
              <a:gd name="connsiteX228" fmla="*/ 2616912 w 12192000"/>
              <a:gd name="connsiteY228" fmla="*/ 51189 h 1163932"/>
              <a:gd name="connsiteX229" fmla="*/ 2698592 w 12192000"/>
              <a:gd name="connsiteY229" fmla="*/ 42305 h 1163932"/>
              <a:gd name="connsiteX230" fmla="*/ 2891953 w 12192000"/>
              <a:gd name="connsiteY230" fmla="*/ 34973 h 1163932"/>
              <a:gd name="connsiteX231" fmla="*/ 2955508 w 12192000"/>
              <a:gd name="connsiteY231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88505 w 12192000"/>
              <a:gd name="connsiteY122" fmla="*/ 119434 h 1163932"/>
              <a:gd name="connsiteX123" fmla="*/ 9203241 w 12192000"/>
              <a:gd name="connsiteY123" fmla="*/ 118145 h 1163932"/>
              <a:gd name="connsiteX124" fmla="*/ 9415584 w 12192000"/>
              <a:gd name="connsiteY124" fmla="*/ 163588 h 1163932"/>
              <a:gd name="connsiteX125" fmla="*/ 9505102 w 12192000"/>
              <a:gd name="connsiteY125" fmla="*/ 147474 h 1163932"/>
              <a:gd name="connsiteX126" fmla="*/ 9643040 w 12192000"/>
              <a:gd name="connsiteY126" fmla="*/ 164665 h 1163932"/>
              <a:gd name="connsiteX127" fmla="*/ 9762999 w 12192000"/>
              <a:gd name="connsiteY127" fmla="*/ 169055 h 1163932"/>
              <a:gd name="connsiteX128" fmla="*/ 9776183 w 12192000"/>
              <a:gd name="connsiteY128" fmla="*/ 168623 h 1163932"/>
              <a:gd name="connsiteX129" fmla="*/ 9780532 w 12192000"/>
              <a:gd name="connsiteY129" fmla="*/ 162255 h 1163932"/>
              <a:gd name="connsiteX130" fmla="*/ 9824924 w 12192000"/>
              <a:gd name="connsiteY130" fmla="*/ 158079 h 1163932"/>
              <a:gd name="connsiteX131" fmla="*/ 9910588 w 12192000"/>
              <a:gd name="connsiteY131" fmla="*/ 160759 h 1163932"/>
              <a:gd name="connsiteX132" fmla="*/ 9924173 w 12192000"/>
              <a:gd name="connsiteY132" fmla="*/ 165023 h 1163932"/>
              <a:gd name="connsiteX133" fmla="*/ 10010969 w 12192000"/>
              <a:gd name="connsiteY133" fmla="*/ 162234 h 1163932"/>
              <a:gd name="connsiteX134" fmla="*/ 10070699 w 12192000"/>
              <a:gd name="connsiteY134" fmla="*/ 164286 h 1163932"/>
              <a:gd name="connsiteX135" fmla="*/ 10083825 w 12192000"/>
              <a:gd name="connsiteY135" fmla="*/ 168444 h 1163932"/>
              <a:gd name="connsiteX136" fmla="*/ 10097932 w 12192000"/>
              <a:gd name="connsiteY136" fmla="*/ 161160 h 1163932"/>
              <a:gd name="connsiteX137" fmla="*/ 10101779 w 12192000"/>
              <a:gd name="connsiteY137" fmla="*/ 155488 h 1163932"/>
              <a:gd name="connsiteX138" fmla="*/ 10149437 w 12192000"/>
              <a:gd name="connsiteY138" fmla="*/ 158598 h 1163932"/>
              <a:gd name="connsiteX139" fmla="*/ 10155104 w 12192000"/>
              <a:gd name="connsiteY139" fmla="*/ 158045 h 1163932"/>
              <a:gd name="connsiteX140" fmla="*/ 10250982 w 12192000"/>
              <a:gd name="connsiteY140" fmla="*/ 135074 h 1163932"/>
              <a:gd name="connsiteX141" fmla="*/ 10343301 w 12192000"/>
              <a:gd name="connsiteY141" fmla="*/ 97316 h 1163932"/>
              <a:gd name="connsiteX142" fmla="*/ 10366625 w 12192000"/>
              <a:gd name="connsiteY142" fmla="*/ 85860 h 1163932"/>
              <a:gd name="connsiteX143" fmla="*/ 10433505 w 12192000"/>
              <a:gd name="connsiteY143" fmla="*/ 71432 h 1163932"/>
              <a:gd name="connsiteX144" fmla="*/ 10547510 w 12192000"/>
              <a:gd name="connsiteY144" fmla="*/ 53678 h 1163932"/>
              <a:gd name="connsiteX145" fmla="*/ 10588150 w 12192000"/>
              <a:gd name="connsiteY145" fmla="*/ 38719 h 1163932"/>
              <a:gd name="connsiteX146" fmla="*/ 10589457 w 12192000"/>
              <a:gd name="connsiteY146" fmla="*/ 31728 h 1163932"/>
              <a:gd name="connsiteX147" fmla="*/ 10699976 w 12192000"/>
              <a:gd name="connsiteY147" fmla="*/ 49777 h 1163932"/>
              <a:gd name="connsiteX148" fmla="*/ 10812237 w 12192000"/>
              <a:gd name="connsiteY148" fmla="*/ 52759 h 1163932"/>
              <a:gd name="connsiteX149" fmla="*/ 10869837 w 12192000"/>
              <a:gd name="connsiteY149" fmla="*/ 72227 h 1163932"/>
              <a:gd name="connsiteX150" fmla="*/ 10881770 w 12192000"/>
              <a:gd name="connsiteY150" fmla="*/ 80104 h 1163932"/>
              <a:gd name="connsiteX151" fmla="*/ 10896899 w 12192000"/>
              <a:gd name="connsiteY151" fmla="*/ 77163 h 1163932"/>
              <a:gd name="connsiteX152" fmla="*/ 10901748 w 12192000"/>
              <a:gd name="connsiteY152" fmla="*/ 72784 h 1163932"/>
              <a:gd name="connsiteX153" fmla="*/ 10947419 w 12192000"/>
              <a:gd name="connsiteY153" fmla="*/ 89748 h 1163932"/>
              <a:gd name="connsiteX154" fmla="*/ 10953034 w 12192000"/>
              <a:gd name="connsiteY154" fmla="*/ 90870 h 1163932"/>
              <a:gd name="connsiteX155" fmla="*/ 10992070 w 12192000"/>
              <a:gd name="connsiteY155" fmla="*/ 95273 h 1163932"/>
              <a:gd name="connsiteX156" fmla="*/ 11112372 w 12192000"/>
              <a:gd name="connsiteY156" fmla="*/ 88679 h 1163932"/>
              <a:gd name="connsiteX157" fmla="*/ 11147719 w 12192000"/>
              <a:gd name="connsiteY157" fmla="*/ 86992 h 1163932"/>
              <a:gd name="connsiteX158" fmla="*/ 11172617 w 12192000"/>
              <a:gd name="connsiteY158" fmla="*/ 82697 h 1163932"/>
              <a:gd name="connsiteX159" fmla="*/ 11240397 w 12192000"/>
              <a:gd name="connsiteY159" fmla="*/ 88262 h 1163932"/>
              <a:gd name="connsiteX160" fmla="*/ 11270034 w 12192000"/>
              <a:gd name="connsiteY160" fmla="*/ 98379 h 1163932"/>
              <a:gd name="connsiteX161" fmla="*/ 11293091 w 12192000"/>
              <a:gd name="connsiteY161" fmla="*/ 98474 h 1163932"/>
              <a:gd name="connsiteX162" fmla="*/ 11310949 w 12192000"/>
              <a:gd name="connsiteY162" fmla="*/ 104274 h 1163932"/>
              <a:gd name="connsiteX163" fmla="*/ 11345279 w 12192000"/>
              <a:gd name="connsiteY163" fmla="*/ 101883 h 1163932"/>
              <a:gd name="connsiteX164" fmla="*/ 11354597 w 12192000"/>
              <a:gd name="connsiteY164" fmla="*/ 104385 h 1163932"/>
              <a:gd name="connsiteX165" fmla="*/ 11367725 w 12192000"/>
              <a:gd name="connsiteY165" fmla="*/ 104431 h 1163932"/>
              <a:gd name="connsiteX166" fmla="*/ 11399832 w 12192000"/>
              <a:gd name="connsiteY166" fmla="*/ 117048 h 1163932"/>
              <a:gd name="connsiteX167" fmla="*/ 11487595 w 12192000"/>
              <a:gd name="connsiteY167" fmla="*/ 158754 h 1163932"/>
              <a:gd name="connsiteX168" fmla="*/ 11590850 w 12192000"/>
              <a:gd name="connsiteY168" fmla="*/ 244984 h 1163932"/>
              <a:gd name="connsiteX169" fmla="*/ 11736204 w 12192000"/>
              <a:gd name="connsiteY169" fmla="*/ 283941 h 1163932"/>
              <a:gd name="connsiteX170" fmla="*/ 11760331 w 12192000"/>
              <a:gd name="connsiteY170" fmla="*/ 298368 h 1163932"/>
              <a:gd name="connsiteX171" fmla="*/ 11819139 w 12192000"/>
              <a:gd name="connsiteY171" fmla="*/ 310575 h 1163932"/>
              <a:gd name="connsiteX172" fmla="*/ 11821967 w 12192000"/>
              <a:gd name="connsiteY172" fmla="*/ 312222 h 1163932"/>
              <a:gd name="connsiteX173" fmla="*/ 11847125 w 12192000"/>
              <a:gd name="connsiteY173" fmla="*/ 303833 h 1163932"/>
              <a:gd name="connsiteX174" fmla="*/ 11980134 w 12192000"/>
              <a:gd name="connsiteY174" fmla="*/ 328343 h 1163932"/>
              <a:gd name="connsiteX175" fmla="*/ 12174576 w 12192000"/>
              <a:gd name="connsiteY175" fmla="*/ 382540 h 1163932"/>
              <a:gd name="connsiteX176" fmla="*/ 12192000 w 12192000"/>
              <a:gd name="connsiteY176" fmla="*/ 385665 h 1163932"/>
              <a:gd name="connsiteX177" fmla="*/ 12192000 w 12192000"/>
              <a:gd name="connsiteY177" fmla="*/ 1163932 h 1163932"/>
              <a:gd name="connsiteX178" fmla="*/ 0 w 12192000"/>
              <a:gd name="connsiteY178" fmla="*/ 1163932 h 1163932"/>
              <a:gd name="connsiteX179" fmla="*/ 0 w 12192000"/>
              <a:gd name="connsiteY179" fmla="*/ 489977 h 1163932"/>
              <a:gd name="connsiteX180" fmla="*/ 5331 w 12192000"/>
              <a:gd name="connsiteY180" fmla="*/ 489229 h 1163932"/>
              <a:gd name="connsiteX181" fmla="*/ 39902 w 12192000"/>
              <a:gd name="connsiteY181" fmla="*/ 478716 h 1163932"/>
              <a:gd name="connsiteX182" fmla="*/ 117880 w 12192000"/>
              <a:gd name="connsiteY182" fmla="*/ 427388 h 1163932"/>
              <a:gd name="connsiteX183" fmla="*/ 238140 w 12192000"/>
              <a:gd name="connsiteY183" fmla="*/ 385729 h 1163932"/>
              <a:gd name="connsiteX184" fmla="*/ 249589 w 12192000"/>
              <a:gd name="connsiteY184" fmla="*/ 385949 h 1163932"/>
              <a:gd name="connsiteX185" fmla="*/ 296963 w 12192000"/>
              <a:gd name="connsiteY185" fmla="*/ 362534 h 1163932"/>
              <a:gd name="connsiteX186" fmla="*/ 339235 w 12192000"/>
              <a:gd name="connsiteY186" fmla="*/ 330857 h 1163932"/>
              <a:gd name="connsiteX187" fmla="*/ 447152 w 12192000"/>
              <a:gd name="connsiteY187" fmla="*/ 333855 h 1163932"/>
              <a:gd name="connsiteX188" fmla="*/ 475247 w 12192000"/>
              <a:gd name="connsiteY188" fmla="*/ 343146 h 1163932"/>
              <a:gd name="connsiteX189" fmla="*/ 477967 w 12192000"/>
              <a:gd name="connsiteY189" fmla="*/ 344392 h 1163932"/>
              <a:gd name="connsiteX190" fmla="*/ 527683 w 12192000"/>
              <a:gd name="connsiteY190" fmla="*/ 339655 h 1163932"/>
              <a:gd name="connsiteX191" fmla="*/ 703732 w 12192000"/>
              <a:gd name="connsiteY191" fmla="*/ 323031 h 1163932"/>
              <a:gd name="connsiteX192" fmla="*/ 853391 w 12192000"/>
              <a:gd name="connsiteY192" fmla="*/ 310023 h 1163932"/>
              <a:gd name="connsiteX193" fmla="*/ 925332 w 12192000"/>
              <a:gd name="connsiteY193" fmla="*/ 305118 h 1163932"/>
              <a:gd name="connsiteX194" fmla="*/ 941286 w 12192000"/>
              <a:gd name="connsiteY194" fmla="*/ 295364 h 1163932"/>
              <a:gd name="connsiteX195" fmla="*/ 950845 w 12192000"/>
              <a:gd name="connsiteY195" fmla="*/ 293027 h 1163932"/>
              <a:gd name="connsiteX196" fmla="*/ 953292 w 12192000"/>
              <a:gd name="connsiteY196" fmla="*/ 287324 h 1163932"/>
              <a:gd name="connsiteX197" fmla="*/ 967499 w 12192000"/>
              <a:gd name="connsiteY197" fmla="*/ 280192 h 1163932"/>
              <a:gd name="connsiteX198" fmla="*/ 985161 w 12192000"/>
              <a:gd name="connsiteY198" fmla="*/ 277297 h 1163932"/>
              <a:gd name="connsiteX199" fmla="*/ 1069267 w 12192000"/>
              <a:gd name="connsiteY199" fmla="*/ 269198 h 1163932"/>
              <a:gd name="connsiteX200" fmla="*/ 1138407 w 12192000"/>
              <a:gd name="connsiteY200" fmla="*/ 252999 h 1163932"/>
              <a:gd name="connsiteX201" fmla="*/ 1164931 w 12192000"/>
              <a:gd name="connsiteY201" fmla="*/ 245054 h 1163932"/>
              <a:gd name="connsiteX202" fmla="*/ 1211622 w 12192000"/>
              <a:gd name="connsiteY202" fmla="*/ 227108 h 1163932"/>
              <a:gd name="connsiteX203" fmla="*/ 1274567 w 12192000"/>
              <a:gd name="connsiteY203" fmla="*/ 209812 h 1163932"/>
              <a:gd name="connsiteX204" fmla="*/ 1325029 w 12192000"/>
              <a:gd name="connsiteY204" fmla="*/ 214369 h 1163932"/>
              <a:gd name="connsiteX205" fmla="*/ 1356805 w 12192000"/>
              <a:gd name="connsiteY205" fmla="*/ 210054 h 1163932"/>
              <a:gd name="connsiteX206" fmla="*/ 1468752 w 12192000"/>
              <a:gd name="connsiteY206" fmla="*/ 221036 h 1163932"/>
              <a:gd name="connsiteX207" fmla="*/ 1650750 w 12192000"/>
              <a:gd name="connsiteY207" fmla="*/ 171522 h 1163932"/>
              <a:gd name="connsiteX208" fmla="*/ 1655056 w 12192000"/>
              <a:gd name="connsiteY208" fmla="*/ 178538 h 1163932"/>
              <a:gd name="connsiteX209" fmla="*/ 1683220 w 12192000"/>
              <a:gd name="connsiteY209" fmla="*/ 176084 h 1163932"/>
              <a:gd name="connsiteX210" fmla="*/ 1685599 w 12192000"/>
              <a:gd name="connsiteY210" fmla="*/ 171820 h 1163932"/>
              <a:gd name="connsiteX211" fmla="*/ 1689230 w 12192000"/>
              <a:gd name="connsiteY211" fmla="*/ 171091 h 1163932"/>
              <a:gd name="connsiteX212" fmla="*/ 1691052 w 12192000"/>
              <a:gd name="connsiteY212" fmla="*/ 175010 h 1163932"/>
              <a:gd name="connsiteX213" fmla="*/ 1735783 w 12192000"/>
              <a:gd name="connsiteY213" fmla="*/ 183832 h 1163932"/>
              <a:gd name="connsiteX214" fmla="*/ 1797102 w 12192000"/>
              <a:gd name="connsiteY214" fmla="*/ 188721 h 1163932"/>
              <a:gd name="connsiteX215" fmla="*/ 1845638 w 12192000"/>
              <a:gd name="connsiteY215" fmla="*/ 170206 h 1163932"/>
              <a:gd name="connsiteX216" fmla="*/ 1848980 w 12192000"/>
              <a:gd name="connsiteY216" fmla="*/ 173948 h 1163932"/>
              <a:gd name="connsiteX217" fmla="*/ 1880587 w 12192000"/>
              <a:gd name="connsiteY217" fmla="*/ 171938 h 1163932"/>
              <a:gd name="connsiteX218" fmla="*/ 1995803 w 12192000"/>
              <a:gd name="connsiteY218" fmla="*/ 138279 h 1163932"/>
              <a:gd name="connsiteX219" fmla="*/ 2057448 w 12192000"/>
              <a:gd name="connsiteY219" fmla="*/ 135082 h 1163932"/>
              <a:gd name="connsiteX220" fmla="*/ 2119088 w 12192000"/>
              <a:gd name="connsiteY220" fmla="*/ 119940 h 1163932"/>
              <a:gd name="connsiteX221" fmla="*/ 2138831 w 12192000"/>
              <a:gd name="connsiteY221" fmla="*/ 122626 h 1163932"/>
              <a:gd name="connsiteX222" fmla="*/ 2174180 w 12192000"/>
              <a:gd name="connsiteY222" fmla="*/ 117121 h 1163932"/>
              <a:gd name="connsiteX223" fmla="*/ 2214259 w 12192000"/>
              <a:gd name="connsiteY223" fmla="*/ 116974 h 1163932"/>
              <a:gd name="connsiteX224" fmla="*/ 2264911 w 12192000"/>
              <a:gd name="connsiteY224" fmla="*/ 108071 h 1163932"/>
              <a:gd name="connsiteX225" fmla="*/ 2298963 w 12192000"/>
              <a:gd name="connsiteY225" fmla="*/ 107788 h 1163932"/>
              <a:gd name="connsiteX226" fmla="*/ 2454058 w 12192000"/>
              <a:gd name="connsiteY226" fmla="*/ 73698 h 1163932"/>
              <a:gd name="connsiteX227" fmla="*/ 2534188 w 12192000"/>
              <a:gd name="connsiteY227" fmla="*/ 70162 h 1163932"/>
              <a:gd name="connsiteX228" fmla="*/ 2616912 w 12192000"/>
              <a:gd name="connsiteY228" fmla="*/ 51189 h 1163932"/>
              <a:gd name="connsiteX229" fmla="*/ 2698592 w 12192000"/>
              <a:gd name="connsiteY229" fmla="*/ 42305 h 1163932"/>
              <a:gd name="connsiteX230" fmla="*/ 2891953 w 12192000"/>
              <a:gd name="connsiteY230" fmla="*/ 34973 h 1163932"/>
              <a:gd name="connsiteX231" fmla="*/ 2955508 w 12192000"/>
              <a:gd name="connsiteY231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917529 w 12192000"/>
              <a:gd name="connsiteY119" fmla="*/ 82805 h 1163932"/>
              <a:gd name="connsiteX120" fmla="*/ 9026654 w 12192000"/>
              <a:gd name="connsiteY120" fmla="*/ 99852 h 1163932"/>
              <a:gd name="connsiteX121" fmla="*/ 9088505 w 12192000"/>
              <a:gd name="connsiteY121" fmla="*/ 119434 h 1163932"/>
              <a:gd name="connsiteX122" fmla="*/ 9203241 w 12192000"/>
              <a:gd name="connsiteY122" fmla="*/ 118145 h 1163932"/>
              <a:gd name="connsiteX123" fmla="*/ 9415584 w 12192000"/>
              <a:gd name="connsiteY123" fmla="*/ 163588 h 1163932"/>
              <a:gd name="connsiteX124" fmla="*/ 9505102 w 12192000"/>
              <a:gd name="connsiteY124" fmla="*/ 147474 h 1163932"/>
              <a:gd name="connsiteX125" fmla="*/ 9643040 w 12192000"/>
              <a:gd name="connsiteY125" fmla="*/ 164665 h 1163932"/>
              <a:gd name="connsiteX126" fmla="*/ 9762999 w 12192000"/>
              <a:gd name="connsiteY126" fmla="*/ 169055 h 1163932"/>
              <a:gd name="connsiteX127" fmla="*/ 9776183 w 12192000"/>
              <a:gd name="connsiteY127" fmla="*/ 168623 h 1163932"/>
              <a:gd name="connsiteX128" fmla="*/ 9780532 w 12192000"/>
              <a:gd name="connsiteY128" fmla="*/ 162255 h 1163932"/>
              <a:gd name="connsiteX129" fmla="*/ 9824924 w 12192000"/>
              <a:gd name="connsiteY129" fmla="*/ 158079 h 1163932"/>
              <a:gd name="connsiteX130" fmla="*/ 9910588 w 12192000"/>
              <a:gd name="connsiteY130" fmla="*/ 160759 h 1163932"/>
              <a:gd name="connsiteX131" fmla="*/ 9924173 w 12192000"/>
              <a:gd name="connsiteY131" fmla="*/ 165023 h 1163932"/>
              <a:gd name="connsiteX132" fmla="*/ 10010969 w 12192000"/>
              <a:gd name="connsiteY132" fmla="*/ 162234 h 1163932"/>
              <a:gd name="connsiteX133" fmla="*/ 10070699 w 12192000"/>
              <a:gd name="connsiteY133" fmla="*/ 164286 h 1163932"/>
              <a:gd name="connsiteX134" fmla="*/ 10083825 w 12192000"/>
              <a:gd name="connsiteY134" fmla="*/ 168444 h 1163932"/>
              <a:gd name="connsiteX135" fmla="*/ 10097932 w 12192000"/>
              <a:gd name="connsiteY135" fmla="*/ 161160 h 1163932"/>
              <a:gd name="connsiteX136" fmla="*/ 10101779 w 12192000"/>
              <a:gd name="connsiteY136" fmla="*/ 155488 h 1163932"/>
              <a:gd name="connsiteX137" fmla="*/ 10149437 w 12192000"/>
              <a:gd name="connsiteY137" fmla="*/ 158598 h 1163932"/>
              <a:gd name="connsiteX138" fmla="*/ 10155104 w 12192000"/>
              <a:gd name="connsiteY138" fmla="*/ 158045 h 1163932"/>
              <a:gd name="connsiteX139" fmla="*/ 10250982 w 12192000"/>
              <a:gd name="connsiteY139" fmla="*/ 135074 h 1163932"/>
              <a:gd name="connsiteX140" fmla="*/ 10343301 w 12192000"/>
              <a:gd name="connsiteY140" fmla="*/ 97316 h 1163932"/>
              <a:gd name="connsiteX141" fmla="*/ 10366625 w 12192000"/>
              <a:gd name="connsiteY141" fmla="*/ 85860 h 1163932"/>
              <a:gd name="connsiteX142" fmla="*/ 10433505 w 12192000"/>
              <a:gd name="connsiteY142" fmla="*/ 71432 h 1163932"/>
              <a:gd name="connsiteX143" fmla="*/ 10547510 w 12192000"/>
              <a:gd name="connsiteY143" fmla="*/ 53678 h 1163932"/>
              <a:gd name="connsiteX144" fmla="*/ 10588150 w 12192000"/>
              <a:gd name="connsiteY144" fmla="*/ 38719 h 1163932"/>
              <a:gd name="connsiteX145" fmla="*/ 10589457 w 12192000"/>
              <a:gd name="connsiteY145" fmla="*/ 31728 h 1163932"/>
              <a:gd name="connsiteX146" fmla="*/ 10699976 w 12192000"/>
              <a:gd name="connsiteY146" fmla="*/ 49777 h 1163932"/>
              <a:gd name="connsiteX147" fmla="*/ 10812237 w 12192000"/>
              <a:gd name="connsiteY147" fmla="*/ 52759 h 1163932"/>
              <a:gd name="connsiteX148" fmla="*/ 10869837 w 12192000"/>
              <a:gd name="connsiteY148" fmla="*/ 72227 h 1163932"/>
              <a:gd name="connsiteX149" fmla="*/ 10881770 w 12192000"/>
              <a:gd name="connsiteY149" fmla="*/ 80104 h 1163932"/>
              <a:gd name="connsiteX150" fmla="*/ 10896899 w 12192000"/>
              <a:gd name="connsiteY150" fmla="*/ 77163 h 1163932"/>
              <a:gd name="connsiteX151" fmla="*/ 10901748 w 12192000"/>
              <a:gd name="connsiteY151" fmla="*/ 72784 h 1163932"/>
              <a:gd name="connsiteX152" fmla="*/ 10947419 w 12192000"/>
              <a:gd name="connsiteY152" fmla="*/ 89748 h 1163932"/>
              <a:gd name="connsiteX153" fmla="*/ 10953034 w 12192000"/>
              <a:gd name="connsiteY153" fmla="*/ 90870 h 1163932"/>
              <a:gd name="connsiteX154" fmla="*/ 10992070 w 12192000"/>
              <a:gd name="connsiteY154" fmla="*/ 95273 h 1163932"/>
              <a:gd name="connsiteX155" fmla="*/ 11112372 w 12192000"/>
              <a:gd name="connsiteY155" fmla="*/ 88679 h 1163932"/>
              <a:gd name="connsiteX156" fmla="*/ 11147719 w 12192000"/>
              <a:gd name="connsiteY156" fmla="*/ 86992 h 1163932"/>
              <a:gd name="connsiteX157" fmla="*/ 11172617 w 12192000"/>
              <a:gd name="connsiteY157" fmla="*/ 82697 h 1163932"/>
              <a:gd name="connsiteX158" fmla="*/ 11240397 w 12192000"/>
              <a:gd name="connsiteY158" fmla="*/ 88262 h 1163932"/>
              <a:gd name="connsiteX159" fmla="*/ 11270034 w 12192000"/>
              <a:gd name="connsiteY159" fmla="*/ 98379 h 1163932"/>
              <a:gd name="connsiteX160" fmla="*/ 11293091 w 12192000"/>
              <a:gd name="connsiteY160" fmla="*/ 98474 h 1163932"/>
              <a:gd name="connsiteX161" fmla="*/ 11310949 w 12192000"/>
              <a:gd name="connsiteY161" fmla="*/ 104274 h 1163932"/>
              <a:gd name="connsiteX162" fmla="*/ 11345279 w 12192000"/>
              <a:gd name="connsiteY162" fmla="*/ 101883 h 1163932"/>
              <a:gd name="connsiteX163" fmla="*/ 11354597 w 12192000"/>
              <a:gd name="connsiteY163" fmla="*/ 104385 h 1163932"/>
              <a:gd name="connsiteX164" fmla="*/ 11367725 w 12192000"/>
              <a:gd name="connsiteY164" fmla="*/ 104431 h 1163932"/>
              <a:gd name="connsiteX165" fmla="*/ 11399832 w 12192000"/>
              <a:gd name="connsiteY165" fmla="*/ 117048 h 1163932"/>
              <a:gd name="connsiteX166" fmla="*/ 11487595 w 12192000"/>
              <a:gd name="connsiteY166" fmla="*/ 158754 h 1163932"/>
              <a:gd name="connsiteX167" fmla="*/ 11590850 w 12192000"/>
              <a:gd name="connsiteY167" fmla="*/ 244984 h 1163932"/>
              <a:gd name="connsiteX168" fmla="*/ 11736204 w 12192000"/>
              <a:gd name="connsiteY168" fmla="*/ 283941 h 1163932"/>
              <a:gd name="connsiteX169" fmla="*/ 11760331 w 12192000"/>
              <a:gd name="connsiteY169" fmla="*/ 298368 h 1163932"/>
              <a:gd name="connsiteX170" fmla="*/ 11819139 w 12192000"/>
              <a:gd name="connsiteY170" fmla="*/ 310575 h 1163932"/>
              <a:gd name="connsiteX171" fmla="*/ 11821967 w 12192000"/>
              <a:gd name="connsiteY171" fmla="*/ 312222 h 1163932"/>
              <a:gd name="connsiteX172" fmla="*/ 11847125 w 12192000"/>
              <a:gd name="connsiteY172" fmla="*/ 303833 h 1163932"/>
              <a:gd name="connsiteX173" fmla="*/ 11980134 w 12192000"/>
              <a:gd name="connsiteY173" fmla="*/ 328343 h 1163932"/>
              <a:gd name="connsiteX174" fmla="*/ 12174576 w 12192000"/>
              <a:gd name="connsiteY174" fmla="*/ 382540 h 1163932"/>
              <a:gd name="connsiteX175" fmla="*/ 12192000 w 12192000"/>
              <a:gd name="connsiteY175" fmla="*/ 385665 h 1163932"/>
              <a:gd name="connsiteX176" fmla="*/ 12192000 w 12192000"/>
              <a:gd name="connsiteY176" fmla="*/ 1163932 h 1163932"/>
              <a:gd name="connsiteX177" fmla="*/ 0 w 12192000"/>
              <a:gd name="connsiteY177" fmla="*/ 1163932 h 1163932"/>
              <a:gd name="connsiteX178" fmla="*/ 0 w 12192000"/>
              <a:gd name="connsiteY178" fmla="*/ 489977 h 1163932"/>
              <a:gd name="connsiteX179" fmla="*/ 5331 w 12192000"/>
              <a:gd name="connsiteY179" fmla="*/ 489229 h 1163932"/>
              <a:gd name="connsiteX180" fmla="*/ 39902 w 12192000"/>
              <a:gd name="connsiteY180" fmla="*/ 478716 h 1163932"/>
              <a:gd name="connsiteX181" fmla="*/ 117880 w 12192000"/>
              <a:gd name="connsiteY181" fmla="*/ 427388 h 1163932"/>
              <a:gd name="connsiteX182" fmla="*/ 238140 w 12192000"/>
              <a:gd name="connsiteY182" fmla="*/ 385729 h 1163932"/>
              <a:gd name="connsiteX183" fmla="*/ 249589 w 12192000"/>
              <a:gd name="connsiteY183" fmla="*/ 385949 h 1163932"/>
              <a:gd name="connsiteX184" fmla="*/ 296963 w 12192000"/>
              <a:gd name="connsiteY184" fmla="*/ 362534 h 1163932"/>
              <a:gd name="connsiteX185" fmla="*/ 339235 w 12192000"/>
              <a:gd name="connsiteY185" fmla="*/ 330857 h 1163932"/>
              <a:gd name="connsiteX186" fmla="*/ 447152 w 12192000"/>
              <a:gd name="connsiteY186" fmla="*/ 333855 h 1163932"/>
              <a:gd name="connsiteX187" fmla="*/ 475247 w 12192000"/>
              <a:gd name="connsiteY187" fmla="*/ 343146 h 1163932"/>
              <a:gd name="connsiteX188" fmla="*/ 477967 w 12192000"/>
              <a:gd name="connsiteY188" fmla="*/ 344392 h 1163932"/>
              <a:gd name="connsiteX189" fmla="*/ 527683 w 12192000"/>
              <a:gd name="connsiteY189" fmla="*/ 339655 h 1163932"/>
              <a:gd name="connsiteX190" fmla="*/ 703732 w 12192000"/>
              <a:gd name="connsiteY190" fmla="*/ 323031 h 1163932"/>
              <a:gd name="connsiteX191" fmla="*/ 853391 w 12192000"/>
              <a:gd name="connsiteY191" fmla="*/ 310023 h 1163932"/>
              <a:gd name="connsiteX192" fmla="*/ 925332 w 12192000"/>
              <a:gd name="connsiteY192" fmla="*/ 305118 h 1163932"/>
              <a:gd name="connsiteX193" fmla="*/ 941286 w 12192000"/>
              <a:gd name="connsiteY193" fmla="*/ 295364 h 1163932"/>
              <a:gd name="connsiteX194" fmla="*/ 950845 w 12192000"/>
              <a:gd name="connsiteY194" fmla="*/ 293027 h 1163932"/>
              <a:gd name="connsiteX195" fmla="*/ 953292 w 12192000"/>
              <a:gd name="connsiteY195" fmla="*/ 287324 h 1163932"/>
              <a:gd name="connsiteX196" fmla="*/ 967499 w 12192000"/>
              <a:gd name="connsiteY196" fmla="*/ 280192 h 1163932"/>
              <a:gd name="connsiteX197" fmla="*/ 985161 w 12192000"/>
              <a:gd name="connsiteY197" fmla="*/ 277297 h 1163932"/>
              <a:gd name="connsiteX198" fmla="*/ 1069267 w 12192000"/>
              <a:gd name="connsiteY198" fmla="*/ 269198 h 1163932"/>
              <a:gd name="connsiteX199" fmla="*/ 1138407 w 12192000"/>
              <a:gd name="connsiteY199" fmla="*/ 252999 h 1163932"/>
              <a:gd name="connsiteX200" fmla="*/ 1164931 w 12192000"/>
              <a:gd name="connsiteY200" fmla="*/ 245054 h 1163932"/>
              <a:gd name="connsiteX201" fmla="*/ 1211622 w 12192000"/>
              <a:gd name="connsiteY201" fmla="*/ 227108 h 1163932"/>
              <a:gd name="connsiteX202" fmla="*/ 1274567 w 12192000"/>
              <a:gd name="connsiteY202" fmla="*/ 209812 h 1163932"/>
              <a:gd name="connsiteX203" fmla="*/ 1325029 w 12192000"/>
              <a:gd name="connsiteY203" fmla="*/ 214369 h 1163932"/>
              <a:gd name="connsiteX204" fmla="*/ 1356805 w 12192000"/>
              <a:gd name="connsiteY204" fmla="*/ 210054 h 1163932"/>
              <a:gd name="connsiteX205" fmla="*/ 1468752 w 12192000"/>
              <a:gd name="connsiteY205" fmla="*/ 221036 h 1163932"/>
              <a:gd name="connsiteX206" fmla="*/ 1650750 w 12192000"/>
              <a:gd name="connsiteY206" fmla="*/ 171522 h 1163932"/>
              <a:gd name="connsiteX207" fmla="*/ 1655056 w 12192000"/>
              <a:gd name="connsiteY207" fmla="*/ 178538 h 1163932"/>
              <a:gd name="connsiteX208" fmla="*/ 1683220 w 12192000"/>
              <a:gd name="connsiteY208" fmla="*/ 176084 h 1163932"/>
              <a:gd name="connsiteX209" fmla="*/ 1685599 w 12192000"/>
              <a:gd name="connsiteY209" fmla="*/ 171820 h 1163932"/>
              <a:gd name="connsiteX210" fmla="*/ 1689230 w 12192000"/>
              <a:gd name="connsiteY210" fmla="*/ 171091 h 1163932"/>
              <a:gd name="connsiteX211" fmla="*/ 1691052 w 12192000"/>
              <a:gd name="connsiteY211" fmla="*/ 175010 h 1163932"/>
              <a:gd name="connsiteX212" fmla="*/ 1735783 w 12192000"/>
              <a:gd name="connsiteY212" fmla="*/ 183832 h 1163932"/>
              <a:gd name="connsiteX213" fmla="*/ 1797102 w 12192000"/>
              <a:gd name="connsiteY213" fmla="*/ 188721 h 1163932"/>
              <a:gd name="connsiteX214" fmla="*/ 1845638 w 12192000"/>
              <a:gd name="connsiteY214" fmla="*/ 170206 h 1163932"/>
              <a:gd name="connsiteX215" fmla="*/ 1848980 w 12192000"/>
              <a:gd name="connsiteY215" fmla="*/ 173948 h 1163932"/>
              <a:gd name="connsiteX216" fmla="*/ 1880587 w 12192000"/>
              <a:gd name="connsiteY216" fmla="*/ 171938 h 1163932"/>
              <a:gd name="connsiteX217" fmla="*/ 1995803 w 12192000"/>
              <a:gd name="connsiteY217" fmla="*/ 138279 h 1163932"/>
              <a:gd name="connsiteX218" fmla="*/ 2057448 w 12192000"/>
              <a:gd name="connsiteY218" fmla="*/ 135082 h 1163932"/>
              <a:gd name="connsiteX219" fmla="*/ 2119088 w 12192000"/>
              <a:gd name="connsiteY219" fmla="*/ 119940 h 1163932"/>
              <a:gd name="connsiteX220" fmla="*/ 2138831 w 12192000"/>
              <a:gd name="connsiteY220" fmla="*/ 122626 h 1163932"/>
              <a:gd name="connsiteX221" fmla="*/ 2174180 w 12192000"/>
              <a:gd name="connsiteY221" fmla="*/ 117121 h 1163932"/>
              <a:gd name="connsiteX222" fmla="*/ 2214259 w 12192000"/>
              <a:gd name="connsiteY222" fmla="*/ 116974 h 1163932"/>
              <a:gd name="connsiteX223" fmla="*/ 2264911 w 12192000"/>
              <a:gd name="connsiteY223" fmla="*/ 108071 h 1163932"/>
              <a:gd name="connsiteX224" fmla="*/ 2298963 w 12192000"/>
              <a:gd name="connsiteY224" fmla="*/ 107788 h 1163932"/>
              <a:gd name="connsiteX225" fmla="*/ 2454058 w 12192000"/>
              <a:gd name="connsiteY225" fmla="*/ 73698 h 1163932"/>
              <a:gd name="connsiteX226" fmla="*/ 2534188 w 12192000"/>
              <a:gd name="connsiteY226" fmla="*/ 70162 h 1163932"/>
              <a:gd name="connsiteX227" fmla="*/ 2616912 w 12192000"/>
              <a:gd name="connsiteY227" fmla="*/ 51189 h 1163932"/>
              <a:gd name="connsiteX228" fmla="*/ 2698592 w 12192000"/>
              <a:gd name="connsiteY228" fmla="*/ 42305 h 1163932"/>
              <a:gd name="connsiteX229" fmla="*/ 2891953 w 12192000"/>
              <a:gd name="connsiteY229" fmla="*/ 34973 h 1163932"/>
              <a:gd name="connsiteX230" fmla="*/ 2955508 w 12192000"/>
              <a:gd name="connsiteY230" fmla="*/ 929 h 1163932"/>
              <a:gd name="connsiteX0" fmla="*/ 2891953 w 12192000"/>
              <a:gd name="connsiteY0" fmla="*/ 33056 h 1162015"/>
              <a:gd name="connsiteX1" fmla="*/ 2973472 w 12192000"/>
              <a:gd name="connsiteY1" fmla="*/ 452 h 1162015"/>
              <a:gd name="connsiteX2" fmla="*/ 3052621 w 12192000"/>
              <a:gd name="connsiteY2" fmla="*/ 12113 h 1162015"/>
              <a:gd name="connsiteX3" fmla="*/ 3145220 w 12192000"/>
              <a:gd name="connsiteY3" fmla="*/ 14360 h 1162015"/>
              <a:gd name="connsiteX4" fmla="*/ 3233309 w 12192000"/>
              <a:gd name="connsiteY4" fmla="*/ 7051 h 1162015"/>
              <a:gd name="connsiteX5" fmla="*/ 3320851 w 12192000"/>
              <a:gd name="connsiteY5" fmla="*/ 16985 h 1162015"/>
              <a:gd name="connsiteX6" fmla="*/ 3394552 w 12192000"/>
              <a:gd name="connsiteY6" fmla="*/ 36362 h 1162015"/>
              <a:gd name="connsiteX7" fmla="*/ 3462252 w 12192000"/>
              <a:gd name="connsiteY7" fmla="*/ 66729 h 1162015"/>
              <a:gd name="connsiteX8" fmla="*/ 3504799 w 12192000"/>
              <a:gd name="connsiteY8" fmla="*/ 91446 h 1162015"/>
              <a:gd name="connsiteX9" fmla="*/ 3568807 w 12192000"/>
              <a:gd name="connsiteY9" fmla="*/ 82640 h 1162015"/>
              <a:gd name="connsiteX10" fmla="*/ 3571993 w 12192000"/>
              <a:gd name="connsiteY10" fmla="*/ 85188 h 1162015"/>
              <a:gd name="connsiteX11" fmla="*/ 3590879 w 12192000"/>
              <a:gd name="connsiteY11" fmla="*/ 98198 h 1162015"/>
              <a:gd name="connsiteX12" fmla="*/ 3623973 w 12192000"/>
              <a:gd name="connsiteY12" fmla="*/ 91167 h 1162015"/>
              <a:gd name="connsiteX13" fmla="*/ 3636728 w 12192000"/>
              <a:gd name="connsiteY13" fmla="*/ 96102 h 1162015"/>
              <a:gd name="connsiteX14" fmla="*/ 3676976 w 12192000"/>
              <a:gd name="connsiteY14" fmla="*/ 94683 h 1162015"/>
              <a:gd name="connsiteX15" fmla="*/ 3722653 w 12192000"/>
              <a:gd name="connsiteY15" fmla="*/ 113446 h 1162015"/>
              <a:gd name="connsiteX16" fmla="*/ 3775112 w 12192000"/>
              <a:gd name="connsiteY16" fmla="*/ 97053 h 1162015"/>
              <a:gd name="connsiteX17" fmla="*/ 3932956 w 12192000"/>
              <a:gd name="connsiteY17" fmla="*/ 120420 h 1162015"/>
              <a:gd name="connsiteX18" fmla="*/ 4100593 w 12192000"/>
              <a:gd name="connsiteY18" fmla="*/ 161917 h 1162015"/>
              <a:gd name="connsiteX19" fmla="*/ 4316364 w 12192000"/>
              <a:gd name="connsiteY19" fmla="*/ 175536 h 1162015"/>
              <a:gd name="connsiteX20" fmla="*/ 4387387 w 12192000"/>
              <a:gd name="connsiteY20" fmla="*/ 162443 h 1162015"/>
              <a:gd name="connsiteX21" fmla="*/ 4427957 w 12192000"/>
              <a:gd name="connsiteY21" fmla="*/ 175609 h 1162015"/>
              <a:gd name="connsiteX22" fmla="*/ 4502291 w 12192000"/>
              <a:gd name="connsiteY22" fmla="*/ 186280 h 1162015"/>
              <a:gd name="connsiteX23" fmla="*/ 4600771 w 12192000"/>
              <a:gd name="connsiteY23" fmla="*/ 210226 h 1162015"/>
              <a:gd name="connsiteX24" fmla="*/ 4644102 w 12192000"/>
              <a:gd name="connsiteY24" fmla="*/ 208446 h 1162015"/>
              <a:gd name="connsiteX25" fmla="*/ 4652752 w 12192000"/>
              <a:gd name="connsiteY25" fmla="*/ 208985 h 1162015"/>
              <a:gd name="connsiteX26" fmla="*/ 4652896 w 12192000"/>
              <a:gd name="connsiteY26" fmla="*/ 209369 h 1162015"/>
              <a:gd name="connsiteX27" fmla="*/ 4685303 w 12192000"/>
              <a:gd name="connsiteY27" fmla="*/ 211022 h 1162015"/>
              <a:gd name="connsiteX28" fmla="*/ 4690886 w 12192000"/>
              <a:gd name="connsiteY28" fmla="*/ 213850 h 1162015"/>
              <a:gd name="connsiteX29" fmla="*/ 4725430 w 12192000"/>
              <a:gd name="connsiteY29" fmla="*/ 236815 h 1162015"/>
              <a:gd name="connsiteX30" fmla="*/ 4800051 w 12192000"/>
              <a:gd name="connsiteY30" fmla="*/ 229182 h 1162015"/>
              <a:gd name="connsiteX31" fmla="*/ 4875115 w 12192000"/>
              <a:gd name="connsiteY31" fmla="*/ 262433 h 1162015"/>
              <a:gd name="connsiteX32" fmla="*/ 4936450 w 12192000"/>
              <a:gd name="connsiteY32" fmla="*/ 278985 h 1162015"/>
              <a:gd name="connsiteX33" fmla="*/ 5030961 w 12192000"/>
              <a:gd name="connsiteY33" fmla="*/ 303995 h 1162015"/>
              <a:gd name="connsiteX34" fmla="*/ 5082734 w 12192000"/>
              <a:gd name="connsiteY34" fmla="*/ 306664 h 1162015"/>
              <a:gd name="connsiteX35" fmla="*/ 5138799 w 12192000"/>
              <a:gd name="connsiteY35" fmla="*/ 301883 h 1162015"/>
              <a:gd name="connsiteX36" fmla="*/ 5259695 w 12192000"/>
              <a:gd name="connsiteY36" fmla="*/ 328559 h 1162015"/>
              <a:gd name="connsiteX37" fmla="*/ 5359642 w 12192000"/>
              <a:gd name="connsiteY37" fmla="*/ 338658 h 1162015"/>
              <a:gd name="connsiteX38" fmla="*/ 5372918 w 12192000"/>
              <a:gd name="connsiteY38" fmla="*/ 334917 h 1162015"/>
              <a:gd name="connsiteX39" fmla="*/ 5396084 w 12192000"/>
              <a:gd name="connsiteY39" fmla="*/ 326351 h 1162015"/>
              <a:gd name="connsiteX40" fmla="*/ 5414292 w 12192000"/>
              <a:gd name="connsiteY40" fmla="*/ 318946 h 1162015"/>
              <a:gd name="connsiteX41" fmla="*/ 5487276 w 12192000"/>
              <a:gd name="connsiteY41" fmla="*/ 305433 h 1162015"/>
              <a:gd name="connsiteX42" fmla="*/ 5612716 w 12192000"/>
              <a:gd name="connsiteY42" fmla="*/ 306201 h 1162015"/>
              <a:gd name="connsiteX43" fmla="*/ 5864813 w 12192000"/>
              <a:gd name="connsiteY43" fmla="*/ 255935 h 1162015"/>
              <a:gd name="connsiteX44" fmla="*/ 6151392 w 12192000"/>
              <a:gd name="connsiteY44" fmla="*/ 223815 h 1162015"/>
              <a:gd name="connsiteX45" fmla="*/ 6209396 w 12192000"/>
              <a:gd name="connsiteY45" fmla="*/ 218552 h 1162015"/>
              <a:gd name="connsiteX46" fmla="*/ 6269898 w 12192000"/>
              <a:gd name="connsiteY46" fmla="*/ 224383 h 1162015"/>
              <a:gd name="connsiteX47" fmla="*/ 6297029 w 12192000"/>
              <a:gd name="connsiteY47" fmla="*/ 222313 h 1162015"/>
              <a:gd name="connsiteX48" fmla="*/ 6352373 w 12192000"/>
              <a:gd name="connsiteY48" fmla="*/ 207244 h 1162015"/>
              <a:gd name="connsiteX49" fmla="*/ 6353759 w 12192000"/>
              <a:gd name="connsiteY49" fmla="*/ 207218 h 1162015"/>
              <a:gd name="connsiteX50" fmla="*/ 6363346 w 12192000"/>
              <a:gd name="connsiteY50" fmla="*/ 194783 h 1162015"/>
              <a:gd name="connsiteX51" fmla="*/ 6400681 w 12192000"/>
              <a:gd name="connsiteY51" fmla="*/ 202485 h 1162015"/>
              <a:gd name="connsiteX52" fmla="*/ 6402041 w 12192000"/>
              <a:gd name="connsiteY52" fmla="*/ 205156 h 1162015"/>
              <a:gd name="connsiteX53" fmla="*/ 6424912 w 12192000"/>
              <a:gd name="connsiteY53" fmla="*/ 203023 h 1162015"/>
              <a:gd name="connsiteX54" fmla="*/ 6502019 w 12192000"/>
              <a:gd name="connsiteY54" fmla="*/ 196871 h 1162015"/>
              <a:gd name="connsiteX55" fmla="*/ 6518229 w 12192000"/>
              <a:gd name="connsiteY55" fmla="*/ 195922 h 1162015"/>
              <a:gd name="connsiteX56" fmla="*/ 6519089 w 12192000"/>
              <a:gd name="connsiteY56" fmla="*/ 196357 h 1162015"/>
              <a:gd name="connsiteX57" fmla="*/ 6561047 w 12192000"/>
              <a:gd name="connsiteY57" fmla="*/ 180359 h 1162015"/>
              <a:gd name="connsiteX58" fmla="*/ 6595639 w 12192000"/>
              <a:gd name="connsiteY58" fmla="*/ 172679 h 1162015"/>
              <a:gd name="connsiteX59" fmla="*/ 6692265 w 12192000"/>
              <a:gd name="connsiteY59" fmla="*/ 169344 h 1162015"/>
              <a:gd name="connsiteX60" fmla="*/ 6697219 w 12192000"/>
              <a:gd name="connsiteY60" fmla="*/ 169816 h 1162015"/>
              <a:gd name="connsiteX61" fmla="*/ 6713656 w 12192000"/>
              <a:gd name="connsiteY61" fmla="*/ 158115 h 1162015"/>
              <a:gd name="connsiteX62" fmla="*/ 6714383 w 12192000"/>
              <a:gd name="connsiteY62" fmla="*/ 154940 h 1162015"/>
              <a:gd name="connsiteX63" fmla="*/ 6774793 w 12192000"/>
              <a:gd name="connsiteY63" fmla="*/ 164228 h 1162015"/>
              <a:gd name="connsiteX64" fmla="*/ 6782112 w 12192000"/>
              <a:gd name="connsiteY64" fmla="*/ 159770 h 1162015"/>
              <a:gd name="connsiteX65" fmla="*/ 6822392 w 12192000"/>
              <a:gd name="connsiteY65" fmla="*/ 173103 h 1162015"/>
              <a:gd name="connsiteX66" fmla="*/ 6842719 w 12192000"/>
              <a:gd name="connsiteY66" fmla="*/ 176108 h 1162015"/>
              <a:gd name="connsiteX67" fmla="*/ 6878958 w 12192000"/>
              <a:gd name="connsiteY67" fmla="*/ 185339 h 1162015"/>
              <a:gd name="connsiteX68" fmla="*/ 6881972 w 12192000"/>
              <a:gd name="connsiteY68" fmla="*/ 182360 h 1162015"/>
              <a:gd name="connsiteX69" fmla="*/ 6889133 w 12192000"/>
              <a:gd name="connsiteY69" fmla="*/ 185575 h 1162015"/>
              <a:gd name="connsiteX70" fmla="*/ 6894439 w 12192000"/>
              <a:gd name="connsiteY70" fmla="*/ 182157 h 1162015"/>
              <a:gd name="connsiteX71" fmla="*/ 6900419 w 12192000"/>
              <a:gd name="connsiteY71" fmla="*/ 183425 h 1162015"/>
              <a:gd name="connsiteX72" fmla="*/ 6963220 w 12192000"/>
              <a:gd name="connsiteY72" fmla="*/ 171819 h 1162015"/>
              <a:gd name="connsiteX73" fmla="*/ 6976706 w 12192000"/>
              <a:gd name="connsiteY73" fmla="*/ 175409 h 1162015"/>
              <a:gd name="connsiteX74" fmla="*/ 6987064 w 12192000"/>
              <a:gd name="connsiteY74" fmla="*/ 164917 h 1162015"/>
              <a:gd name="connsiteX75" fmla="*/ 7030230 w 12192000"/>
              <a:gd name="connsiteY75" fmla="*/ 164230 h 1162015"/>
              <a:gd name="connsiteX76" fmla="*/ 7045014 w 12192000"/>
              <a:gd name="connsiteY76" fmla="*/ 173616 h 1162015"/>
              <a:gd name="connsiteX77" fmla="*/ 7058714 w 12192000"/>
              <a:gd name="connsiteY77" fmla="*/ 180507 h 1162015"/>
              <a:gd name="connsiteX78" fmla="*/ 7060499 w 12192000"/>
              <a:gd name="connsiteY78" fmla="*/ 180578 h 1162015"/>
              <a:gd name="connsiteX79" fmla="*/ 7078430 w 12192000"/>
              <a:gd name="connsiteY79" fmla="*/ 181308 h 1162015"/>
              <a:gd name="connsiteX80" fmla="*/ 7176563 w 12192000"/>
              <a:gd name="connsiteY80" fmla="*/ 177759 h 1162015"/>
              <a:gd name="connsiteX81" fmla="*/ 7205529 w 12192000"/>
              <a:gd name="connsiteY81" fmla="*/ 185526 h 1162015"/>
              <a:gd name="connsiteX82" fmla="*/ 7310118 w 12192000"/>
              <a:gd name="connsiteY82" fmla="*/ 167120 h 1162015"/>
              <a:gd name="connsiteX83" fmla="*/ 7673859 w 12192000"/>
              <a:gd name="connsiteY83" fmla="*/ 154851 h 1162015"/>
              <a:gd name="connsiteX84" fmla="*/ 7692748 w 12192000"/>
              <a:gd name="connsiteY84" fmla="*/ 166052 h 1162015"/>
              <a:gd name="connsiteX85" fmla="*/ 7756672 w 12192000"/>
              <a:gd name="connsiteY85" fmla="*/ 161887 h 1162015"/>
              <a:gd name="connsiteX86" fmla="*/ 7974189 w 12192000"/>
              <a:gd name="connsiteY86" fmla="*/ 159334 h 1162015"/>
              <a:gd name="connsiteX87" fmla="*/ 8101969 w 12192000"/>
              <a:gd name="connsiteY87" fmla="*/ 149010 h 1162015"/>
              <a:gd name="connsiteX88" fmla="*/ 8106826 w 12192000"/>
              <a:gd name="connsiteY88" fmla="*/ 144368 h 1162015"/>
              <a:gd name="connsiteX89" fmla="*/ 8162058 w 12192000"/>
              <a:gd name="connsiteY89" fmla="*/ 101219 h 1162015"/>
              <a:gd name="connsiteX90" fmla="*/ 8184568 w 12192000"/>
              <a:gd name="connsiteY90" fmla="*/ 98505 h 1162015"/>
              <a:gd name="connsiteX91" fmla="*/ 8228227 w 12192000"/>
              <a:gd name="connsiteY91" fmla="*/ 110487 h 1162015"/>
              <a:gd name="connsiteX92" fmla="*/ 8237963 w 12192000"/>
              <a:gd name="connsiteY92" fmla="*/ 111511 h 1162015"/>
              <a:gd name="connsiteX93" fmla="*/ 8248358 w 12192000"/>
              <a:gd name="connsiteY93" fmla="*/ 110577 h 1162015"/>
              <a:gd name="connsiteX94" fmla="*/ 8249309 w 12192000"/>
              <a:gd name="connsiteY94" fmla="*/ 111213 h 1162015"/>
              <a:gd name="connsiteX95" fmla="*/ 8249997 w 12192000"/>
              <a:gd name="connsiteY95" fmla="*/ 110430 h 1162015"/>
              <a:gd name="connsiteX96" fmla="*/ 8272162 w 12192000"/>
              <a:gd name="connsiteY96" fmla="*/ 108439 h 1162015"/>
              <a:gd name="connsiteX97" fmla="*/ 8292349 w 12192000"/>
              <a:gd name="connsiteY97" fmla="*/ 101995 h 1162015"/>
              <a:gd name="connsiteX98" fmla="*/ 8292491 w 12192000"/>
              <a:gd name="connsiteY98" fmla="*/ 102018 h 1162015"/>
              <a:gd name="connsiteX99" fmla="*/ 8307239 w 12192000"/>
              <a:gd name="connsiteY99" fmla="*/ 99106 h 1162015"/>
              <a:gd name="connsiteX100" fmla="*/ 8339282 w 12192000"/>
              <a:gd name="connsiteY100" fmla="*/ 113457 h 1162015"/>
              <a:gd name="connsiteX101" fmla="*/ 8346156 w 12192000"/>
              <a:gd name="connsiteY101" fmla="*/ 115742 h 1162015"/>
              <a:gd name="connsiteX102" fmla="*/ 8346467 w 12192000"/>
              <a:gd name="connsiteY102" fmla="*/ 115539 h 1162015"/>
              <a:gd name="connsiteX103" fmla="*/ 8354069 w 12192000"/>
              <a:gd name="connsiteY103" fmla="*/ 117457 h 1162015"/>
              <a:gd name="connsiteX104" fmla="*/ 8358687 w 12192000"/>
              <a:gd name="connsiteY104" fmla="*/ 119908 h 1162015"/>
              <a:gd name="connsiteX105" fmla="*/ 8433385 w 12192000"/>
              <a:gd name="connsiteY105" fmla="*/ 104184 h 1162015"/>
              <a:gd name="connsiteX106" fmla="*/ 8533779 w 12192000"/>
              <a:gd name="connsiteY106" fmla="*/ 102889 h 1162015"/>
              <a:gd name="connsiteX107" fmla="*/ 8632833 w 12192000"/>
              <a:gd name="connsiteY107" fmla="*/ 105047 h 1162015"/>
              <a:gd name="connsiteX108" fmla="*/ 8668523 w 12192000"/>
              <a:gd name="connsiteY108" fmla="*/ 107494 h 1162015"/>
              <a:gd name="connsiteX109" fmla="*/ 8732893 w 12192000"/>
              <a:gd name="connsiteY109" fmla="*/ 104506 h 1162015"/>
              <a:gd name="connsiteX110" fmla="*/ 8764071 w 12192000"/>
              <a:gd name="connsiteY110" fmla="*/ 99102 h 1162015"/>
              <a:gd name="connsiteX111" fmla="*/ 8767004 w 12192000"/>
              <a:gd name="connsiteY111" fmla="*/ 96034 h 1162015"/>
              <a:gd name="connsiteX112" fmla="*/ 8772553 w 12192000"/>
              <a:gd name="connsiteY112" fmla="*/ 94829 h 1162015"/>
              <a:gd name="connsiteX113" fmla="*/ 8787201 w 12192000"/>
              <a:gd name="connsiteY113" fmla="*/ 96548 h 1162015"/>
              <a:gd name="connsiteX114" fmla="*/ 8792624 w 12192000"/>
              <a:gd name="connsiteY114" fmla="*/ 98018 h 1162015"/>
              <a:gd name="connsiteX115" fmla="*/ 8800741 w 12192000"/>
              <a:gd name="connsiteY115" fmla="*/ 98412 h 1162015"/>
              <a:gd name="connsiteX116" fmla="*/ 8800966 w 12192000"/>
              <a:gd name="connsiteY116" fmla="*/ 98160 h 1162015"/>
              <a:gd name="connsiteX117" fmla="*/ 8808513 w 12192000"/>
              <a:gd name="connsiteY117" fmla="*/ 99045 h 1162015"/>
              <a:gd name="connsiteX118" fmla="*/ 8845110 w 12192000"/>
              <a:gd name="connsiteY118" fmla="*/ 106694 h 1162015"/>
              <a:gd name="connsiteX119" fmla="*/ 8917529 w 12192000"/>
              <a:gd name="connsiteY119" fmla="*/ 80888 h 1162015"/>
              <a:gd name="connsiteX120" fmla="*/ 9026654 w 12192000"/>
              <a:gd name="connsiteY120" fmla="*/ 97935 h 1162015"/>
              <a:gd name="connsiteX121" fmla="*/ 9088505 w 12192000"/>
              <a:gd name="connsiteY121" fmla="*/ 117517 h 1162015"/>
              <a:gd name="connsiteX122" fmla="*/ 9203241 w 12192000"/>
              <a:gd name="connsiteY122" fmla="*/ 116228 h 1162015"/>
              <a:gd name="connsiteX123" fmla="*/ 9415584 w 12192000"/>
              <a:gd name="connsiteY123" fmla="*/ 161671 h 1162015"/>
              <a:gd name="connsiteX124" fmla="*/ 9505102 w 12192000"/>
              <a:gd name="connsiteY124" fmla="*/ 145557 h 1162015"/>
              <a:gd name="connsiteX125" fmla="*/ 9643040 w 12192000"/>
              <a:gd name="connsiteY125" fmla="*/ 162748 h 1162015"/>
              <a:gd name="connsiteX126" fmla="*/ 9762999 w 12192000"/>
              <a:gd name="connsiteY126" fmla="*/ 167138 h 1162015"/>
              <a:gd name="connsiteX127" fmla="*/ 9776183 w 12192000"/>
              <a:gd name="connsiteY127" fmla="*/ 166706 h 1162015"/>
              <a:gd name="connsiteX128" fmla="*/ 9780532 w 12192000"/>
              <a:gd name="connsiteY128" fmla="*/ 160338 h 1162015"/>
              <a:gd name="connsiteX129" fmla="*/ 9824924 w 12192000"/>
              <a:gd name="connsiteY129" fmla="*/ 156162 h 1162015"/>
              <a:gd name="connsiteX130" fmla="*/ 9910588 w 12192000"/>
              <a:gd name="connsiteY130" fmla="*/ 158842 h 1162015"/>
              <a:gd name="connsiteX131" fmla="*/ 9924173 w 12192000"/>
              <a:gd name="connsiteY131" fmla="*/ 163106 h 1162015"/>
              <a:gd name="connsiteX132" fmla="*/ 10010969 w 12192000"/>
              <a:gd name="connsiteY132" fmla="*/ 160317 h 1162015"/>
              <a:gd name="connsiteX133" fmla="*/ 10070699 w 12192000"/>
              <a:gd name="connsiteY133" fmla="*/ 162369 h 1162015"/>
              <a:gd name="connsiteX134" fmla="*/ 10083825 w 12192000"/>
              <a:gd name="connsiteY134" fmla="*/ 166527 h 1162015"/>
              <a:gd name="connsiteX135" fmla="*/ 10097932 w 12192000"/>
              <a:gd name="connsiteY135" fmla="*/ 159243 h 1162015"/>
              <a:gd name="connsiteX136" fmla="*/ 10101779 w 12192000"/>
              <a:gd name="connsiteY136" fmla="*/ 153571 h 1162015"/>
              <a:gd name="connsiteX137" fmla="*/ 10149437 w 12192000"/>
              <a:gd name="connsiteY137" fmla="*/ 156681 h 1162015"/>
              <a:gd name="connsiteX138" fmla="*/ 10155104 w 12192000"/>
              <a:gd name="connsiteY138" fmla="*/ 156128 h 1162015"/>
              <a:gd name="connsiteX139" fmla="*/ 10250982 w 12192000"/>
              <a:gd name="connsiteY139" fmla="*/ 133157 h 1162015"/>
              <a:gd name="connsiteX140" fmla="*/ 10343301 w 12192000"/>
              <a:gd name="connsiteY140" fmla="*/ 95399 h 1162015"/>
              <a:gd name="connsiteX141" fmla="*/ 10366625 w 12192000"/>
              <a:gd name="connsiteY141" fmla="*/ 83943 h 1162015"/>
              <a:gd name="connsiteX142" fmla="*/ 10433505 w 12192000"/>
              <a:gd name="connsiteY142" fmla="*/ 69515 h 1162015"/>
              <a:gd name="connsiteX143" fmla="*/ 10547510 w 12192000"/>
              <a:gd name="connsiteY143" fmla="*/ 51761 h 1162015"/>
              <a:gd name="connsiteX144" fmla="*/ 10588150 w 12192000"/>
              <a:gd name="connsiteY144" fmla="*/ 36802 h 1162015"/>
              <a:gd name="connsiteX145" fmla="*/ 10589457 w 12192000"/>
              <a:gd name="connsiteY145" fmla="*/ 29811 h 1162015"/>
              <a:gd name="connsiteX146" fmla="*/ 10699976 w 12192000"/>
              <a:gd name="connsiteY146" fmla="*/ 47860 h 1162015"/>
              <a:gd name="connsiteX147" fmla="*/ 10812237 w 12192000"/>
              <a:gd name="connsiteY147" fmla="*/ 50842 h 1162015"/>
              <a:gd name="connsiteX148" fmla="*/ 10869837 w 12192000"/>
              <a:gd name="connsiteY148" fmla="*/ 70310 h 1162015"/>
              <a:gd name="connsiteX149" fmla="*/ 10881770 w 12192000"/>
              <a:gd name="connsiteY149" fmla="*/ 78187 h 1162015"/>
              <a:gd name="connsiteX150" fmla="*/ 10896899 w 12192000"/>
              <a:gd name="connsiteY150" fmla="*/ 75246 h 1162015"/>
              <a:gd name="connsiteX151" fmla="*/ 10901748 w 12192000"/>
              <a:gd name="connsiteY151" fmla="*/ 70867 h 1162015"/>
              <a:gd name="connsiteX152" fmla="*/ 10947419 w 12192000"/>
              <a:gd name="connsiteY152" fmla="*/ 87831 h 1162015"/>
              <a:gd name="connsiteX153" fmla="*/ 10953034 w 12192000"/>
              <a:gd name="connsiteY153" fmla="*/ 88953 h 1162015"/>
              <a:gd name="connsiteX154" fmla="*/ 10992070 w 12192000"/>
              <a:gd name="connsiteY154" fmla="*/ 93356 h 1162015"/>
              <a:gd name="connsiteX155" fmla="*/ 11112372 w 12192000"/>
              <a:gd name="connsiteY155" fmla="*/ 86762 h 1162015"/>
              <a:gd name="connsiteX156" fmla="*/ 11147719 w 12192000"/>
              <a:gd name="connsiteY156" fmla="*/ 85075 h 1162015"/>
              <a:gd name="connsiteX157" fmla="*/ 11172617 w 12192000"/>
              <a:gd name="connsiteY157" fmla="*/ 80780 h 1162015"/>
              <a:gd name="connsiteX158" fmla="*/ 11240397 w 12192000"/>
              <a:gd name="connsiteY158" fmla="*/ 86345 h 1162015"/>
              <a:gd name="connsiteX159" fmla="*/ 11270034 w 12192000"/>
              <a:gd name="connsiteY159" fmla="*/ 96462 h 1162015"/>
              <a:gd name="connsiteX160" fmla="*/ 11293091 w 12192000"/>
              <a:gd name="connsiteY160" fmla="*/ 96557 h 1162015"/>
              <a:gd name="connsiteX161" fmla="*/ 11310949 w 12192000"/>
              <a:gd name="connsiteY161" fmla="*/ 102357 h 1162015"/>
              <a:gd name="connsiteX162" fmla="*/ 11345279 w 12192000"/>
              <a:gd name="connsiteY162" fmla="*/ 99966 h 1162015"/>
              <a:gd name="connsiteX163" fmla="*/ 11354597 w 12192000"/>
              <a:gd name="connsiteY163" fmla="*/ 102468 h 1162015"/>
              <a:gd name="connsiteX164" fmla="*/ 11367725 w 12192000"/>
              <a:gd name="connsiteY164" fmla="*/ 102514 h 1162015"/>
              <a:gd name="connsiteX165" fmla="*/ 11399832 w 12192000"/>
              <a:gd name="connsiteY165" fmla="*/ 115131 h 1162015"/>
              <a:gd name="connsiteX166" fmla="*/ 11487595 w 12192000"/>
              <a:gd name="connsiteY166" fmla="*/ 156837 h 1162015"/>
              <a:gd name="connsiteX167" fmla="*/ 11590850 w 12192000"/>
              <a:gd name="connsiteY167" fmla="*/ 243067 h 1162015"/>
              <a:gd name="connsiteX168" fmla="*/ 11736204 w 12192000"/>
              <a:gd name="connsiteY168" fmla="*/ 282024 h 1162015"/>
              <a:gd name="connsiteX169" fmla="*/ 11760331 w 12192000"/>
              <a:gd name="connsiteY169" fmla="*/ 296451 h 1162015"/>
              <a:gd name="connsiteX170" fmla="*/ 11819139 w 12192000"/>
              <a:gd name="connsiteY170" fmla="*/ 308658 h 1162015"/>
              <a:gd name="connsiteX171" fmla="*/ 11821967 w 12192000"/>
              <a:gd name="connsiteY171" fmla="*/ 310305 h 1162015"/>
              <a:gd name="connsiteX172" fmla="*/ 11847125 w 12192000"/>
              <a:gd name="connsiteY172" fmla="*/ 301916 h 1162015"/>
              <a:gd name="connsiteX173" fmla="*/ 11980134 w 12192000"/>
              <a:gd name="connsiteY173" fmla="*/ 326426 h 1162015"/>
              <a:gd name="connsiteX174" fmla="*/ 12174576 w 12192000"/>
              <a:gd name="connsiteY174" fmla="*/ 380623 h 1162015"/>
              <a:gd name="connsiteX175" fmla="*/ 12192000 w 12192000"/>
              <a:gd name="connsiteY175" fmla="*/ 383748 h 1162015"/>
              <a:gd name="connsiteX176" fmla="*/ 12192000 w 12192000"/>
              <a:gd name="connsiteY176" fmla="*/ 1162015 h 1162015"/>
              <a:gd name="connsiteX177" fmla="*/ 0 w 12192000"/>
              <a:gd name="connsiteY177" fmla="*/ 1162015 h 1162015"/>
              <a:gd name="connsiteX178" fmla="*/ 0 w 12192000"/>
              <a:gd name="connsiteY178" fmla="*/ 488060 h 1162015"/>
              <a:gd name="connsiteX179" fmla="*/ 5331 w 12192000"/>
              <a:gd name="connsiteY179" fmla="*/ 487312 h 1162015"/>
              <a:gd name="connsiteX180" fmla="*/ 39902 w 12192000"/>
              <a:gd name="connsiteY180" fmla="*/ 476799 h 1162015"/>
              <a:gd name="connsiteX181" fmla="*/ 117880 w 12192000"/>
              <a:gd name="connsiteY181" fmla="*/ 425471 h 1162015"/>
              <a:gd name="connsiteX182" fmla="*/ 238140 w 12192000"/>
              <a:gd name="connsiteY182" fmla="*/ 383812 h 1162015"/>
              <a:gd name="connsiteX183" fmla="*/ 249589 w 12192000"/>
              <a:gd name="connsiteY183" fmla="*/ 384032 h 1162015"/>
              <a:gd name="connsiteX184" fmla="*/ 296963 w 12192000"/>
              <a:gd name="connsiteY184" fmla="*/ 360617 h 1162015"/>
              <a:gd name="connsiteX185" fmla="*/ 339235 w 12192000"/>
              <a:gd name="connsiteY185" fmla="*/ 328940 h 1162015"/>
              <a:gd name="connsiteX186" fmla="*/ 447152 w 12192000"/>
              <a:gd name="connsiteY186" fmla="*/ 331938 h 1162015"/>
              <a:gd name="connsiteX187" fmla="*/ 475247 w 12192000"/>
              <a:gd name="connsiteY187" fmla="*/ 341229 h 1162015"/>
              <a:gd name="connsiteX188" fmla="*/ 477967 w 12192000"/>
              <a:gd name="connsiteY188" fmla="*/ 342475 h 1162015"/>
              <a:gd name="connsiteX189" fmla="*/ 527683 w 12192000"/>
              <a:gd name="connsiteY189" fmla="*/ 337738 h 1162015"/>
              <a:gd name="connsiteX190" fmla="*/ 703732 w 12192000"/>
              <a:gd name="connsiteY190" fmla="*/ 321114 h 1162015"/>
              <a:gd name="connsiteX191" fmla="*/ 853391 w 12192000"/>
              <a:gd name="connsiteY191" fmla="*/ 308106 h 1162015"/>
              <a:gd name="connsiteX192" fmla="*/ 925332 w 12192000"/>
              <a:gd name="connsiteY192" fmla="*/ 303201 h 1162015"/>
              <a:gd name="connsiteX193" fmla="*/ 941286 w 12192000"/>
              <a:gd name="connsiteY193" fmla="*/ 293447 h 1162015"/>
              <a:gd name="connsiteX194" fmla="*/ 950845 w 12192000"/>
              <a:gd name="connsiteY194" fmla="*/ 291110 h 1162015"/>
              <a:gd name="connsiteX195" fmla="*/ 953292 w 12192000"/>
              <a:gd name="connsiteY195" fmla="*/ 285407 h 1162015"/>
              <a:gd name="connsiteX196" fmla="*/ 967499 w 12192000"/>
              <a:gd name="connsiteY196" fmla="*/ 278275 h 1162015"/>
              <a:gd name="connsiteX197" fmla="*/ 985161 w 12192000"/>
              <a:gd name="connsiteY197" fmla="*/ 275380 h 1162015"/>
              <a:gd name="connsiteX198" fmla="*/ 1069267 w 12192000"/>
              <a:gd name="connsiteY198" fmla="*/ 267281 h 1162015"/>
              <a:gd name="connsiteX199" fmla="*/ 1138407 w 12192000"/>
              <a:gd name="connsiteY199" fmla="*/ 251082 h 1162015"/>
              <a:gd name="connsiteX200" fmla="*/ 1164931 w 12192000"/>
              <a:gd name="connsiteY200" fmla="*/ 243137 h 1162015"/>
              <a:gd name="connsiteX201" fmla="*/ 1211622 w 12192000"/>
              <a:gd name="connsiteY201" fmla="*/ 225191 h 1162015"/>
              <a:gd name="connsiteX202" fmla="*/ 1274567 w 12192000"/>
              <a:gd name="connsiteY202" fmla="*/ 207895 h 1162015"/>
              <a:gd name="connsiteX203" fmla="*/ 1325029 w 12192000"/>
              <a:gd name="connsiteY203" fmla="*/ 212452 h 1162015"/>
              <a:gd name="connsiteX204" fmla="*/ 1356805 w 12192000"/>
              <a:gd name="connsiteY204" fmla="*/ 208137 h 1162015"/>
              <a:gd name="connsiteX205" fmla="*/ 1468752 w 12192000"/>
              <a:gd name="connsiteY205" fmla="*/ 219119 h 1162015"/>
              <a:gd name="connsiteX206" fmla="*/ 1650750 w 12192000"/>
              <a:gd name="connsiteY206" fmla="*/ 169605 h 1162015"/>
              <a:gd name="connsiteX207" fmla="*/ 1655056 w 12192000"/>
              <a:gd name="connsiteY207" fmla="*/ 176621 h 1162015"/>
              <a:gd name="connsiteX208" fmla="*/ 1683220 w 12192000"/>
              <a:gd name="connsiteY208" fmla="*/ 174167 h 1162015"/>
              <a:gd name="connsiteX209" fmla="*/ 1685599 w 12192000"/>
              <a:gd name="connsiteY209" fmla="*/ 169903 h 1162015"/>
              <a:gd name="connsiteX210" fmla="*/ 1689230 w 12192000"/>
              <a:gd name="connsiteY210" fmla="*/ 169174 h 1162015"/>
              <a:gd name="connsiteX211" fmla="*/ 1691052 w 12192000"/>
              <a:gd name="connsiteY211" fmla="*/ 173093 h 1162015"/>
              <a:gd name="connsiteX212" fmla="*/ 1735783 w 12192000"/>
              <a:gd name="connsiteY212" fmla="*/ 181915 h 1162015"/>
              <a:gd name="connsiteX213" fmla="*/ 1797102 w 12192000"/>
              <a:gd name="connsiteY213" fmla="*/ 186804 h 1162015"/>
              <a:gd name="connsiteX214" fmla="*/ 1845638 w 12192000"/>
              <a:gd name="connsiteY214" fmla="*/ 168289 h 1162015"/>
              <a:gd name="connsiteX215" fmla="*/ 1848980 w 12192000"/>
              <a:gd name="connsiteY215" fmla="*/ 172031 h 1162015"/>
              <a:gd name="connsiteX216" fmla="*/ 1880587 w 12192000"/>
              <a:gd name="connsiteY216" fmla="*/ 170021 h 1162015"/>
              <a:gd name="connsiteX217" fmla="*/ 1995803 w 12192000"/>
              <a:gd name="connsiteY217" fmla="*/ 136362 h 1162015"/>
              <a:gd name="connsiteX218" fmla="*/ 2057448 w 12192000"/>
              <a:gd name="connsiteY218" fmla="*/ 133165 h 1162015"/>
              <a:gd name="connsiteX219" fmla="*/ 2119088 w 12192000"/>
              <a:gd name="connsiteY219" fmla="*/ 118023 h 1162015"/>
              <a:gd name="connsiteX220" fmla="*/ 2138831 w 12192000"/>
              <a:gd name="connsiteY220" fmla="*/ 120709 h 1162015"/>
              <a:gd name="connsiteX221" fmla="*/ 2174180 w 12192000"/>
              <a:gd name="connsiteY221" fmla="*/ 115204 h 1162015"/>
              <a:gd name="connsiteX222" fmla="*/ 2214259 w 12192000"/>
              <a:gd name="connsiteY222" fmla="*/ 115057 h 1162015"/>
              <a:gd name="connsiteX223" fmla="*/ 2264911 w 12192000"/>
              <a:gd name="connsiteY223" fmla="*/ 106154 h 1162015"/>
              <a:gd name="connsiteX224" fmla="*/ 2298963 w 12192000"/>
              <a:gd name="connsiteY224" fmla="*/ 105871 h 1162015"/>
              <a:gd name="connsiteX225" fmla="*/ 2454058 w 12192000"/>
              <a:gd name="connsiteY225" fmla="*/ 71781 h 1162015"/>
              <a:gd name="connsiteX226" fmla="*/ 2534188 w 12192000"/>
              <a:gd name="connsiteY226" fmla="*/ 68245 h 1162015"/>
              <a:gd name="connsiteX227" fmla="*/ 2616912 w 12192000"/>
              <a:gd name="connsiteY227" fmla="*/ 49272 h 1162015"/>
              <a:gd name="connsiteX228" fmla="*/ 2698592 w 12192000"/>
              <a:gd name="connsiteY228" fmla="*/ 40388 h 1162015"/>
              <a:gd name="connsiteX229" fmla="*/ 2891953 w 12192000"/>
              <a:gd name="connsiteY229" fmla="*/ 33056 h 1162015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174180 w 12192000"/>
              <a:gd name="connsiteY220" fmla="*/ 110689 h 1157500"/>
              <a:gd name="connsiteX221" fmla="*/ 2214259 w 12192000"/>
              <a:gd name="connsiteY221" fmla="*/ 110542 h 1157500"/>
              <a:gd name="connsiteX222" fmla="*/ 2264911 w 12192000"/>
              <a:gd name="connsiteY222" fmla="*/ 101639 h 1157500"/>
              <a:gd name="connsiteX223" fmla="*/ 2298963 w 12192000"/>
              <a:gd name="connsiteY223" fmla="*/ 101356 h 1157500"/>
              <a:gd name="connsiteX224" fmla="*/ 2454058 w 12192000"/>
              <a:gd name="connsiteY224" fmla="*/ 67266 h 1157500"/>
              <a:gd name="connsiteX225" fmla="*/ 2534188 w 12192000"/>
              <a:gd name="connsiteY225" fmla="*/ 63730 h 1157500"/>
              <a:gd name="connsiteX226" fmla="*/ 2616912 w 12192000"/>
              <a:gd name="connsiteY226" fmla="*/ 44757 h 1157500"/>
              <a:gd name="connsiteX227" fmla="*/ 2698592 w 12192000"/>
              <a:gd name="connsiteY227" fmla="*/ 35873 h 1157500"/>
              <a:gd name="connsiteX228" fmla="*/ 2891953 w 12192000"/>
              <a:gd name="connsiteY22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214259 w 12192000"/>
              <a:gd name="connsiteY220" fmla="*/ 110542 h 1157500"/>
              <a:gd name="connsiteX221" fmla="*/ 2264911 w 12192000"/>
              <a:gd name="connsiteY221" fmla="*/ 101639 h 1157500"/>
              <a:gd name="connsiteX222" fmla="*/ 2298963 w 12192000"/>
              <a:gd name="connsiteY222" fmla="*/ 101356 h 1157500"/>
              <a:gd name="connsiteX223" fmla="*/ 2454058 w 12192000"/>
              <a:gd name="connsiteY223" fmla="*/ 67266 h 1157500"/>
              <a:gd name="connsiteX224" fmla="*/ 2534188 w 12192000"/>
              <a:gd name="connsiteY224" fmla="*/ 63730 h 1157500"/>
              <a:gd name="connsiteX225" fmla="*/ 2616912 w 12192000"/>
              <a:gd name="connsiteY225" fmla="*/ 44757 h 1157500"/>
              <a:gd name="connsiteX226" fmla="*/ 2698592 w 12192000"/>
              <a:gd name="connsiteY226" fmla="*/ 35873 h 1157500"/>
              <a:gd name="connsiteX227" fmla="*/ 2891953 w 12192000"/>
              <a:gd name="connsiteY22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214259 w 12192000"/>
              <a:gd name="connsiteY220" fmla="*/ 110542 h 1157500"/>
              <a:gd name="connsiteX221" fmla="*/ 2264911 w 12192000"/>
              <a:gd name="connsiteY221" fmla="*/ 101639 h 1157500"/>
              <a:gd name="connsiteX222" fmla="*/ 2454058 w 12192000"/>
              <a:gd name="connsiteY222" fmla="*/ 67266 h 1157500"/>
              <a:gd name="connsiteX223" fmla="*/ 2534188 w 12192000"/>
              <a:gd name="connsiteY223" fmla="*/ 63730 h 1157500"/>
              <a:gd name="connsiteX224" fmla="*/ 2616912 w 12192000"/>
              <a:gd name="connsiteY224" fmla="*/ 44757 h 1157500"/>
              <a:gd name="connsiteX225" fmla="*/ 2698592 w 12192000"/>
              <a:gd name="connsiteY225" fmla="*/ 35873 h 1157500"/>
              <a:gd name="connsiteX226" fmla="*/ 2891953 w 12192000"/>
              <a:gd name="connsiteY22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735783 w 12192000"/>
              <a:gd name="connsiteY210" fmla="*/ 177400 h 1157500"/>
              <a:gd name="connsiteX211" fmla="*/ 1797102 w 12192000"/>
              <a:gd name="connsiteY211" fmla="*/ 182289 h 1157500"/>
              <a:gd name="connsiteX212" fmla="*/ 1845638 w 12192000"/>
              <a:gd name="connsiteY212" fmla="*/ 163774 h 1157500"/>
              <a:gd name="connsiteX213" fmla="*/ 1848980 w 12192000"/>
              <a:gd name="connsiteY213" fmla="*/ 167516 h 1157500"/>
              <a:gd name="connsiteX214" fmla="*/ 1880587 w 12192000"/>
              <a:gd name="connsiteY214" fmla="*/ 165506 h 1157500"/>
              <a:gd name="connsiteX215" fmla="*/ 1995803 w 12192000"/>
              <a:gd name="connsiteY215" fmla="*/ 131847 h 1157500"/>
              <a:gd name="connsiteX216" fmla="*/ 2057448 w 12192000"/>
              <a:gd name="connsiteY216" fmla="*/ 128650 h 1157500"/>
              <a:gd name="connsiteX217" fmla="*/ 2119088 w 12192000"/>
              <a:gd name="connsiteY217" fmla="*/ 113508 h 1157500"/>
              <a:gd name="connsiteX218" fmla="*/ 2138831 w 12192000"/>
              <a:gd name="connsiteY218" fmla="*/ 116194 h 1157500"/>
              <a:gd name="connsiteX219" fmla="*/ 2214259 w 12192000"/>
              <a:gd name="connsiteY219" fmla="*/ 110542 h 1157500"/>
              <a:gd name="connsiteX220" fmla="*/ 2264911 w 12192000"/>
              <a:gd name="connsiteY220" fmla="*/ 101639 h 1157500"/>
              <a:gd name="connsiteX221" fmla="*/ 2454058 w 12192000"/>
              <a:gd name="connsiteY221" fmla="*/ 67266 h 1157500"/>
              <a:gd name="connsiteX222" fmla="*/ 2534188 w 12192000"/>
              <a:gd name="connsiteY222" fmla="*/ 63730 h 1157500"/>
              <a:gd name="connsiteX223" fmla="*/ 2616912 w 12192000"/>
              <a:gd name="connsiteY223" fmla="*/ 44757 h 1157500"/>
              <a:gd name="connsiteX224" fmla="*/ 2698592 w 12192000"/>
              <a:gd name="connsiteY224" fmla="*/ 35873 h 1157500"/>
              <a:gd name="connsiteX225" fmla="*/ 2891953 w 12192000"/>
              <a:gd name="connsiteY22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735783 w 12192000"/>
              <a:gd name="connsiteY209" fmla="*/ 177400 h 1157500"/>
              <a:gd name="connsiteX210" fmla="*/ 1797102 w 12192000"/>
              <a:gd name="connsiteY210" fmla="*/ 182289 h 1157500"/>
              <a:gd name="connsiteX211" fmla="*/ 1845638 w 12192000"/>
              <a:gd name="connsiteY211" fmla="*/ 163774 h 1157500"/>
              <a:gd name="connsiteX212" fmla="*/ 1848980 w 12192000"/>
              <a:gd name="connsiteY212" fmla="*/ 167516 h 1157500"/>
              <a:gd name="connsiteX213" fmla="*/ 1880587 w 12192000"/>
              <a:gd name="connsiteY213" fmla="*/ 165506 h 1157500"/>
              <a:gd name="connsiteX214" fmla="*/ 1995803 w 12192000"/>
              <a:gd name="connsiteY214" fmla="*/ 131847 h 1157500"/>
              <a:gd name="connsiteX215" fmla="*/ 2057448 w 12192000"/>
              <a:gd name="connsiteY215" fmla="*/ 128650 h 1157500"/>
              <a:gd name="connsiteX216" fmla="*/ 2119088 w 12192000"/>
              <a:gd name="connsiteY216" fmla="*/ 113508 h 1157500"/>
              <a:gd name="connsiteX217" fmla="*/ 2138831 w 12192000"/>
              <a:gd name="connsiteY217" fmla="*/ 116194 h 1157500"/>
              <a:gd name="connsiteX218" fmla="*/ 2214259 w 12192000"/>
              <a:gd name="connsiteY218" fmla="*/ 110542 h 1157500"/>
              <a:gd name="connsiteX219" fmla="*/ 2264911 w 12192000"/>
              <a:gd name="connsiteY219" fmla="*/ 101639 h 1157500"/>
              <a:gd name="connsiteX220" fmla="*/ 2454058 w 12192000"/>
              <a:gd name="connsiteY220" fmla="*/ 67266 h 1157500"/>
              <a:gd name="connsiteX221" fmla="*/ 2534188 w 12192000"/>
              <a:gd name="connsiteY221" fmla="*/ 63730 h 1157500"/>
              <a:gd name="connsiteX222" fmla="*/ 2616912 w 12192000"/>
              <a:gd name="connsiteY222" fmla="*/ 44757 h 1157500"/>
              <a:gd name="connsiteX223" fmla="*/ 2698592 w 12192000"/>
              <a:gd name="connsiteY223" fmla="*/ 35873 h 1157500"/>
              <a:gd name="connsiteX224" fmla="*/ 2891953 w 12192000"/>
              <a:gd name="connsiteY22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1069267 w 12192000"/>
              <a:gd name="connsiteY196" fmla="*/ 262766 h 1157500"/>
              <a:gd name="connsiteX197" fmla="*/ 1138407 w 12192000"/>
              <a:gd name="connsiteY197" fmla="*/ 246567 h 1157500"/>
              <a:gd name="connsiteX198" fmla="*/ 1164931 w 12192000"/>
              <a:gd name="connsiteY198" fmla="*/ 238622 h 1157500"/>
              <a:gd name="connsiteX199" fmla="*/ 1211622 w 12192000"/>
              <a:gd name="connsiteY199" fmla="*/ 220676 h 1157500"/>
              <a:gd name="connsiteX200" fmla="*/ 1274567 w 12192000"/>
              <a:gd name="connsiteY200" fmla="*/ 203380 h 1157500"/>
              <a:gd name="connsiteX201" fmla="*/ 1325029 w 12192000"/>
              <a:gd name="connsiteY201" fmla="*/ 207937 h 1157500"/>
              <a:gd name="connsiteX202" fmla="*/ 1356805 w 12192000"/>
              <a:gd name="connsiteY202" fmla="*/ 203622 h 1157500"/>
              <a:gd name="connsiteX203" fmla="*/ 1468752 w 12192000"/>
              <a:gd name="connsiteY203" fmla="*/ 214604 h 1157500"/>
              <a:gd name="connsiteX204" fmla="*/ 1650750 w 12192000"/>
              <a:gd name="connsiteY204" fmla="*/ 165090 h 1157500"/>
              <a:gd name="connsiteX205" fmla="*/ 1655056 w 12192000"/>
              <a:gd name="connsiteY205" fmla="*/ 172106 h 1157500"/>
              <a:gd name="connsiteX206" fmla="*/ 1683220 w 12192000"/>
              <a:gd name="connsiteY206" fmla="*/ 169652 h 1157500"/>
              <a:gd name="connsiteX207" fmla="*/ 1685599 w 12192000"/>
              <a:gd name="connsiteY207" fmla="*/ 165388 h 1157500"/>
              <a:gd name="connsiteX208" fmla="*/ 1735783 w 12192000"/>
              <a:gd name="connsiteY208" fmla="*/ 177400 h 1157500"/>
              <a:gd name="connsiteX209" fmla="*/ 1797102 w 12192000"/>
              <a:gd name="connsiteY209" fmla="*/ 182289 h 1157500"/>
              <a:gd name="connsiteX210" fmla="*/ 1845638 w 12192000"/>
              <a:gd name="connsiteY210" fmla="*/ 163774 h 1157500"/>
              <a:gd name="connsiteX211" fmla="*/ 1848980 w 12192000"/>
              <a:gd name="connsiteY211" fmla="*/ 167516 h 1157500"/>
              <a:gd name="connsiteX212" fmla="*/ 1880587 w 12192000"/>
              <a:gd name="connsiteY212" fmla="*/ 165506 h 1157500"/>
              <a:gd name="connsiteX213" fmla="*/ 1995803 w 12192000"/>
              <a:gd name="connsiteY213" fmla="*/ 131847 h 1157500"/>
              <a:gd name="connsiteX214" fmla="*/ 2057448 w 12192000"/>
              <a:gd name="connsiteY214" fmla="*/ 128650 h 1157500"/>
              <a:gd name="connsiteX215" fmla="*/ 2119088 w 12192000"/>
              <a:gd name="connsiteY215" fmla="*/ 113508 h 1157500"/>
              <a:gd name="connsiteX216" fmla="*/ 2138831 w 12192000"/>
              <a:gd name="connsiteY216" fmla="*/ 116194 h 1157500"/>
              <a:gd name="connsiteX217" fmla="*/ 2214259 w 12192000"/>
              <a:gd name="connsiteY217" fmla="*/ 110542 h 1157500"/>
              <a:gd name="connsiteX218" fmla="*/ 2264911 w 12192000"/>
              <a:gd name="connsiteY218" fmla="*/ 101639 h 1157500"/>
              <a:gd name="connsiteX219" fmla="*/ 2454058 w 12192000"/>
              <a:gd name="connsiteY219" fmla="*/ 67266 h 1157500"/>
              <a:gd name="connsiteX220" fmla="*/ 2534188 w 12192000"/>
              <a:gd name="connsiteY220" fmla="*/ 63730 h 1157500"/>
              <a:gd name="connsiteX221" fmla="*/ 2616912 w 12192000"/>
              <a:gd name="connsiteY221" fmla="*/ 44757 h 1157500"/>
              <a:gd name="connsiteX222" fmla="*/ 2698592 w 12192000"/>
              <a:gd name="connsiteY222" fmla="*/ 35873 h 1157500"/>
              <a:gd name="connsiteX223" fmla="*/ 2891953 w 12192000"/>
              <a:gd name="connsiteY22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703732 w 12192000"/>
              <a:gd name="connsiteY188" fmla="*/ 316599 h 1157500"/>
              <a:gd name="connsiteX189" fmla="*/ 853391 w 12192000"/>
              <a:gd name="connsiteY189" fmla="*/ 303591 h 1157500"/>
              <a:gd name="connsiteX190" fmla="*/ 925332 w 12192000"/>
              <a:gd name="connsiteY190" fmla="*/ 298686 h 1157500"/>
              <a:gd name="connsiteX191" fmla="*/ 941286 w 12192000"/>
              <a:gd name="connsiteY191" fmla="*/ 288932 h 1157500"/>
              <a:gd name="connsiteX192" fmla="*/ 950845 w 12192000"/>
              <a:gd name="connsiteY192" fmla="*/ 286595 h 1157500"/>
              <a:gd name="connsiteX193" fmla="*/ 953292 w 12192000"/>
              <a:gd name="connsiteY193" fmla="*/ 280892 h 1157500"/>
              <a:gd name="connsiteX194" fmla="*/ 967499 w 12192000"/>
              <a:gd name="connsiteY194" fmla="*/ 273760 h 1157500"/>
              <a:gd name="connsiteX195" fmla="*/ 1069267 w 12192000"/>
              <a:gd name="connsiteY195" fmla="*/ 262766 h 1157500"/>
              <a:gd name="connsiteX196" fmla="*/ 1138407 w 12192000"/>
              <a:gd name="connsiteY196" fmla="*/ 246567 h 1157500"/>
              <a:gd name="connsiteX197" fmla="*/ 1164931 w 12192000"/>
              <a:gd name="connsiteY197" fmla="*/ 238622 h 1157500"/>
              <a:gd name="connsiteX198" fmla="*/ 1211622 w 12192000"/>
              <a:gd name="connsiteY198" fmla="*/ 220676 h 1157500"/>
              <a:gd name="connsiteX199" fmla="*/ 1274567 w 12192000"/>
              <a:gd name="connsiteY199" fmla="*/ 203380 h 1157500"/>
              <a:gd name="connsiteX200" fmla="*/ 1325029 w 12192000"/>
              <a:gd name="connsiteY200" fmla="*/ 207937 h 1157500"/>
              <a:gd name="connsiteX201" fmla="*/ 1356805 w 12192000"/>
              <a:gd name="connsiteY201" fmla="*/ 203622 h 1157500"/>
              <a:gd name="connsiteX202" fmla="*/ 1468752 w 12192000"/>
              <a:gd name="connsiteY202" fmla="*/ 214604 h 1157500"/>
              <a:gd name="connsiteX203" fmla="*/ 1650750 w 12192000"/>
              <a:gd name="connsiteY203" fmla="*/ 165090 h 1157500"/>
              <a:gd name="connsiteX204" fmla="*/ 1655056 w 12192000"/>
              <a:gd name="connsiteY204" fmla="*/ 172106 h 1157500"/>
              <a:gd name="connsiteX205" fmla="*/ 1683220 w 12192000"/>
              <a:gd name="connsiteY205" fmla="*/ 169652 h 1157500"/>
              <a:gd name="connsiteX206" fmla="*/ 1685599 w 12192000"/>
              <a:gd name="connsiteY206" fmla="*/ 165388 h 1157500"/>
              <a:gd name="connsiteX207" fmla="*/ 1735783 w 12192000"/>
              <a:gd name="connsiteY207" fmla="*/ 177400 h 1157500"/>
              <a:gd name="connsiteX208" fmla="*/ 1797102 w 12192000"/>
              <a:gd name="connsiteY208" fmla="*/ 182289 h 1157500"/>
              <a:gd name="connsiteX209" fmla="*/ 1845638 w 12192000"/>
              <a:gd name="connsiteY209" fmla="*/ 163774 h 1157500"/>
              <a:gd name="connsiteX210" fmla="*/ 1848980 w 12192000"/>
              <a:gd name="connsiteY210" fmla="*/ 167516 h 1157500"/>
              <a:gd name="connsiteX211" fmla="*/ 1880587 w 12192000"/>
              <a:gd name="connsiteY211" fmla="*/ 165506 h 1157500"/>
              <a:gd name="connsiteX212" fmla="*/ 1995803 w 12192000"/>
              <a:gd name="connsiteY212" fmla="*/ 131847 h 1157500"/>
              <a:gd name="connsiteX213" fmla="*/ 2057448 w 12192000"/>
              <a:gd name="connsiteY213" fmla="*/ 128650 h 1157500"/>
              <a:gd name="connsiteX214" fmla="*/ 2119088 w 12192000"/>
              <a:gd name="connsiteY214" fmla="*/ 113508 h 1157500"/>
              <a:gd name="connsiteX215" fmla="*/ 2138831 w 12192000"/>
              <a:gd name="connsiteY215" fmla="*/ 116194 h 1157500"/>
              <a:gd name="connsiteX216" fmla="*/ 2214259 w 12192000"/>
              <a:gd name="connsiteY216" fmla="*/ 110542 h 1157500"/>
              <a:gd name="connsiteX217" fmla="*/ 2264911 w 12192000"/>
              <a:gd name="connsiteY217" fmla="*/ 101639 h 1157500"/>
              <a:gd name="connsiteX218" fmla="*/ 2454058 w 12192000"/>
              <a:gd name="connsiteY218" fmla="*/ 67266 h 1157500"/>
              <a:gd name="connsiteX219" fmla="*/ 2534188 w 12192000"/>
              <a:gd name="connsiteY219" fmla="*/ 63730 h 1157500"/>
              <a:gd name="connsiteX220" fmla="*/ 2616912 w 12192000"/>
              <a:gd name="connsiteY220" fmla="*/ 44757 h 1157500"/>
              <a:gd name="connsiteX221" fmla="*/ 2698592 w 12192000"/>
              <a:gd name="connsiteY221" fmla="*/ 35873 h 1157500"/>
              <a:gd name="connsiteX222" fmla="*/ 2891953 w 12192000"/>
              <a:gd name="connsiteY22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01779 w 12192000"/>
              <a:gd name="connsiteY134" fmla="*/ 149056 h 1157500"/>
              <a:gd name="connsiteX135" fmla="*/ 10149437 w 12192000"/>
              <a:gd name="connsiteY135" fmla="*/ 152166 h 1157500"/>
              <a:gd name="connsiteX136" fmla="*/ 10155104 w 12192000"/>
              <a:gd name="connsiteY136" fmla="*/ 151613 h 1157500"/>
              <a:gd name="connsiteX137" fmla="*/ 10250982 w 12192000"/>
              <a:gd name="connsiteY137" fmla="*/ 128642 h 1157500"/>
              <a:gd name="connsiteX138" fmla="*/ 10343301 w 12192000"/>
              <a:gd name="connsiteY138" fmla="*/ 90884 h 1157500"/>
              <a:gd name="connsiteX139" fmla="*/ 10366625 w 12192000"/>
              <a:gd name="connsiteY139" fmla="*/ 79428 h 1157500"/>
              <a:gd name="connsiteX140" fmla="*/ 10433505 w 12192000"/>
              <a:gd name="connsiteY140" fmla="*/ 65000 h 1157500"/>
              <a:gd name="connsiteX141" fmla="*/ 10547510 w 12192000"/>
              <a:gd name="connsiteY141" fmla="*/ 47246 h 1157500"/>
              <a:gd name="connsiteX142" fmla="*/ 10588150 w 12192000"/>
              <a:gd name="connsiteY142" fmla="*/ 32287 h 1157500"/>
              <a:gd name="connsiteX143" fmla="*/ 10589457 w 12192000"/>
              <a:gd name="connsiteY143" fmla="*/ 25296 h 1157500"/>
              <a:gd name="connsiteX144" fmla="*/ 10699976 w 12192000"/>
              <a:gd name="connsiteY144" fmla="*/ 43345 h 1157500"/>
              <a:gd name="connsiteX145" fmla="*/ 10812237 w 12192000"/>
              <a:gd name="connsiteY145" fmla="*/ 46327 h 1157500"/>
              <a:gd name="connsiteX146" fmla="*/ 10869837 w 12192000"/>
              <a:gd name="connsiteY146" fmla="*/ 65795 h 1157500"/>
              <a:gd name="connsiteX147" fmla="*/ 10881770 w 12192000"/>
              <a:gd name="connsiteY147" fmla="*/ 73672 h 1157500"/>
              <a:gd name="connsiteX148" fmla="*/ 10896899 w 12192000"/>
              <a:gd name="connsiteY148" fmla="*/ 70731 h 1157500"/>
              <a:gd name="connsiteX149" fmla="*/ 10901748 w 12192000"/>
              <a:gd name="connsiteY149" fmla="*/ 66352 h 1157500"/>
              <a:gd name="connsiteX150" fmla="*/ 10947419 w 12192000"/>
              <a:gd name="connsiteY150" fmla="*/ 83316 h 1157500"/>
              <a:gd name="connsiteX151" fmla="*/ 10953034 w 12192000"/>
              <a:gd name="connsiteY151" fmla="*/ 84438 h 1157500"/>
              <a:gd name="connsiteX152" fmla="*/ 10992070 w 12192000"/>
              <a:gd name="connsiteY152" fmla="*/ 88841 h 1157500"/>
              <a:gd name="connsiteX153" fmla="*/ 11112372 w 12192000"/>
              <a:gd name="connsiteY153" fmla="*/ 82247 h 1157500"/>
              <a:gd name="connsiteX154" fmla="*/ 11147719 w 12192000"/>
              <a:gd name="connsiteY154" fmla="*/ 80560 h 1157500"/>
              <a:gd name="connsiteX155" fmla="*/ 11172617 w 12192000"/>
              <a:gd name="connsiteY155" fmla="*/ 76265 h 1157500"/>
              <a:gd name="connsiteX156" fmla="*/ 11240397 w 12192000"/>
              <a:gd name="connsiteY156" fmla="*/ 81830 h 1157500"/>
              <a:gd name="connsiteX157" fmla="*/ 11270034 w 12192000"/>
              <a:gd name="connsiteY157" fmla="*/ 91947 h 1157500"/>
              <a:gd name="connsiteX158" fmla="*/ 11293091 w 12192000"/>
              <a:gd name="connsiteY158" fmla="*/ 92042 h 1157500"/>
              <a:gd name="connsiteX159" fmla="*/ 11310949 w 12192000"/>
              <a:gd name="connsiteY159" fmla="*/ 97842 h 1157500"/>
              <a:gd name="connsiteX160" fmla="*/ 11345279 w 12192000"/>
              <a:gd name="connsiteY160" fmla="*/ 95451 h 1157500"/>
              <a:gd name="connsiteX161" fmla="*/ 11354597 w 12192000"/>
              <a:gd name="connsiteY161" fmla="*/ 97953 h 1157500"/>
              <a:gd name="connsiteX162" fmla="*/ 11367725 w 12192000"/>
              <a:gd name="connsiteY162" fmla="*/ 97999 h 1157500"/>
              <a:gd name="connsiteX163" fmla="*/ 11399832 w 12192000"/>
              <a:gd name="connsiteY163" fmla="*/ 110616 h 1157500"/>
              <a:gd name="connsiteX164" fmla="*/ 11487595 w 12192000"/>
              <a:gd name="connsiteY164" fmla="*/ 152322 h 1157500"/>
              <a:gd name="connsiteX165" fmla="*/ 11590850 w 12192000"/>
              <a:gd name="connsiteY165" fmla="*/ 238552 h 1157500"/>
              <a:gd name="connsiteX166" fmla="*/ 11736204 w 12192000"/>
              <a:gd name="connsiteY166" fmla="*/ 277509 h 1157500"/>
              <a:gd name="connsiteX167" fmla="*/ 11760331 w 12192000"/>
              <a:gd name="connsiteY167" fmla="*/ 291936 h 1157500"/>
              <a:gd name="connsiteX168" fmla="*/ 11819139 w 12192000"/>
              <a:gd name="connsiteY168" fmla="*/ 304143 h 1157500"/>
              <a:gd name="connsiteX169" fmla="*/ 11821967 w 12192000"/>
              <a:gd name="connsiteY169" fmla="*/ 305790 h 1157500"/>
              <a:gd name="connsiteX170" fmla="*/ 11847125 w 12192000"/>
              <a:gd name="connsiteY170" fmla="*/ 297401 h 1157500"/>
              <a:gd name="connsiteX171" fmla="*/ 11980134 w 12192000"/>
              <a:gd name="connsiteY171" fmla="*/ 321911 h 1157500"/>
              <a:gd name="connsiteX172" fmla="*/ 12174576 w 12192000"/>
              <a:gd name="connsiteY172" fmla="*/ 376108 h 1157500"/>
              <a:gd name="connsiteX173" fmla="*/ 12192000 w 12192000"/>
              <a:gd name="connsiteY173" fmla="*/ 379233 h 1157500"/>
              <a:gd name="connsiteX174" fmla="*/ 12192000 w 12192000"/>
              <a:gd name="connsiteY174" fmla="*/ 1157500 h 1157500"/>
              <a:gd name="connsiteX175" fmla="*/ 0 w 12192000"/>
              <a:gd name="connsiteY175" fmla="*/ 1157500 h 1157500"/>
              <a:gd name="connsiteX176" fmla="*/ 0 w 12192000"/>
              <a:gd name="connsiteY176" fmla="*/ 483545 h 1157500"/>
              <a:gd name="connsiteX177" fmla="*/ 5331 w 12192000"/>
              <a:gd name="connsiteY177" fmla="*/ 482797 h 1157500"/>
              <a:gd name="connsiteX178" fmla="*/ 39902 w 12192000"/>
              <a:gd name="connsiteY178" fmla="*/ 472284 h 1157500"/>
              <a:gd name="connsiteX179" fmla="*/ 117880 w 12192000"/>
              <a:gd name="connsiteY179" fmla="*/ 420956 h 1157500"/>
              <a:gd name="connsiteX180" fmla="*/ 238140 w 12192000"/>
              <a:gd name="connsiteY180" fmla="*/ 379297 h 1157500"/>
              <a:gd name="connsiteX181" fmla="*/ 249589 w 12192000"/>
              <a:gd name="connsiteY181" fmla="*/ 379517 h 1157500"/>
              <a:gd name="connsiteX182" fmla="*/ 296963 w 12192000"/>
              <a:gd name="connsiteY182" fmla="*/ 356102 h 1157500"/>
              <a:gd name="connsiteX183" fmla="*/ 339235 w 12192000"/>
              <a:gd name="connsiteY183" fmla="*/ 324425 h 1157500"/>
              <a:gd name="connsiteX184" fmla="*/ 447152 w 12192000"/>
              <a:gd name="connsiteY184" fmla="*/ 327423 h 1157500"/>
              <a:gd name="connsiteX185" fmla="*/ 475247 w 12192000"/>
              <a:gd name="connsiteY185" fmla="*/ 336714 h 1157500"/>
              <a:gd name="connsiteX186" fmla="*/ 477967 w 12192000"/>
              <a:gd name="connsiteY186" fmla="*/ 337960 h 1157500"/>
              <a:gd name="connsiteX187" fmla="*/ 703732 w 12192000"/>
              <a:gd name="connsiteY187" fmla="*/ 316599 h 1157500"/>
              <a:gd name="connsiteX188" fmla="*/ 853391 w 12192000"/>
              <a:gd name="connsiteY188" fmla="*/ 303591 h 1157500"/>
              <a:gd name="connsiteX189" fmla="*/ 925332 w 12192000"/>
              <a:gd name="connsiteY189" fmla="*/ 298686 h 1157500"/>
              <a:gd name="connsiteX190" fmla="*/ 941286 w 12192000"/>
              <a:gd name="connsiteY190" fmla="*/ 288932 h 1157500"/>
              <a:gd name="connsiteX191" fmla="*/ 950845 w 12192000"/>
              <a:gd name="connsiteY191" fmla="*/ 286595 h 1157500"/>
              <a:gd name="connsiteX192" fmla="*/ 953292 w 12192000"/>
              <a:gd name="connsiteY192" fmla="*/ 280892 h 1157500"/>
              <a:gd name="connsiteX193" fmla="*/ 967499 w 12192000"/>
              <a:gd name="connsiteY193" fmla="*/ 273760 h 1157500"/>
              <a:gd name="connsiteX194" fmla="*/ 1069267 w 12192000"/>
              <a:gd name="connsiteY194" fmla="*/ 262766 h 1157500"/>
              <a:gd name="connsiteX195" fmla="*/ 1138407 w 12192000"/>
              <a:gd name="connsiteY195" fmla="*/ 246567 h 1157500"/>
              <a:gd name="connsiteX196" fmla="*/ 1164931 w 12192000"/>
              <a:gd name="connsiteY196" fmla="*/ 238622 h 1157500"/>
              <a:gd name="connsiteX197" fmla="*/ 1211622 w 12192000"/>
              <a:gd name="connsiteY197" fmla="*/ 220676 h 1157500"/>
              <a:gd name="connsiteX198" fmla="*/ 1274567 w 12192000"/>
              <a:gd name="connsiteY198" fmla="*/ 203380 h 1157500"/>
              <a:gd name="connsiteX199" fmla="*/ 1325029 w 12192000"/>
              <a:gd name="connsiteY199" fmla="*/ 207937 h 1157500"/>
              <a:gd name="connsiteX200" fmla="*/ 1356805 w 12192000"/>
              <a:gd name="connsiteY200" fmla="*/ 203622 h 1157500"/>
              <a:gd name="connsiteX201" fmla="*/ 1468752 w 12192000"/>
              <a:gd name="connsiteY201" fmla="*/ 214604 h 1157500"/>
              <a:gd name="connsiteX202" fmla="*/ 1650750 w 12192000"/>
              <a:gd name="connsiteY202" fmla="*/ 165090 h 1157500"/>
              <a:gd name="connsiteX203" fmla="*/ 1655056 w 12192000"/>
              <a:gd name="connsiteY203" fmla="*/ 172106 h 1157500"/>
              <a:gd name="connsiteX204" fmla="*/ 1683220 w 12192000"/>
              <a:gd name="connsiteY204" fmla="*/ 169652 h 1157500"/>
              <a:gd name="connsiteX205" fmla="*/ 1685599 w 12192000"/>
              <a:gd name="connsiteY205" fmla="*/ 165388 h 1157500"/>
              <a:gd name="connsiteX206" fmla="*/ 1735783 w 12192000"/>
              <a:gd name="connsiteY206" fmla="*/ 177400 h 1157500"/>
              <a:gd name="connsiteX207" fmla="*/ 1797102 w 12192000"/>
              <a:gd name="connsiteY207" fmla="*/ 182289 h 1157500"/>
              <a:gd name="connsiteX208" fmla="*/ 1845638 w 12192000"/>
              <a:gd name="connsiteY208" fmla="*/ 163774 h 1157500"/>
              <a:gd name="connsiteX209" fmla="*/ 1848980 w 12192000"/>
              <a:gd name="connsiteY209" fmla="*/ 167516 h 1157500"/>
              <a:gd name="connsiteX210" fmla="*/ 1880587 w 12192000"/>
              <a:gd name="connsiteY210" fmla="*/ 165506 h 1157500"/>
              <a:gd name="connsiteX211" fmla="*/ 1995803 w 12192000"/>
              <a:gd name="connsiteY211" fmla="*/ 131847 h 1157500"/>
              <a:gd name="connsiteX212" fmla="*/ 2057448 w 12192000"/>
              <a:gd name="connsiteY212" fmla="*/ 128650 h 1157500"/>
              <a:gd name="connsiteX213" fmla="*/ 2119088 w 12192000"/>
              <a:gd name="connsiteY213" fmla="*/ 113508 h 1157500"/>
              <a:gd name="connsiteX214" fmla="*/ 2138831 w 12192000"/>
              <a:gd name="connsiteY214" fmla="*/ 116194 h 1157500"/>
              <a:gd name="connsiteX215" fmla="*/ 2214259 w 12192000"/>
              <a:gd name="connsiteY215" fmla="*/ 110542 h 1157500"/>
              <a:gd name="connsiteX216" fmla="*/ 2264911 w 12192000"/>
              <a:gd name="connsiteY216" fmla="*/ 101639 h 1157500"/>
              <a:gd name="connsiteX217" fmla="*/ 2454058 w 12192000"/>
              <a:gd name="connsiteY217" fmla="*/ 67266 h 1157500"/>
              <a:gd name="connsiteX218" fmla="*/ 2534188 w 12192000"/>
              <a:gd name="connsiteY218" fmla="*/ 63730 h 1157500"/>
              <a:gd name="connsiteX219" fmla="*/ 2616912 w 12192000"/>
              <a:gd name="connsiteY219" fmla="*/ 44757 h 1157500"/>
              <a:gd name="connsiteX220" fmla="*/ 2698592 w 12192000"/>
              <a:gd name="connsiteY220" fmla="*/ 35873 h 1157500"/>
              <a:gd name="connsiteX221" fmla="*/ 2891953 w 12192000"/>
              <a:gd name="connsiteY221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01779 w 12192000"/>
              <a:gd name="connsiteY134" fmla="*/ 149056 h 1157500"/>
              <a:gd name="connsiteX135" fmla="*/ 10155104 w 12192000"/>
              <a:gd name="connsiteY135" fmla="*/ 151613 h 1157500"/>
              <a:gd name="connsiteX136" fmla="*/ 10250982 w 12192000"/>
              <a:gd name="connsiteY136" fmla="*/ 128642 h 1157500"/>
              <a:gd name="connsiteX137" fmla="*/ 10343301 w 12192000"/>
              <a:gd name="connsiteY137" fmla="*/ 90884 h 1157500"/>
              <a:gd name="connsiteX138" fmla="*/ 10366625 w 12192000"/>
              <a:gd name="connsiteY138" fmla="*/ 79428 h 1157500"/>
              <a:gd name="connsiteX139" fmla="*/ 10433505 w 12192000"/>
              <a:gd name="connsiteY139" fmla="*/ 65000 h 1157500"/>
              <a:gd name="connsiteX140" fmla="*/ 10547510 w 12192000"/>
              <a:gd name="connsiteY140" fmla="*/ 47246 h 1157500"/>
              <a:gd name="connsiteX141" fmla="*/ 10588150 w 12192000"/>
              <a:gd name="connsiteY141" fmla="*/ 32287 h 1157500"/>
              <a:gd name="connsiteX142" fmla="*/ 10589457 w 12192000"/>
              <a:gd name="connsiteY142" fmla="*/ 25296 h 1157500"/>
              <a:gd name="connsiteX143" fmla="*/ 10699976 w 12192000"/>
              <a:gd name="connsiteY143" fmla="*/ 43345 h 1157500"/>
              <a:gd name="connsiteX144" fmla="*/ 10812237 w 12192000"/>
              <a:gd name="connsiteY144" fmla="*/ 46327 h 1157500"/>
              <a:gd name="connsiteX145" fmla="*/ 10869837 w 12192000"/>
              <a:gd name="connsiteY145" fmla="*/ 65795 h 1157500"/>
              <a:gd name="connsiteX146" fmla="*/ 10881770 w 12192000"/>
              <a:gd name="connsiteY146" fmla="*/ 73672 h 1157500"/>
              <a:gd name="connsiteX147" fmla="*/ 10896899 w 12192000"/>
              <a:gd name="connsiteY147" fmla="*/ 70731 h 1157500"/>
              <a:gd name="connsiteX148" fmla="*/ 10901748 w 12192000"/>
              <a:gd name="connsiteY148" fmla="*/ 66352 h 1157500"/>
              <a:gd name="connsiteX149" fmla="*/ 10947419 w 12192000"/>
              <a:gd name="connsiteY149" fmla="*/ 83316 h 1157500"/>
              <a:gd name="connsiteX150" fmla="*/ 10953034 w 12192000"/>
              <a:gd name="connsiteY150" fmla="*/ 84438 h 1157500"/>
              <a:gd name="connsiteX151" fmla="*/ 10992070 w 12192000"/>
              <a:gd name="connsiteY151" fmla="*/ 88841 h 1157500"/>
              <a:gd name="connsiteX152" fmla="*/ 11112372 w 12192000"/>
              <a:gd name="connsiteY152" fmla="*/ 82247 h 1157500"/>
              <a:gd name="connsiteX153" fmla="*/ 11147719 w 12192000"/>
              <a:gd name="connsiteY153" fmla="*/ 80560 h 1157500"/>
              <a:gd name="connsiteX154" fmla="*/ 11172617 w 12192000"/>
              <a:gd name="connsiteY154" fmla="*/ 76265 h 1157500"/>
              <a:gd name="connsiteX155" fmla="*/ 11240397 w 12192000"/>
              <a:gd name="connsiteY155" fmla="*/ 81830 h 1157500"/>
              <a:gd name="connsiteX156" fmla="*/ 11270034 w 12192000"/>
              <a:gd name="connsiteY156" fmla="*/ 91947 h 1157500"/>
              <a:gd name="connsiteX157" fmla="*/ 11293091 w 12192000"/>
              <a:gd name="connsiteY157" fmla="*/ 92042 h 1157500"/>
              <a:gd name="connsiteX158" fmla="*/ 11310949 w 12192000"/>
              <a:gd name="connsiteY158" fmla="*/ 97842 h 1157500"/>
              <a:gd name="connsiteX159" fmla="*/ 11345279 w 12192000"/>
              <a:gd name="connsiteY159" fmla="*/ 95451 h 1157500"/>
              <a:gd name="connsiteX160" fmla="*/ 11354597 w 12192000"/>
              <a:gd name="connsiteY160" fmla="*/ 97953 h 1157500"/>
              <a:gd name="connsiteX161" fmla="*/ 11367725 w 12192000"/>
              <a:gd name="connsiteY161" fmla="*/ 97999 h 1157500"/>
              <a:gd name="connsiteX162" fmla="*/ 11399832 w 12192000"/>
              <a:gd name="connsiteY162" fmla="*/ 110616 h 1157500"/>
              <a:gd name="connsiteX163" fmla="*/ 11487595 w 12192000"/>
              <a:gd name="connsiteY163" fmla="*/ 152322 h 1157500"/>
              <a:gd name="connsiteX164" fmla="*/ 11590850 w 12192000"/>
              <a:gd name="connsiteY164" fmla="*/ 238552 h 1157500"/>
              <a:gd name="connsiteX165" fmla="*/ 11736204 w 12192000"/>
              <a:gd name="connsiteY165" fmla="*/ 277509 h 1157500"/>
              <a:gd name="connsiteX166" fmla="*/ 11760331 w 12192000"/>
              <a:gd name="connsiteY166" fmla="*/ 291936 h 1157500"/>
              <a:gd name="connsiteX167" fmla="*/ 11819139 w 12192000"/>
              <a:gd name="connsiteY167" fmla="*/ 304143 h 1157500"/>
              <a:gd name="connsiteX168" fmla="*/ 11821967 w 12192000"/>
              <a:gd name="connsiteY168" fmla="*/ 305790 h 1157500"/>
              <a:gd name="connsiteX169" fmla="*/ 11847125 w 12192000"/>
              <a:gd name="connsiteY169" fmla="*/ 297401 h 1157500"/>
              <a:gd name="connsiteX170" fmla="*/ 11980134 w 12192000"/>
              <a:gd name="connsiteY170" fmla="*/ 321911 h 1157500"/>
              <a:gd name="connsiteX171" fmla="*/ 12174576 w 12192000"/>
              <a:gd name="connsiteY171" fmla="*/ 376108 h 1157500"/>
              <a:gd name="connsiteX172" fmla="*/ 12192000 w 12192000"/>
              <a:gd name="connsiteY172" fmla="*/ 379233 h 1157500"/>
              <a:gd name="connsiteX173" fmla="*/ 12192000 w 12192000"/>
              <a:gd name="connsiteY173" fmla="*/ 1157500 h 1157500"/>
              <a:gd name="connsiteX174" fmla="*/ 0 w 12192000"/>
              <a:gd name="connsiteY174" fmla="*/ 1157500 h 1157500"/>
              <a:gd name="connsiteX175" fmla="*/ 0 w 12192000"/>
              <a:gd name="connsiteY175" fmla="*/ 483545 h 1157500"/>
              <a:gd name="connsiteX176" fmla="*/ 5331 w 12192000"/>
              <a:gd name="connsiteY176" fmla="*/ 482797 h 1157500"/>
              <a:gd name="connsiteX177" fmla="*/ 39902 w 12192000"/>
              <a:gd name="connsiteY177" fmla="*/ 472284 h 1157500"/>
              <a:gd name="connsiteX178" fmla="*/ 117880 w 12192000"/>
              <a:gd name="connsiteY178" fmla="*/ 420956 h 1157500"/>
              <a:gd name="connsiteX179" fmla="*/ 238140 w 12192000"/>
              <a:gd name="connsiteY179" fmla="*/ 379297 h 1157500"/>
              <a:gd name="connsiteX180" fmla="*/ 249589 w 12192000"/>
              <a:gd name="connsiteY180" fmla="*/ 379517 h 1157500"/>
              <a:gd name="connsiteX181" fmla="*/ 296963 w 12192000"/>
              <a:gd name="connsiteY181" fmla="*/ 356102 h 1157500"/>
              <a:gd name="connsiteX182" fmla="*/ 339235 w 12192000"/>
              <a:gd name="connsiteY182" fmla="*/ 324425 h 1157500"/>
              <a:gd name="connsiteX183" fmla="*/ 447152 w 12192000"/>
              <a:gd name="connsiteY183" fmla="*/ 327423 h 1157500"/>
              <a:gd name="connsiteX184" fmla="*/ 475247 w 12192000"/>
              <a:gd name="connsiteY184" fmla="*/ 336714 h 1157500"/>
              <a:gd name="connsiteX185" fmla="*/ 477967 w 12192000"/>
              <a:gd name="connsiteY185" fmla="*/ 337960 h 1157500"/>
              <a:gd name="connsiteX186" fmla="*/ 703732 w 12192000"/>
              <a:gd name="connsiteY186" fmla="*/ 316599 h 1157500"/>
              <a:gd name="connsiteX187" fmla="*/ 853391 w 12192000"/>
              <a:gd name="connsiteY187" fmla="*/ 303591 h 1157500"/>
              <a:gd name="connsiteX188" fmla="*/ 925332 w 12192000"/>
              <a:gd name="connsiteY188" fmla="*/ 298686 h 1157500"/>
              <a:gd name="connsiteX189" fmla="*/ 941286 w 12192000"/>
              <a:gd name="connsiteY189" fmla="*/ 288932 h 1157500"/>
              <a:gd name="connsiteX190" fmla="*/ 950845 w 12192000"/>
              <a:gd name="connsiteY190" fmla="*/ 286595 h 1157500"/>
              <a:gd name="connsiteX191" fmla="*/ 953292 w 12192000"/>
              <a:gd name="connsiteY191" fmla="*/ 280892 h 1157500"/>
              <a:gd name="connsiteX192" fmla="*/ 967499 w 12192000"/>
              <a:gd name="connsiteY192" fmla="*/ 273760 h 1157500"/>
              <a:gd name="connsiteX193" fmla="*/ 1069267 w 12192000"/>
              <a:gd name="connsiteY193" fmla="*/ 262766 h 1157500"/>
              <a:gd name="connsiteX194" fmla="*/ 1138407 w 12192000"/>
              <a:gd name="connsiteY194" fmla="*/ 246567 h 1157500"/>
              <a:gd name="connsiteX195" fmla="*/ 1164931 w 12192000"/>
              <a:gd name="connsiteY195" fmla="*/ 238622 h 1157500"/>
              <a:gd name="connsiteX196" fmla="*/ 1211622 w 12192000"/>
              <a:gd name="connsiteY196" fmla="*/ 220676 h 1157500"/>
              <a:gd name="connsiteX197" fmla="*/ 1274567 w 12192000"/>
              <a:gd name="connsiteY197" fmla="*/ 203380 h 1157500"/>
              <a:gd name="connsiteX198" fmla="*/ 1325029 w 12192000"/>
              <a:gd name="connsiteY198" fmla="*/ 207937 h 1157500"/>
              <a:gd name="connsiteX199" fmla="*/ 1356805 w 12192000"/>
              <a:gd name="connsiteY199" fmla="*/ 203622 h 1157500"/>
              <a:gd name="connsiteX200" fmla="*/ 1468752 w 12192000"/>
              <a:gd name="connsiteY200" fmla="*/ 214604 h 1157500"/>
              <a:gd name="connsiteX201" fmla="*/ 1650750 w 12192000"/>
              <a:gd name="connsiteY201" fmla="*/ 165090 h 1157500"/>
              <a:gd name="connsiteX202" fmla="*/ 1655056 w 12192000"/>
              <a:gd name="connsiteY202" fmla="*/ 172106 h 1157500"/>
              <a:gd name="connsiteX203" fmla="*/ 1683220 w 12192000"/>
              <a:gd name="connsiteY203" fmla="*/ 169652 h 1157500"/>
              <a:gd name="connsiteX204" fmla="*/ 1685599 w 12192000"/>
              <a:gd name="connsiteY204" fmla="*/ 165388 h 1157500"/>
              <a:gd name="connsiteX205" fmla="*/ 1735783 w 12192000"/>
              <a:gd name="connsiteY205" fmla="*/ 177400 h 1157500"/>
              <a:gd name="connsiteX206" fmla="*/ 1797102 w 12192000"/>
              <a:gd name="connsiteY206" fmla="*/ 182289 h 1157500"/>
              <a:gd name="connsiteX207" fmla="*/ 1845638 w 12192000"/>
              <a:gd name="connsiteY207" fmla="*/ 163774 h 1157500"/>
              <a:gd name="connsiteX208" fmla="*/ 1848980 w 12192000"/>
              <a:gd name="connsiteY208" fmla="*/ 167516 h 1157500"/>
              <a:gd name="connsiteX209" fmla="*/ 1880587 w 12192000"/>
              <a:gd name="connsiteY209" fmla="*/ 165506 h 1157500"/>
              <a:gd name="connsiteX210" fmla="*/ 1995803 w 12192000"/>
              <a:gd name="connsiteY210" fmla="*/ 131847 h 1157500"/>
              <a:gd name="connsiteX211" fmla="*/ 2057448 w 12192000"/>
              <a:gd name="connsiteY211" fmla="*/ 128650 h 1157500"/>
              <a:gd name="connsiteX212" fmla="*/ 2119088 w 12192000"/>
              <a:gd name="connsiteY212" fmla="*/ 113508 h 1157500"/>
              <a:gd name="connsiteX213" fmla="*/ 2138831 w 12192000"/>
              <a:gd name="connsiteY213" fmla="*/ 116194 h 1157500"/>
              <a:gd name="connsiteX214" fmla="*/ 2214259 w 12192000"/>
              <a:gd name="connsiteY214" fmla="*/ 110542 h 1157500"/>
              <a:gd name="connsiteX215" fmla="*/ 2264911 w 12192000"/>
              <a:gd name="connsiteY215" fmla="*/ 101639 h 1157500"/>
              <a:gd name="connsiteX216" fmla="*/ 2454058 w 12192000"/>
              <a:gd name="connsiteY216" fmla="*/ 67266 h 1157500"/>
              <a:gd name="connsiteX217" fmla="*/ 2534188 w 12192000"/>
              <a:gd name="connsiteY217" fmla="*/ 63730 h 1157500"/>
              <a:gd name="connsiteX218" fmla="*/ 2616912 w 12192000"/>
              <a:gd name="connsiteY218" fmla="*/ 44757 h 1157500"/>
              <a:gd name="connsiteX219" fmla="*/ 2698592 w 12192000"/>
              <a:gd name="connsiteY219" fmla="*/ 35873 h 1157500"/>
              <a:gd name="connsiteX220" fmla="*/ 2891953 w 12192000"/>
              <a:gd name="connsiteY220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55104 w 12192000"/>
              <a:gd name="connsiteY134" fmla="*/ 151613 h 1157500"/>
              <a:gd name="connsiteX135" fmla="*/ 10250982 w 12192000"/>
              <a:gd name="connsiteY135" fmla="*/ 128642 h 1157500"/>
              <a:gd name="connsiteX136" fmla="*/ 10343301 w 12192000"/>
              <a:gd name="connsiteY136" fmla="*/ 90884 h 1157500"/>
              <a:gd name="connsiteX137" fmla="*/ 10366625 w 12192000"/>
              <a:gd name="connsiteY137" fmla="*/ 79428 h 1157500"/>
              <a:gd name="connsiteX138" fmla="*/ 10433505 w 12192000"/>
              <a:gd name="connsiteY138" fmla="*/ 65000 h 1157500"/>
              <a:gd name="connsiteX139" fmla="*/ 10547510 w 12192000"/>
              <a:gd name="connsiteY139" fmla="*/ 47246 h 1157500"/>
              <a:gd name="connsiteX140" fmla="*/ 10588150 w 12192000"/>
              <a:gd name="connsiteY140" fmla="*/ 32287 h 1157500"/>
              <a:gd name="connsiteX141" fmla="*/ 10589457 w 12192000"/>
              <a:gd name="connsiteY141" fmla="*/ 25296 h 1157500"/>
              <a:gd name="connsiteX142" fmla="*/ 10699976 w 12192000"/>
              <a:gd name="connsiteY142" fmla="*/ 43345 h 1157500"/>
              <a:gd name="connsiteX143" fmla="*/ 10812237 w 12192000"/>
              <a:gd name="connsiteY143" fmla="*/ 46327 h 1157500"/>
              <a:gd name="connsiteX144" fmla="*/ 10869837 w 12192000"/>
              <a:gd name="connsiteY144" fmla="*/ 65795 h 1157500"/>
              <a:gd name="connsiteX145" fmla="*/ 10881770 w 12192000"/>
              <a:gd name="connsiteY145" fmla="*/ 73672 h 1157500"/>
              <a:gd name="connsiteX146" fmla="*/ 10896899 w 12192000"/>
              <a:gd name="connsiteY146" fmla="*/ 70731 h 1157500"/>
              <a:gd name="connsiteX147" fmla="*/ 10901748 w 12192000"/>
              <a:gd name="connsiteY147" fmla="*/ 66352 h 1157500"/>
              <a:gd name="connsiteX148" fmla="*/ 10947419 w 12192000"/>
              <a:gd name="connsiteY148" fmla="*/ 83316 h 1157500"/>
              <a:gd name="connsiteX149" fmla="*/ 10953034 w 12192000"/>
              <a:gd name="connsiteY149" fmla="*/ 84438 h 1157500"/>
              <a:gd name="connsiteX150" fmla="*/ 10992070 w 12192000"/>
              <a:gd name="connsiteY150" fmla="*/ 88841 h 1157500"/>
              <a:gd name="connsiteX151" fmla="*/ 11112372 w 12192000"/>
              <a:gd name="connsiteY151" fmla="*/ 82247 h 1157500"/>
              <a:gd name="connsiteX152" fmla="*/ 11147719 w 12192000"/>
              <a:gd name="connsiteY152" fmla="*/ 80560 h 1157500"/>
              <a:gd name="connsiteX153" fmla="*/ 11172617 w 12192000"/>
              <a:gd name="connsiteY153" fmla="*/ 76265 h 1157500"/>
              <a:gd name="connsiteX154" fmla="*/ 11240397 w 12192000"/>
              <a:gd name="connsiteY154" fmla="*/ 81830 h 1157500"/>
              <a:gd name="connsiteX155" fmla="*/ 11270034 w 12192000"/>
              <a:gd name="connsiteY155" fmla="*/ 91947 h 1157500"/>
              <a:gd name="connsiteX156" fmla="*/ 11293091 w 12192000"/>
              <a:gd name="connsiteY156" fmla="*/ 92042 h 1157500"/>
              <a:gd name="connsiteX157" fmla="*/ 11310949 w 12192000"/>
              <a:gd name="connsiteY157" fmla="*/ 97842 h 1157500"/>
              <a:gd name="connsiteX158" fmla="*/ 11345279 w 12192000"/>
              <a:gd name="connsiteY158" fmla="*/ 95451 h 1157500"/>
              <a:gd name="connsiteX159" fmla="*/ 11354597 w 12192000"/>
              <a:gd name="connsiteY159" fmla="*/ 97953 h 1157500"/>
              <a:gd name="connsiteX160" fmla="*/ 11367725 w 12192000"/>
              <a:gd name="connsiteY160" fmla="*/ 97999 h 1157500"/>
              <a:gd name="connsiteX161" fmla="*/ 11399832 w 12192000"/>
              <a:gd name="connsiteY161" fmla="*/ 110616 h 1157500"/>
              <a:gd name="connsiteX162" fmla="*/ 11487595 w 12192000"/>
              <a:gd name="connsiteY162" fmla="*/ 152322 h 1157500"/>
              <a:gd name="connsiteX163" fmla="*/ 11590850 w 12192000"/>
              <a:gd name="connsiteY163" fmla="*/ 238552 h 1157500"/>
              <a:gd name="connsiteX164" fmla="*/ 11736204 w 12192000"/>
              <a:gd name="connsiteY164" fmla="*/ 277509 h 1157500"/>
              <a:gd name="connsiteX165" fmla="*/ 11760331 w 12192000"/>
              <a:gd name="connsiteY165" fmla="*/ 291936 h 1157500"/>
              <a:gd name="connsiteX166" fmla="*/ 11819139 w 12192000"/>
              <a:gd name="connsiteY166" fmla="*/ 304143 h 1157500"/>
              <a:gd name="connsiteX167" fmla="*/ 11821967 w 12192000"/>
              <a:gd name="connsiteY167" fmla="*/ 305790 h 1157500"/>
              <a:gd name="connsiteX168" fmla="*/ 11847125 w 12192000"/>
              <a:gd name="connsiteY168" fmla="*/ 297401 h 1157500"/>
              <a:gd name="connsiteX169" fmla="*/ 11980134 w 12192000"/>
              <a:gd name="connsiteY169" fmla="*/ 321911 h 1157500"/>
              <a:gd name="connsiteX170" fmla="*/ 12174576 w 12192000"/>
              <a:gd name="connsiteY170" fmla="*/ 376108 h 1157500"/>
              <a:gd name="connsiteX171" fmla="*/ 12192000 w 12192000"/>
              <a:gd name="connsiteY171" fmla="*/ 379233 h 1157500"/>
              <a:gd name="connsiteX172" fmla="*/ 12192000 w 12192000"/>
              <a:gd name="connsiteY172" fmla="*/ 1157500 h 1157500"/>
              <a:gd name="connsiteX173" fmla="*/ 0 w 12192000"/>
              <a:gd name="connsiteY173" fmla="*/ 1157500 h 1157500"/>
              <a:gd name="connsiteX174" fmla="*/ 0 w 12192000"/>
              <a:gd name="connsiteY174" fmla="*/ 483545 h 1157500"/>
              <a:gd name="connsiteX175" fmla="*/ 5331 w 12192000"/>
              <a:gd name="connsiteY175" fmla="*/ 482797 h 1157500"/>
              <a:gd name="connsiteX176" fmla="*/ 39902 w 12192000"/>
              <a:gd name="connsiteY176" fmla="*/ 472284 h 1157500"/>
              <a:gd name="connsiteX177" fmla="*/ 117880 w 12192000"/>
              <a:gd name="connsiteY177" fmla="*/ 420956 h 1157500"/>
              <a:gd name="connsiteX178" fmla="*/ 238140 w 12192000"/>
              <a:gd name="connsiteY178" fmla="*/ 379297 h 1157500"/>
              <a:gd name="connsiteX179" fmla="*/ 249589 w 12192000"/>
              <a:gd name="connsiteY179" fmla="*/ 379517 h 1157500"/>
              <a:gd name="connsiteX180" fmla="*/ 296963 w 12192000"/>
              <a:gd name="connsiteY180" fmla="*/ 356102 h 1157500"/>
              <a:gd name="connsiteX181" fmla="*/ 339235 w 12192000"/>
              <a:gd name="connsiteY181" fmla="*/ 324425 h 1157500"/>
              <a:gd name="connsiteX182" fmla="*/ 447152 w 12192000"/>
              <a:gd name="connsiteY182" fmla="*/ 327423 h 1157500"/>
              <a:gd name="connsiteX183" fmla="*/ 475247 w 12192000"/>
              <a:gd name="connsiteY183" fmla="*/ 336714 h 1157500"/>
              <a:gd name="connsiteX184" fmla="*/ 477967 w 12192000"/>
              <a:gd name="connsiteY184" fmla="*/ 337960 h 1157500"/>
              <a:gd name="connsiteX185" fmla="*/ 703732 w 12192000"/>
              <a:gd name="connsiteY185" fmla="*/ 316599 h 1157500"/>
              <a:gd name="connsiteX186" fmla="*/ 853391 w 12192000"/>
              <a:gd name="connsiteY186" fmla="*/ 303591 h 1157500"/>
              <a:gd name="connsiteX187" fmla="*/ 925332 w 12192000"/>
              <a:gd name="connsiteY187" fmla="*/ 298686 h 1157500"/>
              <a:gd name="connsiteX188" fmla="*/ 941286 w 12192000"/>
              <a:gd name="connsiteY188" fmla="*/ 288932 h 1157500"/>
              <a:gd name="connsiteX189" fmla="*/ 950845 w 12192000"/>
              <a:gd name="connsiteY189" fmla="*/ 286595 h 1157500"/>
              <a:gd name="connsiteX190" fmla="*/ 953292 w 12192000"/>
              <a:gd name="connsiteY190" fmla="*/ 280892 h 1157500"/>
              <a:gd name="connsiteX191" fmla="*/ 967499 w 12192000"/>
              <a:gd name="connsiteY191" fmla="*/ 273760 h 1157500"/>
              <a:gd name="connsiteX192" fmla="*/ 1069267 w 12192000"/>
              <a:gd name="connsiteY192" fmla="*/ 262766 h 1157500"/>
              <a:gd name="connsiteX193" fmla="*/ 1138407 w 12192000"/>
              <a:gd name="connsiteY193" fmla="*/ 246567 h 1157500"/>
              <a:gd name="connsiteX194" fmla="*/ 1164931 w 12192000"/>
              <a:gd name="connsiteY194" fmla="*/ 238622 h 1157500"/>
              <a:gd name="connsiteX195" fmla="*/ 1211622 w 12192000"/>
              <a:gd name="connsiteY195" fmla="*/ 220676 h 1157500"/>
              <a:gd name="connsiteX196" fmla="*/ 1274567 w 12192000"/>
              <a:gd name="connsiteY196" fmla="*/ 203380 h 1157500"/>
              <a:gd name="connsiteX197" fmla="*/ 1325029 w 12192000"/>
              <a:gd name="connsiteY197" fmla="*/ 207937 h 1157500"/>
              <a:gd name="connsiteX198" fmla="*/ 1356805 w 12192000"/>
              <a:gd name="connsiteY198" fmla="*/ 203622 h 1157500"/>
              <a:gd name="connsiteX199" fmla="*/ 1468752 w 12192000"/>
              <a:gd name="connsiteY199" fmla="*/ 214604 h 1157500"/>
              <a:gd name="connsiteX200" fmla="*/ 1650750 w 12192000"/>
              <a:gd name="connsiteY200" fmla="*/ 165090 h 1157500"/>
              <a:gd name="connsiteX201" fmla="*/ 1655056 w 12192000"/>
              <a:gd name="connsiteY201" fmla="*/ 172106 h 1157500"/>
              <a:gd name="connsiteX202" fmla="*/ 1683220 w 12192000"/>
              <a:gd name="connsiteY202" fmla="*/ 169652 h 1157500"/>
              <a:gd name="connsiteX203" fmla="*/ 1685599 w 12192000"/>
              <a:gd name="connsiteY203" fmla="*/ 165388 h 1157500"/>
              <a:gd name="connsiteX204" fmla="*/ 1735783 w 12192000"/>
              <a:gd name="connsiteY204" fmla="*/ 177400 h 1157500"/>
              <a:gd name="connsiteX205" fmla="*/ 1797102 w 12192000"/>
              <a:gd name="connsiteY205" fmla="*/ 182289 h 1157500"/>
              <a:gd name="connsiteX206" fmla="*/ 1845638 w 12192000"/>
              <a:gd name="connsiteY206" fmla="*/ 163774 h 1157500"/>
              <a:gd name="connsiteX207" fmla="*/ 1848980 w 12192000"/>
              <a:gd name="connsiteY207" fmla="*/ 167516 h 1157500"/>
              <a:gd name="connsiteX208" fmla="*/ 1880587 w 12192000"/>
              <a:gd name="connsiteY208" fmla="*/ 165506 h 1157500"/>
              <a:gd name="connsiteX209" fmla="*/ 1995803 w 12192000"/>
              <a:gd name="connsiteY209" fmla="*/ 131847 h 1157500"/>
              <a:gd name="connsiteX210" fmla="*/ 2057448 w 12192000"/>
              <a:gd name="connsiteY210" fmla="*/ 128650 h 1157500"/>
              <a:gd name="connsiteX211" fmla="*/ 2119088 w 12192000"/>
              <a:gd name="connsiteY211" fmla="*/ 113508 h 1157500"/>
              <a:gd name="connsiteX212" fmla="*/ 2138831 w 12192000"/>
              <a:gd name="connsiteY212" fmla="*/ 116194 h 1157500"/>
              <a:gd name="connsiteX213" fmla="*/ 2214259 w 12192000"/>
              <a:gd name="connsiteY213" fmla="*/ 110542 h 1157500"/>
              <a:gd name="connsiteX214" fmla="*/ 2264911 w 12192000"/>
              <a:gd name="connsiteY214" fmla="*/ 101639 h 1157500"/>
              <a:gd name="connsiteX215" fmla="*/ 2454058 w 12192000"/>
              <a:gd name="connsiteY215" fmla="*/ 67266 h 1157500"/>
              <a:gd name="connsiteX216" fmla="*/ 2534188 w 12192000"/>
              <a:gd name="connsiteY216" fmla="*/ 63730 h 1157500"/>
              <a:gd name="connsiteX217" fmla="*/ 2616912 w 12192000"/>
              <a:gd name="connsiteY217" fmla="*/ 44757 h 1157500"/>
              <a:gd name="connsiteX218" fmla="*/ 2698592 w 12192000"/>
              <a:gd name="connsiteY218" fmla="*/ 35873 h 1157500"/>
              <a:gd name="connsiteX219" fmla="*/ 2891953 w 12192000"/>
              <a:gd name="connsiteY219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155104 w 12192000"/>
              <a:gd name="connsiteY133" fmla="*/ 151613 h 1157500"/>
              <a:gd name="connsiteX134" fmla="*/ 10250982 w 12192000"/>
              <a:gd name="connsiteY134" fmla="*/ 128642 h 1157500"/>
              <a:gd name="connsiteX135" fmla="*/ 10343301 w 12192000"/>
              <a:gd name="connsiteY135" fmla="*/ 90884 h 1157500"/>
              <a:gd name="connsiteX136" fmla="*/ 10366625 w 12192000"/>
              <a:gd name="connsiteY136" fmla="*/ 79428 h 1157500"/>
              <a:gd name="connsiteX137" fmla="*/ 10433505 w 12192000"/>
              <a:gd name="connsiteY137" fmla="*/ 65000 h 1157500"/>
              <a:gd name="connsiteX138" fmla="*/ 10547510 w 12192000"/>
              <a:gd name="connsiteY138" fmla="*/ 47246 h 1157500"/>
              <a:gd name="connsiteX139" fmla="*/ 10588150 w 12192000"/>
              <a:gd name="connsiteY139" fmla="*/ 32287 h 1157500"/>
              <a:gd name="connsiteX140" fmla="*/ 10589457 w 12192000"/>
              <a:gd name="connsiteY140" fmla="*/ 25296 h 1157500"/>
              <a:gd name="connsiteX141" fmla="*/ 10699976 w 12192000"/>
              <a:gd name="connsiteY141" fmla="*/ 43345 h 1157500"/>
              <a:gd name="connsiteX142" fmla="*/ 10812237 w 12192000"/>
              <a:gd name="connsiteY142" fmla="*/ 46327 h 1157500"/>
              <a:gd name="connsiteX143" fmla="*/ 10869837 w 12192000"/>
              <a:gd name="connsiteY143" fmla="*/ 65795 h 1157500"/>
              <a:gd name="connsiteX144" fmla="*/ 10881770 w 12192000"/>
              <a:gd name="connsiteY144" fmla="*/ 73672 h 1157500"/>
              <a:gd name="connsiteX145" fmla="*/ 10896899 w 12192000"/>
              <a:gd name="connsiteY145" fmla="*/ 70731 h 1157500"/>
              <a:gd name="connsiteX146" fmla="*/ 10901748 w 12192000"/>
              <a:gd name="connsiteY146" fmla="*/ 66352 h 1157500"/>
              <a:gd name="connsiteX147" fmla="*/ 10947419 w 12192000"/>
              <a:gd name="connsiteY147" fmla="*/ 83316 h 1157500"/>
              <a:gd name="connsiteX148" fmla="*/ 10953034 w 12192000"/>
              <a:gd name="connsiteY148" fmla="*/ 84438 h 1157500"/>
              <a:gd name="connsiteX149" fmla="*/ 10992070 w 12192000"/>
              <a:gd name="connsiteY149" fmla="*/ 88841 h 1157500"/>
              <a:gd name="connsiteX150" fmla="*/ 11112372 w 12192000"/>
              <a:gd name="connsiteY150" fmla="*/ 82247 h 1157500"/>
              <a:gd name="connsiteX151" fmla="*/ 11147719 w 12192000"/>
              <a:gd name="connsiteY151" fmla="*/ 80560 h 1157500"/>
              <a:gd name="connsiteX152" fmla="*/ 11172617 w 12192000"/>
              <a:gd name="connsiteY152" fmla="*/ 76265 h 1157500"/>
              <a:gd name="connsiteX153" fmla="*/ 11240397 w 12192000"/>
              <a:gd name="connsiteY153" fmla="*/ 81830 h 1157500"/>
              <a:gd name="connsiteX154" fmla="*/ 11270034 w 12192000"/>
              <a:gd name="connsiteY154" fmla="*/ 91947 h 1157500"/>
              <a:gd name="connsiteX155" fmla="*/ 11293091 w 12192000"/>
              <a:gd name="connsiteY155" fmla="*/ 92042 h 1157500"/>
              <a:gd name="connsiteX156" fmla="*/ 11310949 w 12192000"/>
              <a:gd name="connsiteY156" fmla="*/ 97842 h 1157500"/>
              <a:gd name="connsiteX157" fmla="*/ 11345279 w 12192000"/>
              <a:gd name="connsiteY157" fmla="*/ 95451 h 1157500"/>
              <a:gd name="connsiteX158" fmla="*/ 11354597 w 12192000"/>
              <a:gd name="connsiteY158" fmla="*/ 97953 h 1157500"/>
              <a:gd name="connsiteX159" fmla="*/ 11367725 w 12192000"/>
              <a:gd name="connsiteY159" fmla="*/ 97999 h 1157500"/>
              <a:gd name="connsiteX160" fmla="*/ 11399832 w 12192000"/>
              <a:gd name="connsiteY160" fmla="*/ 110616 h 1157500"/>
              <a:gd name="connsiteX161" fmla="*/ 11487595 w 12192000"/>
              <a:gd name="connsiteY161" fmla="*/ 152322 h 1157500"/>
              <a:gd name="connsiteX162" fmla="*/ 11590850 w 12192000"/>
              <a:gd name="connsiteY162" fmla="*/ 238552 h 1157500"/>
              <a:gd name="connsiteX163" fmla="*/ 11736204 w 12192000"/>
              <a:gd name="connsiteY163" fmla="*/ 277509 h 1157500"/>
              <a:gd name="connsiteX164" fmla="*/ 11760331 w 12192000"/>
              <a:gd name="connsiteY164" fmla="*/ 291936 h 1157500"/>
              <a:gd name="connsiteX165" fmla="*/ 11819139 w 12192000"/>
              <a:gd name="connsiteY165" fmla="*/ 304143 h 1157500"/>
              <a:gd name="connsiteX166" fmla="*/ 11821967 w 12192000"/>
              <a:gd name="connsiteY166" fmla="*/ 305790 h 1157500"/>
              <a:gd name="connsiteX167" fmla="*/ 11847125 w 12192000"/>
              <a:gd name="connsiteY167" fmla="*/ 297401 h 1157500"/>
              <a:gd name="connsiteX168" fmla="*/ 11980134 w 12192000"/>
              <a:gd name="connsiteY168" fmla="*/ 321911 h 1157500"/>
              <a:gd name="connsiteX169" fmla="*/ 12174576 w 12192000"/>
              <a:gd name="connsiteY169" fmla="*/ 376108 h 1157500"/>
              <a:gd name="connsiteX170" fmla="*/ 12192000 w 12192000"/>
              <a:gd name="connsiteY170" fmla="*/ 379233 h 1157500"/>
              <a:gd name="connsiteX171" fmla="*/ 12192000 w 12192000"/>
              <a:gd name="connsiteY171" fmla="*/ 1157500 h 1157500"/>
              <a:gd name="connsiteX172" fmla="*/ 0 w 12192000"/>
              <a:gd name="connsiteY172" fmla="*/ 1157500 h 1157500"/>
              <a:gd name="connsiteX173" fmla="*/ 0 w 12192000"/>
              <a:gd name="connsiteY173" fmla="*/ 483545 h 1157500"/>
              <a:gd name="connsiteX174" fmla="*/ 5331 w 12192000"/>
              <a:gd name="connsiteY174" fmla="*/ 482797 h 1157500"/>
              <a:gd name="connsiteX175" fmla="*/ 39902 w 12192000"/>
              <a:gd name="connsiteY175" fmla="*/ 472284 h 1157500"/>
              <a:gd name="connsiteX176" fmla="*/ 117880 w 12192000"/>
              <a:gd name="connsiteY176" fmla="*/ 420956 h 1157500"/>
              <a:gd name="connsiteX177" fmla="*/ 238140 w 12192000"/>
              <a:gd name="connsiteY177" fmla="*/ 379297 h 1157500"/>
              <a:gd name="connsiteX178" fmla="*/ 249589 w 12192000"/>
              <a:gd name="connsiteY178" fmla="*/ 379517 h 1157500"/>
              <a:gd name="connsiteX179" fmla="*/ 296963 w 12192000"/>
              <a:gd name="connsiteY179" fmla="*/ 356102 h 1157500"/>
              <a:gd name="connsiteX180" fmla="*/ 339235 w 12192000"/>
              <a:gd name="connsiteY180" fmla="*/ 324425 h 1157500"/>
              <a:gd name="connsiteX181" fmla="*/ 447152 w 12192000"/>
              <a:gd name="connsiteY181" fmla="*/ 327423 h 1157500"/>
              <a:gd name="connsiteX182" fmla="*/ 475247 w 12192000"/>
              <a:gd name="connsiteY182" fmla="*/ 336714 h 1157500"/>
              <a:gd name="connsiteX183" fmla="*/ 477967 w 12192000"/>
              <a:gd name="connsiteY183" fmla="*/ 337960 h 1157500"/>
              <a:gd name="connsiteX184" fmla="*/ 703732 w 12192000"/>
              <a:gd name="connsiteY184" fmla="*/ 316599 h 1157500"/>
              <a:gd name="connsiteX185" fmla="*/ 853391 w 12192000"/>
              <a:gd name="connsiteY185" fmla="*/ 303591 h 1157500"/>
              <a:gd name="connsiteX186" fmla="*/ 925332 w 12192000"/>
              <a:gd name="connsiteY186" fmla="*/ 298686 h 1157500"/>
              <a:gd name="connsiteX187" fmla="*/ 941286 w 12192000"/>
              <a:gd name="connsiteY187" fmla="*/ 288932 h 1157500"/>
              <a:gd name="connsiteX188" fmla="*/ 950845 w 12192000"/>
              <a:gd name="connsiteY188" fmla="*/ 286595 h 1157500"/>
              <a:gd name="connsiteX189" fmla="*/ 953292 w 12192000"/>
              <a:gd name="connsiteY189" fmla="*/ 280892 h 1157500"/>
              <a:gd name="connsiteX190" fmla="*/ 967499 w 12192000"/>
              <a:gd name="connsiteY190" fmla="*/ 273760 h 1157500"/>
              <a:gd name="connsiteX191" fmla="*/ 1069267 w 12192000"/>
              <a:gd name="connsiteY191" fmla="*/ 262766 h 1157500"/>
              <a:gd name="connsiteX192" fmla="*/ 1138407 w 12192000"/>
              <a:gd name="connsiteY192" fmla="*/ 246567 h 1157500"/>
              <a:gd name="connsiteX193" fmla="*/ 1164931 w 12192000"/>
              <a:gd name="connsiteY193" fmla="*/ 238622 h 1157500"/>
              <a:gd name="connsiteX194" fmla="*/ 1211622 w 12192000"/>
              <a:gd name="connsiteY194" fmla="*/ 220676 h 1157500"/>
              <a:gd name="connsiteX195" fmla="*/ 1274567 w 12192000"/>
              <a:gd name="connsiteY195" fmla="*/ 203380 h 1157500"/>
              <a:gd name="connsiteX196" fmla="*/ 1325029 w 12192000"/>
              <a:gd name="connsiteY196" fmla="*/ 207937 h 1157500"/>
              <a:gd name="connsiteX197" fmla="*/ 1356805 w 12192000"/>
              <a:gd name="connsiteY197" fmla="*/ 203622 h 1157500"/>
              <a:gd name="connsiteX198" fmla="*/ 1468752 w 12192000"/>
              <a:gd name="connsiteY198" fmla="*/ 214604 h 1157500"/>
              <a:gd name="connsiteX199" fmla="*/ 1650750 w 12192000"/>
              <a:gd name="connsiteY199" fmla="*/ 165090 h 1157500"/>
              <a:gd name="connsiteX200" fmla="*/ 1655056 w 12192000"/>
              <a:gd name="connsiteY200" fmla="*/ 172106 h 1157500"/>
              <a:gd name="connsiteX201" fmla="*/ 1683220 w 12192000"/>
              <a:gd name="connsiteY201" fmla="*/ 169652 h 1157500"/>
              <a:gd name="connsiteX202" fmla="*/ 1685599 w 12192000"/>
              <a:gd name="connsiteY202" fmla="*/ 165388 h 1157500"/>
              <a:gd name="connsiteX203" fmla="*/ 1735783 w 12192000"/>
              <a:gd name="connsiteY203" fmla="*/ 177400 h 1157500"/>
              <a:gd name="connsiteX204" fmla="*/ 1797102 w 12192000"/>
              <a:gd name="connsiteY204" fmla="*/ 182289 h 1157500"/>
              <a:gd name="connsiteX205" fmla="*/ 1845638 w 12192000"/>
              <a:gd name="connsiteY205" fmla="*/ 163774 h 1157500"/>
              <a:gd name="connsiteX206" fmla="*/ 1848980 w 12192000"/>
              <a:gd name="connsiteY206" fmla="*/ 167516 h 1157500"/>
              <a:gd name="connsiteX207" fmla="*/ 1880587 w 12192000"/>
              <a:gd name="connsiteY207" fmla="*/ 165506 h 1157500"/>
              <a:gd name="connsiteX208" fmla="*/ 1995803 w 12192000"/>
              <a:gd name="connsiteY208" fmla="*/ 131847 h 1157500"/>
              <a:gd name="connsiteX209" fmla="*/ 2057448 w 12192000"/>
              <a:gd name="connsiteY209" fmla="*/ 128650 h 1157500"/>
              <a:gd name="connsiteX210" fmla="*/ 2119088 w 12192000"/>
              <a:gd name="connsiteY210" fmla="*/ 113508 h 1157500"/>
              <a:gd name="connsiteX211" fmla="*/ 2138831 w 12192000"/>
              <a:gd name="connsiteY211" fmla="*/ 116194 h 1157500"/>
              <a:gd name="connsiteX212" fmla="*/ 2214259 w 12192000"/>
              <a:gd name="connsiteY212" fmla="*/ 110542 h 1157500"/>
              <a:gd name="connsiteX213" fmla="*/ 2264911 w 12192000"/>
              <a:gd name="connsiteY213" fmla="*/ 101639 h 1157500"/>
              <a:gd name="connsiteX214" fmla="*/ 2454058 w 12192000"/>
              <a:gd name="connsiteY214" fmla="*/ 67266 h 1157500"/>
              <a:gd name="connsiteX215" fmla="*/ 2534188 w 12192000"/>
              <a:gd name="connsiteY215" fmla="*/ 63730 h 1157500"/>
              <a:gd name="connsiteX216" fmla="*/ 2616912 w 12192000"/>
              <a:gd name="connsiteY216" fmla="*/ 44757 h 1157500"/>
              <a:gd name="connsiteX217" fmla="*/ 2698592 w 12192000"/>
              <a:gd name="connsiteY217" fmla="*/ 35873 h 1157500"/>
              <a:gd name="connsiteX218" fmla="*/ 2891953 w 12192000"/>
              <a:gd name="connsiteY21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155104 w 12192000"/>
              <a:gd name="connsiteY132" fmla="*/ 151613 h 1157500"/>
              <a:gd name="connsiteX133" fmla="*/ 10250982 w 12192000"/>
              <a:gd name="connsiteY133" fmla="*/ 128642 h 1157500"/>
              <a:gd name="connsiteX134" fmla="*/ 10343301 w 12192000"/>
              <a:gd name="connsiteY134" fmla="*/ 90884 h 1157500"/>
              <a:gd name="connsiteX135" fmla="*/ 10366625 w 12192000"/>
              <a:gd name="connsiteY135" fmla="*/ 79428 h 1157500"/>
              <a:gd name="connsiteX136" fmla="*/ 10433505 w 12192000"/>
              <a:gd name="connsiteY136" fmla="*/ 65000 h 1157500"/>
              <a:gd name="connsiteX137" fmla="*/ 10547510 w 12192000"/>
              <a:gd name="connsiteY137" fmla="*/ 47246 h 1157500"/>
              <a:gd name="connsiteX138" fmla="*/ 10588150 w 12192000"/>
              <a:gd name="connsiteY138" fmla="*/ 32287 h 1157500"/>
              <a:gd name="connsiteX139" fmla="*/ 10589457 w 12192000"/>
              <a:gd name="connsiteY139" fmla="*/ 25296 h 1157500"/>
              <a:gd name="connsiteX140" fmla="*/ 10699976 w 12192000"/>
              <a:gd name="connsiteY140" fmla="*/ 43345 h 1157500"/>
              <a:gd name="connsiteX141" fmla="*/ 10812237 w 12192000"/>
              <a:gd name="connsiteY141" fmla="*/ 46327 h 1157500"/>
              <a:gd name="connsiteX142" fmla="*/ 10869837 w 12192000"/>
              <a:gd name="connsiteY142" fmla="*/ 65795 h 1157500"/>
              <a:gd name="connsiteX143" fmla="*/ 10881770 w 12192000"/>
              <a:gd name="connsiteY143" fmla="*/ 73672 h 1157500"/>
              <a:gd name="connsiteX144" fmla="*/ 10896899 w 12192000"/>
              <a:gd name="connsiteY144" fmla="*/ 70731 h 1157500"/>
              <a:gd name="connsiteX145" fmla="*/ 10901748 w 12192000"/>
              <a:gd name="connsiteY145" fmla="*/ 66352 h 1157500"/>
              <a:gd name="connsiteX146" fmla="*/ 10947419 w 12192000"/>
              <a:gd name="connsiteY146" fmla="*/ 83316 h 1157500"/>
              <a:gd name="connsiteX147" fmla="*/ 10953034 w 12192000"/>
              <a:gd name="connsiteY147" fmla="*/ 84438 h 1157500"/>
              <a:gd name="connsiteX148" fmla="*/ 10992070 w 12192000"/>
              <a:gd name="connsiteY148" fmla="*/ 88841 h 1157500"/>
              <a:gd name="connsiteX149" fmla="*/ 11112372 w 12192000"/>
              <a:gd name="connsiteY149" fmla="*/ 82247 h 1157500"/>
              <a:gd name="connsiteX150" fmla="*/ 11147719 w 12192000"/>
              <a:gd name="connsiteY150" fmla="*/ 80560 h 1157500"/>
              <a:gd name="connsiteX151" fmla="*/ 11172617 w 12192000"/>
              <a:gd name="connsiteY151" fmla="*/ 76265 h 1157500"/>
              <a:gd name="connsiteX152" fmla="*/ 11240397 w 12192000"/>
              <a:gd name="connsiteY152" fmla="*/ 81830 h 1157500"/>
              <a:gd name="connsiteX153" fmla="*/ 11270034 w 12192000"/>
              <a:gd name="connsiteY153" fmla="*/ 91947 h 1157500"/>
              <a:gd name="connsiteX154" fmla="*/ 11293091 w 12192000"/>
              <a:gd name="connsiteY154" fmla="*/ 92042 h 1157500"/>
              <a:gd name="connsiteX155" fmla="*/ 11310949 w 12192000"/>
              <a:gd name="connsiteY155" fmla="*/ 97842 h 1157500"/>
              <a:gd name="connsiteX156" fmla="*/ 11345279 w 12192000"/>
              <a:gd name="connsiteY156" fmla="*/ 95451 h 1157500"/>
              <a:gd name="connsiteX157" fmla="*/ 11354597 w 12192000"/>
              <a:gd name="connsiteY157" fmla="*/ 97953 h 1157500"/>
              <a:gd name="connsiteX158" fmla="*/ 11367725 w 12192000"/>
              <a:gd name="connsiteY158" fmla="*/ 97999 h 1157500"/>
              <a:gd name="connsiteX159" fmla="*/ 11399832 w 12192000"/>
              <a:gd name="connsiteY159" fmla="*/ 110616 h 1157500"/>
              <a:gd name="connsiteX160" fmla="*/ 11487595 w 12192000"/>
              <a:gd name="connsiteY160" fmla="*/ 152322 h 1157500"/>
              <a:gd name="connsiteX161" fmla="*/ 11590850 w 12192000"/>
              <a:gd name="connsiteY161" fmla="*/ 238552 h 1157500"/>
              <a:gd name="connsiteX162" fmla="*/ 11736204 w 12192000"/>
              <a:gd name="connsiteY162" fmla="*/ 277509 h 1157500"/>
              <a:gd name="connsiteX163" fmla="*/ 11760331 w 12192000"/>
              <a:gd name="connsiteY163" fmla="*/ 291936 h 1157500"/>
              <a:gd name="connsiteX164" fmla="*/ 11819139 w 12192000"/>
              <a:gd name="connsiteY164" fmla="*/ 304143 h 1157500"/>
              <a:gd name="connsiteX165" fmla="*/ 11821967 w 12192000"/>
              <a:gd name="connsiteY165" fmla="*/ 305790 h 1157500"/>
              <a:gd name="connsiteX166" fmla="*/ 11847125 w 12192000"/>
              <a:gd name="connsiteY166" fmla="*/ 297401 h 1157500"/>
              <a:gd name="connsiteX167" fmla="*/ 11980134 w 12192000"/>
              <a:gd name="connsiteY167" fmla="*/ 321911 h 1157500"/>
              <a:gd name="connsiteX168" fmla="*/ 12174576 w 12192000"/>
              <a:gd name="connsiteY168" fmla="*/ 376108 h 1157500"/>
              <a:gd name="connsiteX169" fmla="*/ 12192000 w 12192000"/>
              <a:gd name="connsiteY169" fmla="*/ 379233 h 1157500"/>
              <a:gd name="connsiteX170" fmla="*/ 12192000 w 12192000"/>
              <a:gd name="connsiteY170" fmla="*/ 1157500 h 1157500"/>
              <a:gd name="connsiteX171" fmla="*/ 0 w 12192000"/>
              <a:gd name="connsiteY171" fmla="*/ 1157500 h 1157500"/>
              <a:gd name="connsiteX172" fmla="*/ 0 w 12192000"/>
              <a:gd name="connsiteY172" fmla="*/ 483545 h 1157500"/>
              <a:gd name="connsiteX173" fmla="*/ 5331 w 12192000"/>
              <a:gd name="connsiteY173" fmla="*/ 482797 h 1157500"/>
              <a:gd name="connsiteX174" fmla="*/ 39902 w 12192000"/>
              <a:gd name="connsiteY174" fmla="*/ 472284 h 1157500"/>
              <a:gd name="connsiteX175" fmla="*/ 117880 w 12192000"/>
              <a:gd name="connsiteY175" fmla="*/ 420956 h 1157500"/>
              <a:gd name="connsiteX176" fmla="*/ 238140 w 12192000"/>
              <a:gd name="connsiteY176" fmla="*/ 379297 h 1157500"/>
              <a:gd name="connsiteX177" fmla="*/ 249589 w 12192000"/>
              <a:gd name="connsiteY177" fmla="*/ 379517 h 1157500"/>
              <a:gd name="connsiteX178" fmla="*/ 296963 w 12192000"/>
              <a:gd name="connsiteY178" fmla="*/ 356102 h 1157500"/>
              <a:gd name="connsiteX179" fmla="*/ 339235 w 12192000"/>
              <a:gd name="connsiteY179" fmla="*/ 324425 h 1157500"/>
              <a:gd name="connsiteX180" fmla="*/ 447152 w 12192000"/>
              <a:gd name="connsiteY180" fmla="*/ 327423 h 1157500"/>
              <a:gd name="connsiteX181" fmla="*/ 475247 w 12192000"/>
              <a:gd name="connsiteY181" fmla="*/ 336714 h 1157500"/>
              <a:gd name="connsiteX182" fmla="*/ 477967 w 12192000"/>
              <a:gd name="connsiteY182" fmla="*/ 337960 h 1157500"/>
              <a:gd name="connsiteX183" fmla="*/ 703732 w 12192000"/>
              <a:gd name="connsiteY183" fmla="*/ 316599 h 1157500"/>
              <a:gd name="connsiteX184" fmla="*/ 853391 w 12192000"/>
              <a:gd name="connsiteY184" fmla="*/ 303591 h 1157500"/>
              <a:gd name="connsiteX185" fmla="*/ 925332 w 12192000"/>
              <a:gd name="connsiteY185" fmla="*/ 298686 h 1157500"/>
              <a:gd name="connsiteX186" fmla="*/ 941286 w 12192000"/>
              <a:gd name="connsiteY186" fmla="*/ 288932 h 1157500"/>
              <a:gd name="connsiteX187" fmla="*/ 950845 w 12192000"/>
              <a:gd name="connsiteY187" fmla="*/ 286595 h 1157500"/>
              <a:gd name="connsiteX188" fmla="*/ 953292 w 12192000"/>
              <a:gd name="connsiteY188" fmla="*/ 280892 h 1157500"/>
              <a:gd name="connsiteX189" fmla="*/ 967499 w 12192000"/>
              <a:gd name="connsiteY189" fmla="*/ 273760 h 1157500"/>
              <a:gd name="connsiteX190" fmla="*/ 1069267 w 12192000"/>
              <a:gd name="connsiteY190" fmla="*/ 262766 h 1157500"/>
              <a:gd name="connsiteX191" fmla="*/ 1138407 w 12192000"/>
              <a:gd name="connsiteY191" fmla="*/ 246567 h 1157500"/>
              <a:gd name="connsiteX192" fmla="*/ 1164931 w 12192000"/>
              <a:gd name="connsiteY192" fmla="*/ 238622 h 1157500"/>
              <a:gd name="connsiteX193" fmla="*/ 1211622 w 12192000"/>
              <a:gd name="connsiteY193" fmla="*/ 220676 h 1157500"/>
              <a:gd name="connsiteX194" fmla="*/ 1274567 w 12192000"/>
              <a:gd name="connsiteY194" fmla="*/ 203380 h 1157500"/>
              <a:gd name="connsiteX195" fmla="*/ 1325029 w 12192000"/>
              <a:gd name="connsiteY195" fmla="*/ 207937 h 1157500"/>
              <a:gd name="connsiteX196" fmla="*/ 1356805 w 12192000"/>
              <a:gd name="connsiteY196" fmla="*/ 203622 h 1157500"/>
              <a:gd name="connsiteX197" fmla="*/ 1468752 w 12192000"/>
              <a:gd name="connsiteY197" fmla="*/ 214604 h 1157500"/>
              <a:gd name="connsiteX198" fmla="*/ 1650750 w 12192000"/>
              <a:gd name="connsiteY198" fmla="*/ 165090 h 1157500"/>
              <a:gd name="connsiteX199" fmla="*/ 1655056 w 12192000"/>
              <a:gd name="connsiteY199" fmla="*/ 172106 h 1157500"/>
              <a:gd name="connsiteX200" fmla="*/ 1683220 w 12192000"/>
              <a:gd name="connsiteY200" fmla="*/ 169652 h 1157500"/>
              <a:gd name="connsiteX201" fmla="*/ 1685599 w 12192000"/>
              <a:gd name="connsiteY201" fmla="*/ 165388 h 1157500"/>
              <a:gd name="connsiteX202" fmla="*/ 1735783 w 12192000"/>
              <a:gd name="connsiteY202" fmla="*/ 177400 h 1157500"/>
              <a:gd name="connsiteX203" fmla="*/ 1797102 w 12192000"/>
              <a:gd name="connsiteY203" fmla="*/ 182289 h 1157500"/>
              <a:gd name="connsiteX204" fmla="*/ 1845638 w 12192000"/>
              <a:gd name="connsiteY204" fmla="*/ 163774 h 1157500"/>
              <a:gd name="connsiteX205" fmla="*/ 1848980 w 12192000"/>
              <a:gd name="connsiteY205" fmla="*/ 167516 h 1157500"/>
              <a:gd name="connsiteX206" fmla="*/ 1880587 w 12192000"/>
              <a:gd name="connsiteY206" fmla="*/ 165506 h 1157500"/>
              <a:gd name="connsiteX207" fmla="*/ 1995803 w 12192000"/>
              <a:gd name="connsiteY207" fmla="*/ 131847 h 1157500"/>
              <a:gd name="connsiteX208" fmla="*/ 2057448 w 12192000"/>
              <a:gd name="connsiteY208" fmla="*/ 128650 h 1157500"/>
              <a:gd name="connsiteX209" fmla="*/ 2119088 w 12192000"/>
              <a:gd name="connsiteY209" fmla="*/ 113508 h 1157500"/>
              <a:gd name="connsiteX210" fmla="*/ 2138831 w 12192000"/>
              <a:gd name="connsiteY210" fmla="*/ 116194 h 1157500"/>
              <a:gd name="connsiteX211" fmla="*/ 2214259 w 12192000"/>
              <a:gd name="connsiteY211" fmla="*/ 110542 h 1157500"/>
              <a:gd name="connsiteX212" fmla="*/ 2264911 w 12192000"/>
              <a:gd name="connsiteY212" fmla="*/ 101639 h 1157500"/>
              <a:gd name="connsiteX213" fmla="*/ 2454058 w 12192000"/>
              <a:gd name="connsiteY213" fmla="*/ 67266 h 1157500"/>
              <a:gd name="connsiteX214" fmla="*/ 2534188 w 12192000"/>
              <a:gd name="connsiteY214" fmla="*/ 63730 h 1157500"/>
              <a:gd name="connsiteX215" fmla="*/ 2616912 w 12192000"/>
              <a:gd name="connsiteY215" fmla="*/ 44757 h 1157500"/>
              <a:gd name="connsiteX216" fmla="*/ 2698592 w 12192000"/>
              <a:gd name="connsiteY216" fmla="*/ 35873 h 1157500"/>
              <a:gd name="connsiteX217" fmla="*/ 2891953 w 12192000"/>
              <a:gd name="connsiteY21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307239 w 12192000"/>
              <a:gd name="connsiteY97" fmla="*/ 94591 h 1157500"/>
              <a:gd name="connsiteX98" fmla="*/ 8339282 w 12192000"/>
              <a:gd name="connsiteY98" fmla="*/ 108942 h 1157500"/>
              <a:gd name="connsiteX99" fmla="*/ 8346156 w 12192000"/>
              <a:gd name="connsiteY99" fmla="*/ 111227 h 1157500"/>
              <a:gd name="connsiteX100" fmla="*/ 8346467 w 12192000"/>
              <a:gd name="connsiteY100" fmla="*/ 111024 h 1157500"/>
              <a:gd name="connsiteX101" fmla="*/ 8354069 w 12192000"/>
              <a:gd name="connsiteY101" fmla="*/ 112942 h 1157500"/>
              <a:gd name="connsiteX102" fmla="*/ 8358687 w 12192000"/>
              <a:gd name="connsiteY102" fmla="*/ 115393 h 1157500"/>
              <a:gd name="connsiteX103" fmla="*/ 8433385 w 12192000"/>
              <a:gd name="connsiteY103" fmla="*/ 99669 h 1157500"/>
              <a:gd name="connsiteX104" fmla="*/ 8533779 w 12192000"/>
              <a:gd name="connsiteY104" fmla="*/ 98374 h 1157500"/>
              <a:gd name="connsiteX105" fmla="*/ 8632833 w 12192000"/>
              <a:gd name="connsiteY105" fmla="*/ 100532 h 1157500"/>
              <a:gd name="connsiteX106" fmla="*/ 8668523 w 12192000"/>
              <a:gd name="connsiteY106" fmla="*/ 102979 h 1157500"/>
              <a:gd name="connsiteX107" fmla="*/ 8732893 w 12192000"/>
              <a:gd name="connsiteY107" fmla="*/ 99991 h 1157500"/>
              <a:gd name="connsiteX108" fmla="*/ 8764071 w 12192000"/>
              <a:gd name="connsiteY108" fmla="*/ 94587 h 1157500"/>
              <a:gd name="connsiteX109" fmla="*/ 8767004 w 12192000"/>
              <a:gd name="connsiteY109" fmla="*/ 91519 h 1157500"/>
              <a:gd name="connsiteX110" fmla="*/ 8772553 w 12192000"/>
              <a:gd name="connsiteY110" fmla="*/ 90314 h 1157500"/>
              <a:gd name="connsiteX111" fmla="*/ 8787201 w 12192000"/>
              <a:gd name="connsiteY111" fmla="*/ 92033 h 1157500"/>
              <a:gd name="connsiteX112" fmla="*/ 8792624 w 12192000"/>
              <a:gd name="connsiteY112" fmla="*/ 93503 h 1157500"/>
              <a:gd name="connsiteX113" fmla="*/ 8800741 w 12192000"/>
              <a:gd name="connsiteY113" fmla="*/ 93897 h 1157500"/>
              <a:gd name="connsiteX114" fmla="*/ 8800966 w 12192000"/>
              <a:gd name="connsiteY114" fmla="*/ 93645 h 1157500"/>
              <a:gd name="connsiteX115" fmla="*/ 8808513 w 12192000"/>
              <a:gd name="connsiteY115" fmla="*/ 94530 h 1157500"/>
              <a:gd name="connsiteX116" fmla="*/ 8845110 w 12192000"/>
              <a:gd name="connsiteY116" fmla="*/ 102179 h 1157500"/>
              <a:gd name="connsiteX117" fmla="*/ 8917529 w 12192000"/>
              <a:gd name="connsiteY117" fmla="*/ 76373 h 1157500"/>
              <a:gd name="connsiteX118" fmla="*/ 9026654 w 12192000"/>
              <a:gd name="connsiteY118" fmla="*/ 93420 h 1157500"/>
              <a:gd name="connsiteX119" fmla="*/ 9088505 w 12192000"/>
              <a:gd name="connsiteY119" fmla="*/ 113002 h 1157500"/>
              <a:gd name="connsiteX120" fmla="*/ 9203241 w 12192000"/>
              <a:gd name="connsiteY120" fmla="*/ 111713 h 1157500"/>
              <a:gd name="connsiteX121" fmla="*/ 9415584 w 12192000"/>
              <a:gd name="connsiteY121" fmla="*/ 157156 h 1157500"/>
              <a:gd name="connsiteX122" fmla="*/ 9505102 w 12192000"/>
              <a:gd name="connsiteY122" fmla="*/ 141042 h 1157500"/>
              <a:gd name="connsiteX123" fmla="*/ 9643040 w 12192000"/>
              <a:gd name="connsiteY123" fmla="*/ 158233 h 1157500"/>
              <a:gd name="connsiteX124" fmla="*/ 9762999 w 12192000"/>
              <a:gd name="connsiteY124" fmla="*/ 162623 h 1157500"/>
              <a:gd name="connsiteX125" fmla="*/ 9776183 w 12192000"/>
              <a:gd name="connsiteY125" fmla="*/ 162191 h 1157500"/>
              <a:gd name="connsiteX126" fmla="*/ 9780532 w 12192000"/>
              <a:gd name="connsiteY126" fmla="*/ 155823 h 1157500"/>
              <a:gd name="connsiteX127" fmla="*/ 9910588 w 12192000"/>
              <a:gd name="connsiteY127" fmla="*/ 154327 h 1157500"/>
              <a:gd name="connsiteX128" fmla="*/ 9924173 w 12192000"/>
              <a:gd name="connsiteY128" fmla="*/ 158591 h 1157500"/>
              <a:gd name="connsiteX129" fmla="*/ 10010969 w 12192000"/>
              <a:gd name="connsiteY129" fmla="*/ 155802 h 1157500"/>
              <a:gd name="connsiteX130" fmla="*/ 10070699 w 12192000"/>
              <a:gd name="connsiteY130" fmla="*/ 157854 h 1157500"/>
              <a:gd name="connsiteX131" fmla="*/ 10155104 w 12192000"/>
              <a:gd name="connsiteY131" fmla="*/ 151613 h 1157500"/>
              <a:gd name="connsiteX132" fmla="*/ 10250982 w 12192000"/>
              <a:gd name="connsiteY132" fmla="*/ 128642 h 1157500"/>
              <a:gd name="connsiteX133" fmla="*/ 10343301 w 12192000"/>
              <a:gd name="connsiteY133" fmla="*/ 90884 h 1157500"/>
              <a:gd name="connsiteX134" fmla="*/ 10366625 w 12192000"/>
              <a:gd name="connsiteY134" fmla="*/ 79428 h 1157500"/>
              <a:gd name="connsiteX135" fmla="*/ 10433505 w 12192000"/>
              <a:gd name="connsiteY135" fmla="*/ 65000 h 1157500"/>
              <a:gd name="connsiteX136" fmla="*/ 10547510 w 12192000"/>
              <a:gd name="connsiteY136" fmla="*/ 47246 h 1157500"/>
              <a:gd name="connsiteX137" fmla="*/ 10588150 w 12192000"/>
              <a:gd name="connsiteY137" fmla="*/ 32287 h 1157500"/>
              <a:gd name="connsiteX138" fmla="*/ 10589457 w 12192000"/>
              <a:gd name="connsiteY138" fmla="*/ 25296 h 1157500"/>
              <a:gd name="connsiteX139" fmla="*/ 10699976 w 12192000"/>
              <a:gd name="connsiteY139" fmla="*/ 43345 h 1157500"/>
              <a:gd name="connsiteX140" fmla="*/ 10812237 w 12192000"/>
              <a:gd name="connsiteY140" fmla="*/ 46327 h 1157500"/>
              <a:gd name="connsiteX141" fmla="*/ 10869837 w 12192000"/>
              <a:gd name="connsiteY141" fmla="*/ 65795 h 1157500"/>
              <a:gd name="connsiteX142" fmla="*/ 10881770 w 12192000"/>
              <a:gd name="connsiteY142" fmla="*/ 73672 h 1157500"/>
              <a:gd name="connsiteX143" fmla="*/ 10896899 w 12192000"/>
              <a:gd name="connsiteY143" fmla="*/ 70731 h 1157500"/>
              <a:gd name="connsiteX144" fmla="*/ 10901748 w 12192000"/>
              <a:gd name="connsiteY144" fmla="*/ 66352 h 1157500"/>
              <a:gd name="connsiteX145" fmla="*/ 10947419 w 12192000"/>
              <a:gd name="connsiteY145" fmla="*/ 83316 h 1157500"/>
              <a:gd name="connsiteX146" fmla="*/ 10953034 w 12192000"/>
              <a:gd name="connsiteY146" fmla="*/ 84438 h 1157500"/>
              <a:gd name="connsiteX147" fmla="*/ 10992070 w 12192000"/>
              <a:gd name="connsiteY147" fmla="*/ 88841 h 1157500"/>
              <a:gd name="connsiteX148" fmla="*/ 11112372 w 12192000"/>
              <a:gd name="connsiteY148" fmla="*/ 82247 h 1157500"/>
              <a:gd name="connsiteX149" fmla="*/ 11147719 w 12192000"/>
              <a:gd name="connsiteY149" fmla="*/ 80560 h 1157500"/>
              <a:gd name="connsiteX150" fmla="*/ 11172617 w 12192000"/>
              <a:gd name="connsiteY150" fmla="*/ 76265 h 1157500"/>
              <a:gd name="connsiteX151" fmla="*/ 11240397 w 12192000"/>
              <a:gd name="connsiteY151" fmla="*/ 81830 h 1157500"/>
              <a:gd name="connsiteX152" fmla="*/ 11270034 w 12192000"/>
              <a:gd name="connsiteY152" fmla="*/ 91947 h 1157500"/>
              <a:gd name="connsiteX153" fmla="*/ 11293091 w 12192000"/>
              <a:gd name="connsiteY153" fmla="*/ 92042 h 1157500"/>
              <a:gd name="connsiteX154" fmla="*/ 11310949 w 12192000"/>
              <a:gd name="connsiteY154" fmla="*/ 97842 h 1157500"/>
              <a:gd name="connsiteX155" fmla="*/ 11345279 w 12192000"/>
              <a:gd name="connsiteY155" fmla="*/ 95451 h 1157500"/>
              <a:gd name="connsiteX156" fmla="*/ 11354597 w 12192000"/>
              <a:gd name="connsiteY156" fmla="*/ 97953 h 1157500"/>
              <a:gd name="connsiteX157" fmla="*/ 11367725 w 12192000"/>
              <a:gd name="connsiteY157" fmla="*/ 97999 h 1157500"/>
              <a:gd name="connsiteX158" fmla="*/ 11399832 w 12192000"/>
              <a:gd name="connsiteY158" fmla="*/ 110616 h 1157500"/>
              <a:gd name="connsiteX159" fmla="*/ 11487595 w 12192000"/>
              <a:gd name="connsiteY159" fmla="*/ 152322 h 1157500"/>
              <a:gd name="connsiteX160" fmla="*/ 11590850 w 12192000"/>
              <a:gd name="connsiteY160" fmla="*/ 238552 h 1157500"/>
              <a:gd name="connsiteX161" fmla="*/ 11736204 w 12192000"/>
              <a:gd name="connsiteY161" fmla="*/ 277509 h 1157500"/>
              <a:gd name="connsiteX162" fmla="*/ 11760331 w 12192000"/>
              <a:gd name="connsiteY162" fmla="*/ 291936 h 1157500"/>
              <a:gd name="connsiteX163" fmla="*/ 11819139 w 12192000"/>
              <a:gd name="connsiteY163" fmla="*/ 304143 h 1157500"/>
              <a:gd name="connsiteX164" fmla="*/ 11821967 w 12192000"/>
              <a:gd name="connsiteY164" fmla="*/ 305790 h 1157500"/>
              <a:gd name="connsiteX165" fmla="*/ 11847125 w 12192000"/>
              <a:gd name="connsiteY165" fmla="*/ 297401 h 1157500"/>
              <a:gd name="connsiteX166" fmla="*/ 11980134 w 12192000"/>
              <a:gd name="connsiteY166" fmla="*/ 321911 h 1157500"/>
              <a:gd name="connsiteX167" fmla="*/ 12174576 w 12192000"/>
              <a:gd name="connsiteY167" fmla="*/ 376108 h 1157500"/>
              <a:gd name="connsiteX168" fmla="*/ 12192000 w 12192000"/>
              <a:gd name="connsiteY168" fmla="*/ 379233 h 1157500"/>
              <a:gd name="connsiteX169" fmla="*/ 12192000 w 12192000"/>
              <a:gd name="connsiteY169" fmla="*/ 1157500 h 1157500"/>
              <a:gd name="connsiteX170" fmla="*/ 0 w 12192000"/>
              <a:gd name="connsiteY170" fmla="*/ 1157500 h 1157500"/>
              <a:gd name="connsiteX171" fmla="*/ 0 w 12192000"/>
              <a:gd name="connsiteY171" fmla="*/ 483545 h 1157500"/>
              <a:gd name="connsiteX172" fmla="*/ 5331 w 12192000"/>
              <a:gd name="connsiteY172" fmla="*/ 482797 h 1157500"/>
              <a:gd name="connsiteX173" fmla="*/ 39902 w 12192000"/>
              <a:gd name="connsiteY173" fmla="*/ 472284 h 1157500"/>
              <a:gd name="connsiteX174" fmla="*/ 117880 w 12192000"/>
              <a:gd name="connsiteY174" fmla="*/ 420956 h 1157500"/>
              <a:gd name="connsiteX175" fmla="*/ 238140 w 12192000"/>
              <a:gd name="connsiteY175" fmla="*/ 379297 h 1157500"/>
              <a:gd name="connsiteX176" fmla="*/ 249589 w 12192000"/>
              <a:gd name="connsiteY176" fmla="*/ 379517 h 1157500"/>
              <a:gd name="connsiteX177" fmla="*/ 296963 w 12192000"/>
              <a:gd name="connsiteY177" fmla="*/ 356102 h 1157500"/>
              <a:gd name="connsiteX178" fmla="*/ 339235 w 12192000"/>
              <a:gd name="connsiteY178" fmla="*/ 324425 h 1157500"/>
              <a:gd name="connsiteX179" fmla="*/ 447152 w 12192000"/>
              <a:gd name="connsiteY179" fmla="*/ 327423 h 1157500"/>
              <a:gd name="connsiteX180" fmla="*/ 475247 w 12192000"/>
              <a:gd name="connsiteY180" fmla="*/ 336714 h 1157500"/>
              <a:gd name="connsiteX181" fmla="*/ 477967 w 12192000"/>
              <a:gd name="connsiteY181" fmla="*/ 337960 h 1157500"/>
              <a:gd name="connsiteX182" fmla="*/ 703732 w 12192000"/>
              <a:gd name="connsiteY182" fmla="*/ 316599 h 1157500"/>
              <a:gd name="connsiteX183" fmla="*/ 853391 w 12192000"/>
              <a:gd name="connsiteY183" fmla="*/ 303591 h 1157500"/>
              <a:gd name="connsiteX184" fmla="*/ 925332 w 12192000"/>
              <a:gd name="connsiteY184" fmla="*/ 298686 h 1157500"/>
              <a:gd name="connsiteX185" fmla="*/ 941286 w 12192000"/>
              <a:gd name="connsiteY185" fmla="*/ 288932 h 1157500"/>
              <a:gd name="connsiteX186" fmla="*/ 950845 w 12192000"/>
              <a:gd name="connsiteY186" fmla="*/ 286595 h 1157500"/>
              <a:gd name="connsiteX187" fmla="*/ 953292 w 12192000"/>
              <a:gd name="connsiteY187" fmla="*/ 280892 h 1157500"/>
              <a:gd name="connsiteX188" fmla="*/ 967499 w 12192000"/>
              <a:gd name="connsiteY188" fmla="*/ 273760 h 1157500"/>
              <a:gd name="connsiteX189" fmla="*/ 1069267 w 12192000"/>
              <a:gd name="connsiteY189" fmla="*/ 262766 h 1157500"/>
              <a:gd name="connsiteX190" fmla="*/ 1138407 w 12192000"/>
              <a:gd name="connsiteY190" fmla="*/ 246567 h 1157500"/>
              <a:gd name="connsiteX191" fmla="*/ 1164931 w 12192000"/>
              <a:gd name="connsiteY191" fmla="*/ 238622 h 1157500"/>
              <a:gd name="connsiteX192" fmla="*/ 1211622 w 12192000"/>
              <a:gd name="connsiteY192" fmla="*/ 220676 h 1157500"/>
              <a:gd name="connsiteX193" fmla="*/ 1274567 w 12192000"/>
              <a:gd name="connsiteY193" fmla="*/ 203380 h 1157500"/>
              <a:gd name="connsiteX194" fmla="*/ 1325029 w 12192000"/>
              <a:gd name="connsiteY194" fmla="*/ 207937 h 1157500"/>
              <a:gd name="connsiteX195" fmla="*/ 1356805 w 12192000"/>
              <a:gd name="connsiteY195" fmla="*/ 203622 h 1157500"/>
              <a:gd name="connsiteX196" fmla="*/ 1468752 w 12192000"/>
              <a:gd name="connsiteY196" fmla="*/ 214604 h 1157500"/>
              <a:gd name="connsiteX197" fmla="*/ 1650750 w 12192000"/>
              <a:gd name="connsiteY197" fmla="*/ 165090 h 1157500"/>
              <a:gd name="connsiteX198" fmla="*/ 1655056 w 12192000"/>
              <a:gd name="connsiteY198" fmla="*/ 172106 h 1157500"/>
              <a:gd name="connsiteX199" fmla="*/ 1683220 w 12192000"/>
              <a:gd name="connsiteY199" fmla="*/ 169652 h 1157500"/>
              <a:gd name="connsiteX200" fmla="*/ 1685599 w 12192000"/>
              <a:gd name="connsiteY200" fmla="*/ 165388 h 1157500"/>
              <a:gd name="connsiteX201" fmla="*/ 1735783 w 12192000"/>
              <a:gd name="connsiteY201" fmla="*/ 177400 h 1157500"/>
              <a:gd name="connsiteX202" fmla="*/ 1797102 w 12192000"/>
              <a:gd name="connsiteY202" fmla="*/ 182289 h 1157500"/>
              <a:gd name="connsiteX203" fmla="*/ 1845638 w 12192000"/>
              <a:gd name="connsiteY203" fmla="*/ 163774 h 1157500"/>
              <a:gd name="connsiteX204" fmla="*/ 1848980 w 12192000"/>
              <a:gd name="connsiteY204" fmla="*/ 167516 h 1157500"/>
              <a:gd name="connsiteX205" fmla="*/ 1880587 w 12192000"/>
              <a:gd name="connsiteY205" fmla="*/ 165506 h 1157500"/>
              <a:gd name="connsiteX206" fmla="*/ 1995803 w 12192000"/>
              <a:gd name="connsiteY206" fmla="*/ 131847 h 1157500"/>
              <a:gd name="connsiteX207" fmla="*/ 2057448 w 12192000"/>
              <a:gd name="connsiteY207" fmla="*/ 128650 h 1157500"/>
              <a:gd name="connsiteX208" fmla="*/ 2119088 w 12192000"/>
              <a:gd name="connsiteY208" fmla="*/ 113508 h 1157500"/>
              <a:gd name="connsiteX209" fmla="*/ 2138831 w 12192000"/>
              <a:gd name="connsiteY209" fmla="*/ 116194 h 1157500"/>
              <a:gd name="connsiteX210" fmla="*/ 2214259 w 12192000"/>
              <a:gd name="connsiteY210" fmla="*/ 110542 h 1157500"/>
              <a:gd name="connsiteX211" fmla="*/ 2264911 w 12192000"/>
              <a:gd name="connsiteY211" fmla="*/ 101639 h 1157500"/>
              <a:gd name="connsiteX212" fmla="*/ 2454058 w 12192000"/>
              <a:gd name="connsiteY212" fmla="*/ 67266 h 1157500"/>
              <a:gd name="connsiteX213" fmla="*/ 2534188 w 12192000"/>
              <a:gd name="connsiteY213" fmla="*/ 63730 h 1157500"/>
              <a:gd name="connsiteX214" fmla="*/ 2616912 w 12192000"/>
              <a:gd name="connsiteY214" fmla="*/ 44757 h 1157500"/>
              <a:gd name="connsiteX215" fmla="*/ 2698592 w 12192000"/>
              <a:gd name="connsiteY215" fmla="*/ 35873 h 1157500"/>
              <a:gd name="connsiteX216" fmla="*/ 2891953 w 12192000"/>
              <a:gd name="connsiteY21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94439 w 12192000"/>
              <a:gd name="connsiteY68" fmla="*/ 177642 h 1157500"/>
              <a:gd name="connsiteX69" fmla="*/ 6900419 w 12192000"/>
              <a:gd name="connsiteY69" fmla="*/ 178910 h 1157500"/>
              <a:gd name="connsiteX70" fmla="*/ 6963220 w 12192000"/>
              <a:gd name="connsiteY70" fmla="*/ 167304 h 1157500"/>
              <a:gd name="connsiteX71" fmla="*/ 6976706 w 12192000"/>
              <a:gd name="connsiteY71" fmla="*/ 170894 h 1157500"/>
              <a:gd name="connsiteX72" fmla="*/ 6987064 w 12192000"/>
              <a:gd name="connsiteY72" fmla="*/ 160402 h 1157500"/>
              <a:gd name="connsiteX73" fmla="*/ 7030230 w 12192000"/>
              <a:gd name="connsiteY73" fmla="*/ 159715 h 1157500"/>
              <a:gd name="connsiteX74" fmla="*/ 7045014 w 12192000"/>
              <a:gd name="connsiteY74" fmla="*/ 169101 h 1157500"/>
              <a:gd name="connsiteX75" fmla="*/ 7058714 w 12192000"/>
              <a:gd name="connsiteY75" fmla="*/ 175992 h 1157500"/>
              <a:gd name="connsiteX76" fmla="*/ 7060499 w 12192000"/>
              <a:gd name="connsiteY76" fmla="*/ 176063 h 1157500"/>
              <a:gd name="connsiteX77" fmla="*/ 7078430 w 12192000"/>
              <a:gd name="connsiteY77" fmla="*/ 176793 h 1157500"/>
              <a:gd name="connsiteX78" fmla="*/ 7176563 w 12192000"/>
              <a:gd name="connsiteY78" fmla="*/ 173244 h 1157500"/>
              <a:gd name="connsiteX79" fmla="*/ 7205529 w 12192000"/>
              <a:gd name="connsiteY79" fmla="*/ 181011 h 1157500"/>
              <a:gd name="connsiteX80" fmla="*/ 7310118 w 12192000"/>
              <a:gd name="connsiteY80" fmla="*/ 162605 h 1157500"/>
              <a:gd name="connsiteX81" fmla="*/ 7673859 w 12192000"/>
              <a:gd name="connsiteY81" fmla="*/ 150336 h 1157500"/>
              <a:gd name="connsiteX82" fmla="*/ 7692748 w 12192000"/>
              <a:gd name="connsiteY82" fmla="*/ 161537 h 1157500"/>
              <a:gd name="connsiteX83" fmla="*/ 7756672 w 12192000"/>
              <a:gd name="connsiteY83" fmla="*/ 157372 h 1157500"/>
              <a:gd name="connsiteX84" fmla="*/ 7974189 w 12192000"/>
              <a:gd name="connsiteY84" fmla="*/ 154819 h 1157500"/>
              <a:gd name="connsiteX85" fmla="*/ 8101969 w 12192000"/>
              <a:gd name="connsiteY85" fmla="*/ 144495 h 1157500"/>
              <a:gd name="connsiteX86" fmla="*/ 8106826 w 12192000"/>
              <a:gd name="connsiteY86" fmla="*/ 139853 h 1157500"/>
              <a:gd name="connsiteX87" fmla="*/ 8162058 w 12192000"/>
              <a:gd name="connsiteY87" fmla="*/ 96704 h 1157500"/>
              <a:gd name="connsiteX88" fmla="*/ 8184568 w 12192000"/>
              <a:gd name="connsiteY88" fmla="*/ 93990 h 1157500"/>
              <a:gd name="connsiteX89" fmla="*/ 8228227 w 12192000"/>
              <a:gd name="connsiteY89" fmla="*/ 105972 h 1157500"/>
              <a:gd name="connsiteX90" fmla="*/ 8237963 w 12192000"/>
              <a:gd name="connsiteY90" fmla="*/ 106996 h 1157500"/>
              <a:gd name="connsiteX91" fmla="*/ 8248358 w 12192000"/>
              <a:gd name="connsiteY91" fmla="*/ 106062 h 1157500"/>
              <a:gd name="connsiteX92" fmla="*/ 8249309 w 12192000"/>
              <a:gd name="connsiteY92" fmla="*/ 106698 h 1157500"/>
              <a:gd name="connsiteX93" fmla="*/ 8249997 w 12192000"/>
              <a:gd name="connsiteY93" fmla="*/ 105915 h 1157500"/>
              <a:gd name="connsiteX94" fmla="*/ 8272162 w 12192000"/>
              <a:gd name="connsiteY94" fmla="*/ 103924 h 1157500"/>
              <a:gd name="connsiteX95" fmla="*/ 8292349 w 12192000"/>
              <a:gd name="connsiteY95" fmla="*/ 97480 h 1157500"/>
              <a:gd name="connsiteX96" fmla="*/ 8307239 w 12192000"/>
              <a:gd name="connsiteY96" fmla="*/ 94591 h 1157500"/>
              <a:gd name="connsiteX97" fmla="*/ 8339282 w 12192000"/>
              <a:gd name="connsiteY97" fmla="*/ 108942 h 1157500"/>
              <a:gd name="connsiteX98" fmla="*/ 8346156 w 12192000"/>
              <a:gd name="connsiteY98" fmla="*/ 111227 h 1157500"/>
              <a:gd name="connsiteX99" fmla="*/ 8346467 w 12192000"/>
              <a:gd name="connsiteY99" fmla="*/ 111024 h 1157500"/>
              <a:gd name="connsiteX100" fmla="*/ 8354069 w 12192000"/>
              <a:gd name="connsiteY100" fmla="*/ 112942 h 1157500"/>
              <a:gd name="connsiteX101" fmla="*/ 8358687 w 12192000"/>
              <a:gd name="connsiteY101" fmla="*/ 115393 h 1157500"/>
              <a:gd name="connsiteX102" fmla="*/ 8433385 w 12192000"/>
              <a:gd name="connsiteY102" fmla="*/ 99669 h 1157500"/>
              <a:gd name="connsiteX103" fmla="*/ 8533779 w 12192000"/>
              <a:gd name="connsiteY103" fmla="*/ 98374 h 1157500"/>
              <a:gd name="connsiteX104" fmla="*/ 8632833 w 12192000"/>
              <a:gd name="connsiteY104" fmla="*/ 100532 h 1157500"/>
              <a:gd name="connsiteX105" fmla="*/ 8668523 w 12192000"/>
              <a:gd name="connsiteY105" fmla="*/ 102979 h 1157500"/>
              <a:gd name="connsiteX106" fmla="*/ 8732893 w 12192000"/>
              <a:gd name="connsiteY106" fmla="*/ 99991 h 1157500"/>
              <a:gd name="connsiteX107" fmla="*/ 8764071 w 12192000"/>
              <a:gd name="connsiteY107" fmla="*/ 94587 h 1157500"/>
              <a:gd name="connsiteX108" fmla="*/ 8767004 w 12192000"/>
              <a:gd name="connsiteY108" fmla="*/ 91519 h 1157500"/>
              <a:gd name="connsiteX109" fmla="*/ 8772553 w 12192000"/>
              <a:gd name="connsiteY109" fmla="*/ 90314 h 1157500"/>
              <a:gd name="connsiteX110" fmla="*/ 8787201 w 12192000"/>
              <a:gd name="connsiteY110" fmla="*/ 92033 h 1157500"/>
              <a:gd name="connsiteX111" fmla="*/ 8792624 w 12192000"/>
              <a:gd name="connsiteY111" fmla="*/ 93503 h 1157500"/>
              <a:gd name="connsiteX112" fmla="*/ 8800741 w 12192000"/>
              <a:gd name="connsiteY112" fmla="*/ 93897 h 1157500"/>
              <a:gd name="connsiteX113" fmla="*/ 8800966 w 12192000"/>
              <a:gd name="connsiteY113" fmla="*/ 93645 h 1157500"/>
              <a:gd name="connsiteX114" fmla="*/ 8808513 w 12192000"/>
              <a:gd name="connsiteY114" fmla="*/ 94530 h 1157500"/>
              <a:gd name="connsiteX115" fmla="*/ 8845110 w 12192000"/>
              <a:gd name="connsiteY115" fmla="*/ 102179 h 1157500"/>
              <a:gd name="connsiteX116" fmla="*/ 8917529 w 12192000"/>
              <a:gd name="connsiteY116" fmla="*/ 76373 h 1157500"/>
              <a:gd name="connsiteX117" fmla="*/ 9026654 w 12192000"/>
              <a:gd name="connsiteY117" fmla="*/ 93420 h 1157500"/>
              <a:gd name="connsiteX118" fmla="*/ 9088505 w 12192000"/>
              <a:gd name="connsiteY118" fmla="*/ 113002 h 1157500"/>
              <a:gd name="connsiteX119" fmla="*/ 9203241 w 12192000"/>
              <a:gd name="connsiteY119" fmla="*/ 111713 h 1157500"/>
              <a:gd name="connsiteX120" fmla="*/ 9415584 w 12192000"/>
              <a:gd name="connsiteY120" fmla="*/ 157156 h 1157500"/>
              <a:gd name="connsiteX121" fmla="*/ 9505102 w 12192000"/>
              <a:gd name="connsiteY121" fmla="*/ 141042 h 1157500"/>
              <a:gd name="connsiteX122" fmla="*/ 9643040 w 12192000"/>
              <a:gd name="connsiteY122" fmla="*/ 158233 h 1157500"/>
              <a:gd name="connsiteX123" fmla="*/ 9762999 w 12192000"/>
              <a:gd name="connsiteY123" fmla="*/ 162623 h 1157500"/>
              <a:gd name="connsiteX124" fmla="*/ 9776183 w 12192000"/>
              <a:gd name="connsiteY124" fmla="*/ 162191 h 1157500"/>
              <a:gd name="connsiteX125" fmla="*/ 9780532 w 12192000"/>
              <a:gd name="connsiteY125" fmla="*/ 155823 h 1157500"/>
              <a:gd name="connsiteX126" fmla="*/ 9910588 w 12192000"/>
              <a:gd name="connsiteY126" fmla="*/ 154327 h 1157500"/>
              <a:gd name="connsiteX127" fmla="*/ 9924173 w 12192000"/>
              <a:gd name="connsiteY127" fmla="*/ 158591 h 1157500"/>
              <a:gd name="connsiteX128" fmla="*/ 10010969 w 12192000"/>
              <a:gd name="connsiteY128" fmla="*/ 155802 h 1157500"/>
              <a:gd name="connsiteX129" fmla="*/ 10070699 w 12192000"/>
              <a:gd name="connsiteY129" fmla="*/ 157854 h 1157500"/>
              <a:gd name="connsiteX130" fmla="*/ 10155104 w 12192000"/>
              <a:gd name="connsiteY130" fmla="*/ 151613 h 1157500"/>
              <a:gd name="connsiteX131" fmla="*/ 10250982 w 12192000"/>
              <a:gd name="connsiteY131" fmla="*/ 128642 h 1157500"/>
              <a:gd name="connsiteX132" fmla="*/ 10343301 w 12192000"/>
              <a:gd name="connsiteY132" fmla="*/ 90884 h 1157500"/>
              <a:gd name="connsiteX133" fmla="*/ 10366625 w 12192000"/>
              <a:gd name="connsiteY133" fmla="*/ 79428 h 1157500"/>
              <a:gd name="connsiteX134" fmla="*/ 10433505 w 12192000"/>
              <a:gd name="connsiteY134" fmla="*/ 65000 h 1157500"/>
              <a:gd name="connsiteX135" fmla="*/ 10547510 w 12192000"/>
              <a:gd name="connsiteY135" fmla="*/ 47246 h 1157500"/>
              <a:gd name="connsiteX136" fmla="*/ 10588150 w 12192000"/>
              <a:gd name="connsiteY136" fmla="*/ 32287 h 1157500"/>
              <a:gd name="connsiteX137" fmla="*/ 10589457 w 12192000"/>
              <a:gd name="connsiteY137" fmla="*/ 25296 h 1157500"/>
              <a:gd name="connsiteX138" fmla="*/ 10699976 w 12192000"/>
              <a:gd name="connsiteY138" fmla="*/ 43345 h 1157500"/>
              <a:gd name="connsiteX139" fmla="*/ 10812237 w 12192000"/>
              <a:gd name="connsiteY139" fmla="*/ 46327 h 1157500"/>
              <a:gd name="connsiteX140" fmla="*/ 10869837 w 12192000"/>
              <a:gd name="connsiteY140" fmla="*/ 65795 h 1157500"/>
              <a:gd name="connsiteX141" fmla="*/ 10881770 w 12192000"/>
              <a:gd name="connsiteY141" fmla="*/ 73672 h 1157500"/>
              <a:gd name="connsiteX142" fmla="*/ 10896899 w 12192000"/>
              <a:gd name="connsiteY142" fmla="*/ 70731 h 1157500"/>
              <a:gd name="connsiteX143" fmla="*/ 10901748 w 12192000"/>
              <a:gd name="connsiteY143" fmla="*/ 66352 h 1157500"/>
              <a:gd name="connsiteX144" fmla="*/ 10947419 w 12192000"/>
              <a:gd name="connsiteY144" fmla="*/ 83316 h 1157500"/>
              <a:gd name="connsiteX145" fmla="*/ 10953034 w 12192000"/>
              <a:gd name="connsiteY145" fmla="*/ 84438 h 1157500"/>
              <a:gd name="connsiteX146" fmla="*/ 10992070 w 12192000"/>
              <a:gd name="connsiteY146" fmla="*/ 88841 h 1157500"/>
              <a:gd name="connsiteX147" fmla="*/ 11112372 w 12192000"/>
              <a:gd name="connsiteY147" fmla="*/ 82247 h 1157500"/>
              <a:gd name="connsiteX148" fmla="*/ 11147719 w 12192000"/>
              <a:gd name="connsiteY148" fmla="*/ 80560 h 1157500"/>
              <a:gd name="connsiteX149" fmla="*/ 11172617 w 12192000"/>
              <a:gd name="connsiteY149" fmla="*/ 76265 h 1157500"/>
              <a:gd name="connsiteX150" fmla="*/ 11240397 w 12192000"/>
              <a:gd name="connsiteY150" fmla="*/ 81830 h 1157500"/>
              <a:gd name="connsiteX151" fmla="*/ 11270034 w 12192000"/>
              <a:gd name="connsiteY151" fmla="*/ 91947 h 1157500"/>
              <a:gd name="connsiteX152" fmla="*/ 11293091 w 12192000"/>
              <a:gd name="connsiteY152" fmla="*/ 92042 h 1157500"/>
              <a:gd name="connsiteX153" fmla="*/ 11310949 w 12192000"/>
              <a:gd name="connsiteY153" fmla="*/ 97842 h 1157500"/>
              <a:gd name="connsiteX154" fmla="*/ 11345279 w 12192000"/>
              <a:gd name="connsiteY154" fmla="*/ 95451 h 1157500"/>
              <a:gd name="connsiteX155" fmla="*/ 11354597 w 12192000"/>
              <a:gd name="connsiteY155" fmla="*/ 97953 h 1157500"/>
              <a:gd name="connsiteX156" fmla="*/ 11367725 w 12192000"/>
              <a:gd name="connsiteY156" fmla="*/ 97999 h 1157500"/>
              <a:gd name="connsiteX157" fmla="*/ 11399832 w 12192000"/>
              <a:gd name="connsiteY157" fmla="*/ 110616 h 1157500"/>
              <a:gd name="connsiteX158" fmla="*/ 11487595 w 12192000"/>
              <a:gd name="connsiteY158" fmla="*/ 152322 h 1157500"/>
              <a:gd name="connsiteX159" fmla="*/ 11590850 w 12192000"/>
              <a:gd name="connsiteY159" fmla="*/ 238552 h 1157500"/>
              <a:gd name="connsiteX160" fmla="*/ 11736204 w 12192000"/>
              <a:gd name="connsiteY160" fmla="*/ 277509 h 1157500"/>
              <a:gd name="connsiteX161" fmla="*/ 11760331 w 12192000"/>
              <a:gd name="connsiteY161" fmla="*/ 291936 h 1157500"/>
              <a:gd name="connsiteX162" fmla="*/ 11819139 w 12192000"/>
              <a:gd name="connsiteY162" fmla="*/ 304143 h 1157500"/>
              <a:gd name="connsiteX163" fmla="*/ 11821967 w 12192000"/>
              <a:gd name="connsiteY163" fmla="*/ 305790 h 1157500"/>
              <a:gd name="connsiteX164" fmla="*/ 11847125 w 12192000"/>
              <a:gd name="connsiteY164" fmla="*/ 297401 h 1157500"/>
              <a:gd name="connsiteX165" fmla="*/ 11980134 w 12192000"/>
              <a:gd name="connsiteY165" fmla="*/ 321911 h 1157500"/>
              <a:gd name="connsiteX166" fmla="*/ 12174576 w 12192000"/>
              <a:gd name="connsiteY166" fmla="*/ 376108 h 1157500"/>
              <a:gd name="connsiteX167" fmla="*/ 12192000 w 12192000"/>
              <a:gd name="connsiteY167" fmla="*/ 379233 h 1157500"/>
              <a:gd name="connsiteX168" fmla="*/ 12192000 w 12192000"/>
              <a:gd name="connsiteY168" fmla="*/ 1157500 h 1157500"/>
              <a:gd name="connsiteX169" fmla="*/ 0 w 12192000"/>
              <a:gd name="connsiteY169" fmla="*/ 1157500 h 1157500"/>
              <a:gd name="connsiteX170" fmla="*/ 0 w 12192000"/>
              <a:gd name="connsiteY170" fmla="*/ 483545 h 1157500"/>
              <a:gd name="connsiteX171" fmla="*/ 5331 w 12192000"/>
              <a:gd name="connsiteY171" fmla="*/ 482797 h 1157500"/>
              <a:gd name="connsiteX172" fmla="*/ 39902 w 12192000"/>
              <a:gd name="connsiteY172" fmla="*/ 472284 h 1157500"/>
              <a:gd name="connsiteX173" fmla="*/ 117880 w 12192000"/>
              <a:gd name="connsiteY173" fmla="*/ 420956 h 1157500"/>
              <a:gd name="connsiteX174" fmla="*/ 238140 w 12192000"/>
              <a:gd name="connsiteY174" fmla="*/ 379297 h 1157500"/>
              <a:gd name="connsiteX175" fmla="*/ 249589 w 12192000"/>
              <a:gd name="connsiteY175" fmla="*/ 379517 h 1157500"/>
              <a:gd name="connsiteX176" fmla="*/ 296963 w 12192000"/>
              <a:gd name="connsiteY176" fmla="*/ 356102 h 1157500"/>
              <a:gd name="connsiteX177" fmla="*/ 339235 w 12192000"/>
              <a:gd name="connsiteY177" fmla="*/ 324425 h 1157500"/>
              <a:gd name="connsiteX178" fmla="*/ 447152 w 12192000"/>
              <a:gd name="connsiteY178" fmla="*/ 327423 h 1157500"/>
              <a:gd name="connsiteX179" fmla="*/ 475247 w 12192000"/>
              <a:gd name="connsiteY179" fmla="*/ 336714 h 1157500"/>
              <a:gd name="connsiteX180" fmla="*/ 477967 w 12192000"/>
              <a:gd name="connsiteY180" fmla="*/ 337960 h 1157500"/>
              <a:gd name="connsiteX181" fmla="*/ 703732 w 12192000"/>
              <a:gd name="connsiteY181" fmla="*/ 316599 h 1157500"/>
              <a:gd name="connsiteX182" fmla="*/ 853391 w 12192000"/>
              <a:gd name="connsiteY182" fmla="*/ 303591 h 1157500"/>
              <a:gd name="connsiteX183" fmla="*/ 925332 w 12192000"/>
              <a:gd name="connsiteY183" fmla="*/ 298686 h 1157500"/>
              <a:gd name="connsiteX184" fmla="*/ 941286 w 12192000"/>
              <a:gd name="connsiteY184" fmla="*/ 288932 h 1157500"/>
              <a:gd name="connsiteX185" fmla="*/ 950845 w 12192000"/>
              <a:gd name="connsiteY185" fmla="*/ 286595 h 1157500"/>
              <a:gd name="connsiteX186" fmla="*/ 953292 w 12192000"/>
              <a:gd name="connsiteY186" fmla="*/ 280892 h 1157500"/>
              <a:gd name="connsiteX187" fmla="*/ 967499 w 12192000"/>
              <a:gd name="connsiteY187" fmla="*/ 273760 h 1157500"/>
              <a:gd name="connsiteX188" fmla="*/ 1069267 w 12192000"/>
              <a:gd name="connsiteY188" fmla="*/ 262766 h 1157500"/>
              <a:gd name="connsiteX189" fmla="*/ 1138407 w 12192000"/>
              <a:gd name="connsiteY189" fmla="*/ 246567 h 1157500"/>
              <a:gd name="connsiteX190" fmla="*/ 1164931 w 12192000"/>
              <a:gd name="connsiteY190" fmla="*/ 238622 h 1157500"/>
              <a:gd name="connsiteX191" fmla="*/ 1211622 w 12192000"/>
              <a:gd name="connsiteY191" fmla="*/ 220676 h 1157500"/>
              <a:gd name="connsiteX192" fmla="*/ 1274567 w 12192000"/>
              <a:gd name="connsiteY192" fmla="*/ 203380 h 1157500"/>
              <a:gd name="connsiteX193" fmla="*/ 1325029 w 12192000"/>
              <a:gd name="connsiteY193" fmla="*/ 207937 h 1157500"/>
              <a:gd name="connsiteX194" fmla="*/ 1356805 w 12192000"/>
              <a:gd name="connsiteY194" fmla="*/ 203622 h 1157500"/>
              <a:gd name="connsiteX195" fmla="*/ 1468752 w 12192000"/>
              <a:gd name="connsiteY195" fmla="*/ 214604 h 1157500"/>
              <a:gd name="connsiteX196" fmla="*/ 1650750 w 12192000"/>
              <a:gd name="connsiteY196" fmla="*/ 165090 h 1157500"/>
              <a:gd name="connsiteX197" fmla="*/ 1655056 w 12192000"/>
              <a:gd name="connsiteY197" fmla="*/ 172106 h 1157500"/>
              <a:gd name="connsiteX198" fmla="*/ 1683220 w 12192000"/>
              <a:gd name="connsiteY198" fmla="*/ 169652 h 1157500"/>
              <a:gd name="connsiteX199" fmla="*/ 1685599 w 12192000"/>
              <a:gd name="connsiteY199" fmla="*/ 165388 h 1157500"/>
              <a:gd name="connsiteX200" fmla="*/ 1735783 w 12192000"/>
              <a:gd name="connsiteY200" fmla="*/ 177400 h 1157500"/>
              <a:gd name="connsiteX201" fmla="*/ 1797102 w 12192000"/>
              <a:gd name="connsiteY201" fmla="*/ 182289 h 1157500"/>
              <a:gd name="connsiteX202" fmla="*/ 1845638 w 12192000"/>
              <a:gd name="connsiteY202" fmla="*/ 163774 h 1157500"/>
              <a:gd name="connsiteX203" fmla="*/ 1848980 w 12192000"/>
              <a:gd name="connsiteY203" fmla="*/ 167516 h 1157500"/>
              <a:gd name="connsiteX204" fmla="*/ 1880587 w 12192000"/>
              <a:gd name="connsiteY204" fmla="*/ 165506 h 1157500"/>
              <a:gd name="connsiteX205" fmla="*/ 1995803 w 12192000"/>
              <a:gd name="connsiteY205" fmla="*/ 131847 h 1157500"/>
              <a:gd name="connsiteX206" fmla="*/ 2057448 w 12192000"/>
              <a:gd name="connsiteY206" fmla="*/ 128650 h 1157500"/>
              <a:gd name="connsiteX207" fmla="*/ 2119088 w 12192000"/>
              <a:gd name="connsiteY207" fmla="*/ 113508 h 1157500"/>
              <a:gd name="connsiteX208" fmla="*/ 2138831 w 12192000"/>
              <a:gd name="connsiteY208" fmla="*/ 116194 h 1157500"/>
              <a:gd name="connsiteX209" fmla="*/ 2214259 w 12192000"/>
              <a:gd name="connsiteY209" fmla="*/ 110542 h 1157500"/>
              <a:gd name="connsiteX210" fmla="*/ 2264911 w 12192000"/>
              <a:gd name="connsiteY210" fmla="*/ 101639 h 1157500"/>
              <a:gd name="connsiteX211" fmla="*/ 2454058 w 12192000"/>
              <a:gd name="connsiteY211" fmla="*/ 67266 h 1157500"/>
              <a:gd name="connsiteX212" fmla="*/ 2534188 w 12192000"/>
              <a:gd name="connsiteY212" fmla="*/ 63730 h 1157500"/>
              <a:gd name="connsiteX213" fmla="*/ 2616912 w 12192000"/>
              <a:gd name="connsiteY213" fmla="*/ 44757 h 1157500"/>
              <a:gd name="connsiteX214" fmla="*/ 2698592 w 12192000"/>
              <a:gd name="connsiteY214" fmla="*/ 35873 h 1157500"/>
              <a:gd name="connsiteX215" fmla="*/ 2891953 w 12192000"/>
              <a:gd name="connsiteY21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94439 w 12192000"/>
              <a:gd name="connsiteY68" fmla="*/ 177642 h 1157500"/>
              <a:gd name="connsiteX69" fmla="*/ 6963220 w 12192000"/>
              <a:gd name="connsiteY69" fmla="*/ 167304 h 1157500"/>
              <a:gd name="connsiteX70" fmla="*/ 6976706 w 12192000"/>
              <a:gd name="connsiteY70" fmla="*/ 170894 h 1157500"/>
              <a:gd name="connsiteX71" fmla="*/ 6987064 w 12192000"/>
              <a:gd name="connsiteY71" fmla="*/ 160402 h 1157500"/>
              <a:gd name="connsiteX72" fmla="*/ 7030230 w 12192000"/>
              <a:gd name="connsiteY72" fmla="*/ 159715 h 1157500"/>
              <a:gd name="connsiteX73" fmla="*/ 7045014 w 12192000"/>
              <a:gd name="connsiteY73" fmla="*/ 169101 h 1157500"/>
              <a:gd name="connsiteX74" fmla="*/ 7058714 w 12192000"/>
              <a:gd name="connsiteY74" fmla="*/ 175992 h 1157500"/>
              <a:gd name="connsiteX75" fmla="*/ 7060499 w 12192000"/>
              <a:gd name="connsiteY75" fmla="*/ 176063 h 1157500"/>
              <a:gd name="connsiteX76" fmla="*/ 7078430 w 12192000"/>
              <a:gd name="connsiteY76" fmla="*/ 176793 h 1157500"/>
              <a:gd name="connsiteX77" fmla="*/ 7176563 w 12192000"/>
              <a:gd name="connsiteY77" fmla="*/ 173244 h 1157500"/>
              <a:gd name="connsiteX78" fmla="*/ 7205529 w 12192000"/>
              <a:gd name="connsiteY78" fmla="*/ 181011 h 1157500"/>
              <a:gd name="connsiteX79" fmla="*/ 7310118 w 12192000"/>
              <a:gd name="connsiteY79" fmla="*/ 162605 h 1157500"/>
              <a:gd name="connsiteX80" fmla="*/ 7673859 w 12192000"/>
              <a:gd name="connsiteY80" fmla="*/ 150336 h 1157500"/>
              <a:gd name="connsiteX81" fmla="*/ 7692748 w 12192000"/>
              <a:gd name="connsiteY81" fmla="*/ 161537 h 1157500"/>
              <a:gd name="connsiteX82" fmla="*/ 7756672 w 12192000"/>
              <a:gd name="connsiteY82" fmla="*/ 157372 h 1157500"/>
              <a:gd name="connsiteX83" fmla="*/ 7974189 w 12192000"/>
              <a:gd name="connsiteY83" fmla="*/ 154819 h 1157500"/>
              <a:gd name="connsiteX84" fmla="*/ 8101969 w 12192000"/>
              <a:gd name="connsiteY84" fmla="*/ 144495 h 1157500"/>
              <a:gd name="connsiteX85" fmla="*/ 8106826 w 12192000"/>
              <a:gd name="connsiteY85" fmla="*/ 139853 h 1157500"/>
              <a:gd name="connsiteX86" fmla="*/ 8162058 w 12192000"/>
              <a:gd name="connsiteY86" fmla="*/ 96704 h 1157500"/>
              <a:gd name="connsiteX87" fmla="*/ 8184568 w 12192000"/>
              <a:gd name="connsiteY87" fmla="*/ 93990 h 1157500"/>
              <a:gd name="connsiteX88" fmla="*/ 8228227 w 12192000"/>
              <a:gd name="connsiteY88" fmla="*/ 105972 h 1157500"/>
              <a:gd name="connsiteX89" fmla="*/ 8237963 w 12192000"/>
              <a:gd name="connsiteY89" fmla="*/ 106996 h 1157500"/>
              <a:gd name="connsiteX90" fmla="*/ 8248358 w 12192000"/>
              <a:gd name="connsiteY90" fmla="*/ 106062 h 1157500"/>
              <a:gd name="connsiteX91" fmla="*/ 8249309 w 12192000"/>
              <a:gd name="connsiteY91" fmla="*/ 106698 h 1157500"/>
              <a:gd name="connsiteX92" fmla="*/ 8249997 w 12192000"/>
              <a:gd name="connsiteY92" fmla="*/ 105915 h 1157500"/>
              <a:gd name="connsiteX93" fmla="*/ 8272162 w 12192000"/>
              <a:gd name="connsiteY93" fmla="*/ 103924 h 1157500"/>
              <a:gd name="connsiteX94" fmla="*/ 8292349 w 12192000"/>
              <a:gd name="connsiteY94" fmla="*/ 97480 h 1157500"/>
              <a:gd name="connsiteX95" fmla="*/ 8307239 w 12192000"/>
              <a:gd name="connsiteY95" fmla="*/ 94591 h 1157500"/>
              <a:gd name="connsiteX96" fmla="*/ 8339282 w 12192000"/>
              <a:gd name="connsiteY96" fmla="*/ 108942 h 1157500"/>
              <a:gd name="connsiteX97" fmla="*/ 8346156 w 12192000"/>
              <a:gd name="connsiteY97" fmla="*/ 111227 h 1157500"/>
              <a:gd name="connsiteX98" fmla="*/ 8346467 w 12192000"/>
              <a:gd name="connsiteY98" fmla="*/ 111024 h 1157500"/>
              <a:gd name="connsiteX99" fmla="*/ 8354069 w 12192000"/>
              <a:gd name="connsiteY99" fmla="*/ 112942 h 1157500"/>
              <a:gd name="connsiteX100" fmla="*/ 8358687 w 12192000"/>
              <a:gd name="connsiteY100" fmla="*/ 115393 h 1157500"/>
              <a:gd name="connsiteX101" fmla="*/ 8433385 w 12192000"/>
              <a:gd name="connsiteY101" fmla="*/ 99669 h 1157500"/>
              <a:gd name="connsiteX102" fmla="*/ 8533779 w 12192000"/>
              <a:gd name="connsiteY102" fmla="*/ 98374 h 1157500"/>
              <a:gd name="connsiteX103" fmla="*/ 8632833 w 12192000"/>
              <a:gd name="connsiteY103" fmla="*/ 100532 h 1157500"/>
              <a:gd name="connsiteX104" fmla="*/ 8668523 w 12192000"/>
              <a:gd name="connsiteY104" fmla="*/ 102979 h 1157500"/>
              <a:gd name="connsiteX105" fmla="*/ 8732893 w 12192000"/>
              <a:gd name="connsiteY105" fmla="*/ 99991 h 1157500"/>
              <a:gd name="connsiteX106" fmla="*/ 8764071 w 12192000"/>
              <a:gd name="connsiteY106" fmla="*/ 94587 h 1157500"/>
              <a:gd name="connsiteX107" fmla="*/ 8767004 w 12192000"/>
              <a:gd name="connsiteY107" fmla="*/ 91519 h 1157500"/>
              <a:gd name="connsiteX108" fmla="*/ 8772553 w 12192000"/>
              <a:gd name="connsiteY108" fmla="*/ 90314 h 1157500"/>
              <a:gd name="connsiteX109" fmla="*/ 8787201 w 12192000"/>
              <a:gd name="connsiteY109" fmla="*/ 92033 h 1157500"/>
              <a:gd name="connsiteX110" fmla="*/ 8792624 w 12192000"/>
              <a:gd name="connsiteY110" fmla="*/ 93503 h 1157500"/>
              <a:gd name="connsiteX111" fmla="*/ 8800741 w 12192000"/>
              <a:gd name="connsiteY111" fmla="*/ 93897 h 1157500"/>
              <a:gd name="connsiteX112" fmla="*/ 8800966 w 12192000"/>
              <a:gd name="connsiteY112" fmla="*/ 93645 h 1157500"/>
              <a:gd name="connsiteX113" fmla="*/ 8808513 w 12192000"/>
              <a:gd name="connsiteY113" fmla="*/ 94530 h 1157500"/>
              <a:gd name="connsiteX114" fmla="*/ 8845110 w 12192000"/>
              <a:gd name="connsiteY114" fmla="*/ 102179 h 1157500"/>
              <a:gd name="connsiteX115" fmla="*/ 8917529 w 12192000"/>
              <a:gd name="connsiteY115" fmla="*/ 76373 h 1157500"/>
              <a:gd name="connsiteX116" fmla="*/ 9026654 w 12192000"/>
              <a:gd name="connsiteY116" fmla="*/ 93420 h 1157500"/>
              <a:gd name="connsiteX117" fmla="*/ 9088505 w 12192000"/>
              <a:gd name="connsiteY117" fmla="*/ 113002 h 1157500"/>
              <a:gd name="connsiteX118" fmla="*/ 9203241 w 12192000"/>
              <a:gd name="connsiteY118" fmla="*/ 111713 h 1157500"/>
              <a:gd name="connsiteX119" fmla="*/ 9415584 w 12192000"/>
              <a:gd name="connsiteY119" fmla="*/ 157156 h 1157500"/>
              <a:gd name="connsiteX120" fmla="*/ 9505102 w 12192000"/>
              <a:gd name="connsiteY120" fmla="*/ 141042 h 1157500"/>
              <a:gd name="connsiteX121" fmla="*/ 9643040 w 12192000"/>
              <a:gd name="connsiteY121" fmla="*/ 158233 h 1157500"/>
              <a:gd name="connsiteX122" fmla="*/ 9762999 w 12192000"/>
              <a:gd name="connsiteY122" fmla="*/ 162623 h 1157500"/>
              <a:gd name="connsiteX123" fmla="*/ 9776183 w 12192000"/>
              <a:gd name="connsiteY123" fmla="*/ 162191 h 1157500"/>
              <a:gd name="connsiteX124" fmla="*/ 9780532 w 12192000"/>
              <a:gd name="connsiteY124" fmla="*/ 155823 h 1157500"/>
              <a:gd name="connsiteX125" fmla="*/ 9910588 w 12192000"/>
              <a:gd name="connsiteY125" fmla="*/ 154327 h 1157500"/>
              <a:gd name="connsiteX126" fmla="*/ 9924173 w 12192000"/>
              <a:gd name="connsiteY126" fmla="*/ 158591 h 1157500"/>
              <a:gd name="connsiteX127" fmla="*/ 10010969 w 12192000"/>
              <a:gd name="connsiteY127" fmla="*/ 155802 h 1157500"/>
              <a:gd name="connsiteX128" fmla="*/ 10070699 w 12192000"/>
              <a:gd name="connsiteY128" fmla="*/ 157854 h 1157500"/>
              <a:gd name="connsiteX129" fmla="*/ 10155104 w 12192000"/>
              <a:gd name="connsiteY129" fmla="*/ 151613 h 1157500"/>
              <a:gd name="connsiteX130" fmla="*/ 10250982 w 12192000"/>
              <a:gd name="connsiteY130" fmla="*/ 128642 h 1157500"/>
              <a:gd name="connsiteX131" fmla="*/ 10343301 w 12192000"/>
              <a:gd name="connsiteY131" fmla="*/ 90884 h 1157500"/>
              <a:gd name="connsiteX132" fmla="*/ 10366625 w 12192000"/>
              <a:gd name="connsiteY132" fmla="*/ 79428 h 1157500"/>
              <a:gd name="connsiteX133" fmla="*/ 10433505 w 12192000"/>
              <a:gd name="connsiteY133" fmla="*/ 65000 h 1157500"/>
              <a:gd name="connsiteX134" fmla="*/ 10547510 w 12192000"/>
              <a:gd name="connsiteY134" fmla="*/ 47246 h 1157500"/>
              <a:gd name="connsiteX135" fmla="*/ 10588150 w 12192000"/>
              <a:gd name="connsiteY135" fmla="*/ 32287 h 1157500"/>
              <a:gd name="connsiteX136" fmla="*/ 10589457 w 12192000"/>
              <a:gd name="connsiteY136" fmla="*/ 25296 h 1157500"/>
              <a:gd name="connsiteX137" fmla="*/ 10699976 w 12192000"/>
              <a:gd name="connsiteY137" fmla="*/ 43345 h 1157500"/>
              <a:gd name="connsiteX138" fmla="*/ 10812237 w 12192000"/>
              <a:gd name="connsiteY138" fmla="*/ 46327 h 1157500"/>
              <a:gd name="connsiteX139" fmla="*/ 10869837 w 12192000"/>
              <a:gd name="connsiteY139" fmla="*/ 65795 h 1157500"/>
              <a:gd name="connsiteX140" fmla="*/ 10881770 w 12192000"/>
              <a:gd name="connsiteY140" fmla="*/ 73672 h 1157500"/>
              <a:gd name="connsiteX141" fmla="*/ 10896899 w 12192000"/>
              <a:gd name="connsiteY141" fmla="*/ 70731 h 1157500"/>
              <a:gd name="connsiteX142" fmla="*/ 10901748 w 12192000"/>
              <a:gd name="connsiteY142" fmla="*/ 66352 h 1157500"/>
              <a:gd name="connsiteX143" fmla="*/ 10947419 w 12192000"/>
              <a:gd name="connsiteY143" fmla="*/ 83316 h 1157500"/>
              <a:gd name="connsiteX144" fmla="*/ 10953034 w 12192000"/>
              <a:gd name="connsiteY144" fmla="*/ 84438 h 1157500"/>
              <a:gd name="connsiteX145" fmla="*/ 10992070 w 12192000"/>
              <a:gd name="connsiteY145" fmla="*/ 88841 h 1157500"/>
              <a:gd name="connsiteX146" fmla="*/ 11112372 w 12192000"/>
              <a:gd name="connsiteY146" fmla="*/ 82247 h 1157500"/>
              <a:gd name="connsiteX147" fmla="*/ 11147719 w 12192000"/>
              <a:gd name="connsiteY147" fmla="*/ 80560 h 1157500"/>
              <a:gd name="connsiteX148" fmla="*/ 11172617 w 12192000"/>
              <a:gd name="connsiteY148" fmla="*/ 76265 h 1157500"/>
              <a:gd name="connsiteX149" fmla="*/ 11240397 w 12192000"/>
              <a:gd name="connsiteY149" fmla="*/ 81830 h 1157500"/>
              <a:gd name="connsiteX150" fmla="*/ 11270034 w 12192000"/>
              <a:gd name="connsiteY150" fmla="*/ 91947 h 1157500"/>
              <a:gd name="connsiteX151" fmla="*/ 11293091 w 12192000"/>
              <a:gd name="connsiteY151" fmla="*/ 92042 h 1157500"/>
              <a:gd name="connsiteX152" fmla="*/ 11310949 w 12192000"/>
              <a:gd name="connsiteY152" fmla="*/ 97842 h 1157500"/>
              <a:gd name="connsiteX153" fmla="*/ 11345279 w 12192000"/>
              <a:gd name="connsiteY153" fmla="*/ 95451 h 1157500"/>
              <a:gd name="connsiteX154" fmla="*/ 11354597 w 12192000"/>
              <a:gd name="connsiteY154" fmla="*/ 97953 h 1157500"/>
              <a:gd name="connsiteX155" fmla="*/ 11367725 w 12192000"/>
              <a:gd name="connsiteY155" fmla="*/ 97999 h 1157500"/>
              <a:gd name="connsiteX156" fmla="*/ 11399832 w 12192000"/>
              <a:gd name="connsiteY156" fmla="*/ 110616 h 1157500"/>
              <a:gd name="connsiteX157" fmla="*/ 11487595 w 12192000"/>
              <a:gd name="connsiteY157" fmla="*/ 152322 h 1157500"/>
              <a:gd name="connsiteX158" fmla="*/ 11590850 w 12192000"/>
              <a:gd name="connsiteY158" fmla="*/ 238552 h 1157500"/>
              <a:gd name="connsiteX159" fmla="*/ 11736204 w 12192000"/>
              <a:gd name="connsiteY159" fmla="*/ 277509 h 1157500"/>
              <a:gd name="connsiteX160" fmla="*/ 11760331 w 12192000"/>
              <a:gd name="connsiteY160" fmla="*/ 291936 h 1157500"/>
              <a:gd name="connsiteX161" fmla="*/ 11819139 w 12192000"/>
              <a:gd name="connsiteY161" fmla="*/ 304143 h 1157500"/>
              <a:gd name="connsiteX162" fmla="*/ 11821967 w 12192000"/>
              <a:gd name="connsiteY162" fmla="*/ 305790 h 1157500"/>
              <a:gd name="connsiteX163" fmla="*/ 11847125 w 12192000"/>
              <a:gd name="connsiteY163" fmla="*/ 297401 h 1157500"/>
              <a:gd name="connsiteX164" fmla="*/ 11980134 w 12192000"/>
              <a:gd name="connsiteY164" fmla="*/ 321911 h 1157500"/>
              <a:gd name="connsiteX165" fmla="*/ 12174576 w 12192000"/>
              <a:gd name="connsiteY165" fmla="*/ 376108 h 1157500"/>
              <a:gd name="connsiteX166" fmla="*/ 12192000 w 12192000"/>
              <a:gd name="connsiteY166" fmla="*/ 379233 h 1157500"/>
              <a:gd name="connsiteX167" fmla="*/ 12192000 w 12192000"/>
              <a:gd name="connsiteY167" fmla="*/ 1157500 h 1157500"/>
              <a:gd name="connsiteX168" fmla="*/ 0 w 12192000"/>
              <a:gd name="connsiteY168" fmla="*/ 1157500 h 1157500"/>
              <a:gd name="connsiteX169" fmla="*/ 0 w 12192000"/>
              <a:gd name="connsiteY169" fmla="*/ 483545 h 1157500"/>
              <a:gd name="connsiteX170" fmla="*/ 5331 w 12192000"/>
              <a:gd name="connsiteY170" fmla="*/ 482797 h 1157500"/>
              <a:gd name="connsiteX171" fmla="*/ 39902 w 12192000"/>
              <a:gd name="connsiteY171" fmla="*/ 472284 h 1157500"/>
              <a:gd name="connsiteX172" fmla="*/ 117880 w 12192000"/>
              <a:gd name="connsiteY172" fmla="*/ 420956 h 1157500"/>
              <a:gd name="connsiteX173" fmla="*/ 238140 w 12192000"/>
              <a:gd name="connsiteY173" fmla="*/ 379297 h 1157500"/>
              <a:gd name="connsiteX174" fmla="*/ 249589 w 12192000"/>
              <a:gd name="connsiteY174" fmla="*/ 379517 h 1157500"/>
              <a:gd name="connsiteX175" fmla="*/ 296963 w 12192000"/>
              <a:gd name="connsiteY175" fmla="*/ 356102 h 1157500"/>
              <a:gd name="connsiteX176" fmla="*/ 339235 w 12192000"/>
              <a:gd name="connsiteY176" fmla="*/ 324425 h 1157500"/>
              <a:gd name="connsiteX177" fmla="*/ 447152 w 12192000"/>
              <a:gd name="connsiteY177" fmla="*/ 327423 h 1157500"/>
              <a:gd name="connsiteX178" fmla="*/ 475247 w 12192000"/>
              <a:gd name="connsiteY178" fmla="*/ 336714 h 1157500"/>
              <a:gd name="connsiteX179" fmla="*/ 477967 w 12192000"/>
              <a:gd name="connsiteY179" fmla="*/ 337960 h 1157500"/>
              <a:gd name="connsiteX180" fmla="*/ 703732 w 12192000"/>
              <a:gd name="connsiteY180" fmla="*/ 316599 h 1157500"/>
              <a:gd name="connsiteX181" fmla="*/ 853391 w 12192000"/>
              <a:gd name="connsiteY181" fmla="*/ 303591 h 1157500"/>
              <a:gd name="connsiteX182" fmla="*/ 925332 w 12192000"/>
              <a:gd name="connsiteY182" fmla="*/ 298686 h 1157500"/>
              <a:gd name="connsiteX183" fmla="*/ 941286 w 12192000"/>
              <a:gd name="connsiteY183" fmla="*/ 288932 h 1157500"/>
              <a:gd name="connsiteX184" fmla="*/ 950845 w 12192000"/>
              <a:gd name="connsiteY184" fmla="*/ 286595 h 1157500"/>
              <a:gd name="connsiteX185" fmla="*/ 953292 w 12192000"/>
              <a:gd name="connsiteY185" fmla="*/ 280892 h 1157500"/>
              <a:gd name="connsiteX186" fmla="*/ 967499 w 12192000"/>
              <a:gd name="connsiteY186" fmla="*/ 273760 h 1157500"/>
              <a:gd name="connsiteX187" fmla="*/ 1069267 w 12192000"/>
              <a:gd name="connsiteY187" fmla="*/ 262766 h 1157500"/>
              <a:gd name="connsiteX188" fmla="*/ 1138407 w 12192000"/>
              <a:gd name="connsiteY188" fmla="*/ 246567 h 1157500"/>
              <a:gd name="connsiteX189" fmla="*/ 1164931 w 12192000"/>
              <a:gd name="connsiteY189" fmla="*/ 238622 h 1157500"/>
              <a:gd name="connsiteX190" fmla="*/ 1211622 w 12192000"/>
              <a:gd name="connsiteY190" fmla="*/ 220676 h 1157500"/>
              <a:gd name="connsiteX191" fmla="*/ 1274567 w 12192000"/>
              <a:gd name="connsiteY191" fmla="*/ 203380 h 1157500"/>
              <a:gd name="connsiteX192" fmla="*/ 1325029 w 12192000"/>
              <a:gd name="connsiteY192" fmla="*/ 207937 h 1157500"/>
              <a:gd name="connsiteX193" fmla="*/ 1356805 w 12192000"/>
              <a:gd name="connsiteY193" fmla="*/ 203622 h 1157500"/>
              <a:gd name="connsiteX194" fmla="*/ 1468752 w 12192000"/>
              <a:gd name="connsiteY194" fmla="*/ 214604 h 1157500"/>
              <a:gd name="connsiteX195" fmla="*/ 1650750 w 12192000"/>
              <a:gd name="connsiteY195" fmla="*/ 165090 h 1157500"/>
              <a:gd name="connsiteX196" fmla="*/ 1655056 w 12192000"/>
              <a:gd name="connsiteY196" fmla="*/ 172106 h 1157500"/>
              <a:gd name="connsiteX197" fmla="*/ 1683220 w 12192000"/>
              <a:gd name="connsiteY197" fmla="*/ 169652 h 1157500"/>
              <a:gd name="connsiteX198" fmla="*/ 1685599 w 12192000"/>
              <a:gd name="connsiteY198" fmla="*/ 165388 h 1157500"/>
              <a:gd name="connsiteX199" fmla="*/ 1735783 w 12192000"/>
              <a:gd name="connsiteY199" fmla="*/ 177400 h 1157500"/>
              <a:gd name="connsiteX200" fmla="*/ 1797102 w 12192000"/>
              <a:gd name="connsiteY200" fmla="*/ 182289 h 1157500"/>
              <a:gd name="connsiteX201" fmla="*/ 1845638 w 12192000"/>
              <a:gd name="connsiteY201" fmla="*/ 163774 h 1157500"/>
              <a:gd name="connsiteX202" fmla="*/ 1848980 w 12192000"/>
              <a:gd name="connsiteY202" fmla="*/ 167516 h 1157500"/>
              <a:gd name="connsiteX203" fmla="*/ 1880587 w 12192000"/>
              <a:gd name="connsiteY203" fmla="*/ 165506 h 1157500"/>
              <a:gd name="connsiteX204" fmla="*/ 1995803 w 12192000"/>
              <a:gd name="connsiteY204" fmla="*/ 131847 h 1157500"/>
              <a:gd name="connsiteX205" fmla="*/ 2057448 w 12192000"/>
              <a:gd name="connsiteY205" fmla="*/ 128650 h 1157500"/>
              <a:gd name="connsiteX206" fmla="*/ 2119088 w 12192000"/>
              <a:gd name="connsiteY206" fmla="*/ 113508 h 1157500"/>
              <a:gd name="connsiteX207" fmla="*/ 2138831 w 12192000"/>
              <a:gd name="connsiteY207" fmla="*/ 116194 h 1157500"/>
              <a:gd name="connsiteX208" fmla="*/ 2214259 w 12192000"/>
              <a:gd name="connsiteY208" fmla="*/ 110542 h 1157500"/>
              <a:gd name="connsiteX209" fmla="*/ 2264911 w 12192000"/>
              <a:gd name="connsiteY209" fmla="*/ 101639 h 1157500"/>
              <a:gd name="connsiteX210" fmla="*/ 2454058 w 12192000"/>
              <a:gd name="connsiteY210" fmla="*/ 67266 h 1157500"/>
              <a:gd name="connsiteX211" fmla="*/ 2534188 w 12192000"/>
              <a:gd name="connsiteY211" fmla="*/ 63730 h 1157500"/>
              <a:gd name="connsiteX212" fmla="*/ 2616912 w 12192000"/>
              <a:gd name="connsiteY212" fmla="*/ 44757 h 1157500"/>
              <a:gd name="connsiteX213" fmla="*/ 2698592 w 12192000"/>
              <a:gd name="connsiteY213" fmla="*/ 35873 h 1157500"/>
              <a:gd name="connsiteX214" fmla="*/ 2891953 w 12192000"/>
              <a:gd name="connsiteY21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94439 w 12192000"/>
              <a:gd name="connsiteY67" fmla="*/ 177642 h 1157500"/>
              <a:gd name="connsiteX68" fmla="*/ 6963220 w 12192000"/>
              <a:gd name="connsiteY68" fmla="*/ 167304 h 1157500"/>
              <a:gd name="connsiteX69" fmla="*/ 6976706 w 12192000"/>
              <a:gd name="connsiteY69" fmla="*/ 170894 h 1157500"/>
              <a:gd name="connsiteX70" fmla="*/ 6987064 w 12192000"/>
              <a:gd name="connsiteY70" fmla="*/ 160402 h 1157500"/>
              <a:gd name="connsiteX71" fmla="*/ 7030230 w 12192000"/>
              <a:gd name="connsiteY71" fmla="*/ 159715 h 1157500"/>
              <a:gd name="connsiteX72" fmla="*/ 7045014 w 12192000"/>
              <a:gd name="connsiteY72" fmla="*/ 169101 h 1157500"/>
              <a:gd name="connsiteX73" fmla="*/ 7058714 w 12192000"/>
              <a:gd name="connsiteY73" fmla="*/ 175992 h 1157500"/>
              <a:gd name="connsiteX74" fmla="*/ 7060499 w 12192000"/>
              <a:gd name="connsiteY74" fmla="*/ 176063 h 1157500"/>
              <a:gd name="connsiteX75" fmla="*/ 7078430 w 12192000"/>
              <a:gd name="connsiteY75" fmla="*/ 176793 h 1157500"/>
              <a:gd name="connsiteX76" fmla="*/ 7176563 w 12192000"/>
              <a:gd name="connsiteY76" fmla="*/ 173244 h 1157500"/>
              <a:gd name="connsiteX77" fmla="*/ 7205529 w 12192000"/>
              <a:gd name="connsiteY77" fmla="*/ 181011 h 1157500"/>
              <a:gd name="connsiteX78" fmla="*/ 7310118 w 12192000"/>
              <a:gd name="connsiteY78" fmla="*/ 162605 h 1157500"/>
              <a:gd name="connsiteX79" fmla="*/ 7673859 w 12192000"/>
              <a:gd name="connsiteY79" fmla="*/ 150336 h 1157500"/>
              <a:gd name="connsiteX80" fmla="*/ 7692748 w 12192000"/>
              <a:gd name="connsiteY80" fmla="*/ 161537 h 1157500"/>
              <a:gd name="connsiteX81" fmla="*/ 7756672 w 12192000"/>
              <a:gd name="connsiteY81" fmla="*/ 157372 h 1157500"/>
              <a:gd name="connsiteX82" fmla="*/ 7974189 w 12192000"/>
              <a:gd name="connsiteY82" fmla="*/ 154819 h 1157500"/>
              <a:gd name="connsiteX83" fmla="*/ 8101969 w 12192000"/>
              <a:gd name="connsiteY83" fmla="*/ 144495 h 1157500"/>
              <a:gd name="connsiteX84" fmla="*/ 8106826 w 12192000"/>
              <a:gd name="connsiteY84" fmla="*/ 139853 h 1157500"/>
              <a:gd name="connsiteX85" fmla="*/ 8162058 w 12192000"/>
              <a:gd name="connsiteY85" fmla="*/ 96704 h 1157500"/>
              <a:gd name="connsiteX86" fmla="*/ 8184568 w 12192000"/>
              <a:gd name="connsiteY86" fmla="*/ 93990 h 1157500"/>
              <a:gd name="connsiteX87" fmla="*/ 8228227 w 12192000"/>
              <a:gd name="connsiteY87" fmla="*/ 105972 h 1157500"/>
              <a:gd name="connsiteX88" fmla="*/ 8237963 w 12192000"/>
              <a:gd name="connsiteY88" fmla="*/ 106996 h 1157500"/>
              <a:gd name="connsiteX89" fmla="*/ 8248358 w 12192000"/>
              <a:gd name="connsiteY89" fmla="*/ 106062 h 1157500"/>
              <a:gd name="connsiteX90" fmla="*/ 8249309 w 12192000"/>
              <a:gd name="connsiteY90" fmla="*/ 106698 h 1157500"/>
              <a:gd name="connsiteX91" fmla="*/ 8249997 w 12192000"/>
              <a:gd name="connsiteY91" fmla="*/ 105915 h 1157500"/>
              <a:gd name="connsiteX92" fmla="*/ 8272162 w 12192000"/>
              <a:gd name="connsiteY92" fmla="*/ 103924 h 1157500"/>
              <a:gd name="connsiteX93" fmla="*/ 8292349 w 12192000"/>
              <a:gd name="connsiteY93" fmla="*/ 97480 h 1157500"/>
              <a:gd name="connsiteX94" fmla="*/ 8307239 w 12192000"/>
              <a:gd name="connsiteY94" fmla="*/ 94591 h 1157500"/>
              <a:gd name="connsiteX95" fmla="*/ 8339282 w 12192000"/>
              <a:gd name="connsiteY95" fmla="*/ 108942 h 1157500"/>
              <a:gd name="connsiteX96" fmla="*/ 8346156 w 12192000"/>
              <a:gd name="connsiteY96" fmla="*/ 111227 h 1157500"/>
              <a:gd name="connsiteX97" fmla="*/ 8346467 w 12192000"/>
              <a:gd name="connsiteY97" fmla="*/ 111024 h 1157500"/>
              <a:gd name="connsiteX98" fmla="*/ 8354069 w 12192000"/>
              <a:gd name="connsiteY98" fmla="*/ 112942 h 1157500"/>
              <a:gd name="connsiteX99" fmla="*/ 8358687 w 12192000"/>
              <a:gd name="connsiteY99" fmla="*/ 115393 h 1157500"/>
              <a:gd name="connsiteX100" fmla="*/ 8433385 w 12192000"/>
              <a:gd name="connsiteY100" fmla="*/ 99669 h 1157500"/>
              <a:gd name="connsiteX101" fmla="*/ 8533779 w 12192000"/>
              <a:gd name="connsiteY101" fmla="*/ 98374 h 1157500"/>
              <a:gd name="connsiteX102" fmla="*/ 8632833 w 12192000"/>
              <a:gd name="connsiteY102" fmla="*/ 100532 h 1157500"/>
              <a:gd name="connsiteX103" fmla="*/ 8668523 w 12192000"/>
              <a:gd name="connsiteY103" fmla="*/ 102979 h 1157500"/>
              <a:gd name="connsiteX104" fmla="*/ 8732893 w 12192000"/>
              <a:gd name="connsiteY104" fmla="*/ 99991 h 1157500"/>
              <a:gd name="connsiteX105" fmla="*/ 8764071 w 12192000"/>
              <a:gd name="connsiteY105" fmla="*/ 94587 h 1157500"/>
              <a:gd name="connsiteX106" fmla="*/ 8767004 w 12192000"/>
              <a:gd name="connsiteY106" fmla="*/ 91519 h 1157500"/>
              <a:gd name="connsiteX107" fmla="*/ 8772553 w 12192000"/>
              <a:gd name="connsiteY107" fmla="*/ 90314 h 1157500"/>
              <a:gd name="connsiteX108" fmla="*/ 8787201 w 12192000"/>
              <a:gd name="connsiteY108" fmla="*/ 92033 h 1157500"/>
              <a:gd name="connsiteX109" fmla="*/ 8792624 w 12192000"/>
              <a:gd name="connsiteY109" fmla="*/ 93503 h 1157500"/>
              <a:gd name="connsiteX110" fmla="*/ 8800741 w 12192000"/>
              <a:gd name="connsiteY110" fmla="*/ 93897 h 1157500"/>
              <a:gd name="connsiteX111" fmla="*/ 8800966 w 12192000"/>
              <a:gd name="connsiteY111" fmla="*/ 93645 h 1157500"/>
              <a:gd name="connsiteX112" fmla="*/ 8808513 w 12192000"/>
              <a:gd name="connsiteY112" fmla="*/ 94530 h 1157500"/>
              <a:gd name="connsiteX113" fmla="*/ 8845110 w 12192000"/>
              <a:gd name="connsiteY113" fmla="*/ 102179 h 1157500"/>
              <a:gd name="connsiteX114" fmla="*/ 8917529 w 12192000"/>
              <a:gd name="connsiteY114" fmla="*/ 76373 h 1157500"/>
              <a:gd name="connsiteX115" fmla="*/ 9026654 w 12192000"/>
              <a:gd name="connsiteY115" fmla="*/ 93420 h 1157500"/>
              <a:gd name="connsiteX116" fmla="*/ 9088505 w 12192000"/>
              <a:gd name="connsiteY116" fmla="*/ 113002 h 1157500"/>
              <a:gd name="connsiteX117" fmla="*/ 9203241 w 12192000"/>
              <a:gd name="connsiteY117" fmla="*/ 111713 h 1157500"/>
              <a:gd name="connsiteX118" fmla="*/ 9415584 w 12192000"/>
              <a:gd name="connsiteY118" fmla="*/ 157156 h 1157500"/>
              <a:gd name="connsiteX119" fmla="*/ 9505102 w 12192000"/>
              <a:gd name="connsiteY119" fmla="*/ 141042 h 1157500"/>
              <a:gd name="connsiteX120" fmla="*/ 9643040 w 12192000"/>
              <a:gd name="connsiteY120" fmla="*/ 158233 h 1157500"/>
              <a:gd name="connsiteX121" fmla="*/ 9762999 w 12192000"/>
              <a:gd name="connsiteY121" fmla="*/ 162623 h 1157500"/>
              <a:gd name="connsiteX122" fmla="*/ 9776183 w 12192000"/>
              <a:gd name="connsiteY122" fmla="*/ 162191 h 1157500"/>
              <a:gd name="connsiteX123" fmla="*/ 9780532 w 12192000"/>
              <a:gd name="connsiteY123" fmla="*/ 155823 h 1157500"/>
              <a:gd name="connsiteX124" fmla="*/ 9910588 w 12192000"/>
              <a:gd name="connsiteY124" fmla="*/ 154327 h 1157500"/>
              <a:gd name="connsiteX125" fmla="*/ 9924173 w 12192000"/>
              <a:gd name="connsiteY125" fmla="*/ 158591 h 1157500"/>
              <a:gd name="connsiteX126" fmla="*/ 10010969 w 12192000"/>
              <a:gd name="connsiteY126" fmla="*/ 155802 h 1157500"/>
              <a:gd name="connsiteX127" fmla="*/ 10070699 w 12192000"/>
              <a:gd name="connsiteY127" fmla="*/ 157854 h 1157500"/>
              <a:gd name="connsiteX128" fmla="*/ 10155104 w 12192000"/>
              <a:gd name="connsiteY128" fmla="*/ 151613 h 1157500"/>
              <a:gd name="connsiteX129" fmla="*/ 10250982 w 12192000"/>
              <a:gd name="connsiteY129" fmla="*/ 128642 h 1157500"/>
              <a:gd name="connsiteX130" fmla="*/ 10343301 w 12192000"/>
              <a:gd name="connsiteY130" fmla="*/ 90884 h 1157500"/>
              <a:gd name="connsiteX131" fmla="*/ 10366625 w 12192000"/>
              <a:gd name="connsiteY131" fmla="*/ 79428 h 1157500"/>
              <a:gd name="connsiteX132" fmla="*/ 10433505 w 12192000"/>
              <a:gd name="connsiteY132" fmla="*/ 65000 h 1157500"/>
              <a:gd name="connsiteX133" fmla="*/ 10547510 w 12192000"/>
              <a:gd name="connsiteY133" fmla="*/ 47246 h 1157500"/>
              <a:gd name="connsiteX134" fmla="*/ 10588150 w 12192000"/>
              <a:gd name="connsiteY134" fmla="*/ 32287 h 1157500"/>
              <a:gd name="connsiteX135" fmla="*/ 10589457 w 12192000"/>
              <a:gd name="connsiteY135" fmla="*/ 25296 h 1157500"/>
              <a:gd name="connsiteX136" fmla="*/ 10699976 w 12192000"/>
              <a:gd name="connsiteY136" fmla="*/ 43345 h 1157500"/>
              <a:gd name="connsiteX137" fmla="*/ 10812237 w 12192000"/>
              <a:gd name="connsiteY137" fmla="*/ 46327 h 1157500"/>
              <a:gd name="connsiteX138" fmla="*/ 10869837 w 12192000"/>
              <a:gd name="connsiteY138" fmla="*/ 65795 h 1157500"/>
              <a:gd name="connsiteX139" fmla="*/ 10881770 w 12192000"/>
              <a:gd name="connsiteY139" fmla="*/ 73672 h 1157500"/>
              <a:gd name="connsiteX140" fmla="*/ 10896899 w 12192000"/>
              <a:gd name="connsiteY140" fmla="*/ 70731 h 1157500"/>
              <a:gd name="connsiteX141" fmla="*/ 10901748 w 12192000"/>
              <a:gd name="connsiteY141" fmla="*/ 66352 h 1157500"/>
              <a:gd name="connsiteX142" fmla="*/ 10947419 w 12192000"/>
              <a:gd name="connsiteY142" fmla="*/ 83316 h 1157500"/>
              <a:gd name="connsiteX143" fmla="*/ 10953034 w 12192000"/>
              <a:gd name="connsiteY143" fmla="*/ 84438 h 1157500"/>
              <a:gd name="connsiteX144" fmla="*/ 10992070 w 12192000"/>
              <a:gd name="connsiteY144" fmla="*/ 88841 h 1157500"/>
              <a:gd name="connsiteX145" fmla="*/ 11112372 w 12192000"/>
              <a:gd name="connsiteY145" fmla="*/ 82247 h 1157500"/>
              <a:gd name="connsiteX146" fmla="*/ 11147719 w 12192000"/>
              <a:gd name="connsiteY146" fmla="*/ 80560 h 1157500"/>
              <a:gd name="connsiteX147" fmla="*/ 11172617 w 12192000"/>
              <a:gd name="connsiteY147" fmla="*/ 76265 h 1157500"/>
              <a:gd name="connsiteX148" fmla="*/ 11240397 w 12192000"/>
              <a:gd name="connsiteY148" fmla="*/ 81830 h 1157500"/>
              <a:gd name="connsiteX149" fmla="*/ 11270034 w 12192000"/>
              <a:gd name="connsiteY149" fmla="*/ 91947 h 1157500"/>
              <a:gd name="connsiteX150" fmla="*/ 11293091 w 12192000"/>
              <a:gd name="connsiteY150" fmla="*/ 92042 h 1157500"/>
              <a:gd name="connsiteX151" fmla="*/ 11310949 w 12192000"/>
              <a:gd name="connsiteY151" fmla="*/ 97842 h 1157500"/>
              <a:gd name="connsiteX152" fmla="*/ 11345279 w 12192000"/>
              <a:gd name="connsiteY152" fmla="*/ 95451 h 1157500"/>
              <a:gd name="connsiteX153" fmla="*/ 11354597 w 12192000"/>
              <a:gd name="connsiteY153" fmla="*/ 97953 h 1157500"/>
              <a:gd name="connsiteX154" fmla="*/ 11367725 w 12192000"/>
              <a:gd name="connsiteY154" fmla="*/ 97999 h 1157500"/>
              <a:gd name="connsiteX155" fmla="*/ 11399832 w 12192000"/>
              <a:gd name="connsiteY155" fmla="*/ 110616 h 1157500"/>
              <a:gd name="connsiteX156" fmla="*/ 11487595 w 12192000"/>
              <a:gd name="connsiteY156" fmla="*/ 152322 h 1157500"/>
              <a:gd name="connsiteX157" fmla="*/ 11590850 w 12192000"/>
              <a:gd name="connsiteY157" fmla="*/ 238552 h 1157500"/>
              <a:gd name="connsiteX158" fmla="*/ 11736204 w 12192000"/>
              <a:gd name="connsiteY158" fmla="*/ 277509 h 1157500"/>
              <a:gd name="connsiteX159" fmla="*/ 11760331 w 12192000"/>
              <a:gd name="connsiteY159" fmla="*/ 291936 h 1157500"/>
              <a:gd name="connsiteX160" fmla="*/ 11819139 w 12192000"/>
              <a:gd name="connsiteY160" fmla="*/ 304143 h 1157500"/>
              <a:gd name="connsiteX161" fmla="*/ 11821967 w 12192000"/>
              <a:gd name="connsiteY161" fmla="*/ 305790 h 1157500"/>
              <a:gd name="connsiteX162" fmla="*/ 11847125 w 12192000"/>
              <a:gd name="connsiteY162" fmla="*/ 297401 h 1157500"/>
              <a:gd name="connsiteX163" fmla="*/ 11980134 w 12192000"/>
              <a:gd name="connsiteY163" fmla="*/ 321911 h 1157500"/>
              <a:gd name="connsiteX164" fmla="*/ 12174576 w 12192000"/>
              <a:gd name="connsiteY164" fmla="*/ 376108 h 1157500"/>
              <a:gd name="connsiteX165" fmla="*/ 12192000 w 12192000"/>
              <a:gd name="connsiteY165" fmla="*/ 379233 h 1157500"/>
              <a:gd name="connsiteX166" fmla="*/ 12192000 w 12192000"/>
              <a:gd name="connsiteY166" fmla="*/ 1157500 h 1157500"/>
              <a:gd name="connsiteX167" fmla="*/ 0 w 12192000"/>
              <a:gd name="connsiteY167" fmla="*/ 1157500 h 1157500"/>
              <a:gd name="connsiteX168" fmla="*/ 0 w 12192000"/>
              <a:gd name="connsiteY168" fmla="*/ 483545 h 1157500"/>
              <a:gd name="connsiteX169" fmla="*/ 5331 w 12192000"/>
              <a:gd name="connsiteY169" fmla="*/ 482797 h 1157500"/>
              <a:gd name="connsiteX170" fmla="*/ 39902 w 12192000"/>
              <a:gd name="connsiteY170" fmla="*/ 472284 h 1157500"/>
              <a:gd name="connsiteX171" fmla="*/ 117880 w 12192000"/>
              <a:gd name="connsiteY171" fmla="*/ 420956 h 1157500"/>
              <a:gd name="connsiteX172" fmla="*/ 238140 w 12192000"/>
              <a:gd name="connsiteY172" fmla="*/ 379297 h 1157500"/>
              <a:gd name="connsiteX173" fmla="*/ 249589 w 12192000"/>
              <a:gd name="connsiteY173" fmla="*/ 379517 h 1157500"/>
              <a:gd name="connsiteX174" fmla="*/ 296963 w 12192000"/>
              <a:gd name="connsiteY174" fmla="*/ 356102 h 1157500"/>
              <a:gd name="connsiteX175" fmla="*/ 339235 w 12192000"/>
              <a:gd name="connsiteY175" fmla="*/ 324425 h 1157500"/>
              <a:gd name="connsiteX176" fmla="*/ 447152 w 12192000"/>
              <a:gd name="connsiteY176" fmla="*/ 327423 h 1157500"/>
              <a:gd name="connsiteX177" fmla="*/ 475247 w 12192000"/>
              <a:gd name="connsiteY177" fmla="*/ 336714 h 1157500"/>
              <a:gd name="connsiteX178" fmla="*/ 477967 w 12192000"/>
              <a:gd name="connsiteY178" fmla="*/ 337960 h 1157500"/>
              <a:gd name="connsiteX179" fmla="*/ 703732 w 12192000"/>
              <a:gd name="connsiteY179" fmla="*/ 316599 h 1157500"/>
              <a:gd name="connsiteX180" fmla="*/ 853391 w 12192000"/>
              <a:gd name="connsiteY180" fmla="*/ 303591 h 1157500"/>
              <a:gd name="connsiteX181" fmla="*/ 925332 w 12192000"/>
              <a:gd name="connsiteY181" fmla="*/ 298686 h 1157500"/>
              <a:gd name="connsiteX182" fmla="*/ 941286 w 12192000"/>
              <a:gd name="connsiteY182" fmla="*/ 288932 h 1157500"/>
              <a:gd name="connsiteX183" fmla="*/ 950845 w 12192000"/>
              <a:gd name="connsiteY183" fmla="*/ 286595 h 1157500"/>
              <a:gd name="connsiteX184" fmla="*/ 953292 w 12192000"/>
              <a:gd name="connsiteY184" fmla="*/ 280892 h 1157500"/>
              <a:gd name="connsiteX185" fmla="*/ 967499 w 12192000"/>
              <a:gd name="connsiteY185" fmla="*/ 273760 h 1157500"/>
              <a:gd name="connsiteX186" fmla="*/ 1069267 w 12192000"/>
              <a:gd name="connsiteY186" fmla="*/ 262766 h 1157500"/>
              <a:gd name="connsiteX187" fmla="*/ 1138407 w 12192000"/>
              <a:gd name="connsiteY187" fmla="*/ 246567 h 1157500"/>
              <a:gd name="connsiteX188" fmla="*/ 1164931 w 12192000"/>
              <a:gd name="connsiteY188" fmla="*/ 238622 h 1157500"/>
              <a:gd name="connsiteX189" fmla="*/ 1211622 w 12192000"/>
              <a:gd name="connsiteY189" fmla="*/ 220676 h 1157500"/>
              <a:gd name="connsiteX190" fmla="*/ 1274567 w 12192000"/>
              <a:gd name="connsiteY190" fmla="*/ 203380 h 1157500"/>
              <a:gd name="connsiteX191" fmla="*/ 1325029 w 12192000"/>
              <a:gd name="connsiteY191" fmla="*/ 207937 h 1157500"/>
              <a:gd name="connsiteX192" fmla="*/ 1356805 w 12192000"/>
              <a:gd name="connsiteY192" fmla="*/ 203622 h 1157500"/>
              <a:gd name="connsiteX193" fmla="*/ 1468752 w 12192000"/>
              <a:gd name="connsiteY193" fmla="*/ 214604 h 1157500"/>
              <a:gd name="connsiteX194" fmla="*/ 1650750 w 12192000"/>
              <a:gd name="connsiteY194" fmla="*/ 165090 h 1157500"/>
              <a:gd name="connsiteX195" fmla="*/ 1655056 w 12192000"/>
              <a:gd name="connsiteY195" fmla="*/ 172106 h 1157500"/>
              <a:gd name="connsiteX196" fmla="*/ 1683220 w 12192000"/>
              <a:gd name="connsiteY196" fmla="*/ 169652 h 1157500"/>
              <a:gd name="connsiteX197" fmla="*/ 1685599 w 12192000"/>
              <a:gd name="connsiteY197" fmla="*/ 165388 h 1157500"/>
              <a:gd name="connsiteX198" fmla="*/ 1735783 w 12192000"/>
              <a:gd name="connsiteY198" fmla="*/ 177400 h 1157500"/>
              <a:gd name="connsiteX199" fmla="*/ 1797102 w 12192000"/>
              <a:gd name="connsiteY199" fmla="*/ 182289 h 1157500"/>
              <a:gd name="connsiteX200" fmla="*/ 1845638 w 12192000"/>
              <a:gd name="connsiteY200" fmla="*/ 163774 h 1157500"/>
              <a:gd name="connsiteX201" fmla="*/ 1848980 w 12192000"/>
              <a:gd name="connsiteY201" fmla="*/ 167516 h 1157500"/>
              <a:gd name="connsiteX202" fmla="*/ 1880587 w 12192000"/>
              <a:gd name="connsiteY202" fmla="*/ 165506 h 1157500"/>
              <a:gd name="connsiteX203" fmla="*/ 1995803 w 12192000"/>
              <a:gd name="connsiteY203" fmla="*/ 131847 h 1157500"/>
              <a:gd name="connsiteX204" fmla="*/ 2057448 w 12192000"/>
              <a:gd name="connsiteY204" fmla="*/ 128650 h 1157500"/>
              <a:gd name="connsiteX205" fmla="*/ 2119088 w 12192000"/>
              <a:gd name="connsiteY205" fmla="*/ 113508 h 1157500"/>
              <a:gd name="connsiteX206" fmla="*/ 2138831 w 12192000"/>
              <a:gd name="connsiteY206" fmla="*/ 116194 h 1157500"/>
              <a:gd name="connsiteX207" fmla="*/ 2214259 w 12192000"/>
              <a:gd name="connsiteY207" fmla="*/ 110542 h 1157500"/>
              <a:gd name="connsiteX208" fmla="*/ 2264911 w 12192000"/>
              <a:gd name="connsiteY208" fmla="*/ 101639 h 1157500"/>
              <a:gd name="connsiteX209" fmla="*/ 2454058 w 12192000"/>
              <a:gd name="connsiteY209" fmla="*/ 67266 h 1157500"/>
              <a:gd name="connsiteX210" fmla="*/ 2534188 w 12192000"/>
              <a:gd name="connsiteY210" fmla="*/ 63730 h 1157500"/>
              <a:gd name="connsiteX211" fmla="*/ 2616912 w 12192000"/>
              <a:gd name="connsiteY211" fmla="*/ 44757 h 1157500"/>
              <a:gd name="connsiteX212" fmla="*/ 2698592 w 12192000"/>
              <a:gd name="connsiteY212" fmla="*/ 35873 h 1157500"/>
              <a:gd name="connsiteX213" fmla="*/ 2891953 w 12192000"/>
              <a:gd name="connsiteY21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94439 w 12192000"/>
              <a:gd name="connsiteY67" fmla="*/ 177642 h 1157500"/>
              <a:gd name="connsiteX68" fmla="*/ 6963220 w 12192000"/>
              <a:gd name="connsiteY68" fmla="*/ 167304 h 1157500"/>
              <a:gd name="connsiteX69" fmla="*/ 6976706 w 12192000"/>
              <a:gd name="connsiteY69" fmla="*/ 170894 h 1157500"/>
              <a:gd name="connsiteX70" fmla="*/ 6987064 w 12192000"/>
              <a:gd name="connsiteY70" fmla="*/ 160402 h 1157500"/>
              <a:gd name="connsiteX71" fmla="*/ 7030230 w 12192000"/>
              <a:gd name="connsiteY71" fmla="*/ 159715 h 1157500"/>
              <a:gd name="connsiteX72" fmla="*/ 7045014 w 12192000"/>
              <a:gd name="connsiteY72" fmla="*/ 169101 h 1157500"/>
              <a:gd name="connsiteX73" fmla="*/ 7058714 w 12192000"/>
              <a:gd name="connsiteY73" fmla="*/ 175992 h 1157500"/>
              <a:gd name="connsiteX74" fmla="*/ 7060499 w 12192000"/>
              <a:gd name="connsiteY74" fmla="*/ 176063 h 1157500"/>
              <a:gd name="connsiteX75" fmla="*/ 7176563 w 12192000"/>
              <a:gd name="connsiteY75" fmla="*/ 173244 h 1157500"/>
              <a:gd name="connsiteX76" fmla="*/ 7205529 w 12192000"/>
              <a:gd name="connsiteY76" fmla="*/ 181011 h 1157500"/>
              <a:gd name="connsiteX77" fmla="*/ 7310118 w 12192000"/>
              <a:gd name="connsiteY77" fmla="*/ 162605 h 1157500"/>
              <a:gd name="connsiteX78" fmla="*/ 7673859 w 12192000"/>
              <a:gd name="connsiteY78" fmla="*/ 150336 h 1157500"/>
              <a:gd name="connsiteX79" fmla="*/ 7692748 w 12192000"/>
              <a:gd name="connsiteY79" fmla="*/ 161537 h 1157500"/>
              <a:gd name="connsiteX80" fmla="*/ 7756672 w 12192000"/>
              <a:gd name="connsiteY80" fmla="*/ 157372 h 1157500"/>
              <a:gd name="connsiteX81" fmla="*/ 7974189 w 12192000"/>
              <a:gd name="connsiteY81" fmla="*/ 154819 h 1157500"/>
              <a:gd name="connsiteX82" fmla="*/ 8101969 w 12192000"/>
              <a:gd name="connsiteY82" fmla="*/ 144495 h 1157500"/>
              <a:gd name="connsiteX83" fmla="*/ 8106826 w 12192000"/>
              <a:gd name="connsiteY83" fmla="*/ 139853 h 1157500"/>
              <a:gd name="connsiteX84" fmla="*/ 8162058 w 12192000"/>
              <a:gd name="connsiteY84" fmla="*/ 96704 h 1157500"/>
              <a:gd name="connsiteX85" fmla="*/ 8184568 w 12192000"/>
              <a:gd name="connsiteY85" fmla="*/ 93990 h 1157500"/>
              <a:gd name="connsiteX86" fmla="*/ 8228227 w 12192000"/>
              <a:gd name="connsiteY86" fmla="*/ 105972 h 1157500"/>
              <a:gd name="connsiteX87" fmla="*/ 8237963 w 12192000"/>
              <a:gd name="connsiteY87" fmla="*/ 106996 h 1157500"/>
              <a:gd name="connsiteX88" fmla="*/ 8248358 w 12192000"/>
              <a:gd name="connsiteY88" fmla="*/ 106062 h 1157500"/>
              <a:gd name="connsiteX89" fmla="*/ 8249309 w 12192000"/>
              <a:gd name="connsiteY89" fmla="*/ 106698 h 1157500"/>
              <a:gd name="connsiteX90" fmla="*/ 8249997 w 12192000"/>
              <a:gd name="connsiteY90" fmla="*/ 105915 h 1157500"/>
              <a:gd name="connsiteX91" fmla="*/ 8272162 w 12192000"/>
              <a:gd name="connsiteY91" fmla="*/ 103924 h 1157500"/>
              <a:gd name="connsiteX92" fmla="*/ 8292349 w 12192000"/>
              <a:gd name="connsiteY92" fmla="*/ 97480 h 1157500"/>
              <a:gd name="connsiteX93" fmla="*/ 8307239 w 12192000"/>
              <a:gd name="connsiteY93" fmla="*/ 94591 h 1157500"/>
              <a:gd name="connsiteX94" fmla="*/ 8339282 w 12192000"/>
              <a:gd name="connsiteY94" fmla="*/ 108942 h 1157500"/>
              <a:gd name="connsiteX95" fmla="*/ 8346156 w 12192000"/>
              <a:gd name="connsiteY95" fmla="*/ 111227 h 1157500"/>
              <a:gd name="connsiteX96" fmla="*/ 8346467 w 12192000"/>
              <a:gd name="connsiteY96" fmla="*/ 111024 h 1157500"/>
              <a:gd name="connsiteX97" fmla="*/ 8354069 w 12192000"/>
              <a:gd name="connsiteY97" fmla="*/ 112942 h 1157500"/>
              <a:gd name="connsiteX98" fmla="*/ 8358687 w 12192000"/>
              <a:gd name="connsiteY98" fmla="*/ 115393 h 1157500"/>
              <a:gd name="connsiteX99" fmla="*/ 8433385 w 12192000"/>
              <a:gd name="connsiteY99" fmla="*/ 99669 h 1157500"/>
              <a:gd name="connsiteX100" fmla="*/ 8533779 w 12192000"/>
              <a:gd name="connsiteY100" fmla="*/ 98374 h 1157500"/>
              <a:gd name="connsiteX101" fmla="*/ 8632833 w 12192000"/>
              <a:gd name="connsiteY101" fmla="*/ 100532 h 1157500"/>
              <a:gd name="connsiteX102" fmla="*/ 8668523 w 12192000"/>
              <a:gd name="connsiteY102" fmla="*/ 102979 h 1157500"/>
              <a:gd name="connsiteX103" fmla="*/ 8732893 w 12192000"/>
              <a:gd name="connsiteY103" fmla="*/ 99991 h 1157500"/>
              <a:gd name="connsiteX104" fmla="*/ 8764071 w 12192000"/>
              <a:gd name="connsiteY104" fmla="*/ 94587 h 1157500"/>
              <a:gd name="connsiteX105" fmla="*/ 8767004 w 12192000"/>
              <a:gd name="connsiteY105" fmla="*/ 91519 h 1157500"/>
              <a:gd name="connsiteX106" fmla="*/ 8772553 w 12192000"/>
              <a:gd name="connsiteY106" fmla="*/ 90314 h 1157500"/>
              <a:gd name="connsiteX107" fmla="*/ 8787201 w 12192000"/>
              <a:gd name="connsiteY107" fmla="*/ 92033 h 1157500"/>
              <a:gd name="connsiteX108" fmla="*/ 8792624 w 12192000"/>
              <a:gd name="connsiteY108" fmla="*/ 93503 h 1157500"/>
              <a:gd name="connsiteX109" fmla="*/ 8800741 w 12192000"/>
              <a:gd name="connsiteY109" fmla="*/ 93897 h 1157500"/>
              <a:gd name="connsiteX110" fmla="*/ 8800966 w 12192000"/>
              <a:gd name="connsiteY110" fmla="*/ 93645 h 1157500"/>
              <a:gd name="connsiteX111" fmla="*/ 8808513 w 12192000"/>
              <a:gd name="connsiteY111" fmla="*/ 94530 h 1157500"/>
              <a:gd name="connsiteX112" fmla="*/ 8845110 w 12192000"/>
              <a:gd name="connsiteY112" fmla="*/ 102179 h 1157500"/>
              <a:gd name="connsiteX113" fmla="*/ 8917529 w 12192000"/>
              <a:gd name="connsiteY113" fmla="*/ 76373 h 1157500"/>
              <a:gd name="connsiteX114" fmla="*/ 9026654 w 12192000"/>
              <a:gd name="connsiteY114" fmla="*/ 93420 h 1157500"/>
              <a:gd name="connsiteX115" fmla="*/ 9088505 w 12192000"/>
              <a:gd name="connsiteY115" fmla="*/ 113002 h 1157500"/>
              <a:gd name="connsiteX116" fmla="*/ 9203241 w 12192000"/>
              <a:gd name="connsiteY116" fmla="*/ 111713 h 1157500"/>
              <a:gd name="connsiteX117" fmla="*/ 9415584 w 12192000"/>
              <a:gd name="connsiteY117" fmla="*/ 157156 h 1157500"/>
              <a:gd name="connsiteX118" fmla="*/ 9505102 w 12192000"/>
              <a:gd name="connsiteY118" fmla="*/ 141042 h 1157500"/>
              <a:gd name="connsiteX119" fmla="*/ 9643040 w 12192000"/>
              <a:gd name="connsiteY119" fmla="*/ 158233 h 1157500"/>
              <a:gd name="connsiteX120" fmla="*/ 9762999 w 12192000"/>
              <a:gd name="connsiteY120" fmla="*/ 162623 h 1157500"/>
              <a:gd name="connsiteX121" fmla="*/ 9776183 w 12192000"/>
              <a:gd name="connsiteY121" fmla="*/ 162191 h 1157500"/>
              <a:gd name="connsiteX122" fmla="*/ 9780532 w 12192000"/>
              <a:gd name="connsiteY122" fmla="*/ 155823 h 1157500"/>
              <a:gd name="connsiteX123" fmla="*/ 9910588 w 12192000"/>
              <a:gd name="connsiteY123" fmla="*/ 154327 h 1157500"/>
              <a:gd name="connsiteX124" fmla="*/ 9924173 w 12192000"/>
              <a:gd name="connsiteY124" fmla="*/ 158591 h 1157500"/>
              <a:gd name="connsiteX125" fmla="*/ 10010969 w 12192000"/>
              <a:gd name="connsiteY125" fmla="*/ 155802 h 1157500"/>
              <a:gd name="connsiteX126" fmla="*/ 10070699 w 12192000"/>
              <a:gd name="connsiteY126" fmla="*/ 157854 h 1157500"/>
              <a:gd name="connsiteX127" fmla="*/ 10155104 w 12192000"/>
              <a:gd name="connsiteY127" fmla="*/ 151613 h 1157500"/>
              <a:gd name="connsiteX128" fmla="*/ 10250982 w 12192000"/>
              <a:gd name="connsiteY128" fmla="*/ 128642 h 1157500"/>
              <a:gd name="connsiteX129" fmla="*/ 10343301 w 12192000"/>
              <a:gd name="connsiteY129" fmla="*/ 90884 h 1157500"/>
              <a:gd name="connsiteX130" fmla="*/ 10366625 w 12192000"/>
              <a:gd name="connsiteY130" fmla="*/ 79428 h 1157500"/>
              <a:gd name="connsiteX131" fmla="*/ 10433505 w 12192000"/>
              <a:gd name="connsiteY131" fmla="*/ 65000 h 1157500"/>
              <a:gd name="connsiteX132" fmla="*/ 10547510 w 12192000"/>
              <a:gd name="connsiteY132" fmla="*/ 47246 h 1157500"/>
              <a:gd name="connsiteX133" fmla="*/ 10588150 w 12192000"/>
              <a:gd name="connsiteY133" fmla="*/ 32287 h 1157500"/>
              <a:gd name="connsiteX134" fmla="*/ 10589457 w 12192000"/>
              <a:gd name="connsiteY134" fmla="*/ 25296 h 1157500"/>
              <a:gd name="connsiteX135" fmla="*/ 10699976 w 12192000"/>
              <a:gd name="connsiteY135" fmla="*/ 43345 h 1157500"/>
              <a:gd name="connsiteX136" fmla="*/ 10812237 w 12192000"/>
              <a:gd name="connsiteY136" fmla="*/ 46327 h 1157500"/>
              <a:gd name="connsiteX137" fmla="*/ 10869837 w 12192000"/>
              <a:gd name="connsiteY137" fmla="*/ 65795 h 1157500"/>
              <a:gd name="connsiteX138" fmla="*/ 10881770 w 12192000"/>
              <a:gd name="connsiteY138" fmla="*/ 73672 h 1157500"/>
              <a:gd name="connsiteX139" fmla="*/ 10896899 w 12192000"/>
              <a:gd name="connsiteY139" fmla="*/ 70731 h 1157500"/>
              <a:gd name="connsiteX140" fmla="*/ 10901748 w 12192000"/>
              <a:gd name="connsiteY140" fmla="*/ 66352 h 1157500"/>
              <a:gd name="connsiteX141" fmla="*/ 10947419 w 12192000"/>
              <a:gd name="connsiteY141" fmla="*/ 83316 h 1157500"/>
              <a:gd name="connsiteX142" fmla="*/ 10953034 w 12192000"/>
              <a:gd name="connsiteY142" fmla="*/ 84438 h 1157500"/>
              <a:gd name="connsiteX143" fmla="*/ 10992070 w 12192000"/>
              <a:gd name="connsiteY143" fmla="*/ 88841 h 1157500"/>
              <a:gd name="connsiteX144" fmla="*/ 11112372 w 12192000"/>
              <a:gd name="connsiteY144" fmla="*/ 82247 h 1157500"/>
              <a:gd name="connsiteX145" fmla="*/ 11147719 w 12192000"/>
              <a:gd name="connsiteY145" fmla="*/ 80560 h 1157500"/>
              <a:gd name="connsiteX146" fmla="*/ 11172617 w 12192000"/>
              <a:gd name="connsiteY146" fmla="*/ 76265 h 1157500"/>
              <a:gd name="connsiteX147" fmla="*/ 11240397 w 12192000"/>
              <a:gd name="connsiteY147" fmla="*/ 81830 h 1157500"/>
              <a:gd name="connsiteX148" fmla="*/ 11270034 w 12192000"/>
              <a:gd name="connsiteY148" fmla="*/ 91947 h 1157500"/>
              <a:gd name="connsiteX149" fmla="*/ 11293091 w 12192000"/>
              <a:gd name="connsiteY149" fmla="*/ 92042 h 1157500"/>
              <a:gd name="connsiteX150" fmla="*/ 11310949 w 12192000"/>
              <a:gd name="connsiteY150" fmla="*/ 97842 h 1157500"/>
              <a:gd name="connsiteX151" fmla="*/ 11345279 w 12192000"/>
              <a:gd name="connsiteY151" fmla="*/ 95451 h 1157500"/>
              <a:gd name="connsiteX152" fmla="*/ 11354597 w 12192000"/>
              <a:gd name="connsiteY152" fmla="*/ 97953 h 1157500"/>
              <a:gd name="connsiteX153" fmla="*/ 11367725 w 12192000"/>
              <a:gd name="connsiteY153" fmla="*/ 97999 h 1157500"/>
              <a:gd name="connsiteX154" fmla="*/ 11399832 w 12192000"/>
              <a:gd name="connsiteY154" fmla="*/ 110616 h 1157500"/>
              <a:gd name="connsiteX155" fmla="*/ 11487595 w 12192000"/>
              <a:gd name="connsiteY155" fmla="*/ 152322 h 1157500"/>
              <a:gd name="connsiteX156" fmla="*/ 11590850 w 12192000"/>
              <a:gd name="connsiteY156" fmla="*/ 238552 h 1157500"/>
              <a:gd name="connsiteX157" fmla="*/ 11736204 w 12192000"/>
              <a:gd name="connsiteY157" fmla="*/ 277509 h 1157500"/>
              <a:gd name="connsiteX158" fmla="*/ 11760331 w 12192000"/>
              <a:gd name="connsiteY158" fmla="*/ 291936 h 1157500"/>
              <a:gd name="connsiteX159" fmla="*/ 11819139 w 12192000"/>
              <a:gd name="connsiteY159" fmla="*/ 304143 h 1157500"/>
              <a:gd name="connsiteX160" fmla="*/ 11821967 w 12192000"/>
              <a:gd name="connsiteY160" fmla="*/ 305790 h 1157500"/>
              <a:gd name="connsiteX161" fmla="*/ 11847125 w 12192000"/>
              <a:gd name="connsiteY161" fmla="*/ 297401 h 1157500"/>
              <a:gd name="connsiteX162" fmla="*/ 11980134 w 12192000"/>
              <a:gd name="connsiteY162" fmla="*/ 321911 h 1157500"/>
              <a:gd name="connsiteX163" fmla="*/ 12174576 w 12192000"/>
              <a:gd name="connsiteY163" fmla="*/ 376108 h 1157500"/>
              <a:gd name="connsiteX164" fmla="*/ 12192000 w 12192000"/>
              <a:gd name="connsiteY164" fmla="*/ 379233 h 1157500"/>
              <a:gd name="connsiteX165" fmla="*/ 12192000 w 12192000"/>
              <a:gd name="connsiteY165" fmla="*/ 1157500 h 1157500"/>
              <a:gd name="connsiteX166" fmla="*/ 0 w 12192000"/>
              <a:gd name="connsiteY166" fmla="*/ 1157500 h 1157500"/>
              <a:gd name="connsiteX167" fmla="*/ 0 w 12192000"/>
              <a:gd name="connsiteY167" fmla="*/ 483545 h 1157500"/>
              <a:gd name="connsiteX168" fmla="*/ 5331 w 12192000"/>
              <a:gd name="connsiteY168" fmla="*/ 482797 h 1157500"/>
              <a:gd name="connsiteX169" fmla="*/ 39902 w 12192000"/>
              <a:gd name="connsiteY169" fmla="*/ 472284 h 1157500"/>
              <a:gd name="connsiteX170" fmla="*/ 117880 w 12192000"/>
              <a:gd name="connsiteY170" fmla="*/ 420956 h 1157500"/>
              <a:gd name="connsiteX171" fmla="*/ 238140 w 12192000"/>
              <a:gd name="connsiteY171" fmla="*/ 379297 h 1157500"/>
              <a:gd name="connsiteX172" fmla="*/ 249589 w 12192000"/>
              <a:gd name="connsiteY172" fmla="*/ 379517 h 1157500"/>
              <a:gd name="connsiteX173" fmla="*/ 296963 w 12192000"/>
              <a:gd name="connsiteY173" fmla="*/ 356102 h 1157500"/>
              <a:gd name="connsiteX174" fmla="*/ 339235 w 12192000"/>
              <a:gd name="connsiteY174" fmla="*/ 324425 h 1157500"/>
              <a:gd name="connsiteX175" fmla="*/ 447152 w 12192000"/>
              <a:gd name="connsiteY175" fmla="*/ 327423 h 1157500"/>
              <a:gd name="connsiteX176" fmla="*/ 475247 w 12192000"/>
              <a:gd name="connsiteY176" fmla="*/ 336714 h 1157500"/>
              <a:gd name="connsiteX177" fmla="*/ 477967 w 12192000"/>
              <a:gd name="connsiteY177" fmla="*/ 337960 h 1157500"/>
              <a:gd name="connsiteX178" fmla="*/ 703732 w 12192000"/>
              <a:gd name="connsiteY178" fmla="*/ 316599 h 1157500"/>
              <a:gd name="connsiteX179" fmla="*/ 853391 w 12192000"/>
              <a:gd name="connsiteY179" fmla="*/ 303591 h 1157500"/>
              <a:gd name="connsiteX180" fmla="*/ 925332 w 12192000"/>
              <a:gd name="connsiteY180" fmla="*/ 298686 h 1157500"/>
              <a:gd name="connsiteX181" fmla="*/ 941286 w 12192000"/>
              <a:gd name="connsiteY181" fmla="*/ 288932 h 1157500"/>
              <a:gd name="connsiteX182" fmla="*/ 950845 w 12192000"/>
              <a:gd name="connsiteY182" fmla="*/ 286595 h 1157500"/>
              <a:gd name="connsiteX183" fmla="*/ 953292 w 12192000"/>
              <a:gd name="connsiteY183" fmla="*/ 280892 h 1157500"/>
              <a:gd name="connsiteX184" fmla="*/ 967499 w 12192000"/>
              <a:gd name="connsiteY184" fmla="*/ 273760 h 1157500"/>
              <a:gd name="connsiteX185" fmla="*/ 1069267 w 12192000"/>
              <a:gd name="connsiteY185" fmla="*/ 262766 h 1157500"/>
              <a:gd name="connsiteX186" fmla="*/ 1138407 w 12192000"/>
              <a:gd name="connsiteY186" fmla="*/ 246567 h 1157500"/>
              <a:gd name="connsiteX187" fmla="*/ 1164931 w 12192000"/>
              <a:gd name="connsiteY187" fmla="*/ 238622 h 1157500"/>
              <a:gd name="connsiteX188" fmla="*/ 1211622 w 12192000"/>
              <a:gd name="connsiteY188" fmla="*/ 220676 h 1157500"/>
              <a:gd name="connsiteX189" fmla="*/ 1274567 w 12192000"/>
              <a:gd name="connsiteY189" fmla="*/ 203380 h 1157500"/>
              <a:gd name="connsiteX190" fmla="*/ 1325029 w 12192000"/>
              <a:gd name="connsiteY190" fmla="*/ 207937 h 1157500"/>
              <a:gd name="connsiteX191" fmla="*/ 1356805 w 12192000"/>
              <a:gd name="connsiteY191" fmla="*/ 203622 h 1157500"/>
              <a:gd name="connsiteX192" fmla="*/ 1468752 w 12192000"/>
              <a:gd name="connsiteY192" fmla="*/ 214604 h 1157500"/>
              <a:gd name="connsiteX193" fmla="*/ 1650750 w 12192000"/>
              <a:gd name="connsiteY193" fmla="*/ 165090 h 1157500"/>
              <a:gd name="connsiteX194" fmla="*/ 1655056 w 12192000"/>
              <a:gd name="connsiteY194" fmla="*/ 172106 h 1157500"/>
              <a:gd name="connsiteX195" fmla="*/ 1683220 w 12192000"/>
              <a:gd name="connsiteY195" fmla="*/ 169652 h 1157500"/>
              <a:gd name="connsiteX196" fmla="*/ 1685599 w 12192000"/>
              <a:gd name="connsiteY196" fmla="*/ 165388 h 1157500"/>
              <a:gd name="connsiteX197" fmla="*/ 1735783 w 12192000"/>
              <a:gd name="connsiteY197" fmla="*/ 177400 h 1157500"/>
              <a:gd name="connsiteX198" fmla="*/ 1797102 w 12192000"/>
              <a:gd name="connsiteY198" fmla="*/ 182289 h 1157500"/>
              <a:gd name="connsiteX199" fmla="*/ 1845638 w 12192000"/>
              <a:gd name="connsiteY199" fmla="*/ 163774 h 1157500"/>
              <a:gd name="connsiteX200" fmla="*/ 1848980 w 12192000"/>
              <a:gd name="connsiteY200" fmla="*/ 167516 h 1157500"/>
              <a:gd name="connsiteX201" fmla="*/ 1880587 w 12192000"/>
              <a:gd name="connsiteY201" fmla="*/ 165506 h 1157500"/>
              <a:gd name="connsiteX202" fmla="*/ 1995803 w 12192000"/>
              <a:gd name="connsiteY202" fmla="*/ 131847 h 1157500"/>
              <a:gd name="connsiteX203" fmla="*/ 2057448 w 12192000"/>
              <a:gd name="connsiteY203" fmla="*/ 128650 h 1157500"/>
              <a:gd name="connsiteX204" fmla="*/ 2119088 w 12192000"/>
              <a:gd name="connsiteY204" fmla="*/ 113508 h 1157500"/>
              <a:gd name="connsiteX205" fmla="*/ 2138831 w 12192000"/>
              <a:gd name="connsiteY205" fmla="*/ 116194 h 1157500"/>
              <a:gd name="connsiteX206" fmla="*/ 2214259 w 12192000"/>
              <a:gd name="connsiteY206" fmla="*/ 110542 h 1157500"/>
              <a:gd name="connsiteX207" fmla="*/ 2264911 w 12192000"/>
              <a:gd name="connsiteY207" fmla="*/ 101639 h 1157500"/>
              <a:gd name="connsiteX208" fmla="*/ 2454058 w 12192000"/>
              <a:gd name="connsiteY208" fmla="*/ 67266 h 1157500"/>
              <a:gd name="connsiteX209" fmla="*/ 2534188 w 12192000"/>
              <a:gd name="connsiteY209" fmla="*/ 63730 h 1157500"/>
              <a:gd name="connsiteX210" fmla="*/ 2616912 w 12192000"/>
              <a:gd name="connsiteY210" fmla="*/ 44757 h 1157500"/>
              <a:gd name="connsiteX211" fmla="*/ 2698592 w 12192000"/>
              <a:gd name="connsiteY211" fmla="*/ 35873 h 1157500"/>
              <a:gd name="connsiteX212" fmla="*/ 2891953 w 12192000"/>
              <a:gd name="connsiteY21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61047 w 12192000"/>
              <a:gd name="connsiteY55" fmla="*/ 175844 h 1157500"/>
              <a:gd name="connsiteX56" fmla="*/ 6595639 w 12192000"/>
              <a:gd name="connsiteY56" fmla="*/ 168164 h 1157500"/>
              <a:gd name="connsiteX57" fmla="*/ 6692265 w 12192000"/>
              <a:gd name="connsiteY57" fmla="*/ 164829 h 1157500"/>
              <a:gd name="connsiteX58" fmla="*/ 6697219 w 12192000"/>
              <a:gd name="connsiteY58" fmla="*/ 165301 h 1157500"/>
              <a:gd name="connsiteX59" fmla="*/ 6713656 w 12192000"/>
              <a:gd name="connsiteY59" fmla="*/ 153600 h 1157500"/>
              <a:gd name="connsiteX60" fmla="*/ 6714383 w 12192000"/>
              <a:gd name="connsiteY60" fmla="*/ 150425 h 1157500"/>
              <a:gd name="connsiteX61" fmla="*/ 6774793 w 12192000"/>
              <a:gd name="connsiteY61" fmla="*/ 159713 h 1157500"/>
              <a:gd name="connsiteX62" fmla="*/ 6782112 w 12192000"/>
              <a:gd name="connsiteY62" fmla="*/ 155255 h 1157500"/>
              <a:gd name="connsiteX63" fmla="*/ 6822392 w 12192000"/>
              <a:gd name="connsiteY63" fmla="*/ 168588 h 1157500"/>
              <a:gd name="connsiteX64" fmla="*/ 6842719 w 12192000"/>
              <a:gd name="connsiteY64" fmla="*/ 171593 h 1157500"/>
              <a:gd name="connsiteX65" fmla="*/ 6878958 w 12192000"/>
              <a:gd name="connsiteY65" fmla="*/ 180824 h 1157500"/>
              <a:gd name="connsiteX66" fmla="*/ 6894439 w 12192000"/>
              <a:gd name="connsiteY66" fmla="*/ 177642 h 1157500"/>
              <a:gd name="connsiteX67" fmla="*/ 6963220 w 12192000"/>
              <a:gd name="connsiteY67" fmla="*/ 167304 h 1157500"/>
              <a:gd name="connsiteX68" fmla="*/ 6976706 w 12192000"/>
              <a:gd name="connsiteY68" fmla="*/ 170894 h 1157500"/>
              <a:gd name="connsiteX69" fmla="*/ 6987064 w 12192000"/>
              <a:gd name="connsiteY69" fmla="*/ 160402 h 1157500"/>
              <a:gd name="connsiteX70" fmla="*/ 7030230 w 12192000"/>
              <a:gd name="connsiteY70" fmla="*/ 159715 h 1157500"/>
              <a:gd name="connsiteX71" fmla="*/ 7045014 w 12192000"/>
              <a:gd name="connsiteY71" fmla="*/ 169101 h 1157500"/>
              <a:gd name="connsiteX72" fmla="*/ 7058714 w 12192000"/>
              <a:gd name="connsiteY72" fmla="*/ 175992 h 1157500"/>
              <a:gd name="connsiteX73" fmla="*/ 7060499 w 12192000"/>
              <a:gd name="connsiteY73" fmla="*/ 176063 h 1157500"/>
              <a:gd name="connsiteX74" fmla="*/ 7176563 w 12192000"/>
              <a:gd name="connsiteY74" fmla="*/ 173244 h 1157500"/>
              <a:gd name="connsiteX75" fmla="*/ 7205529 w 12192000"/>
              <a:gd name="connsiteY75" fmla="*/ 181011 h 1157500"/>
              <a:gd name="connsiteX76" fmla="*/ 7310118 w 12192000"/>
              <a:gd name="connsiteY76" fmla="*/ 162605 h 1157500"/>
              <a:gd name="connsiteX77" fmla="*/ 7673859 w 12192000"/>
              <a:gd name="connsiteY77" fmla="*/ 150336 h 1157500"/>
              <a:gd name="connsiteX78" fmla="*/ 7692748 w 12192000"/>
              <a:gd name="connsiteY78" fmla="*/ 161537 h 1157500"/>
              <a:gd name="connsiteX79" fmla="*/ 7756672 w 12192000"/>
              <a:gd name="connsiteY79" fmla="*/ 157372 h 1157500"/>
              <a:gd name="connsiteX80" fmla="*/ 7974189 w 12192000"/>
              <a:gd name="connsiteY80" fmla="*/ 154819 h 1157500"/>
              <a:gd name="connsiteX81" fmla="*/ 8101969 w 12192000"/>
              <a:gd name="connsiteY81" fmla="*/ 144495 h 1157500"/>
              <a:gd name="connsiteX82" fmla="*/ 8106826 w 12192000"/>
              <a:gd name="connsiteY82" fmla="*/ 139853 h 1157500"/>
              <a:gd name="connsiteX83" fmla="*/ 8162058 w 12192000"/>
              <a:gd name="connsiteY83" fmla="*/ 96704 h 1157500"/>
              <a:gd name="connsiteX84" fmla="*/ 8184568 w 12192000"/>
              <a:gd name="connsiteY84" fmla="*/ 93990 h 1157500"/>
              <a:gd name="connsiteX85" fmla="*/ 8228227 w 12192000"/>
              <a:gd name="connsiteY85" fmla="*/ 105972 h 1157500"/>
              <a:gd name="connsiteX86" fmla="*/ 8237963 w 12192000"/>
              <a:gd name="connsiteY86" fmla="*/ 106996 h 1157500"/>
              <a:gd name="connsiteX87" fmla="*/ 8248358 w 12192000"/>
              <a:gd name="connsiteY87" fmla="*/ 106062 h 1157500"/>
              <a:gd name="connsiteX88" fmla="*/ 8249309 w 12192000"/>
              <a:gd name="connsiteY88" fmla="*/ 106698 h 1157500"/>
              <a:gd name="connsiteX89" fmla="*/ 8249997 w 12192000"/>
              <a:gd name="connsiteY89" fmla="*/ 105915 h 1157500"/>
              <a:gd name="connsiteX90" fmla="*/ 8272162 w 12192000"/>
              <a:gd name="connsiteY90" fmla="*/ 103924 h 1157500"/>
              <a:gd name="connsiteX91" fmla="*/ 8292349 w 12192000"/>
              <a:gd name="connsiteY91" fmla="*/ 97480 h 1157500"/>
              <a:gd name="connsiteX92" fmla="*/ 8307239 w 12192000"/>
              <a:gd name="connsiteY92" fmla="*/ 94591 h 1157500"/>
              <a:gd name="connsiteX93" fmla="*/ 8339282 w 12192000"/>
              <a:gd name="connsiteY93" fmla="*/ 108942 h 1157500"/>
              <a:gd name="connsiteX94" fmla="*/ 8346156 w 12192000"/>
              <a:gd name="connsiteY94" fmla="*/ 111227 h 1157500"/>
              <a:gd name="connsiteX95" fmla="*/ 8346467 w 12192000"/>
              <a:gd name="connsiteY95" fmla="*/ 111024 h 1157500"/>
              <a:gd name="connsiteX96" fmla="*/ 8354069 w 12192000"/>
              <a:gd name="connsiteY96" fmla="*/ 112942 h 1157500"/>
              <a:gd name="connsiteX97" fmla="*/ 8358687 w 12192000"/>
              <a:gd name="connsiteY97" fmla="*/ 115393 h 1157500"/>
              <a:gd name="connsiteX98" fmla="*/ 8433385 w 12192000"/>
              <a:gd name="connsiteY98" fmla="*/ 99669 h 1157500"/>
              <a:gd name="connsiteX99" fmla="*/ 8533779 w 12192000"/>
              <a:gd name="connsiteY99" fmla="*/ 98374 h 1157500"/>
              <a:gd name="connsiteX100" fmla="*/ 8632833 w 12192000"/>
              <a:gd name="connsiteY100" fmla="*/ 100532 h 1157500"/>
              <a:gd name="connsiteX101" fmla="*/ 8668523 w 12192000"/>
              <a:gd name="connsiteY101" fmla="*/ 102979 h 1157500"/>
              <a:gd name="connsiteX102" fmla="*/ 8732893 w 12192000"/>
              <a:gd name="connsiteY102" fmla="*/ 99991 h 1157500"/>
              <a:gd name="connsiteX103" fmla="*/ 8764071 w 12192000"/>
              <a:gd name="connsiteY103" fmla="*/ 94587 h 1157500"/>
              <a:gd name="connsiteX104" fmla="*/ 8767004 w 12192000"/>
              <a:gd name="connsiteY104" fmla="*/ 91519 h 1157500"/>
              <a:gd name="connsiteX105" fmla="*/ 8772553 w 12192000"/>
              <a:gd name="connsiteY105" fmla="*/ 90314 h 1157500"/>
              <a:gd name="connsiteX106" fmla="*/ 8787201 w 12192000"/>
              <a:gd name="connsiteY106" fmla="*/ 92033 h 1157500"/>
              <a:gd name="connsiteX107" fmla="*/ 8792624 w 12192000"/>
              <a:gd name="connsiteY107" fmla="*/ 93503 h 1157500"/>
              <a:gd name="connsiteX108" fmla="*/ 8800741 w 12192000"/>
              <a:gd name="connsiteY108" fmla="*/ 93897 h 1157500"/>
              <a:gd name="connsiteX109" fmla="*/ 8800966 w 12192000"/>
              <a:gd name="connsiteY109" fmla="*/ 93645 h 1157500"/>
              <a:gd name="connsiteX110" fmla="*/ 8808513 w 12192000"/>
              <a:gd name="connsiteY110" fmla="*/ 94530 h 1157500"/>
              <a:gd name="connsiteX111" fmla="*/ 8845110 w 12192000"/>
              <a:gd name="connsiteY111" fmla="*/ 102179 h 1157500"/>
              <a:gd name="connsiteX112" fmla="*/ 8917529 w 12192000"/>
              <a:gd name="connsiteY112" fmla="*/ 76373 h 1157500"/>
              <a:gd name="connsiteX113" fmla="*/ 9026654 w 12192000"/>
              <a:gd name="connsiteY113" fmla="*/ 93420 h 1157500"/>
              <a:gd name="connsiteX114" fmla="*/ 9088505 w 12192000"/>
              <a:gd name="connsiteY114" fmla="*/ 113002 h 1157500"/>
              <a:gd name="connsiteX115" fmla="*/ 9203241 w 12192000"/>
              <a:gd name="connsiteY115" fmla="*/ 111713 h 1157500"/>
              <a:gd name="connsiteX116" fmla="*/ 9415584 w 12192000"/>
              <a:gd name="connsiteY116" fmla="*/ 157156 h 1157500"/>
              <a:gd name="connsiteX117" fmla="*/ 9505102 w 12192000"/>
              <a:gd name="connsiteY117" fmla="*/ 141042 h 1157500"/>
              <a:gd name="connsiteX118" fmla="*/ 9643040 w 12192000"/>
              <a:gd name="connsiteY118" fmla="*/ 158233 h 1157500"/>
              <a:gd name="connsiteX119" fmla="*/ 9762999 w 12192000"/>
              <a:gd name="connsiteY119" fmla="*/ 162623 h 1157500"/>
              <a:gd name="connsiteX120" fmla="*/ 9776183 w 12192000"/>
              <a:gd name="connsiteY120" fmla="*/ 162191 h 1157500"/>
              <a:gd name="connsiteX121" fmla="*/ 9780532 w 12192000"/>
              <a:gd name="connsiteY121" fmla="*/ 155823 h 1157500"/>
              <a:gd name="connsiteX122" fmla="*/ 9910588 w 12192000"/>
              <a:gd name="connsiteY122" fmla="*/ 154327 h 1157500"/>
              <a:gd name="connsiteX123" fmla="*/ 9924173 w 12192000"/>
              <a:gd name="connsiteY123" fmla="*/ 158591 h 1157500"/>
              <a:gd name="connsiteX124" fmla="*/ 10010969 w 12192000"/>
              <a:gd name="connsiteY124" fmla="*/ 155802 h 1157500"/>
              <a:gd name="connsiteX125" fmla="*/ 10070699 w 12192000"/>
              <a:gd name="connsiteY125" fmla="*/ 157854 h 1157500"/>
              <a:gd name="connsiteX126" fmla="*/ 10155104 w 12192000"/>
              <a:gd name="connsiteY126" fmla="*/ 151613 h 1157500"/>
              <a:gd name="connsiteX127" fmla="*/ 10250982 w 12192000"/>
              <a:gd name="connsiteY127" fmla="*/ 128642 h 1157500"/>
              <a:gd name="connsiteX128" fmla="*/ 10343301 w 12192000"/>
              <a:gd name="connsiteY128" fmla="*/ 90884 h 1157500"/>
              <a:gd name="connsiteX129" fmla="*/ 10366625 w 12192000"/>
              <a:gd name="connsiteY129" fmla="*/ 79428 h 1157500"/>
              <a:gd name="connsiteX130" fmla="*/ 10433505 w 12192000"/>
              <a:gd name="connsiteY130" fmla="*/ 65000 h 1157500"/>
              <a:gd name="connsiteX131" fmla="*/ 10547510 w 12192000"/>
              <a:gd name="connsiteY131" fmla="*/ 47246 h 1157500"/>
              <a:gd name="connsiteX132" fmla="*/ 10588150 w 12192000"/>
              <a:gd name="connsiteY132" fmla="*/ 32287 h 1157500"/>
              <a:gd name="connsiteX133" fmla="*/ 10589457 w 12192000"/>
              <a:gd name="connsiteY133" fmla="*/ 25296 h 1157500"/>
              <a:gd name="connsiteX134" fmla="*/ 10699976 w 12192000"/>
              <a:gd name="connsiteY134" fmla="*/ 43345 h 1157500"/>
              <a:gd name="connsiteX135" fmla="*/ 10812237 w 12192000"/>
              <a:gd name="connsiteY135" fmla="*/ 46327 h 1157500"/>
              <a:gd name="connsiteX136" fmla="*/ 10869837 w 12192000"/>
              <a:gd name="connsiteY136" fmla="*/ 65795 h 1157500"/>
              <a:gd name="connsiteX137" fmla="*/ 10881770 w 12192000"/>
              <a:gd name="connsiteY137" fmla="*/ 73672 h 1157500"/>
              <a:gd name="connsiteX138" fmla="*/ 10896899 w 12192000"/>
              <a:gd name="connsiteY138" fmla="*/ 70731 h 1157500"/>
              <a:gd name="connsiteX139" fmla="*/ 10901748 w 12192000"/>
              <a:gd name="connsiteY139" fmla="*/ 66352 h 1157500"/>
              <a:gd name="connsiteX140" fmla="*/ 10947419 w 12192000"/>
              <a:gd name="connsiteY140" fmla="*/ 83316 h 1157500"/>
              <a:gd name="connsiteX141" fmla="*/ 10953034 w 12192000"/>
              <a:gd name="connsiteY141" fmla="*/ 84438 h 1157500"/>
              <a:gd name="connsiteX142" fmla="*/ 10992070 w 12192000"/>
              <a:gd name="connsiteY142" fmla="*/ 88841 h 1157500"/>
              <a:gd name="connsiteX143" fmla="*/ 11112372 w 12192000"/>
              <a:gd name="connsiteY143" fmla="*/ 82247 h 1157500"/>
              <a:gd name="connsiteX144" fmla="*/ 11147719 w 12192000"/>
              <a:gd name="connsiteY144" fmla="*/ 80560 h 1157500"/>
              <a:gd name="connsiteX145" fmla="*/ 11172617 w 12192000"/>
              <a:gd name="connsiteY145" fmla="*/ 76265 h 1157500"/>
              <a:gd name="connsiteX146" fmla="*/ 11240397 w 12192000"/>
              <a:gd name="connsiteY146" fmla="*/ 81830 h 1157500"/>
              <a:gd name="connsiteX147" fmla="*/ 11270034 w 12192000"/>
              <a:gd name="connsiteY147" fmla="*/ 91947 h 1157500"/>
              <a:gd name="connsiteX148" fmla="*/ 11293091 w 12192000"/>
              <a:gd name="connsiteY148" fmla="*/ 92042 h 1157500"/>
              <a:gd name="connsiteX149" fmla="*/ 11310949 w 12192000"/>
              <a:gd name="connsiteY149" fmla="*/ 97842 h 1157500"/>
              <a:gd name="connsiteX150" fmla="*/ 11345279 w 12192000"/>
              <a:gd name="connsiteY150" fmla="*/ 95451 h 1157500"/>
              <a:gd name="connsiteX151" fmla="*/ 11354597 w 12192000"/>
              <a:gd name="connsiteY151" fmla="*/ 97953 h 1157500"/>
              <a:gd name="connsiteX152" fmla="*/ 11367725 w 12192000"/>
              <a:gd name="connsiteY152" fmla="*/ 97999 h 1157500"/>
              <a:gd name="connsiteX153" fmla="*/ 11399832 w 12192000"/>
              <a:gd name="connsiteY153" fmla="*/ 110616 h 1157500"/>
              <a:gd name="connsiteX154" fmla="*/ 11487595 w 12192000"/>
              <a:gd name="connsiteY154" fmla="*/ 152322 h 1157500"/>
              <a:gd name="connsiteX155" fmla="*/ 11590850 w 12192000"/>
              <a:gd name="connsiteY155" fmla="*/ 238552 h 1157500"/>
              <a:gd name="connsiteX156" fmla="*/ 11736204 w 12192000"/>
              <a:gd name="connsiteY156" fmla="*/ 277509 h 1157500"/>
              <a:gd name="connsiteX157" fmla="*/ 11760331 w 12192000"/>
              <a:gd name="connsiteY157" fmla="*/ 291936 h 1157500"/>
              <a:gd name="connsiteX158" fmla="*/ 11819139 w 12192000"/>
              <a:gd name="connsiteY158" fmla="*/ 304143 h 1157500"/>
              <a:gd name="connsiteX159" fmla="*/ 11821967 w 12192000"/>
              <a:gd name="connsiteY159" fmla="*/ 305790 h 1157500"/>
              <a:gd name="connsiteX160" fmla="*/ 11847125 w 12192000"/>
              <a:gd name="connsiteY160" fmla="*/ 297401 h 1157500"/>
              <a:gd name="connsiteX161" fmla="*/ 11980134 w 12192000"/>
              <a:gd name="connsiteY161" fmla="*/ 321911 h 1157500"/>
              <a:gd name="connsiteX162" fmla="*/ 12174576 w 12192000"/>
              <a:gd name="connsiteY162" fmla="*/ 376108 h 1157500"/>
              <a:gd name="connsiteX163" fmla="*/ 12192000 w 12192000"/>
              <a:gd name="connsiteY163" fmla="*/ 379233 h 1157500"/>
              <a:gd name="connsiteX164" fmla="*/ 12192000 w 12192000"/>
              <a:gd name="connsiteY164" fmla="*/ 1157500 h 1157500"/>
              <a:gd name="connsiteX165" fmla="*/ 0 w 12192000"/>
              <a:gd name="connsiteY165" fmla="*/ 1157500 h 1157500"/>
              <a:gd name="connsiteX166" fmla="*/ 0 w 12192000"/>
              <a:gd name="connsiteY166" fmla="*/ 483545 h 1157500"/>
              <a:gd name="connsiteX167" fmla="*/ 5331 w 12192000"/>
              <a:gd name="connsiteY167" fmla="*/ 482797 h 1157500"/>
              <a:gd name="connsiteX168" fmla="*/ 39902 w 12192000"/>
              <a:gd name="connsiteY168" fmla="*/ 472284 h 1157500"/>
              <a:gd name="connsiteX169" fmla="*/ 117880 w 12192000"/>
              <a:gd name="connsiteY169" fmla="*/ 420956 h 1157500"/>
              <a:gd name="connsiteX170" fmla="*/ 238140 w 12192000"/>
              <a:gd name="connsiteY170" fmla="*/ 379297 h 1157500"/>
              <a:gd name="connsiteX171" fmla="*/ 249589 w 12192000"/>
              <a:gd name="connsiteY171" fmla="*/ 379517 h 1157500"/>
              <a:gd name="connsiteX172" fmla="*/ 296963 w 12192000"/>
              <a:gd name="connsiteY172" fmla="*/ 356102 h 1157500"/>
              <a:gd name="connsiteX173" fmla="*/ 339235 w 12192000"/>
              <a:gd name="connsiteY173" fmla="*/ 324425 h 1157500"/>
              <a:gd name="connsiteX174" fmla="*/ 447152 w 12192000"/>
              <a:gd name="connsiteY174" fmla="*/ 327423 h 1157500"/>
              <a:gd name="connsiteX175" fmla="*/ 475247 w 12192000"/>
              <a:gd name="connsiteY175" fmla="*/ 336714 h 1157500"/>
              <a:gd name="connsiteX176" fmla="*/ 477967 w 12192000"/>
              <a:gd name="connsiteY176" fmla="*/ 337960 h 1157500"/>
              <a:gd name="connsiteX177" fmla="*/ 703732 w 12192000"/>
              <a:gd name="connsiteY177" fmla="*/ 316599 h 1157500"/>
              <a:gd name="connsiteX178" fmla="*/ 853391 w 12192000"/>
              <a:gd name="connsiteY178" fmla="*/ 303591 h 1157500"/>
              <a:gd name="connsiteX179" fmla="*/ 925332 w 12192000"/>
              <a:gd name="connsiteY179" fmla="*/ 298686 h 1157500"/>
              <a:gd name="connsiteX180" fmla="*/ 941286 w 12192000"/>
              <a:gd name="connsiteY180" fmla="*/ 288932 h 1157500"/>
              <a:gd name="connsiteX181" fmla="*/ 950845 w 12192000"/>
              <a:gd name="connsiteY181" fmla="*/ 286595 h 1157500"/>
              <a:gd name="connsiteX182" fmla="*/ 953292 w 12192000"/>
              <a:gd name="connsiteY182" fmla="*/ 280892 h 1157500"/>
              <a:gd name="connsiteX183" fmla="*/ 967499 w 12192000"/>
              <a:gd name="connsiteY183" fmla="*/ 273760 h 1157500"/>
              <a:gd name="connsiteX184" fmla="*/ 1069267 w 12192000"/>
              <a:gd name="connsiteY184" fmla="*/ 262766 h 1157500"/>
              <a:gd name="connsiteX185" fmla="*/ 1138407 w 12192000"/>
              <a:gd name="connsiteY185" fmla="*/ 246567 h 1157500"/>
              <a:gd name="connsiteX186" fmla="*/ 1164931 w 12192000"/>
              <a:gd name="connsiteY186" fmla="*/ 238622 h 1157500"/>
              <a:gd name="connsiteX187" fmla="*/ 1211622 w 12192000"/>
              <a:gd name="connsiteY187" fmla="*/ 220676 h 1157500"/>
              <a:gd name="connsiteX188" fmla="*/ 1274567 w 12192000"/>
              <a:gd name="connsiteY188" fmla="*/ 203380 h 1157500"/>
              <a:gd name="connsiteX189" fmla="*/ 1325029 w 12192000"/>
              <a:gd name="connsiteY189" fmla="*/ 207937 h 1157500"/>
              <a:gd name="connsiteX190" fmla="*/ 1356805 w 12192000"/>
              <a:gd name="connsiteY190" fmla="*/ 203622 h 1157500"/>
              <a:gd name="connsiteX191" fmla="*/ 1468752 w 12192000"/>
              <a:gd name="connsiteY191" fmla="*/ 214604 h 1157500"/>
              <a:gd name="connsiteX192" fmla="*/ 1650750 w 12192000"/>
              <a:gd name="connsiteY192" fmla="*/ 165090 h 1157500"/>
              <a:gd name="connsiteX193" fmla="*/ 1655056 w 12192000"/>
              <a:gd name="connsiteY193" fmla="*/ 172106 h 1157500"/>
              <a:gd name="connsiteX194" fmla="*/ 1683220 w 12192000"/>
              <a:gd name="connsiteY194" fmla="*/ 169652 h 1157500"/>
              <a:gd name="connsiteX195" fmla="*/ 1685599 w 12192000"/>
              <a:gd name="connsiteY195" fmla="*/ 165388 h 1157500"/>
              <a:gd name="connsiteX196" fmla="*/ 1735783 w 12192000"/>
              <a:gd name="connsiteY196" fmla="*/ 177400 h 1157500"/>
              <a:gd name="connsiteX197" fmla="*/ 1797102 w 12192000"/>
              <a:gd name="connsiteY197" fmla="*/ 182289 h 1157500"/>
              <a:gd name="connsiteX198" fmla="*/ 1845638 w 12192000"/>
              <a:gd name="connsiteY198" fmla="*/ 163774 h 1157500"/>
              <a:gd name="connsiteX199" fmla="*/ 1848980 w 12192000"/>
              <a:gd name="connsiteY199" fmla="*/ 167516 h 1157500"/>
              <a:gd name="connsiteX200" fmla="*/ 1880587 w 12192000"/>
              <a:gd name="connsiteY200" fmla="*/ 165506 h 1157500"/>
              <a:gd name="connsiteX201" fmla="*/ 1995803 w 12192000"/>
              <a:gd name="connsiteY201" fmla="*/ 131847 h 1157500"/>
              <a:gd name="connsiteX202" fmla="*/ 2057448 w 12192000"/>
              <a:gd name="connsiteY202" fmla="*/ 128650 h 1157500"/>
              <a:gd name="connsiteX203" fmla="*/ 2119088 w 12192000"/>
              <a:gd name="connsiteY203" fmla="*/ 113508 h 1157500"/>
              <a:gd name="connsiteX204" fmla="*/ 2138831 w 12192000"/>
              <a:gd name="connsiteY204" fmla="*/ 116194 h 1157500"/>
              <a:gd name="connsiteX205" fmla="*/ 2214259 w 12192000"/>
              <a:gd name="connsiteY205" fmla="*/ 110542 h 1157500"/>
              <a:gd name="connsiteX206" fmla="*/ 2264911 w 12192000"/>
              <a:gd name="connsiteY206" fmla="*/ 101639 h 1157500"/>
              <a:gd name="connsiteX207" fmla="*/ 2454058 w 12192000"/>
              <a:gd name="connsiteY207" fmla="*/ 67266 h 1157500"/>
              <a:gd name="connsiteX208" fmla="*/ 2534188 w 12192000"/>
              <a:gd name="connsiteY208" fmla="*/ 63730 h 1157500"/>
              <a:gd name="connsiteX209" fmla="*/ 2616912 w 12192000"/>
              <a:gd name="connsiteY209" fmla="*/ 44757 h 1157500"/>
              <a:gd name="connsiteX210" fmla="*/ 2698592 w 12192000"/>
              <a:gd name="connsiteY210" fmla="*/ 35873 h 1157500"/>
              <a:gd name="connsiteX211" fmla="*/ 2891953 w 12192000"/>
              <a:gd name="connsiteY211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42719 w 12192000"/>
              <a:gd name="connsiteY63" fmla="*/ 171593 h 1157500"/>
              <a:gd name="connsiteX64" fmla="*/ 6878958 w 12192000"/>
              <a:gd name="connsiteY64" fmla="*/ 180824 h 1157500"/>
              <a:gd name="connsiteX65" fmla="*/ 6894439 w 12192000"/>
              <a:gd name="connsiteY65" fmla="*/ 177642 h 1157500"/>
              <a:gd name="connsiteX66" fmla="*/ 6963220 w 12192000"/>
              <a:gd name="connsiteY66" fmla="*/ 167304 h 1157500"/>
              <a:gd name="connsiteX67" fmla="*/ 6976706 w 12192000"/>
              <a:gd name="connsiteY67" fmla="*/ 170894 h 1157500"/>
              <a:gd name="connsiteX68" fmla="*/ 6987064 w 12192000"/>
              <a:gd name="connsiteY68" fmla="*/ 160402 h 1157500"/>
              <a:gd name="connsiteX69" fmla="*/ 7030230 w 12192000"/>
              <a:gd name="connsiteY69" fmla="*/ 159715 h 1157500"/>
              <a:gd name="connsiteX70" fmla="*/ 7045014 w 12192000"/>
              <a:gd name="connsiteY70" fmla="*/ 169101 h 1157500"/>
              <a:gd name="connsiteX71" fmla="*/ 7058714 w 12192000"/>
              <a:gd name="connsiteY71" fmla="*/ 175992 h 1157500"/>
              <a:gd name="connsiteX72" fmla="*/ 7060499 w 12192000"/>
              <a:gd name="connsiteY72" fmla="*/ 176063 h 1157500"/>
              <a:gd name="connsiteX73" fmla="*/ 7176563 w 12192000"/>
              <a:gd name="connsiteY73" fmla="*/ 173244 h 1157500"/>
              <a:gd name="connsiteX74" fmla="*/ 7205529 w 12192000"/>
              <a:gd name="connsiteY74" fmla="*/ 181011 h 1157500"/>
              <a:gd name="connsiteX75" fmla="*/ 7310118 w 12192000"/>
              <a:gd name="connsiteY75" fmla="*/ 162605 h 1157500"/>
              <a:gd name="connsiteX76" fmla="*/ 7673859 w 12192000"/>
              <a:gd name="connsiteY76" fmla="*/ 150336 h 1157500"/>
              <a:gd name="connsiteX77" fmla="*/ 7692748 w 12192000"/>
              <a:gd name="connsiteY77" fmla="*/ 161537 h 1157500"/>
              <a:gd name="connsiteX78" fmla="*/ 7756672 w 12192000"/>
              <a:gd name="connsiteY78" fmla="*/ 157372 h 1157500"/>
              <a:gd name="connsiteX79" fmla="*/ 7974189 w 12192000"/>
              <a:gd name="connsiteY79" fmla="*/ 154819 h 1157500"/>
              <a:gd name="connsiteX80" fmla="*/ 8101969 w 12192000"/>
              <a:gd name="connsiteY80" fmla="*/ 144495 h 1157500"/>
              <a:gd name="connsiteX81" fmla="*/ 8106826 w 12192000"/>
              <a:gd name="connsiteY81" fmla="*/ 139853 h 1157500"/>
              <a:gd name="connsiteX82" fmla="*/ 8162058 w 12192000"/>
              <a:gd name="connsiteY82" fmla="*/ 96704 h 1157500"/>
              <a:gd name="connsiteX83" fmla="*/ 8184568 w 12192000"/>
              <a:gd name="connsiteY83" fmla="*/ 93990 h 1157500"/>
              <a:gd name="connsiteX84" fmla="*/ 8228227 w 12192000"/>
              <a:gd name="connsiteY84" fmla="*/ 105972 h 1157500"/>
              <a:gd name="connsiteX85" fmla="*/ 8237963 w 12192000"/>
              <a:gd name="connsiteY85" fmla="*/ 106996 h 1157500"/>
              <a:gd name="connsiteX86" fmla="*/ 8248358 w 12192000"/>
              <a:gd name="connsiteY86" fmla="*/ 106062 h 1157500"/>
              <a:gd name="connsiteX87" fmla="*/ 8249309 w 12192000"/>
              <a:gd name="connsiteY87" fmla="*/ 106698 h 1157500"/>
              <a:gd name="connsiteX88" fmla="*/ 8249997 w 12192000"/>
              <a:gd name="connsiteY88" fmla="*/ 105915 h 1157500"/>
              <a:gd name="connsiteX89" fmla="*/ 8272162 w 12192000"/>
              <a:gd name="connsiteY89" fmla="*/ 103924 h 1157500"/>
              <a:gd name="connsiteX90" fmla="*/ 8292349 w 12192000"/>
              <a:gd name="connsiteY90" fmla="*/ 97480 h 1157500"/>
              <a:gd name="connsiteX91" fmla="*/ 8307239 w 12192000"/>
              <a:gd name="connsiteY91" fmla="*/ 94591 h 1157500"/>
              <a:gd name="connsiteX92" fmla="*/ 8339282 w 12192000"/>
              <a:gd name="connsiteY92" fmla="*/ 108942 h 1157500"/>
              <a:gd name="connsiteX93" fmla="*/ 8346156 w 12192000"/>
              <a:gd name="connsiteY93" fmla="*/ 111227 h 1157500"/>
              <a:gd name="connsiteX94" fmla="*/ 8346467 w 12192000"/>
              <a:gd name="connsiteY94" fmla="*/ 111024 h 1157500"/>
              <a:gd name="connsiteX95" fmla="*/ 8354069 w 12192000"/>
              <a:gd name="connsiteY95" fmla="*/ 112942 h 1157500"/>
              <a:gd name="connsiteX96" fmla="*/ 8358687 w 12192000"/>
              <a:gd name="connsiteY96" fmla="*/ 115393 h 1157500"/>
              <a:gd name="connsiteX97" fmla="*/ 8433385 w 12192000"/>
              <a:gd name="connsiteY97" fmla="*/ 99669 h 1157500"/>
              <a:gd name="connsiteX98" fmla="*/ 8533779 w 12192000"/>
              <a:gd name="connsiteY98" fmla="*/ 98374 h 1157500"/>
              <a:gd name="connsiteX99" fmla="*/ 8632833 w 12192000"/>
              <a:gd name="connsiteY99" fmla="*/ 100532 h 1157500"/>
              <a:gd name="connsiteX100" fmla="*/ 8668523 w 12192000"/>
              <a:gd name="connsiteY100" fmla="*/ 102979 h 1157500"/>
              <a:gd name="connsiteX101" fmla="*/ 8732893 w 12192000"/>
              <a:gd name="connsiteY101" fmla="*/ 99991 h 1157500"/>
              <a:gd name="connsiteX102" fmla="*/ 8764071 w 12192000"/>
              <a:gd name="connsiteY102" fmla="*/ 94587 h 1157500"/>
              <a:gd name="connsiteX103" fmla="*/ 8767004 w 12192000"/>
              <a:gd name="connsiteY103" fmla="*/ 91519 h 1157500"/>
              <a:gd name="connsiteX104" fmla="*/ 8772553 w 12192000"/>
              <a:gd name="connsiteY104" fmla="*/ 90314 h 1157500"/>
              <a:gd name="connsiteX105" fmla="*/ 8787201 w 12192000"/>
              <a:gd name="connsiteY105" fmla="*/ 92033 h 1157500"/>
              <a:gd name="connsiteX106" fmla="*/ 8792624 w 12192000"/>
              <a:gd name="connsiteY106" fmla="*/ 93503 h 1157500"/>
              <a:gd name="connsiteX107" fmla="*/ 8800741 w 12192000"/>
              <a:gd name="connsiteY107" fmla="*/ 93897 h 1157500"/>
              <a:gd name="connsiteX108" fmla="*/ 8800966 w 12192000"/>
              <a:gd name="connsiteY108" fmla="*/ 93645 h 1157500"/>
              <a:gd name="connsiteX109" fmla="*/ 8808513 w 12192000"/>
              <a:gd name="connsiteY109" fmla="*/ 94530 h 1157500"/>
              <a:gd name="connsiteX110" fmla="*/ 8845110 w 12192000"/>
              <a:gd name="connsiteY110" fmla="*/ 102179 h 1157500"/>
              <a:gd name="connsiteX111" fmla="*/ 8917529 w 12192000"/>
              <a:gd name="connsiteY111" fmla="*/ 76373 h 1157500"/>
              <a:gd name="connsiteX112" fmla="*/ 9026654 w 12192000"/>
              <a:gd name="connsiteY112" fmla="*/ 93420 h 1157500"/>
              <a:gd name="connsiteX113" fmla="*/ 9088505 w 12192000"/>
              <a:gd name="connsiteY113" fmla="*/ 113002 h 1157500"/>
              <a:gd name="connsiteX114" fmla="*/ 9203241 w 12192000"/>
              <a:gd name="connsiteY114" fmla="*/ 111713 h 1157500"/>
              <a:gd name="connsiteX115" fmla="*/ 9415584 w 12192000"/>
              <a:gd name="connsiteY115" fmla="*/ 157156 h 1157500"/>
              <a:gd name="connsiteX116" fmla="*/ 9505102 w 12192000"/>
              <a:gd name="connsiteY116" fmla="*/ 141042 h 1157500"/>
              <a:gd name="connsiteX117" fmla="*/ 9643040 w 12192000"/>
              <a:gd name="connsiteY117" fmla="*/ 158233 h 1157500"/>
              <a:gd name="connsiteX118" fmla="*/ 9762999 w 12192000"/>
              <a:gd name="connsiteY118" fmla="*/ 162623 h 1157500"/>
              <a:gd name="connsiteX119" fmla="*/ 9776183 w 12192000"/>
              <a:gd name="connsiteY119" fmla="*/ 162191 h 1157500"/>
              <a:gd name="connsiteX120" fmla="*/ 9780532 w 12192000"/>
              <a:gd name="connsiteY120" fmla="*/ 155823 h 1157500"/>
              <a:gd name="connsiteX121" fmla="*/ 9910588 w 12192000"/>
              <a:gd name="connsiteY121" fmla="*/ 154327 h 1157500"/>
              <a:gd name="connsiteX122" fmla="*/ 9924173 w 12192000"/>
              <a:gd name="connsiteY122" fmla="*/ 158591 h 1157500"/>
              <a:gd name="connsiteX123" fmla="*/ 10010969 w 12192000"/>
              <a:gd name="connsiteY123" fmla="*/ 155802 h 1157500"/>
              <a:gd name="connsiteX124" fmla="*/ 10070699 w 12192000"/>
              <a:gd name="connsiteY124" fmla="*/ 157854 h 1157500"/>
              <a:gd name="connsiteX125" fmla="*/ 10155104 w 12192000"/>
              <a:gd name="connsiteY125" fmla="*/ 151613 h 1157500"/>
              <a:gd name="connsiteX126" fmla="*/ 10250982 w 12192000"/>
              <a:gd name="connsiteY126" fmla="*/ 128642 h 1157500"/>
              <a:gd name="connsiteX127" fmla="*/ 10343301 w 12192000"/>
              <a:gd name="connsiteY127" fmla="*/ 90884 h 1157500"/>
              <a:gd name="connsiteX128" fmla="*/ 10366625 w 12192000"/>
              <a:gd name="connsiteY128" fmla="*/ 79428 h 1157500"/>
              <a:gd name="connsiteX129" fmla="*/ 10433505 w 12192000"/>
              <a:gd name="connsiteY129" fmla="*/ 65000 h 1157500"/>
              <a:gd name="connsiteX130" fmla="*/ 10547510 w 12192000"/>
              <a:gd name="connsiteY130" fmla="*/ 47246 h 1157500"/>
              <a:gd name="connsiteX131" fmla="*/ 10588150 w 12192000"/>
              <a:gd name="connsiteY131" fmla="*/ 32287 h 1157500"/>
              <a:gd name="connsiteX132" fmla="*/ 10589457 w 12192000"/>
              <a:gd name="connsiteY132" fmla="*/ 25296 h 1157500"/>
              <a:gd name="connsiteX133" fmla="*/ 10699976 w 12192000"/>
              <a:gd name="connsiteY133" fmla="*/ 43345 h 1157500"/>
              <a:gd name="connsiteX134" fmla="*/ 10812237 w 12192000"/>
              <a:gd name="connsiteY134" fmla="*/ 46327 h 1157500"/>
              <a:gd name="connsiteX135" fmla="*/ 10869837 w 12192000"/>
              <a:gd name="connsiteY135" fmla="*/ 65795 h 1157500"/>
              <a:gd name="connsiteX136" fmla="*/ 10881770 w 12192000"/>
              <a:gd name="connsiteY136" fmla="*/ 73672 h 1157500"/>
              <a:gd name="connsiteX137" fmla="*/ 10896899 w 12192000"/>
              <a:gd name="connsiteY137" fmla="*/ 70731 h 1157500"/>
              <a:gd name="connsiteX138" fmla="*/ 10901748 w 12192000"/>
              <a:gd name="connsiteY138" fmla="*/ 66352 h 1157500"/>
              <a:gd name="connsiteX139" fmla="*/ 10947419 w 12192000"/>
              <a:gd name="connsiteY139" fmla="*/ 83316 h 1157500"/>
              <a:gd name="connsiteX140" fmla="*/ 10953034 w 12192000"/>
              <a:gd name="connsiteY140" fmla="*/ 84438 h 1157500"/>
              <a:gd name="connsiteX141" fmla="*/ 10992070 w 12192000"/>
              <a:gd name="connsiteY141" fmla="*/ 88841 h 1157500"/>
              <a:gd name="connsiteX142" fmla="*/ 11112372 w 12192000"/>
              <a:gd name="connsiteY142" fmla="*/ 82247 h 1157500"/>
              <a:gd name="connsiteX143" fmla="*/ 11147719 w 12192000"/>
              <a:gd name="connsiteY143" fmla="*/ 80560 h 1157500"/>
              <a:gd name="connsiteX144" fmla="*/ 11172617 w 12192000"/>
              <a:gd name="connsiteY144" fmla="*/ 76265 h 1157500"/>
              <a:gd name="connsiteX145" fmla="*/ 11240397 w 12192000"/>
              <a:gd name="connsiteY145" fmla="*/ 81830 h 1157500"/>
              <a:gd name="connsiteX146" fmla="*/ 11270034 w 12192000"/>
              <a:gd name="connsiteY146" fmla="*/ 91947 h 1157500"/>
              <a:gd name="connsiteX147" fmla="*/ 11293091 w 12192000"/>
              <a:gd name="connsiteY147" fmla="*/ 92042 h 1157500"/>
              <a:gd name="connsiteX148" fmla="*/ 11310949 w 12192000"/>
              <a:gd name="connsiteY148" fmla="*/ 97842 h 1157500"/>
              <a:gd name="connsiteX149" fmla="*/ 11345279 w 12192000"/>
              <a:gd name="connsiteY149" fmla="*/ 95451 h 1157500"/>
              <a:gd name="connsiteX150" fmla="*/ 11354597 w 12192000"/>
              <a:gd name="connsiteY150" fmla="*/ 97953 h 1157500"/>
              <a:gd name="connsiteX151" fmla="*/ 11367725 w 12192000"/>
              <a:gd name="connsiteY151" fmla="*/ 97999 h 1157500"/>
              <a:gd name="connsiteX152" fmla="*/ 11399832 w 12192000"/>
              <a:gd name="connsiteY152" fmla="*/ 110616 h 1157500"/>
              <a:gd name="connsiteX153" fmla="*/ 11487595 w 12192000"/>
              <a:gd name="connsiteY153" fmla="*/ 152322 h 1157500"/>
              <a:gd name="connsiteX154" fmla="*/ 11590850 w 12192000"/>
              <a:gd name="connsiteY154" fmla="*/ 238552 h 1157500"/>
              <a:gd name="connsiteX155" fmla="*/ 11736204 w 12192000"/>
              <a:gd name="connsiteY155" fmla="*/ 277509 h 1157500"/>
              <a:gd name="connsiteX156" fmla="*/ 11760331 w 12192000"/>
              <a:gd name="connsiteY156" fmla="*/ 291936 h 1157500"/>
              <a:gd name="connsiteX157" fmla="*/ 11819139 w 12192000"/>
              <a:gd name="connsiteY157" fmla="*/ 304143 h 1157500"/>
              <a:gd name="connsiteX158" fmla="*/ 11821967 w 12192000"/>
              <a:gd name="connsiteY158" fmla="*/ 305790 h 1157500"/>
              <a:gd name="connsiteX159" fmla="*/ 11847125 w 12192000"/>
              <a:gd name="connsiteY159" fmla="*/ 297401 h 1157500"/>
              <a:gd name="connsiteX160" fmla="*/ 11980134 w 12192000"/>
              <a:gd name="connsiteY160" fmla="*/ 321911 h 1157500"/>
              <a:gd name="connsiteX161" fmla="*/ 12174576 w 12192000"/>
              <a:gd name="connsiteY161" fmla="*/ 376108 h 1157500"/>
              <a:gd name="connsiteX162" fmla="*/ 12192000 w 12192000"/>
              <a:gd name="connsiteY162" fmla="*/ 379233 h 1157500"/>
              <a:gd name="connsiteX163" fmla="*/ 12192000 w 12192000"/>
              <a:gd name="connsiteY163" fmla="*/ 1157500 h 1157500"/>
              <a:gd name="connsiteX164" fmla="*/ 0 w 12192000"/>
              <a:gd name="connsiteY164" fmla="*/ 1157500 h 1157500"/>
              <a:gd name="connsiteX165" fmla="*/ 0 w 12192000"/>
              <a:gd name="connsiteY165" fmla="*/ 483545 h 1157500"/>
              <a:gd name="connsiteX166" fmla="*/ 5331 w 12192000"/>
              <a:gd name="connsiteY166" fmla="*/ 482797 h 1157500"/>
              <a:gd name="connsiteX167" fmla="*/ 39902 w 12192000"/>
              <a:gd name="connsiteY167" fmla="*/ 472284 h 1157500"/>
              <a:gd name="connsiteX168" fmla="*/ 117880 w 12192000"/>
              <a:gd name="connsiteY168" fmla="*/ 420956 h 1157500"/>
              <a:gd name="connsiteX169" fmla="*/ 238140 w 12192000"/>
              <a:gd name="connsiteY169" fmla="*/ 379297 h 1157500"/>
              <a:gd name="connsiteX170" fmla="*/ 249589 w 12192000"/>
              <a:gd name="connsiteY170" fmla="*/ 379517 h 1157500"/>
              <a:gd name="connsiteX171" fmla="*/ 296963 w 12192000"/>
              <a:gd name="connsiteY171" fmla="*/ 356102 h 1157500"/>
              <a:gd name="connsiteX172" fmla="*/ 339235 w 12192000"/>
              <a:gd name="connsiteY172" fmla="*/ 324425 h 1157500"/>
              <a:gd name="connsiteX173" fmla="*/ 447152 w 12192000"/>
              <a:gd name="connsiteY173" fmla="*/ 327423 h 1157500"/>
              <a:gd name="connsiteX174" fmla="*/ 475247 w 12192000"/>
              <a:gd name="connsiteY174" fmla="*/ 336714 h 1157500"/>
              <a:gd name="connsiteX175" fmla="*/ 477967 w 12192000"/>
              <a:gd name="connsiteY175" fmla="*/ 337960 h 1157500"/>
              <a:gd name="connsiteX176" fmla="*/ 703732 w 12192000"/>
              <a:gd name="connsiteY176" fmla="*/ 316599 h 1157500"/>
              <a:gd name="connsiteX177" fmla="*/ 853391 w 12192000"/>
              <a:gd name="connsiteY177" fmla="*/ 303591 h 1157500"/>
              <a:gd name="connsiteX178" fmla="*/ 925332 w 12192000"/>
              <a:gd name="connsiteY178" fmla="*/ 298686 h 1157500"/>
              <a:gd name="connsiteX179" fmla="*/ 941286 w 12192000"/>
              <a:gd name="connsiteY179" fmla="*/ 288932 h 1157500"/>
              <a:gd name="connsiteX180" fmla="*/ 950845 w 12192000"/>
              <a:gd name="connsiteY180" fmla="*/ 286595 h 1157500"/>
              <a:gd name="connsiteX181" fmla="*/ 953292 w 12192000"/>
              <a:gd name="connsiteY181" fmla="*/ 280892 h 1157500"/>
              <a:gd name="connsiteX182" fmla="*/ 967499 w 12192000"/>
              <a:gd name="connsiteY182" fmla="*/ 273760 h 1157500"/>
              <a:gd name="connsiteX183" fmla="*/ 1069267 w 12192000"/>
              <a:gd name="connsiteY183" fmla="*/ 262766 h 1157500"/>
              <a:gd name="connsiteX184" fmla="*/ 1138407 w 12192000"/>
              <a:gd name="connsiteY184" fmla="*/ 246567 h 1157500"/>
              <a:gd name="connsiteX185" fmla="*/ 1164931 w 12192000"/>
              <a:gd name="connsiteY185" fmla="*/ 238622 h 1157500"/>
              <a:gd name="connsiteX186" fmla="*/ 1211622 w 12192000"/>
              <a:gd name="connsiteY186" fmla="*/ 220676 h 1157500"/>
              <a:gd name="connsiteX187" fmla="*/ 1274567 w 12192000"/>
              <a:gd name="connsiteY187" fmla="*/ 203380 h 1157500"/>
              <a:gd name="connsiteX188" fmla="*/ 1325029 w 12192000"/>
              <a:gd name="connsiteY188" fmla="*/ 207937 h 1157500"/>
              <a:gd name="connsiteX189" fmla="*/ 1356805 w 12192000"/>
              <a:gd name="connsiteY189" fmla="*/ 203622 h 1157500"/>
              <a:gd name="connsiteX190" fmla="*/ 1468752 w 12192000"/>
              <a:gd name="connsiteY190" fmla="*/ 214604 h 1157500"/>
              <a:gd name="connsiteX191" fmla="*/ 1650750 w 12192000"/>
              <a:gd name="connsiteY191" fmla="*/ 165090 h 1157500"/>
              <a:gd name="connsiteX192" fmla="*/ 1655056 w 12192000"/>
              <a:gd name="connsiteY192" fmla="*/ 172106 h 1157500"/>
              <a:gd name="connsiteX193" fmla="*/ 1683220 w 12192000"/>
              <a:gd name="connsiteY193" fmla="*/ 169652 h 1157500"/>
              <a:gd name="connsiteX194" fmla="*/ 1685599 w 12192000"/>
              <a:gd name="connsiteY194" fmla="*/ 165388 h 1157500"/>
              <a:gd name="connsiteX195" fmla="*/ 1735783 w 12192000"/>
              <a:gd name="connsiteY195" fmla="*/ 177400 h 1157500"/>
              <a:gd name="connsiteX196" fmla="*/ 1797102 w 12192000"/>
              <a:gd name="connsiteY196" fmla="*/ 182289 h 1157500"/>
              <a:gd name="connsiteX197" fmla="*/ 1845638 w 12192000"/>
              <a:gd name="connsiteY197" fmla="*/ 163774 h 1157500"/>
              <a:gd name="connsiteX198" fmla="*/ 1848980 w 12192000"/>
              <a:gd name="connsiteY198" fmla="*/ 167516 h 1157500"/>
              <a:gd name="connsiteX199" fmla="*/ 1880587 w 12192000"/>
              <a:gd name="connsiteY199" fmla="*/ 165506 h 1157500"/>
              <a:gd name="connsiteX200" fmla="*/ 1995803 w 12192000"/>
              <a:gd name="connsiteY200" fmla="*/ 131847 h 1157500"/>
              <a:gd name="connsiteX201" fmla="*/ 2057448 w 12192000"/>
              <a:gd name="connsiteY201" fmla="*/ 128650 h 1157500"/>
              <a:gd name="connsiteX202" fmla="*/ 2119088 w 12192000"/>
              <a:gd name="connsiteY202" fmla="*/ 113508 h 1157500"/>
              <a:gd name="connsiteX203" fmla="*/ 2138831 w 12192000"/>
              <a:gd name="connsiteY203" fmla="*/ 116194 h 1157500"/>
              <a:gd name="connsiteX204" fmla="*/ 2214259 w 12192000"/>
              <a:gd name="connsiteY204" fmla="*/ 110542 h 1157500"/>
              <a:gd name="connsiteX205" fmla="*/ 2264911 w 12192000"/>
              <a:gd name="connsiteY205" fmla="*/ 101639 h 1157500"/>
              <a:gd name="connsiteX206" fmla="*/ 2454058 w 12192000"/>
              <a:gd name="connsiteY206" fmla="*/ 67266 h 1157500"/>
              <a:gd name="connsiteX207" fmla="*/ 2534188 w 12192000"/>
              <a:gd name="connsiteY207" fmla="*/ 63730 h 1157500"/>
              <a:gd name="connsiteX208" fmla="*/ 2616912 w 12192000"/>
              <a:gd name="connsiteY208" fmla="*/ 44757 h 1157500"/>
              <a:gd name="connsiteX209" fmla="*/ 2698592 w 12192000"/>
              <a:gd name="connsiteY209" fmla="*/ 35873 h 1157500"/>
              <a:gd name="connsiteX210" fmla="*/ 2891953 w 12192000"/>
              <a:gd name="connsiteY210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30230 w 12192000"/>
              <a:gd name="connsiteY68" fmla="*/ 159715 h 1157500"/>
              <a:gd name="connsiteX69" fmla="*/ 7045014 w 12192000"/>
              <a:gd name="connsiteY69" fmla="*/ 169101 h 1157500"/>
              <a:gd name="connsiteX70" fmla="*/ 7058714 w 12192000"/>
              <a:gd name="connsiteY70" fmla="*/ 175992 h 1157500"/>
              <a:gd name="connsiteX71" fmla="*/ 7060499 w 12192000"/>
              <a:gd name="connsiteY71" fmla="*/ 176063 h 1157500"/>
              <a:gd name="connsiteX72" fmla="*/ 7176563 w 12192000"/>
              <a:gd name="connsiteY72" fmla="*/ 173244 h 1157500"/>
              <a:gd name="connsiteX73" fmla="*/ 7205529 w 12192000"/>
              <a:gd name="connsiteY73" fmla="*/ 181011 h 1157500"/>
              <a:gd name="connsiteX74" fmla="*/ 7310118 w 12192000"/>
              <a:gd name="connsiteY74" fmla="*/ 162605 h 1157500"/>
              <a:gd name="connsiteX75" fmla="*/ 7673859 w 12192000"/>
              <a:gd name="connsiteY75" fmla="*/ 150336 h 1157500"/>
              <a:gd name="connsiteX76" fmla="*/ 7692748 w 12192000"/>
              <a:gd name="connsiteY76" fmla="*/ 161537 h 1157500"/>
              <a:gd name="connsiteX77" fmla="*/ 7756672 w 12192000"/>
              <a:gd name="connsiteY77" fmla="*/ 157372 h 1157500"/>
              <a:gd name="connsiteX78" fmla="*/ 7974189 w 12192000"/>
              <a:gd name="connsiteY78" fmla="*/ 154819 h 1157500"/>
              <a:gd name="connsiteX79" fmla="*/ 8101969 w 12192000"/>
              <a:gd name="connsiteY79" fmla="*/ 144495 h 1157500"/>
              <a:gd name="connsiteX80" fmla="*/ 8106826 w 12192000"/>
              <a:gd name="connsiteY80" fmla="*/ 139853 h 1157500"/>
              <a:gd name="connsiteX81" fmla="*/ 8162058 w 12192000"/>
              <a:gd name="connsiteY81" fmla="*/ 96704 h 1157500"/>
              <a:gd name="connsiteX82" fmla="*/ 8184568 w 12192000"/>
              <a:gd name="connsiteY82" fmla="*/ 93990 h 1157500"/>
              <a:gd name="connsiteX83" fmla="*/ 8228227 w 12192000"/>
              <a:gd name="connsiteY83" fmla="*/ 105972 h 1157500"/>
              <a:gd name="connsiteX84" fmla="*/ 8237963 w 12192000"/>
              <a:gd name="connsiteY84" fmla="*/ 106996 h 1157500"/>
              <a:gd name="connsiteX85" fmla="*/ 8248358 w 12192000"/>
              <a:gd name="connsiteY85" fmla="*/ 106062 h 1157500"/>
              <a:gd name="connsiteX86" fmla="*/ 8249309 w 12192000"/>
              <a:gd name="connsiteY86" fmla="*/ 106698 h 1157500"/>
              <a:gd name="connsiteX87" fmla="*/ 8249997 w 12192000"/>
              <a:gd name="connsiteY87" fmla="*/ 105915 h 1157500"/>
              <a:gd name="connsiteX88" fmla="*/ 8272162 w 12192000"/>
              <a:gd name="connsiteY88" fmla="*/ 103924 h 1157500"/>
              <a:gd name="connsiteX89" fmla="*/ 8292349 w 12192000"/>
              <a:gd name="connsiteY89" fmla="*/ 97480 h 1157500"/>
              <a:gd name="connsiteX90" fmla="*/ 8307239 w 12192000"/>
              <a:gd name="connsiteY90" fmla="*/ 94591 h 1157500"/>
              <a:gd name="connsiteX91" fmla="*/ 8339282 w 12192000"/>
              <a:gd name="connsiteY91" fmla="*/ 108942 h 1157500"/>
              <a:gd name="connsiteX92" fmla="*/ 8346156 w 12192000"/>
              <a:gd name="connsiteY92" fmla="*/ 111227 h 1157500"/>
              <a:gd name="connsiteX93" fmla="*/ 8346467 w 12192000"/>
              <a:gd name="connsiteY93" fmla="*/ 111024 h 1157500"/>
              <a:gd name="connsiteX94" fmla="*/ 8354069 w 12192000"/>
              <a:gd name="connsiteY94" fmla="*/ 112942 h 1157500"/>
              <a:gd name="connsiteX95" fmla="*/ 8358687 w 12192000"/>
              <a:gd name="connsiteY95" fmla="*/ 115393 h 1157500"/>
              <a:gd name="connsiteX96" fmla="*/ 8433385 w 12192000"/>
              <a:gd name="connsiteY96" fmla="*/ 99669 h 1157500"/>
              <a:gd name="connsiteX97" fmla="*/ 8533779 w 12192000"/>
              <a:gd name="connsiteY97" fmla="*/ 98374 h 1157500"/>
              <a:gd name="connsiteX98" fmla="*/ 8632833 w 12192000"/>
              <a:gd name="connsiteY98" fmla="*/ 100532 h 1157500"/>
              <a:gd name="connsiteX99" fmla="*/ 8668523 w 12192000"/>
              <a:gd name="connsiteY99" fmla="*/ 102979 h 1157500"/>
              <a:gd name="connsiteX100" fmla="*/ 8732893 w 12192000"/>
              <a:gd name="connsiteY100" fmla="*/ 99991 h 1157500"/>
              <a:gd name="connsiteX101" fmla="*/ 8764071 w 12192000"/>
              <a:gd name="connsiteY101" fmla="*/ 94587 h 1157500"/>
              <a:gd name="connsiteX102" fmla="*/ 8767004 w 12192000"/>
              <a:gd name="connsiteY102" fmla="*/ 91519 h 1157500"/>
              <a:gd name="connsiteX103" fmla="*/ 8772553 w 12192000"/>
              <a:gd name="connsiteY103" fmla="*/ 90314 h 1157500"/>
              <a:gd name="connsiteX104" fmla="*/ 8787201 w 12192000"/>
              <a:gd name="connsiteY104" fmla="*/ 92033 h 1157500"/>
              <a:gd name="connsiteX105" fmla="*/ 8792624 w 12192000"/>
              <a:gd name="connsiteY105" fmla="*/ 93503 h 1157500"/>
              <a:gd name="connsiteX106" fmla="*/ 8800741 w 12192000"/>
              <a:gd name="connsiteY106" fmla="*/ 93897 h 1157500"/>
              <a:gd name="connsiteX107" fmla="*/ 8800966 w 12192000"/>
              <a:gd name="connsiteY107" fmla="*/ 93645 h 1157500"/>
              <a:gd name="connsiteX108" fmla="*/ 8808513 w 12192000"/>
              <a:gd name="connsiteY108" fmla="*/ 94530 h 1157500"/>
              <a:gd name="connsiteX109" fmla="*/ 8845110 w 12192000"/>
              <a:gd name="connsiteY109" fmla="*/ 102179 h 1157500"/>
              <a:gd name="connsiteX110" fmla="*/ 8917529 w 12192000"/>
              <a:gd name="connsiteY110" fmla="*/ 76373 h 1157500"/>
              <a:gd name="connsiteX111" fmla="*/ 9026654 w 12192000"/>
              <a:gd name="connsiteY111" fmla="*/ 93420 h 1157500"/>
              <a:gd name="connsiteX112" fmla="*/ 9088505 w 12192000"/>
              <a:gd name="connsiteY112" fmla="*/ 113002 h 1157500"/>
              <a:gd name="connsiteX113" fmla="*/ 9203241 w 12192000"/>
              <a:gd name="connsiteY113" fmla="*/ 111713 h 1157500"/>
              <a:gd name="connsiteX114" fmla="*/ 9415584 w 12192000"/>
              <a:gd name="connsiteY114" fmla="*/ 157156 h 1157500"/>
              <a:gd name="connsiteX115" fmla="*/ 9505102 w 12192000"/>
              <a:gd name="connsiteY115" fmla="*/ 141042 h 1157500"/>
              <a:gd name="connsiteX116" fmla="*/ 9643040 w 12192000"/>
              <a:gd name="connsiteY116" fmla="*/ 158233 h 1157500"/>
              <a:gd name="connsiteX117" fmla="*/ 9762999 w 12192000"/>
              <a:gd name="connsiteY117" fmla="*/ 162623 h 1157500"/>
              <a:gd name="connsiteX118" fmla="*/ 9776183 w 12192000"/>
              <a:gd name="connsiteY118" fmla="*/ 162191 h 1157500"/>
              <a:gd name="connsiteX119" fmla="*/ 9780532 w 12192000"/>
              <a:gd name="connsiteY119" fmla="*/ 155823 h 1157500"/>
              <a:gd name="connsiteX120" fmla="*/ 9910588 w 12192000"/>
              <a:gd name="connsiteY120" fmla="*/ 154327 h 1157500"/>
              <a:gd name="connsiteX121" fmla="*/ 9924173 w 12192000"/>
              <a:gd name="connsiteY121" fmla="*/ 158591 h 1157500"/>
              <a:gd name="connsiteX122" fmla="*/ 10010969 w 12192000"/>
              <a:gd name="connsiteY122" fmla="*/ 155802 h 1157500"/>
              <a:gd name="connsiteX123" fmla="*/ 10070699 w 12192000"/>
              <a:gd name="connsiteY123" fmla="*/ 157854 h 1157500"/>
              <a:gd name="connsiteX124" fmla="*/ 10155104 w 12192000"/>
              <a:gd name="connsiteY124" fmla="*/ 151613 h 1157500"/>
              <a:gd name="connsiteX125" fmla="*/ 10250982 w 12192000"/>
              <a:gd name="connsiteY125" fmla="*/ 128642 h 1157500"/>
              <a:gd name="connsiteX126" fmla="*/ 10343301 w 12192000"/>
              <a:gd name="connsiteY126" fmla="*/ 90884 h 1157500"/>
              <a:gd name="connsiteX127" fmla="*/ 10366625 w 12192000"/>
              <a:gd name="connsiteY127" fmla="*/ 79428 h 1157500"/>
              <a:gd name="connsiteX128" fmla="*/ 10433505 w 12192000"/>
              <a:gd name="connsiteY128" fmla="*/ 65000 h 1157500"/>
              <a:gd name="connsiteX129" fmla="*/ 10547510 w 12192000"/>
              <a:gd name="connsiteY129" fmla="*/ 47246 h 1157500"/>
              <a:gd name="connsiteX130" fmla="*/ 10588150 w 12192000"/>
              <a:gd name="connsiteY130" fmla="*/ 32287 h 1157500"/>
              <a:gd name="connsiteX131" fmla="*/ 10589457 w 12192000"/>
              <a:gd name="connsiteY131" fmla="*/ 25296 h 1157500"/>
              <a:gd name="connsiteX132" fmla="*/ 10699976 w 12192000"/>
              <a:gd name="connsiteY132" fmla="*/ 43345 h 1157500"/>
              <a:gd name="connsiteX133" fmla="*/ 10812237 w 12192000"/>
              <a:gd name="connsiteY133" fmla="*/ 46327 h 1157500"/>
              <a:gd name="connsiteX134" fmla="*/ 10869837 w 12192000"/>
              <a:gd name="connsiteY134" fmla="*/ 65795 h 1157500"/>
              <a:gd name="connsiteX135" fmla="*/ 10881770 w 12192000"/>
              <a:gd name="connsiteY135" fmla="*/ 73672 h 1157500"/>
              <a:gd name="connsiteX136" fmla="*/ 10896899 w 12192000"/>
              <a:gd name="connsiteY136" fmla="*/ 70731 h 1157500"/>
              <a:gd name="connsiteX137" fmla="*/ 10901748 w 12192000"/>
              <a:gd name="connsiteY137" fmla="*/ 66352 h 1157500"/>
              <a:gd name="connsiteX138" fmla="*/ 10947419 w 12192000"/>
              <a:gd name="connsiteY138" fmla="*/ 83316 h 1157500"/>
              <a:gd name="connsiteX139" fmla="*/ 10953034 w 12192000"/>
              <a:gd name="connsiteY139" fmla="*/ 84438 h 1157500"/>
              <a:gd name="connsiteX140" fmla="*/ 10992070 w 12192000"/>
              <a:gd name="connsiteY140" fmla="*/ 88841 h 1157500"/>
              <a:gd name="connsiteX141" fmla="*/ 11112372 w 12192000"/>
              <a:gd name="connsiteY141" fmla="*/ 82247 h 1157500"/>
              <a:gd name="connsiteX142" fmla="*/ 11147719 w 12192000"/>
              <a:gd name="connsiteY142" fmla="*/ 80560 h 1157500"/>
              <a:gd name="connsiteX143" fmla="*/ 11172617 w 12192000"/>
              <a:gd name="connsiteY143" fmla="*/ 76265 h 1157500"/>
              <a:gd name="connsiteX144" fmla="*/ 11240397 w 12192000"/>
              <a:gd name="connsiteY144" fmla="*/ 81830 h 1157500"/>
              <a:gd name="connsiteX145" fmla="*/ 11270034 w 12192000"/>
              <a:gd name="connsiteY145" fmla="*/ 91947 h 1157500"/>
              <a:gd name="connsiteX146" fmla="*/ 11293091 w 12192000"/>
              <a:gd name="connsiteY146" fmla="*/ 92042 h 1157500"/>
              <a:gd name="connsiteX147" fmla="*/ 11310949 w 12192000"/>
              <a:gd name="connsiteY147" fmla="*/ 97842 h 1157500"/>
              <a:gd name="connsiteX148" fmla="*/ 11345279 w 12192000"/>
              <a:gd name="connsiteY148" fmla="*/ 95451 h 1157500"/>
              <a:gd name="connsiteX149" fmla="*/ 11354597 w 12192000"/>
              <a:gd name="connsiteY149" fmla="*/ 97953 h 1157500"/>
              <a:gd name="connsiteX150" fmla="*/ 11367725 w 12192000"/>
              <a:gd name="connsiteY150" fmla="*/ 97999 h 1157500"/>
              <a:gd name="connsiteX151" fmla="*/ 11399832 w 12192000"/>
              <a:gd name="connsiteY151" fmla="*/ 110616 h 1157500"/>
              <a:gd name="connsiteX152" fmla="*/ 11487595 w 12192000"/>
              <a:gd name="connsiteY152" fmla="*/ 152322 h 1157500"/>
              <a:gd name="connsiteX153" fmla="*/ 11590850 w 12192000"/>
              <a:gd name="connsiteY153" fmla="*/ 238552 h 1157500"/>
              <a:gd name="connsiteX154" fmla="*/ 11736204 w 12192000"/>
              <a:gd name="connsiteY154" fmla="*/ 277509 h 1157500"/>
              <a:gd name="connsiteX155" fmla="*/ 11760331 w 12192000"/>
              <a:gd name="connsiteY155" fmla="*/ 291936 h 1157500"/>
              <a:gd name="connsiteX156" fmla="*/ 11819139 w 12192000"/>
              <a:gd name="connsiteY156" fmla="*/ 304143 h 1157500"/>
              <a:gd name="connsiteX157" fmla="*/ 11821967 w 12192000"/>
              <a:gd name="connsiteY157" fmla="*/ 305790 h 1157500"/>
              <a:gd name="connsiteX158" fmla="*/ 11847125 w 12192000"/>
              <a:gd name="connsiteY158" fmla="*/ 297401 h 1157500"/>
              <a:gd name="connsiteX159" fmla="*/ 11980134 w 12192000"/>
              <a:gd name="connsiteY159" fmla="*/ 321911 h 1157500"/>
              <a:gd name="connsiteX160" fmla="*/ 12174576 w 12192000"/>
              <a:gd name="connsiteY160" fmla="*/ 376108 h 1157500"/>
              <a:gd name="connsiteX161" fmla="*/ 12192000 w 12192000"/>
              <a:gd name="connsiteY161" fmla="*/ 379233 h 1157500"/>
              <a:gd name="connsiteX162" fmla="*/ 12192000 w 12192000"/>
              <a:gd name="connsiteY162" fmla="*/ 1157500 h 1157500"/>
              <a:gd name="connsiteX163" fmla="*/ 0 w 12192000"/>
              <a:gd name="connsiteY163" fmla="*/ 1157500 h 1157500"/>
              <a:gd name="connsiteX164" fmla="*/ 0 w 12192000"/>
              <a:gd name="connsiteY164" fmla="*/ 483545 h 1157500"/>
              <a:gd name="connsiteX165" fmla="*/ 5331 w 12192000"/>
              <a:gd name="connsiteY165" fmla="*/ 482797 h 1157500"/>
              <a:gd name="connsiteX166" fmla="*/ 39902 w 12192000"/>
              <a:gd name="connsiteY166" fmla="*/ 472284 h 1157500"/>
              <a:gd name="connsiteX167" fmla="*/ 117880 w 12192000"/>
              <a:gd name="connsiteY167" fmla="*/ 420956 h 1157500"/>
              <a:gd name="connsiteX168" fmla="*/ 238140 w 12192000"/>
              <a:gd name="connsiteY168" fmla="*/ 379297 h 1157500"/>
              <a:gd name="connsiteX169" fmla="*/ 249589 w 12192000"/>
              <a:gd name="connsiteY169" fmla="*/ 379517 h 1157500"/>
              <a:gd name="connsiteX170" fmla="*/ 296963 w 12192000"/>
              <a:gd name="connsiteY170" fmla="*/ 356102 h 1157500"/>
              <a:gd name="connsiteX171" fmla="*/ 339235 w 12192000"/>
              <a:gd name="connsiteY171" fmla="*/ 324425 h 1157500"/>
              <a:gd name="connsiteX172" fmla="*/ 447152 w 12192000"/>
              <a:gd name="connsiteY172" fmla="*/ 327423 h 1157500"/>
              <a:gd name="connsiteX173" fmla="*/ 475247 w 12192000"/>
              <a:gd name="connsiteY173" fmla="*/ 336714 h 1157500"/>
              <a:gd name="connsiteX174" fmla="*/ 477967 w 12192000"/>
              <a:gd name="connsiteY174" fmla="*/ 337960 h 1157500"/>
              <a:gd name="connsiteX175" fmla="*/ 703732 w 12192000"/>
              <a:gd name="connsiteY175" fmla="*/ 316599 h 1157500"/>
              <a:gd name="connsiteX176" fmla="*/ 853391 w 12192000"/>
              <a:gd name="connsiteY176" fmla="*/ 303591 h 1157500"/>
              <a:gd name="connsiteX177" fmla="*/ 925332 w 12192000"/>
              <a:gd name="connsiteY177" fmla="*/ 298686 h 1157500"/>
              <a:gd name="connsiteX178" fmla="*/ 941286 w 12192000"/>
              <a:gd name="connsiteY178" fmla="*/ 288932 h 1157500"/>
              <a:gd name="connsiteX179" fmla="*/ 950845 w 12192000"/>
              <a:gd name="connsiteY179" fmla="*/ 286595 h 1157500"/>
              <a:gd name="connsiteX180" fmla="*/ 953292 w 12192000"/>
              <a:gd name="connsiteY180" fmla="*/ 280892 h 1157500"/>
              <a:gd name="connsiteX181" fmla="*/ 967499 w 12192000"/>
              <a:gd name="connsiteY181" fmla="*/ 273760 h 1157500"/>
              <a:gd name="connsiteX182" fmla="*/ 1069267 w 12192000"/>
              <a:gd name="connsiteY182" fmla="*/ 262766 h 1157500"/>
              <a:gd name="connsiteX183" fmla="*/ 1138407 w 12192000"/>
              <a:gd name="connsiteY183" fmla="*/ 246567 h 1157500"/>
              <a:gd name="connsiteX184" fmla="*/ 1164931 w 12192000"/>
              <a:gd name="connsiteY184" fmla="*/ 238622 h 1157500"/>
              <a:gd name="connsiteX185" fmla="*/ 1211622 w 12192000"/>
              <a:gd name="connsiteY185" fmla="*/ 220676 h 1157500"/>
              <a:gd name="connsiteX186" fmla="*/ 1274567 w 12192000"/>
              <a:gd name="connsiteY186" fmla="*/ 203380 h 1157500"/>
              <a:gd name="connsiteX187" fmla="*/ 1325029 w 12192000"/>
              <a:gd name="connsiteY187" fmla="*/ 207937 h 1157500"/>
              <a:gd name="connsiteX188" fmla="*/ 1356805 w 12192000"/>
              <a:gd name="connsiteY188" fmla="*/ 203622 h 1157500"/>
              <a:gd name="connsiteX189" fmla="*/ 1468752 w 12192000"/>
              <a:gd name="connsiteY189" fmla="*/ 214604 h 1157500"/>
              <a:gd name="connsiteX190" fmla="*/ 1650750 w 12192000"/>
              <a:gd name="connsiteY190" fmla="*/ 165090 h 1157500"/>
              <a:gd name="connsiteX191" fmla="*/ 1655056 w 12192000"/>
              <a:gd name="connsiteY191" fmla="*/ 172106 h 1157500"/>
              <a:gd name="connsiteX192" fmla="*/ 1683220 w 12192000"/>
              <a:gd name="connsiteY192" fmla="*/ 169652 h 1157500"/>
              <a:gd name="connsiteX193" fmla="*/ 1685599 w 12192000"/>
              <a:gd name="connsiteY193" fmla="*/ 165388 h 1157500"/>
              <a:gd name="connsiteX194" fmla="*/ 1735783 w 12192000"/>
              <a:gd name="connsiteY194" fmla="*/ 177400 h 1157500"/>
              <a:gd name="connsiteX195" fmla="*/ 1797102 w 12192000"/>
              <a:gd name="connsiteY195" fmla="*/ 182289 h 1157500"/>
              <a:gd name="connsiteX196" fmla="*/ 1845638 w 12192000"/>
              <a:gd name="connsiteY196" fmla="*/ 163774 h 1157500"/>
              <a:gd name="connsiteX197" fmla="*/ 1848980 w 12192000"/>
              <a:gd name="connsiteY197" fmla="*/ 167516 h 1157500"/>
              <a:gd name="connsiteX198" fmla="*/ 1880587 w 12192000"/>
              <a:gd name="connsiteY198" fmla="*/ 165506 h 1157500"/>
              <a:gd name="connsiteX199" fmla="*/ 1995803 w 12192000"/>
              <a:gd name="connsiteY199" fmla="*/ 131847 h 1157500"/>
              <a:gd name="connsiteX200" fmla="*/ 2057448 w 12192000"/>
              <a:gd name="connsiteY200" fmla="*/ 128650 h 1157500"/>
              <a:gd name="connsiteX201" fmla="*/ 2119088 w 12192000"/>
              <a:gd name="connsiteY201" fmla="*/ 113508 h 1157500"/>
              <a:gd name="connsiteX202" fmla="*/ 2138831 w 12192000"/>
              <a:gd name="connsiteY202" fmla="*/ 116194 h 1157500"/>
              <a:gd name="connsiteX203" fmla="*/ 2214259 w 12192000"/>
              <a:gd name="connsiteY203" fmla="*/ 110542 h 1157500"/>
              <a:gd name="connsiteX204" fmla="*/ 2264911 w 12192000"/>
              <a:gd name="connsiteY204" fmla="*/ 101639 h 1157500"/>
              <a:gd name="connsiteX205" fmla="*/ 2454058 w 12192000"/>
              <a:gd name="connsiteY205" fmla="*/ 67266 h 1157500"/>
              <a:gd name="connsiteX206" fmla="*/ 2534188 w 12192000"/>
              <a:gd name="connsiteY206" fmla="*/ 63730 h 1157500"/>
              <a:gd name="connsiteX207" fmla="*/ 2616912 w 12192000"/>
              <a:gd name="connsiteY207" fmla="*/ 44757 h 1157500"/>
              <a:gd name="connsiteX208" fmla="*/ 2698592 w 12192000"/>
              <a:gd name="connsiteY208" fmla="*/ 35873 h 1157500"/>
              <a:gd name="connsiteX209" fmla="*/ 2891953 w 12192000"/>
              <a:gd name="connsiteY209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30230 w 12192000"/>
              <a:gd name="connsiteY68" fmla="*/ 159715 h 1157500"/>
              <a:gd name="connsiteX69" fmla="*/ 7058714 w 12192000"/>
              <a:gd name="connsiteY69" fmla="*/ 175992 h 1157500"/>
              <a:gd name="connsiteX70" fmla="*/ 7060499 w 12192000"/>
              <a:gd name="connsiteY70" fmla="*/ 176063 h 1157500"/>
              <a:gd name="connsiteX71" fmla="*/ 7176563 w 12192000"/>
              <a:gd name="connsiteY71" fmla="*/ 173244 h 1157500"/>
              <a:gd name="connsiteX72" fmla="*/ 7205529 w 12192000"/>
              <a:gd name="connsiteY72" fmla="*/ 181011 h 1157500"/>
              <a:gd name="connsiteX73" fmla="*/ 7310118 w 12192000"/>
              <a:gd name="connsiteY73" fmla="*/ 162605 h 1157500"/>
              <a:gd name="connsiteX74" fmla="*/ 7673859 w 12192000"/>
              <a:gd name="connsiteY74" fmla="*/ 150336 h 1157500"/>
              <a:gd name="connsiteX75" fmla="*/ 7692748 w 12192000"/>
              <a:gd name="connsiteY75" fmla="*/ 161537 h 1157500"/>
              <a:gd name="connsiteX76" fmla="*/ 7756672 w 12192000"/>
              <a:gd name="connsiteY76" fmla="*/ 157372 h 1157500"/>
              <a:gd name="connsiteX77" fmla="*/ 7974189 w 12192000"/>
              <a:gd name="connsiteY77" fmla="*/ 154819 h 1157500"/>
              <a:gd name="connsiteX78" fmla="*/ 8101969 w 12192000"/>
              <a:gd name="connsiteY78" fmla="*/ 144495 h 1157500"/>
              <a:gd name="connsiteX79" fmla="*/ 8106826 w 12192000"/>
              <a:gd name="connsiteY79" fmla="*/ 139853 h 1157500"/>
              <a:gd name="connsiteX80" fmla="*/ 8162058 w 12192000"/>
              <a:gd name="connsiteY80" fmla="*/ 96704 h 1157500"/>
              <a:gd name="connsiteX81" fmla="*/ 8184568 w 12192000"/>
              <a:gd name="connsiteY81" fmla="*/ 93990 h 1157500"/>
              <a:gd name="connsiteX82" fmla="*/ 8228227 w 12192000"/>
              <a:gd name="connsiteY82" fmla="*/ 105972 h 1157500"/>
              <a:gd name="connsiteX83" fmla="*/ 8237963 w 12192000"/>
              <a:gd name="connsiteY83" fmla="*/ 106996 h 1157500"/>
              <a:gd name="connsiteX84" fmla="*/ 8248358 w 12192000"/>
              <a:gd name="connsiteY84" fmla="*/ 106062 h 1157500"/>
              <a:gd name="connsiteX85" fmla="*/ 8249309 w 12192000"/>
              <a:gd name="connsiteY85" fmla="*/ 106698 h 1157500"/>
              <a:gd name="connsiteX86" fmla="*/ 8249997 w 12192000"/>
              <a:gd name="connsiteY86" fmla="*/ 105915 h 1157500"/>
              <a:gd name="connsiteX87" fmla="*/ 8272162 w 12192000"/>
              <a:gd name="connsiteY87" fmla="*/ 103924 h 1157500"/>
              <a:gd name="connsiteX88" fmla="*/ 8292349 w 12192000"/>
              <a:gd name="connsiteY88" fmla="*/ 97480 h 1157500"/>
              <a:gd name="connsiteX89" fmla="*/ 8307239 w 12192000"/>
              <a:gd name="connsiteY89" fmla="*/ 94591 h 1157500"/>
              <a:gd name="connsiteX90" fmla="*/ 8339282 w 12192000"/>
              <a:gd name="connsiteY90" fmla="*/ 108942 h 1157500"/>
              <a:gd name="connsiteX91" fmla="*/ 8346156 w 12192000"/>
              <a:gd name="connsiteY91" fmla="*/ 111227 h 1157500"/>
              <a:gd name="connsiteX92" fmla="*/ 8346467 w 12192000"/>
              <a:gd name="connsiteY92" fmla="*/ 111024 h 1157500"/>
              <a:gd name="connsiteX93" fmla="*/ 8354069 w 12192000"/>
              <a:gd name="connsiteY93" fmla="*/ 112942 h 1157500"/>
              <a:gd name="connsiteX94" fmla="*/ 8358687 w 12192000"/>
              <a:gd name="connsiteY94" fmla="*/ 115393 h 1157500"/>
              <a:gd name="connsiteX95" fmla="*/ 8433385 w 12192000"/>
              <a:gd name="connsiteY95" fmla="*/ 99669 h 1157500"/>
              <a:gd name="connsiteX96" fmla="*/ 8533779 w 12192000"/>
              <a:gd name="connsiteY96" fmla="*/ 98374 h 1157500"/>
              <a:gd name="connsiteX97" fmla="*/ 8632833 w 12192000"/>
              <a:gd name="connsiteY97" fmla="*/ 100532 h 1157500"/>
              <a:gd name="connsiteX98" fmla="*/ 8668523 w 12192000"/>
              <a:gd name="connsiteY98" fmla="*/ 102979 h 1157500"/>
              <a:gd name="connsiteX99" fmla="*/ 8732893 w 12192000"/>
              <a:gd name="connsiteY99" fmla="*/ 99991 h 1157500"/>
              <a:gd name="connsiteX100" fmla="*/ 8764071 w 12192000"/>
              <a:gd name="connsiteY100" fmla="*/ 94587 h 1157500"/>
              <a:gd name="connsiteX101" fmla="*/ 8767004 w 12192000"/>
              <a:gd name="connsiteY101" fmla="*/ 91519 h 1157500"/>
              <a:gd name="connsiteX102" fmla="*/ 8772553 w 12192000"/>
              <a:gd name="connsiteY102" fmla="*/ 90314 h 1157500"/>
              <a:gd name="connsiteX103" fmla="*/ 8787201 w 12192000"/>
              <a:gd name="connsiteY103" fmla="*/ 92033 h 1157500"/>
              <a:gd name="connsiteX104" fmla="*/ 8792624 w 12192000"/>
              <a:gd name="connsiteY104" fmla="*/ 93503 h 1157500"/>
              <a:gd name="connsiteX105" fmla="*/ 8800741 w 12192000"/>
              <a:gd name="connsiteY105" fmla="*/ 93897 h 1157500"/>
              <a:gd name="connsiteX106" fmla="*/ 8800966 w 12192000"/>
              <a:gd name="connsiteY106" fmla="*/ 93645 h 1157500"/>
              <a:gd name="connsiteX107" fmla="*/ 8808513 w 12192000"/>
              <a:gd name="connsiteY107" fmla="*/ 94530 h 1157500"/>
              <a:gd name="connsiteX108" fmla="*/ 8845110 w 12192000"/>
              <a:gd name="connsiteY108" fmla="*/ 102179 h 1157500"/>
              <a:gd name="connsiteX109" fmla="*/ 8917529 w 12192000"/>
              <a:gd name="connsiteY109" fmla="*/ 76373 h 1157500"/>
              <a:gd name="connsiteX110" fmla="*/ 9026654 w 12192000"/>
              <a:gd name="connsiteY110" fmla="*/ 93420 h 1157500"/>
              <a:gd name="connsiteX111" fmla="*/ 9088505 w 12192000"/>
              <a:gd name="connsiteY111" fmla="*/ 113002 h 1157500"/>
              <a:gd name="connsiteX112" fmla="*/ 9203241 w 12192000"/>
              <a:gd name="connsiteY112" fmla="*/ 111713 h 1157500"/>
              <a:gd name="connsiteX113" fmla="*/ 9415584 w 12192000"/>
              <a:gd name="connsiteY113" fmla="*/ 157156 h 1157500"/>
              <a:gd name="connsiteX114" fmla="*/ 9505102 w 12192000"/>
              <a:gd name="connsiteY114" fmla="*/ 141042 h 1157500"/>
              <a:gd name="connsiteX115" fmla="*/ 9643040 w 12192000"/>
              <a:gd name="connsiteY115" fmla="*/ 158233 h 1157500"/>
              <a:gd name="connsiteX116" fmla="*/ 9762999 w 12192000"/>
              <a:gd name="connsiteY116" fmla="*/ 162623 h 1157500"/>
              <a:gd name="connsiteX117" fmla="*/ 9776183 w 12192000"/>
              <a:gd name="connsiteY117" fmla="*/ 162191 h 1157500"/>
              <a:gd name="connsiteX118" fmla="*/ 9780532 w 12192000"/>
              <a:gd name="connsiteY118" fmla="*/ 155823 h 1157500"/>
              <a:gd name="connsiteX119" fmla="*/ 9910588 w 12192000"/>
              <a:gd name="connsiteY119" fmla="*/ 154327 h 1157500"/>
              <a:gd name="connsiteX120" fmla="*/ 9924173 w 12192000"/>
              <a:gd name="connsiteY120" fmla="*/ 158591 h 1157500"/>
              <a:gd name="connsiteX121" fmla="*/ 10010969 w 12192000"/>
              <a:gd name="connsiteY121" fmla="*/ 155802 h 1157500"/>
              <a:gd name="connsiteX122" fmla="*/ 10070699 w 12192000"/>
              <a:gd name="connsiteY122" fmla="*/ 157854 h 1157500"/>
              <a:gd name="connsiteX123" fmla="*/ 10155104 w 12192000"/>
              <a:gd name="connsiteY123" fmla="*/ 151613 h 1157500"/>
              <a:gd name="connsiteX124" fmla="*/ 10250982 w 12192000"/>
              <a:gd name="connsiteY124" fmla="*/ 128642 h 1157500"/>
              <a:gd name="connsiteX125" fmla="*/ 10343301 w 12192000"/>
              <a:gd name="connsiteY125" fmla="*/ 90884 h 1157500"/>
              <a:gd name="connsiteX126" fmla="*/ 10366625 w 12192000"/>
              <a:gd name="connsiteY126" fmla="*/ 79428 h 1157500"/>
              <a:gd name="connsiteX127" fmla="*/ 10433505 w 12192000"/>
              <a:gd name="connsiteY127" fmla="*/ 65000 h 1157500"/>
              <a:gd name="connsiteX128" fmla="*/ 10547510 w 12192000"/>
              <a:gd name="connsiteY128" fmla="*/ 47246 h 1157500"/>
              <a:gd name="connsiteX129" fmla="*/ 10588150 w 12192000"/>
              <a:gd name="connsiteY129" fmla="*/ 32287 h 1157500"/>
              <a:gd name="connsiteX130" fmla="*/ 10589457 w 12192000"/>
              <a:gd name="connsiteY130" fmla="*/ 25296 h 1157500"/>
              <a:gd name="connsiteX131" fmla="*/ 10699976 w 12192000"/>
              <a:gd name="connsiteY131" fmla="*/ 43345 h 1157500"/>
              <a:gd name="connsiteX132" fmla="*/ 10812237 w 12192000"/>
              <a:gd name="connsiteY132" fmla="*/ 46327 h 1157500"/>
              <a:gd name="connsiteX133" fmla="*/ 10869837 w 12192000"/>
              <a:gd name="connsiteY133" fmla="*/ 65795 h 1157500"/>
              <a:gd name="connsiteX134" fmla="*/ 10881770 w 12192000"/>
              <a:gd name="connsiteY134" fmla="*/ 73672 h 1157500"/>
              <a:gd name="connsiteX135" fmla="*/ 10896899 w 12192000"/>
              <a:gd name="connsiteY135" fmla="*/ 70731 h 1157500"/>
              <a:gd name="connsiteX136" fmla="*/ 10901748 w 12192000"/>
              <a:gd name="connsiteY136" fmla="*/ 66352 h 1157500"/>
              <a:gd name="connsiteX137" fmla="*/ 10947419 w 12192000"/>
              <a:gd name="connsiteY137" fmla="*/ 83316 h 1157500"/>
              <a:gd name="connsiteX138" fmla="*/ 10953034 w 12192000"/>
              <a:gd name="connsiteY138" fmla="*/ 84438 h 1157500"/>
              <a:gd name="connsiteX139" fmla="*/ 10992070 w 12192000"/>
              <a:gd name="connsiteY139" fmla="*/ 88841 h 1157500"/>
              <a:gd name="connsiteX140" fmla="*/ 11112372 w 12192000"/>
              <a:gd name="connsiteY140" fmla="*/ 82247 h 1157500"/>
              <a:gd name="connsiteX141" fmla="*/ 11147719 w 12192000"/>
              <a:gd name="connsiteY141" fmla="*/ 80560 h 1157500"/>
              <a:gd name="connsiteX142" fmla="*/ 11172617 w 12192000"/>
              <a:gd name="connsiteY142" fmla="*/ 76265 h 1157500"/>
              <a:gd name="connsiteX143" fmla="*/ 11240397 w 12192000"/>
              <a:gd name="connsiteY143" fmla="*/ 81830 h 1157500"/>
              <a:gd name="connsiteX144" fmla="*/ 11270034 w 12192000"/>
              <a:gd name="connsiteY144" fmla="*/ 91947 h 1157500"/>
              <a:gd name="connsiteX145" fmla="*/ 11293091 w 12192000"/>
              <a:gd name="connsiteY145" fmla="*/ 92042 h 1157500"/>
              <a:gd name="connsiteX146" fmla="*/ 11310949 w 12192000"/>
              <a:gd name="connsiteY146" fmla="*/ 97842 h 1157500"/>
              <a:gd name="connsiteX147" fmla="*/ 11345279 w 12192000"/>
              <a:gd name="connsiteY147" fmla="*/ 95451 h 1157500"/>
              <a:gd name="connsiteX148" fmla="*/ 11354597 w 12192000"/>
              <a:gd name="connsiteY148" fmla="*/ 97953 h 1157500"/>
              <a:gd name="connsiteX149" fmla="*/ 11367725 w 12192000"/>
              <a:gd name="connsiteY149" fmla="*/ 97999 h 1157500"/>
              <a:gd name="connsiteX150" fmla="*/ 11399832 w 12192000"/>
              <a:gd name="connsiteY150" fmla="*/ 110616 h 1157500"/>
              <a:gd name="connsiteX151" fmla="*/ 11487595 w 12192000"/>
              <a:gd name="connsiteY151" fmla="*/ 152322 h 1157500"/>
              <a:gd name="connsiteX152" fmla="*/ 11590850 w 12192000"/>
              <a:gd name="connsiteY152" fmla="*/ 238552 h 1157500"/>
              <a:gd name="connsiteX153" fmla="*/ 11736204 w 12192000"/>
              <a:gd name="connsiteY153" fmla="*/ 277509 h 1157500"/>
              <a:gd name="connsiteX154" fmla="*/ 11760331 w 12192000"/>
              <a:gd name="connsiteY154" fmla="*/ 291936 h 1157500"/>
              <a:gd name="connsiteX155" fmla="*/ 11819139 w 12192000"/>
              <a:gd name="connsiteY155" fmla="*/ 304143 h 1157500"/>
              <a:gd name="connsiteX156" fmla="*/ 11821967 w 12192000"/>
              <a:gd name="connsiteY156" fmla="*/ 305790 h 1157500"/>
              <a:gd name="connsiteX157" fmla="*/ 11847125 w 12192000"/>
              <a:gd name="connsiteY157" fmla="*/ 297401 h 1157500"/>
              <a:gd name="connsiteX158" fmla="*/ 11980134 w 12192000"/>
              <a:gd name="connsiteY158" fmla="*/ 321911 h 1157500"/>
              <a:gd name="connsiteX159" fmla="*/ 12174576 w 12192000"/>
              <a:gd name="connsiteY159" fmla="*/ 376108 h 1157500"/>
              <a:gd name="connsiteX160" fmla="*/ 12192000 w 12192000"/>
              <a:gd name="connsiteY160" fmla="*/ 379233 h 1157500"/>
              <a:gd name="connsiteX161" fmla="*/ 12192000 w 12192000"/>
              <a:gd name="connsiteY161" fmla="*/ 1157500 h 1157500"/>
              <a:gd name="connsiteX162" fmla="*/ 0 w 12192000"/>
              <a:gd name="connsiteY162" fmla="*/ 1157500 h 1157500"/>
              <a:gd name="connsiteX163" fmla="*/ 0 w 12192000"/>
              <a:gd name="connsiteY163" fmla="*/ 483545 h 1157500"/>
              <a:gd name="connsiteX164" fmla="*/ 5331 w 12192000"/>
              <a:gd name="connsiteY164" fmla="*/ 482797 h 1157500"/>
              <a:gd name="connsiteX165" fmla="*/ 39902 w 12192000"/>
              <a:gd name="connsiteY165" fmla="*/ 472284 h 1157500"/>
              <a:gd name="connsiteX166" fmla="*/ 117880 w 12192000"/>
              <a:gd name="connsiteY166" fmla="*/ 420956 h 1157500"/>
              <a:gd name="connsiteX167" fmla="*/ 238140 w 12192000"/>
              <a:gd name="connsiteY167" fmla="*/ 379297 h 1157500"/>
              <a:gd name="connsiteX168" fmla="*/ 249589 w 12192000"/>
              <a:gd name="connsiteY168" fmla="*/ 379517 h 1157500"/>
              <a:gd name="connsiteX169" fmla="*/ 296963 w 12192000"/>
              <a:gd name="connsiteY169" fmla="*/ 356102 h 1157500"/>
              <a:gd name="connsiteX170" fmla="*/ 339235 w 12192000"/>
              <a:gd name="connsiteY170" fmla="*/ 324425 h 1157500"/>
              <a:gd name="connsiteX171" fmla="*/ 447152 w 12192000"/>
              <a:gd name="connsiteY171" fmla="*/ 327423 h 1157500"/>
              <a:gd name="connsiteX172" fmla="*/ 475247 w 12192000"/>
              <a:gd name="connsiteY172" fmla="*/ 336714 h 1157500"/>
              <a:gd name="connsiteX173" fmla="*/ 477967 w 12192000"/>
              <a:gd name="connsiteY173" fmla="*/ 337960 h 1157500"/>
              <a:gd name="connsiteX174" fmla="*/ 703732 w 12192000"/>
              <a:gd name="connsiteY174" fmla="*/ 316599 h 1157500"/>
              <a:gd name="connsiteX175" fmla="*/ 853391 w 12192000"/>
              <a:gd name="connsiteY175" fmla="*/ 303591 h 1157500"/>
              <a:gd name="connsiteX176" fmla="*/ 925332 w 12192000"/>
              <a:gd name="connsiteY176" fmla="*/ 298686 h 1157500"/>
              <a:gd name="connsiteX177" fmla="*/ 941286 w 12192000"/>
              <a:gd name="connsiteY177" fmla="*/ 288932 h 1157500"/>
              <a:gd name="connsiteX178" fmla="*/ 950845 w 12192000"/>
              <a:gd name="connsiteY178" fmla="*/ 286595 h 1157500"/>
              <a:gd name="connsiteX179" fmla="*/ 953292 w 12192000"/>
              <a:gd name="connsiteY179" fmla="*/ 280892 h 1157500"/>
              <a:gd name="connsiteX180" fmla="*/ 967499 w 12192000"/>
              <a:gd name="connsiteY180" fmla="*/ 273760 h 1157500"/>
              <a:gd name="connsiteX181" fmla="*/ 1069267 w 12192000"/>
              <a:gd name="connsiteY181" fmla="*/ 262766 h 1157500"/>
              <a:gd name="connsiteX182" fmla="*/ 1138407 w 12192000"/>
              <a:gd name="connsiteY182" fmla="*/ 246567 h 1157500"/>
              <a:gd name="connsiteX183" fmla="*/ 1164931 w 12192000"/>
              <a:gd name="connsiteY183" fmla="*/ 238622 h 1157500"/>
              <a:gd name="connsiteX184" fmla="*/ 1211622 w 12192000"/>
              <a:gd name="connsiteY184" fmla="*/ 220676 h 1157500"/>
              <a:gd name="connsiteX185" fmla="*/ 1274567 w 12192000"/>
              <a:gd name="connsiteY185" fmla="*/ 203380 h 1157500"/>
              <a:gd name="connsiteX186" fmla="*/ 1325029 w 12192000"/>
              <a:gd name="connsiteY186" fmla="*/ 207937 h 1157500"/>
              <a:gd name="connsiteX187" fmla="*/ 1356805 w 12192000"/>
              <a:gd name="connsiteY187" fmla="*/ 203622 h 1157500"/>
              <a:gd name="connsiteX188" fmla="*/ 1468752 w 12192000"/>
              <a:gd name="connsiteY188" fmla="*/ 214604 h 1157500"/>
              <a:gd name="connsiteX189" fmla="*/ 1650750 w 12192000"/>
              <a:gd name="connsiteY189" fmla="*/ 165090 h 1157500"/>
              <a:gd name="connsiteX190" fmla="*/ 1655056 w 12192000"/>
              <a:gd name="connsiteY190" fmla="*/ 172106 h 1157500"/>
              <a:gd name="connsiteX191" fmla="*/ 1683220 w 12192000"/>
              <a:gd name="connsiteY191" fmla="*/ 169652 h 1157500"/>
              <a:gd name="connsiteX192" fmla="*/ 1685599 w 12192000"/>
              <a:gd name="connsiteY192" fmla="*/ 165388 h 1157500"/>
              <a:gd name="connsiteX193" fmla="*/ 1735783 w 12192000"/>
              <a:gd name="connsiteY193" fmla="*/ 177400 h 1157500"/>
              <a:gd name="connsiteX194" fmla="*/ 1797102 w 12192000"/>
              <a:gd name="connsiteY194" fmla="*/ 182289 h 1157500"/>
              <a:gd name="connsiteX195" fmla="*/ 1845638 w 12192000"/>
              <a:gd name="connsiteY195" fmla="*/ 163774 h 1157500"/>
              <a:gd name="connsiteX196" fmla="*/ 1848980 w 12192000"/>
              <a:gd name="connsiteY196" fmla="*/ 167516 h 1157500"/>
              <a:gd name="connsiteX197" fmla="*/ 1880587 w 12192000"/>
              <a:gd name="connsiteY197" fmla="*/ 165506 h 1157500"/>
              <a:gd name="connsiteX198" fmla="*/ 1995803 w 12192000"/>
              <a:gd name="connsiteY198" fmla="*/ 131847 h 1157500"/>
              <a:gd name="connsiteX199" fmla="*/ 2057448 w 12192000"/>
              <a:gd name="connsiteY199" fmla="*/ 128650 h 1157500"/>
              <a:gd name="connsiteX200" fmla="*/ 2119088 w 12192000"/>
              <a:gd name="connsiteY200" fmla="*/ 113508 h 1157500"/>
              <a:gd name="connsiteX201" fmla="*/ 2138831 w 12192000"/>
              <a:gd name="connsiteY201" fmla="*/ 116194 h 1157500"/>
              <a:gd name="connsiteX202" fmla="*/ 2214259 w 12192000"/>
              <a:gd name="connsiteY202" fmla="*/ 110542 h 1157500"/>
              <a:gd name="connsiteX203" fmla="*/ 2264911 w 12192000"/>
              <a:gd name="connsiteY203" fmla="*/ 101639 h 1157500"/>
              <a:gd name="connsiteX204" fmla="*/ 2454058 w 12192000"/>
              <a:gd name="connsiteY204" fmla="*/ 67266 h 1157500"/>
              <a:gd name="connsiteX205" fmla="*/ 2534188 w 12192000"/>
              <a:gd name="connsiteY205" fmla="*/ 63730 h 1157500"/>
              <a:gd name="connsiteX206" fmla="*/ 2616912 w 12192000"/>
              <a:gd name="connsiteY206" fmla="*/ 44757 h 1157500"/>
              <a:gd name="connsiteX207" fmla="*/ 2698592 w 12192000"/>
              <a:gd name="connsiteY207" fmla="*/ 35873 h 1157500"/>
              <a:gd name="connsiteX208" fmla="*/ 2891953 w 12192000"/>
              <a:gd name="connsiteY20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58714 w 12192000"/>
              <a:gd name="connsiteY68" fmla="*/ 175992 h 1157500"/>
              <a:gd name="connsiteX69" fmla="*/ 7060499 w 12192000"/>
              <a:gd name="connsiteY69" fmla="*/ 176063 h 1157500"/>
              <a:gd name="connsiteX70" fmla="*/ 7176563 w 12192000"/>
              <a:gd name="connsiteY70" fmla="*/ 173244 h 1157500"/>
              <a:gd name="connsiteX71" fmla="*/ 7205529 w 12192000"/>
              <a:gd name="connsiteY71" fmla="*/ 181011 h 1157500"/>
              <a:gd name="connsiteX72" fmla="*/ 7310118 w 12192000"/>
              <a:gd name="connsiteY72" fmla="*/ 162605 h 1157500"/>
              <a:gd name="connsiteX73" fmla="*/ 7673859 w 12192000"/>
              <a:gd name="connsiteY73" fmla="*/ 150336 h 1157500"/>
              <a:gd name="connsiteX74" fmla="*/ 7692748 w 12192000"/>
              <a:gd name="connsiteY74" fmla="*/ 161537 h 1157500"/>
              <a:gd name="connsiteX75" fmla="*/ 7756672 w 12192000"/>
              <a:gd name="connsiteY75" fmla="*/ 157372 h 1157500"/>
              <a:gd name="connsiteX76" fmla="*/ 7974189 w 12192000"/>
              <a:gd name="connsiteY76" fmla="*/ 154819 h 1157500"/>
              <a:gd name="connsiteX77" fmla="*/ 8101969 w 12192000"/>
              <a:gd name="connsiteY77" fmla="*/ 144495 h 1157500"/>
              <a:gd name="connsiteX78" fmla="*/ 8106826 w 12192000"/>
              <a:gd name="connsiteY78" fmla="*/ 139853 h 1157500"/>
              <a:gd name="connsiteX79" fmla="*/ 8162058 w 12192000"/>
              <a:gd name="connsiteY79" fmla="*/ 96704 h 1157500"/>
              <a:gd name="connsiteX80" fmla="*/ 8184568 w 12192000"/>
              <a:gd name="connsiteY80" fmla="*/ 93990 h 1157500"/>
              <a:gd name="connsiteX81" fmla="*/ 8228227 w 12192000"/>
              <a:gd name="connsiteY81" fmla="*/ 105972 h 1157500"/>
              <a:gd name="connsiteX82" fmla="*/ 8237963 w 12192000"/>
              <a:gd name="connsiteY82" fmla="*/ 106996 h 1157500"/>
              <a:gd name="connsiteX83" fmla="*/ 8248358 w 12192000"/>
              <a:gd name="connsiteY83" fmla="*/ 106062 h 1157500"/>
              <a:gd name="connsiteX84" fmla="*/ 8249309 w 12192000"/>
              <a:gd name="connsiteY84" fmla="*/ 106698 h 1157500"/>
              <a:gd name="connsiteX85" fmla="*/ 8249997 w 12192000"/>
              <a:gd name="connsiteY85" fmla="*/ 105915 h 1157500"/>
              <a:gd name="connsiteX86" fmla="*/ 8272162 w 12192000"/>
              <a:gd name="connsiteY86" fmla="*/ 103924 h 1157500"/>
              <a:gd name="connsiteX87" fmla="*/ 8292349 w 12192000"/>
              <a:gd name="connsiteY87" fmla="*/ 97480 h 1157500"/>
              <a:gd name="connsiteX88" fmla="*/ 8307239 w 12192000"/>
              <a:gd name="connsiteY88" fmla="*/ 94591 h 1157500"/>
              <a:gd name="connsiteX89" fmla="*/ 8339282 w 12192000"/>
              <a:gd name="connsiteY89" fmla="*/ 108942 h 1157500"/>
              <a:gd name="connsiteX90" fmla="*/ 8346156 w 12192000"/>
              <a:gd name="connsiteY90" fmla="*/ 111227 h 1157500"/>
              <a:gd name="connsiteX91" fmla="*/ 8346467 w 12192000"/>
              <a:gd name="connsiteY91" fmla="*/ 111024 h 1157500"/>
              <a:gd name="connsiteX92" fmla="*/ 8354069 w 12192000"/>
              <a:gd name="connsiteY92" fmla="*/ 112942 h 1157500"/>
              <a:gd name="connsiteX93" fmla="*/ 8358687 w 12192000"/>
              <a:gd name="connsiteY93" fmla="*/ 115393 h 1157500"/>
              <a:gd name="connsiteX94" fmla="*/ 8433385 w 12192000"/>
              <a:gd name="connsiteY94" fmla="*/ 99669 h 1157500"/>
              <a:gd name="connsiteX95" fmla="*/ 8533779 w 12192000"/>
              <a:gd name="connsiteY95" fmla="*/ 98374 h 1157500"/>
              <a:gd name="connsiteX96" fmla="*/ 8632833 w 12192000"/>
              <a:gd name="connsiteY96" fmla="*/ 100532 h 1157500"/>
              <a:gd name="connsiteX97" fmla="*/ 8668523 w 12192000"/>
              <a:gd name="connsiteY97" fmla="*/ 102979 h 1157500"/>
              <a:gd name="connsiteX98" fmla="*/ 8732893 w 12192000"/>
              <a:gd name="connsiteY98" fmla="*/ 99991 h 1157500"/>
              <a:gd name="connsiteX99" fmla="*/ 8764071 w 12192000"/>
              <a:gd name="connsiteY99" fmla="*/ 94587 h 1157500"/>
              <a:gd name="connsiteX100" fmla="*/ 8767004 w 12192000"/>
              <a:gd name="connsiteY100" fmla="*/ 91519 h 1157500"/>
              <a:gd name="connsiteX101" fmla="*/ 8772553 w 12192000"/>
              <a:gd name="connsiteY101" fmla="*/ 90314 h 1157500"/>
              <a:gd name="connsiteX102" fmla="*/ 8787201 w 12192000"/>
              <a:gd name="connsiteY102" fmla="*/ 92033 h 1157500"/>
              <a:gd name="connsiteX103" fmla="*/ 8792624 w 12192000"/>
              <a:gd name="connsiteY103" fmla="*/ 93503 h 1157500"/>
              <a:gd name="connsiteX104" fmla="*/ 8800741 w 12192000"/>
              <a:gd name="connsiteY104" fmla="*/ 93897 h 1157500"/>
              <a:gd name="connsiteX105" fmla="*/ 8800966 w 12192000"/>
              <a:gd name="connsiteY105" fmla="*/ 93645 h 1157500"/>
              <a:gd name="connsiteX106" fmla="*/ 8808513 w 12192000"/>
              <a:gd name="connsiteY106" fmla="*/ 94530 h 1157500"/>
              <a:gd name="connsiteX107" fmla="*/ 8845110 w 12192000"/>
              <a:gd name="connsiteY107" fmla="*/ 102179 h 1157500"/>
              <a:gd name="connsiteX108" fmla="*/ 8917529 w 12192000"/>
              <a:gd name="connsiteY108" fmla="*/ 76373 h 1157500"/>
              <a:gd name="connsiteX109" fmla="*/ 9026654 w 12192000"/>
              <a:gd name="connsiteY109" fmla="*/ 93420 h 1157500"/>
              <a:gd name="connsiteX110" fmla="*/ 9088505 w 12192000"/>
              <a:gd name="connsiteY110" fmla="*/ 113002 h 1157500"/>
              <a:gd name="connsiteX111" fmla="*/ 9203241 w 12192000"/>
              <a:gd name="connsiteY111" fmla="*/ 111713 h 1157500"/>
              <a:gd name="connsiteX112" fmla="*/ 9415584 w 12192000"/>
              <a:gd name="connsiteY112" fmla="*/ 157156 h 1157500"/>
              <a:gd name="connsiteX113" fmla="*/ 9505102 w 12192000"/>
              <a:gd name="connsiteY113" fmla="*/ 141042 h 1157500"/>
              <a:gd name="connsiteX114" fmla="*/ 9643040 w 12192000"/>
              <a:gd name="connsiteY114" fmla="*/ 158233 h 1157500"/>
              <a:gd name="connsiteX115" fmla="*/ 9762999 w 12192000"/>
              <a:gd name="connsiteY115" fmla="*/ 162623 h 1157500"/>
              <a:gd name="connsiteX116" fmla="*/ 9776183 w 12192000"/>
              <a:gd name="connsiteY116" fmla="*/ 162191 h 1157500"/>
              <a:gd name="connsiteX117" fmla="*/ 9780532 w 12192000"/>
              <a:gd name="connsiteY117" fmla="*/ 155823 h 1157500"/>
              <a:gd name="connsiteX118" fmla="*/ 9910588 w 12192000"/>
              <a:gd name="connsiteY118" fmla="*/ 154327 h 1157500"/>
              <a:gd name="connsiteX119" fmla="*/ 9924173 w 12192000"/>
              <a:gd name="connsiteY119" fmla="*/ 158591 h 1157500"/>
              <a:gd name="connsiteX120" fmla="*/ 10010969 w 12192000"/>
              <a:gd name="connsiteY120" fmla="*/ 155802 h 1157500"/>
              <a:gd name="connsiteX121" fmla="*/ 10070699 w 12192000"/>
              <a:gd name="connsiteY121" fmla="*/ 157854 h 1157500"/>
              <a:gd name="connsiteX122" fmla="*/ 10155104 w 12192000"/>
              <a:gd name="connsiteY122" fmla="*/ 151613 h 1157500"/>
              <a:gd name="connsiteX123" fmla="*/ 10250982 w 12192000"/>
              <a:gd name="connsiteY123" fmla="*/ 128642 h 1157500"/>
              <a:gd name="connsiteX124" fmla="*/ 10343301 w 12192000"/>
              <a:gd name="connsiteY124" fmla="*/ 90884 h 1157500"/>
              <a:gd name="connsiteX125" fmla="*/ 10366625 w 12192000"/>
              <a:gd name="connsiteY125" fmla="*/ 79428 h 1157500"/>
              <a:gd name="connsiteX126" fmla="*/ 10433505 w 12192000"/>
              <a:gd name="connsiteY126" fmla="*/ 65000 h 1157500"/>
              <a:gd name="connsiteX127" fmla="*/ 10547510 w 12192000"/>
              <a:gd name="connsiteY127" fmla="*/ 47246 h 1157500"/>
              <a:gd name="connsiteX128" fmla="*/ 10588150 w 12192000"/>
              <a:gd name="connsiteY128" fmla="*/ 32287 h 1157500"/>
              <a:gd name="connsiteX129" fmla="*/ 10589457 w 12192000"/>
              <a:gd name="connsiteY129" fmla="*/ 25296 h 1157500"/>
              <a:gd name="connsiteX130" fmla="*/ 10699976 w 12192000"/>
              <a:gd name="connsiteY130" fmla="*/ 43345 h 1157500"/>
              <a:gd name="connsiteX131" fmla="*/ 10812237 w 12192000"/>
              <a:gd name="connsiteY131" fmla="*/ 46327 h 1157500"/>
              <a:gd name="connsiteX132" fmla="*/ 10869837 w 12192000"/>
              <a:gd name="connsiteY132" fmla="*/ 65795 h 1157500"/>
              <a:gd name="connsiteX133" fmla="*/ 10881770 w 12192000"/>
              <a:gd name="connsiteY133" fmla="*/ 73672 h 1157500"/>
              <a:gd name="connsiteX134" fmla="*/ 10896899 w 12192000"/>
              <a:gd name="connsiteY134" fmla="*/ 70731 h 1157500"/>
              <a:gd name="connsiteX135" fmla="*/ 10901748 w 12192000"/>
              <a:gd name="connsiteY135" fmla="*/ 66352 h 1157500"/>
              <a:gd name="connsiteX136" fmla="*/ 10947419 w 12192000"/>
              <a:gd name="connsiteY136" fmla="*/ 83316 h 1157500"/>
              <a:gd name="connsiteX137" fmla="*/ 10953034 w 12192000"/>
              <a:gd name="connsiteY137" fmla="*/ 84438 h 1157500"/>
              <a:gd name="connsiteX138" fmla="*/ 10992070 w 12192000"/>
              <a:gd name="connsiteY138" fmla="*/ 88841 h 1157500"/>
              <a:gd name="connsiteX139" fmla="*/ 11112372 w 12192000"/>
              <a:gd name="connsiteY139" fmla="*/ 82247 h 1157500"/>
              <a:gd name="connsiteX140" fmla="*/ 11147719 w 12192000"/>
              <a:gd name="connsiteY140" fmla="*/ 80560 h 1157500"/>
              <a:gd name="connsiteX141" fmla="*/ 11172617 w 12192000"/>
              <a:gd name="connsiteY141" fmla="*/ 76265 h 1157500"/>
              <a:gd name="connsiteX142" fmla="*/ 11240397 w 12192000"/>
              <a:gd name="connsiteY142" fmla="*/ 81830 h 1157500"/>
              <a:gd name="connsiteX143" fmla="*/ 11270034 w 12192000"/>
              <a:gd name="connsiteY143" fmla="*/ 91947 h 1157500"/>
              <a:gd name="connsiteX144" fmla="*/ 11293091 w 12192000"/>
              <a:gd name="connsiteY144" fmla="*/ 92042 h 1157500"/>
              <a:gd name="connsiteX145" fmla="*/ 11310949 w 12192000"/>
              <a:gd name="connsiteY145" fmla="*/ 97842 h 1157500"/>
              <a:gd name="connsiteX146" fmla="*/ 11345279 w 12192000"/>
              <a:gd name="connsiteY146" fmla="*/ 95451 h 1157500"/>
              <a:gd name="connsiteX147" fmla="*/ 11354597 w 12192000"/>
              <a:gd name="connsiteY147" fmla="*/ 97953 h 1157500"/>
              <a:gd name="connsiteX148" fmla="*/ 11367725 w 12192000"/>
              <a:gd name="connsiteY148" fmla="*/ 97999 h 1157500"/>
              <a:gd name="connsiteX149" fmla="*/ 11399832 w 12192000"/>
              <a:gd name="connsiteY149" fmla="*/ 110616 h 1157500"/>
              <a:gd name="connsiteX150" fmla="*/ 11487595 w 12192000"/>
              <a:gd name="connsiteY150" fmla="*/ 152322 h 1157500"/>
              <a:gd name="connsiteX151" fmla="*/ 11590850 w 12192000"/>
              <a:gd name="connsiteY151" fmla="*/ 238552 h 1157500"/>
              <a:gd name="connsiteX152" fmla="*/ 11736204 w 12192000"/>
              <a:gd name="connsiteY152" fmla="*/ 277509 h 1157500"/>
              <a:gd name="connsiteX153" fmla="*/ 11760331 w 12192000"/>
              <a:gd name="connsiteY153" fmla="*/ 291936 h 1157500"/>
              <a:gd name="connsiteX154" fmla="*/ 11819139 w 12192000"/>
              <a:gd name="connsiteY154" fmla="*/ 304143 h 1157500"/>
              <a:gd name="connsiteX155" fmla="*/ 11821967 w 12192000"/>
              <a:gd name="connsiteY155" fmla="*/ 305790 h 1157500"/>
              <a:gd name="connsiteX156" fmla="*/ 11847125 w 12192000"/>
              <a:gd name="connsiteY156" fmla="*/ 297401 h 1157500"/>
              <a:gd name="connsiteX157" fmla="*/ 11980134 w 12192000"/>
              <a:gd name="connsiteY157" fmla="*/ 321911 h 1157500"/>
              <a:gd name="connsiteX158" fmla="*/ 12174576 w 12192000"/>
              <a:gd name="connsiteY158" fmla="*/ 376108 h 1157500"/>
              <a:gd name="connsiteX159" fmla="*/ 12192000 w 12192000"/>
              <a:gd name="connsiteY159" fmla="*/ 379233 h 1157500"/>
              <a:gd name="connsiteX160" fmla="*/ 12192000 w 12192000"/>
              <a:gd name="connsiteY160" fmla="*/ 1157500 h 1157500"/>
              <a:gd name="connsiteX161" fmla="*/ 0 w 12192000"/>
              <a:gd name="connsiteY161" fmla="*/ 1157500 h 1157500"/>
              <a:gd name="connsiteX162" fmla="*/ 0 w 12192000"/>
              <a:gd name="connsiteY162" fmla="*/ 483545 h 1157500"/>
              <a:gd name="connsiteX163" fmla="*/ 5331 w 12192000"/>
              <a:gd name="connsiteY163" fmla="*/ 482797 h 1157500"/>
              <a:gd name="connsiteX164" fmla="*/ 39902 w 12192000"/>
              <a:gd name="connsiteY164" fmla="*/ 472284 h 1157500"/>
              <a:gd name="connsiteX165" fmla="*/ 117880 w 12192000"/>
              <a:gd name="connsiteY165" fmla="*/ 420956 h 1157500"/>
              <a:gd name="connsiteX166" fmla="*/ 238140 w 12192000"/>
              <a:gd name="connsiteY166" fmla="*/ 379297 h 1157500"/>
              <a:gd name="connsiteX167" fmla="*/ 249589 w 12192000"/>
              <a:gd name="connsiteY167" fmla="*/ 379517 h 1157500"/>
              <a:gd name="connsiteX168" fmla="*/ 296963 w 12192000"/>
              <a:gd name="connsiteY168" fmla="*/ 356102 h 1157500"/>
              <a:gd name="connsiteX169" fmla="*/ 339235 w 12192000"/>
              <a:gd name="connsiteY169" fmla="*/ 324425 h 1157500"/>
              <a:gd name="connsiteX170" fmla="*/ 447152 w 12192000"/>
              <a:gd name="connsiteY170" fmla="*/ 327423 h 1157500"/>
              <a:gd name="connsiteX171" fmla="*/ 475247 w 12192000"/>
              <a:gd name="connsiteY171" fmla="*/ 336714 h 1157500"/>
              <a:gd name="connsiteX172" fmla="*/ 477967 w 12192000"/>
              <a:gd name="connsiteY172" fmla="*/ 337960 h 1157500"/>
              <a:gd name="connsiteX173" fmla="*/ 703732 w 12192000"/>
              <a:gd name="connsiteY173" fmla="*/ 316599 h 1157500"/>
              <a:gd name="connsiteX174" fmla="*/ 853391 w 12192000"/>
              <a:gd name="connsiteY174" fmla="*/ 303591 h 1157500"/>
              <a:gd name="connsiteX175" fmla="*/ 925332 w 12192000"/>
              <a:gd name="connsiteY175" fmla="*/ 298686 h 1157500"/>
              <a:gd name="connsiteX176" fmla="*/ 941286 w 12192000"/>
              <a:gd name="connsiteY176" fmla="*/ 288932 h 1157500"/>
              <a:gd name="connsiteX177" fmla="*/ 950845 w 12192000"/>
              <a:gd name="connsiteY177" fmla="*/ 286595 h 1157500"/>
              <a:gd name="connsiteX178" fmla="*/ 953292 w 12192000"/>
              <a:gd name="connsiteY178" fmla="*/ 280892 h 1157500"/>
              <a:gd name="connsiteX179" fmla="*/ 967499 w 12192000"/>
              <a:gd name="connsiteY179" fmla="*/ 273760 h 1157500"/>
              <a:gd name="connsiteX180" fmla="*/ 1069267 w 12192000"/>
              <a:gd name="connsiteY180" fmla="*/ 262766 h 1157500"/>
              <a:gd name="connsiteX181" fmla="*/ 1138407 w 12192000"/>
              <a:gd name="connsiteY181" fmla="*/ 246567 h 1157500"/>
              <a:gd name="connsiteX182" fmla="*/ 1164931 w 12192000"/>
              <a:gd name="connsiteY182" fmla="*/ 238622 h 1157500"/>
              <a:gd name="connsiteX183" fmla="*/ 1211622 w 12192000"/>
              <a:gd name="connsiteY183" fmla="*/ 220676 h 1157500"/>
              <a:gd name="connsiteX184" fmla="*/ 1274567 w 12192000"/>
              <a:gd name="connsiteY184" fmla="*/ 203380 h 1157500"/>
              <a:gd name="connsiteX185" fmla="*/ 1325029 w 12192000"/>
              <a:gd name="connsiteY185" fmla="*/ 207937 h 1157500"/>
              <a:gd name="connsiteX186" fmla="*/ 1356805 w 12192000"/>
              <a:gd name="connsiteY186" fmla="*/ 203622 h 1157500"/>
              <a:gd name="connsiteX187" fmla="*/ 1468752 w 12192000"/>
              <a:gd name="connsiteY187" fmla="*/ 214604 h 1157500"/>
              <a:gd name="connsiteX188" fmla="*/ 1650750 w 12192000"/>
              <a:gd name="connsiteY188" fmla="*/ 165090 h 1157500"/>
              <a:gd name="connsiteX189" fmla="*/ 1655056 w 12192000"/>
              <a:gd name="connsiteY189" fmla="*/ 172106 h 1157500"/>
              <a:gd name="connsiteX190" fmla="*/ 1683220 w 12192000"/>
              <a:gd name="connsiteY190" fmla="*/ 169652 h 1157500"/>
              <a:gd name="connsiteX191" fmla="*/ 1685599 w 12192000"/>
              <a:gd name="connsiteY191" fmla="*/ 165388 h 1157500"/>
              <a:gd name="connsiteX192" fmla="*/ 1735783 w 12192000"/>
              <a:gd name="connsiteY192" fmla="*/ 177400 h 1157500"/>
              <a:gd name="connsiteX193" fmla="*/ 1797102 w 12192000"/>
              <a:gd name="connsiteY193" fmla="*/ 182289 h 1157500"/>
              <a:gd name="connsiteX194" fmla="*/ 1845638 w 12192000"/>
              <a:gd name="connsiteY194" fmla="*/ 163774 h 1157500"/>
              <a:gd name="connsiteX195" fmla="*/ 1848980 w 12192000"/>
              <a:gd name="connsiteY195" fmla="*/ 167516 h 1157500"/>
              <a:gd name="connsiteX196" fmla="*/ 1880587 w 12192000"/>
              <a:gd name="connsiteY196" fmla="*/ 165506 h 1157500"/>
              <a:gd name="connsiteX197" fmla="*/ 1995803 w 12192000"/>
              <a:gd name="connsiteY197" fmla="*/ 131847 h 1157500"/>
              <a:gd name="connsiteX198" fmla="*/ 2057448 w 12192000"/>
              <a:gd name="connsiteY198" fmla="*/ 128650 h 1157500"/>
              <a:gd name="connsiteX199" fmla="*/ 2119088 w 12192000"/>
              <a:gd name="connsiteY199" fmla="*/ 113508 h 1157500"/>
              <a:gd name="connsiteX200" fmla="*/ 2138831 w 12192000"/>
              <a:gd name="connsiteY200" fmla="*/ 116194 h 1157500"/>
              <a:gd name="connsiteX201" fmla="*/ 2214259 w 12192000"/>
              <a:gd name="connsiteY201" fmla="*/ 110542 h 1157500"/>
              <a:gd name="connsiteX202" fmla="*/ 2264911 w 12192000"/>
              <a:gd name="connsiteY202" fmla="*/ 101639 h 1157500"/>
              <a:gd name="connsiteX203" fmla="*/ 2454058 w 12192000"/>
              <a:gd name="connsiteY203" fmla="*/ 67266 h 1157500"/>
              <a:gd name="connsiteX204" fmla="*/ 2534188 w 12192000"/>
              <a:gd name="connsiteY204" fmla="*/ 63730 h 1157500"/>
              <a:gd name="connsiteX205" fmla="*/ 2616912 w 12192000"/>
              <a:gd name="connsiteY205" fmla="*/ 44757 h 1157500"/>
              <a:gd name="connsiteX206" fmla="*/ 2698592 w 12192000"/>
              <a:gd name="connsiteY206" fmla="*/ 35873 h 1157500"/>
              <a:gd name="connsiteX207" fmla="*/ 2891953 w 12192000"/>
              <a:gd name="connsiteY20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78958 w 12192000"/>
              <a:gd name="connsiteY62" fmla="*/ 180824 h 1157500"/>
              <a:gd name="connsiteX63" fmla="*/ 6894439 w 12192000"/>
              <a:gd name="connsiteY63" fmla="*/ 177642 h 1157500"/>
              <a:gd name="connsiteX64" fmla="*/ 6963220 w 12192000"/>
              <a:gd name="connsiteY64" fmla="*/ 167304 h 1157500"/>
              <a:gd name="connsiteX65" fmla="*/ 6976706 w 12192000"/>
              <a:gd name="connsiteY65" fmla="*/ 170894 h 1157500"/>
              <a:gd name="connsiteX66" fmla="*/ 6987064 w 12192000"/>
              <a:gd name="connsiteY66" fmla="*/ 160402 h 1157500"/>
              <a:gd name="connsiteX67" fmla="*/ 7058714 w 12192000"/>
              <a:gd name="connsiteY67" fmla="*/ 175992 h 1157500"/>
              <a:gd name="connsiteX68" fmla="*/ 7060499 w 12192000"/>
              <a:gd name="connsiteY68" fmla="*/ 176063 h 1157500"/>
              <a:gd name="connsiteX69" fmla="*/ 7176563 w 12192000"/>
              <a:gd name="connsiteY69" fmla="*/ 173244 h 1157500"/>
              <a:gd name="connsiteX70" fmla="*/ 7205529 w 12192000"/>
              <a:gd name="connsiteY70" fmla="*/ 181011 h 1157500"/>
              <a:gd name="connsiteX71" fmla="*/ 7310118 w 12192000"/>
              <a:gd name="connsiteY71" fmla="*/ 162605 h 1157500"/>
              <a:gd name="connsiteX72" fmla="*/ 7673859 w 12192000"/>
              <a:gd name="connsiteY72" fmla="*/ 150336 h 1157500"/>
              <a:gd name="connsiteX73" fmla="*/ 7692748 w 12192000"/>
              <a:gd name="connsiteY73" fmla="*/ 161537 h 1157500"/>
              <a:gd name="connsiteX74" fmla="*/ 7756672 w 12192000"/>
              <a:gd name="connsiteY74" fmla="*/ 157372 h 1157500"/>
              <a:gd name="connsiteX75" fmla="*/ 7974189 w 12192000"/>
              <a:gd name="connsiteY75" fmla="*/ 154819 h 1157500"/>
              <a:gd name="connsiteX76" fmla="*/ 8101969 w 12192000"/>
              <a:gd name="connsiteY76" fmla="*/ 144495 h 1157500"/>
              <a:gd name="connsiteX77" fmla="*/ 8106826 w 12192000"/>
              <a:gd name="connsiteY77" fmla="*/ 139853 h 1157500"/>
              <a:gd name="connsiteX78" fmla="*/ 8162058 w 12192000"/>
              <a:gd name="connsiteY78" fmla="*/ 96704 h 1157500"/>
              <a:gd name="connsiteX79" fmla="*/ 8184568 w 12192000"/>
              <a:gd name="connsiteY79" fmla="*/ 93990 h 1157500"/>
              <a:gd name="connsiteX80" fmla="*/ 8228227 w 12192000"/>
              <a:gd name="connsiteY80" fmla="*/ 105972 h 1157500"/>
              <a:gd name="connsiteX81" fmla="*/ 8237963 w 12192000"/>
              <a:gd name="connsiteY81" fmla="*/ 106996 h 1157500"/>
              <a:gd name="connsiteX82" fmla="*/ 8248358 w 12192000"/>
              <a:gd name="connsiteY82" fmla="*/ 106062 h 1157500"/>
              <a:gd name="connsiteX83" fmla="*/ 8249309 w 12192000"/>
              <a:gd name="connsiteY83" fmla="*/ 106698 h 1157500"/>
              <a:gd name="connsiteX84" fmla="*/ 8249997 w 12192000"/>
              <a:gd name="connsiteY84" fmla="*/ 105915 h 1157500"/>
              <a:gd name="connsiteX85" fmla="*/ 8272162 w 12192000"/>
              <a:gd name="connsiteY85" fmla="*/ 103924 h 1157500"/>
              <a:gd name="connsiteX86" fmla="*/ 8292349 w 12192000"/>
              <a:gd name="connsiteY86" fmla="*/ 97480 h 1157500"/>
              <a:gd name="connsiteX87" fmla="*/ 8307239 w 12192000"/>
              <a:gd name="connsiteY87" fmla="*/ 94591 h 1157500"/>
              <a:gd name="connsiteX88" fmla="*/ 8339282 w 12192000"/>
              <a:gd name="connsiteY88" fmla="*/ 108942 h 1157500"/>
              <a:gd name="connsiteX89" fmla="*/ 8346156 w 12192000"/>
              <a:gd name="connsiteY89" fmla="*/ 111227 h 1157500"/>
              <a:gd name="connsiteX90" fmla="*/ 8346467 w 12192000"/>
              <a:gd name="connsiteY90" fmla="*/ 111024 h 1157500"/>
              <a:gd name="connsiteX91" fmla="*/ 8354069 w 12192000"/>
              <a:gd name="connsiteY91" fmla="*/ 112942 h 1157500"/>
              <a:gd name="connsiteX92" fmla="*/ 8358687 w 12192000"/>
              <a:gd name="connsiteY92" fmla="*/ 115393 h 1157500"/>
              <a:gd name="connsiteX93" fmla="*/ 8433385 w 12192000"/>
              <a:gd name="connsiteY93" fmla="*/ 99669 h 1157500"/>
              <a:gd name="connsiteX94" fmla="*/ 8533779 w 12192000"/>
              <a:gd name="connsiteY94" fmla="*/ 98374 h 1157500"/>
              <a:gd name="connsiteX95" fmla="*/ 8632833 w 12192000"/>
              <a:gd name="connsiteY95" fmla="*/ 100532 h 1157500"/>
              <a:gd name="connsiteX96" fmla="*/ 8668523 w 12192000"/>
              <a:gd name="connsiteY96" fmla="*/ 102979 h 1157500"/>
              <a:gd name="connsiteX97" fmla="*/ 8732893 w 12192000"/>
              <a:gd name="connsiteY97" fmla="*/ 99991 h 1157500"/>
              <a:gd name="connsiteX98" fmla="*/ 8764071 w 12192000"/>
              <a:gd name="connsiteY98" fmla="*/ 94587 h 1157500"/>
              <a:gd name="connsiteX99" fmla="*/ 8767004 w 12192000"/>
              <a:gd name="connsiteY99" fmla="*/ 91519 h 1157500"/>
              <a:gd name="connsiteX100" fmla="*/ 8772553 w 12192000"/>
              <a:gd name="connsiteY100" fmla="*/ 90314 h 1157500"/>
              <a:gd name="connsiteX101" fmla="*/ 8787201 w 12192000"/>
              <a:gd name="connsiteY101" fmla="*/ 92033 h 1157500"/>
              <a:gd name="connsiteX102" fmla="*/ 8792624 w 12192000"/>
              <a:gd name="connsiteY102" fmla="*/ 93503 h 1157500"/>
              <a:gd name="connsiteX103" fmla="*/ 8800741 w 12192000"/>
              <a:gd name="connsiteY103" fmla="*/ 93897 h 1157500"/>
              <a:gd name="connsiteX104" fmla="*/ 8800966 w 12192000"/>
              <a:gd name="connsiteY104" fmla="*/ 93645 h 1157500"/>
              <a:gd name="connsiteX105" fmla="*/ 8808513 w 12192000"/>
              <a:gd name="connsiteY105" fmla="*/ 94530 h 1157500"/>
              <a:gd name="connsiteX106" fmla="*/ 8845110 w 12192000"/>
              <a:gd name="connsiteY106" fmla="*/ 102179 h 1157500"/>
              <a:gd name="connsiteX107" fmla="*/ 8917529 w 12192000"/>
              <a:gd name="connsiteY107" fmla="*/ 76373 h 1157500"/>
              <a:gd name="connsiteX108" fmla="*/ 9026654 w 12192000"/>
              <a:gd name="connsiteY108" fmla="*/ 93420 h 1157500"/>
              <a:gd name="connsiteX109" fmla="*/ 9088505 w 12192000"/>
              <a:gd name="connsiteY109" fmla="*/ 113002 h 1157500"/>
              <a:gd name="connsiteX110" fmla="*/ 9203241 w 12192000"/>
              <a:gd name="connsiteY110" fmla="*/ 111713 h 1157500"/>
              <a:gd name="connsiteX111" fmla="*/ 9415584 w 12192000"/>
              <a:gd name="connsiteY111" fmla="*/ 157156 h 1157500"/>
              <a:gd name="connsiteX112" fmla="*/ 9505102 w 12192000"/>
              <a:gd name="connsiteY112" fmla="*/ 141042 h 1157500"/>
              <a:gd name="connsiteX113" fmla="*/ 9643040 w 12192000"/>
              <a:gd name="connsiteY113" fmla="*/ 158233 h 1157500"/>
              <a:gd name="connsiteX114" fmla="*/ 9762999 w 12192000"/>
              <a:gd name="connsiteY114" fmla="*/ 162623 h 1157500"/>
              <a:gd name="connsiteX115" fmla="*/ 9776183 w 12192000"/>
              <a:gd name="connsiteY115" fmla="*/ 162191 h 1157500"/>
              <a:gd name="connsiteX116" fmla="*/ 9780532 w 12192000"/>
              <a:gd name="connsiteY116" fmla="*/ 155823 h 1157500"/>
              <a:gd name="connsiteX117" fmla="*/ 9910588 w 12192000"/>
              <a:gd name="connsiteY117" fmla="*/ 154327 h 1157500"/>
              <a:gd name="connsiteX118" fmla="*/ 9924173 w 12192000"/>
              <a:gd name="connsiteY118" fmla="*/ 158591 h 1157500"/>
              <a:gd name="connsiteX119" fmla="*/ 10010969 w 12192000"/>
              <a:gd name="connsiteY119" fmla="*/ 155802 h 1157500"/>
              <a:gd name="connsiteX120" fmla="*/ 10070699 w 12192000"/>
              <a:gd name="connsiteY120" fmla="*/ 157854 h 1157500"/>
              <a:gd name="connsiteX121" fmla="*/ 10155104 w 12192000"/>
              <a:gd name="connsiteY121" fmla="*/ 151613 h 1157500"/>
              <a:gd name="connsiteX122" fmla="*/ 10250982 w 12192000"/>
              <a:gd name="connsiteY122" fmla="*/ 128642 h 1157500"/>
              <a:gd name="connsiteX123" fmla="*/ 10343301 w 12192000"/>
              <a:gd name="connsiteY123" fmla="*/ 90884 h 1157500"/>
              <a:gd name="connsiteX124" fmla="*/ 10366625 w 12192000"/>
              <a:gd name="connsiteY124" fmla="*/ 79428 h 1157500"/>
              <a:gd name="connsiteX125" fmla="*/ 10433505 w 12192000"/>
              <a:gd name="connsiteY125" fmla="*/ 65000 h 1157500"/>
              <a:gd name="connsiteX126" fmla="*/ 10547510 w 12192000"/>
              <a:gd name="connsiteY126" fmla="*/ 47246 h 1157500"/>
              <a:gd name="connsiteX127" fmla="*/ 10588150 w 12192000"/>
              <a:gd name="connsiteY127" fmla="*/ 32287 h 1157500"/>
              <a:gd name="connsiteX128" fmla="*/ 10589457 w 12192000"/>
              <a:gd name="connsiteY128" fmla="*/ 25296 h 1157500"/>
              <a:gd name="connsiteX129" fmla="*/ 10699976 w 12192000"/>
              <a:gd name="connsiteY129" fmla="*/ 43345 h 1157500"/>
              <a:gd name="connsiteX130" fmla="*/ 10812237 w 12192000"/>
              <a:gd name="connsiteY130" fmla="*/ 46327 h 1157500"/>
              <a:gd name="connsiteX131" fmla="*/ 10869837 w 12192000"/>
              <a:gd name="connsiteY131" fmla="*/ 65795 h 1157500"/>
              <a:gd name="connsiteX132" fmla="*/ 10881770 w 12192000"/>
              <a:gd name="connsiteY132" fmla="*/ 73672 h 1157500"/>
              <a:gd name="connsiteX133" fmla="*/ 10896899 w 12192000"/>
              <a:gd name="connsiteY133" fmla="*/ 70731 h 1157500"/>
              <a:gd name="connsiteX134" fmla="*/ 10901748 w 12192000"/>
              <a:gd name="connsiteY134" fmla="*/ 66352 h 1157500"/>
              <a:gd name="connsiteX135" fmla="*/ 10947419 w 12192000"/>
              <a:gd name="connsiteY135" fmla="*/ 83316 h 1157500"/>
              <a:gd name="connsiteX136" fmla="*/ 10953034 w 12192000"/>
              <a:gd name="connsiteY136" fmla="*/ 84438 h 1157500"/>
              <a:gd name="connsiteX137" fmla="*/ 10992070 w 12192000"/>
              <a:gd name="connsiteY137" fmla="*/ 88841 h 1157500"/>
              <a:gd name="connsiteX138" fmla="*/ 11112372 w 12192000"/>
              <a:gd name="connsiteY138" fmla="*/ 82247 h 1157500"/>
              <a:gd name="connsiteX139" fmla="*/ 11147719 w 12192000"/>
              <a:gd name="connsiteY139" fmla="*/ 80560 h 1157500"/>
              <a:gd name="connsiteX140" fmla="*/ 11172617 w 12192000"/>
              <a:gd name="connsiteY140" fmla="*/ 76265 h 1157500"/>
              <a:gd name="connsiteX141" fmla="*/ 11240397 w 12192000"/>
              <a:gd name="connsiteY141" fmla="*/ 81830 h 1157500"/>
              <a:gd name="connsiteX142" fmla="*/ 11270034 w 12192000"/>
              <a:gd name="connsiteY142" fmla="*/ 91947 h 1157500"/>
              <a:gd name="connsiteX143" fmla="*/ 11293091 w 12192000"/>
              <a:gd name="connsiteY143" fmla="*/ 92042 h 1157500"/>
              <a:gd name="connsiteX144" fmla="*/ 11310949 w 12192000"/>
              <a:gd name="connsiteY144" fmla="*/ 97842 h 1157500"/>
              <a:gd name="connsiteX145" fmla="*/ 11345279 w 12192000"/>
              <a:gd name="connsiteY145" fmla="*/ 95451 h 1157500"/>
              <a:gd name="connsiteX146" fmla="*/ 11354597 w 12192000"/>
              <a:gd name="connsiteY146" fmla="*/ 97953 h 1157500"/>
              <a:gd name="connsiteX147" fmla="*/ 11367725 w 12192000"/>
              <a:gd name="connsiteY147" fmla="*/ 97999 h 1157500"/>
              <a:gd name="connsiteX148" fmla="*/ 11399832 w 12192000"/>
              <a:gd name="connsiteY148" fmla="*/ 110616 h 1157500"/>
              <a:gd name="connsiteX149" fmla="*/ 11487595 w 12192000"/>
              <a:gd name="connsiteY149" fmla="*/ 152322 h 1157500"/>
              <a:gd name="connsiteX150" fmla="*/ 11590850 w 12192000"/>
              <a:gd name="connsiteY150" fmla="*/ 238552 h 1157500"/>
              <a:gd name="connsiteX151" fmla="*/ 11736204 w 12192000"/>
              <a:gd name="connsiteY151" fmla="*/ 277509 h 1157500"/>
              <a:gd name="connsiteX152" fmla="*/ 11760331 w 12192000"/>
              <a:gd name="connsiteY152" fmla="*/ 291936 h 1157500"/>
              <a:gd name="connsiteX153" fmla="*/ 11819139 w 12192000"/>
              <a:gd name="connsiteY153" fmla="*/ 304143 h 1157500"/>
              <a:gd name="connsiteX154" fmla="*/ 11821967 w 12192000"/>
              <a:gd name="connsiteY154" fmla="*/ 305790 h 1157500"/>
              <a:gd name="connsiteX155" fmla="*/ 11847125 w 12192000"/>
              <a:gd name="connsiteY155" fmla="*/ 297401 h 1157500"/>
              <a:gd name="connsiteX156" fmla="*/ 11980134 w 12192000"/>
              <a:gd name="connsiteY156" fmla="*/ 321911 h 1157500"/>
              <a:gd name="connsiteX157" fmla="*/ 12174576 w 12192000"/>
              <a:gd name="connsiteY157" fmla="*/ 376108 h 1157500"/>
              <a:gd name="connsiteX158" fmla="*/ 12192000 w 12192000"/>
              <a:gd name="connsiteY158" fmla="*/ 379233 h 1157500"/>
              <a:gd name="connsiteX159" fmla="*/ 12192000 w 12192000"/>
              <a:gd name="connsiteY159" fmla="*/ 1157500 h 1157500"/>
              <a:gd name="connsiteX160" fmla="*/ 0 w 12192000"/>
              <a:gd name="connsiteY160" fmla="*/ 1157500 h 1157500"/>
              <a:gd name="connsiteX161" fmla="*/ 0 w 12192000"/>
              <a:gd name="connsiteY161" fmla="*/ 483545 h 1157500"/>
              <a:gd name="connsiteX162" fmla="*/ 5331 w 12192000"/>
              <a:gd name="connsiteY162" fmla="*/ 482797 h 1157500"/>
              <a:gd name="connsiteX163" fmla="*/ 39902 w 12192000"/>
              <a:gd name="connsiteY163" fmla="*/ 472284 h 1157500"/>
              <a:gd name="connsiteX164" fmla="*/ 117880 w 12192000"/>
              <a:gd name="connsiteY164" fmla="*/ 420956 h 1157500"/>
              <a:gd name="connsiteX165" fmla="*/ 238140 w 12192000"/>
              <a:gd name="connsiteY165" fmla="*/ 379297 h 1157500"/>
              <a:gd name="connsiteX166" fmla="*/ 249589 w 12192000"/>
              <a:gd name="connsiteY166" fmla="*/ 379517 h 1157500"/>
              <a:gd name="connsiteX167" fmla="*/ 296963 w 12192000"/>
              <a:gd name="connsiteY167" fmla="*/ 356102 h 1157500"/>
              <a:gd name="connsiteX168" fmla="*/ 339235 w 12192000"/>
              <a:gd name="connsiteY168" fmla="*/ 324425 h 1157500"/>
              <a:gd name="connsiteX169" fmla="*/ 447152 w 12192000"/>
              <a:gd name="connsiteY169" fmla="*/ 327423 h 1157500"/>
              <a:gd name="connsiteX170" fmla="*/ 475247 w 12192000"/>
              <a:gd name="connsiteY170" fmla="*/ 336714 h 1157500"/>
              <a:gd name="connsiteX171" fmla="*/ 477967 w 12192000"/>
              <a:gd name="connsiteY171" fmla="*/ 337960 h 1157500"/>
              <a:gd name="connsiteX172" fmla="*/ 703732 w 12192000"/>
              <a:gd name="connsiteY172" fmla="*/ 316599 h 1157500"/>
              <a:gd name="connsiteX173" fmla="*/ 853391 w 12192000"/>
              <a:gd name="connsiteY173" fmla="*/ 303591 h 1157500"/>
              <a:gd name="connsiteX174" fmla="*/ 925332 w 12192000"/>
              <a:gd name="connsiteY174" fmla="*/ 298686 h 1157500"/>
              <a:gd name="connsiteX175" fmla="*/ 941286 w 12192000"/>
              <a:gd name="connsiteY175" fmla="*/ 288932 h 1157500"/>
              <a:gd name="connsiteX176" fmla="*/ 950845 w 12192000"/>
              <a:gd name="connsiteY176" fmla="*/ 286595 h 1157500"/>
              <a:gd name="connsiteX177" fmla="*/ 953292 w 12192000"/>
              <a:gd name="connsiteY177" fmla="*/ 280892 h 1157500"/>
              <a:gd name="connsiteX178" fmla="*/ 967499 w 12192000"/>
              <a:gd name="connsiteY178" fmla="*/ 273760 h 1157500"/>
              <a:gd name="connsiteX179" fmla="*/ 1069267 w 12192000"/>
              <a:gd name="connsiteY179" fmla="*/ 262766 h 1157500"/>
              <a:gd name="connsiteX180" fmla="*/ 1138407 w 12192000"/>
              <a:gd name="connsiteY180" fmla="*/ 246567 h 1157500"/>
              <a:gd name="connsiteX181" fmla="*/ 1164931 w 12192000"/>
              <a:gd name="connsiteY181" fmla="*/ 238622 h 1157500"/>
              <a:gd name="connsiteX182" fmla="*/ 1211622 w 12192000"/>
              <a:gd name="connsiteY182" fmla="*/ 220676 h 1157500"/>
              <a:gd name="connsiteX183" fmla="*/ 1274567 w 12192000"/>
              <a:gd name="connsiteY183" fmla="*/ 203380 h 1157500"/>
              <a:gd name="connsiteX184" fmla="*/ 1325029 w 12192000"/>
              <a:gd name="connsiteY184" fmla="*/ 207937 h 1157500"/>
              <a:gd name="connsiteX185" fmla="*/ 1356805 w 12192000"/>
              <a:gd name="connsiteY185" fmla="*/ 203622 h 1157500"/>
              <a:gd name="connsiteX186" fmla="*/ 1468752 w 12192000"/>
              <a:gd name="connsiteY186" fmla="*/ 214604 h 1157500"/>
              <a:gd name="connsiteX187" fmla="*/ 1650750 w 12192000"/>
              <a:gd name="connsiteY187" fmla="*/ 165090 h 1157500"/>
              <a:gd name="connsiteX188" fmla="*/ 1655056 w 12192000"/>
              <a:gd name="connsiteY188" fmla="*/ 172106 h 1157500"/>
              <a:gd name="connsiteX189" fmla="*/ 1683220 w 12192000"/>
              <a:gd name="connsiteY189" fmla="*/ 169652 h 1157500"/>
              <a:gd name="connsiteX190" fmla="*/ 1685599 w 12192000"/>
              <a:gd name="connsiteY190" fmla="*/ 165388 h 1157500"/>
              <a:gd name="connsiteX191" fmla="*/ 1735783 w 12192000"/>
              <a:gd name="connsiteY191" fmla="*/ 177400 h 1157500"/>
              <a:gd name="connsiteX192" fmla="*/ 1797102 w 12192000"/>
              <a:gd name="connsiteY192" fmla="*/ 182289 h 1157500"/>
              <a:gd name="connsiteX193" fmla="*/ 1845638 w 12192000"/>
              <a:gd name="connsiteY193" fmla="*/ 163774 h 1157500"/>
              <a:gd name="connsiteX194" fmla="*/ 1848980 w 12192000"/>
              <a:gd name="connsiteY194" fmla="*/ 167516 h 1157500"/>
              <a:gd name="connsiteX195" fmla="*/ 1880587 w 12192000"/>
              <a:gd name="connsiteY195" fmla="*/ 165506 h 1157500"/>
              <a:gd name="connsiteX196" fmla="*/ 1995803 w 12192000"/>
              <a:gd name="connsiteY196" fmla="*/ 131847 h 1157500"/>
              <a:gd name="connsiteX197" fmla="*/ 2057448 w 12192000"/>
              <a:gd name="connsiteY197" fmla="*/ 128650 h 1157500"/>
              <a:gd name="connsiteX198" fmla="*/ 2119088 w 12192000"/>
              <a:gd name="connsiteY198" fmla="*/ 113508 h 1157500"/>
              <a:gd name="connsiteX199" fmla="*/ 2138831 w 12192000"/>
              <a:gd name="connsiteY199" fmla="*/ 116194 h 1157500"/>
              <a:gd name="connsiteX200" fmla="*/ 2214259 w 12192000"/>
              <a:gd name="connsiteY200" fmla="*/ 110542 h 1157500"/>
              <a:gd name="connsiteX201" fmla="*/ 2264911 w 12192000"/>
              <a:gd name="connsiteY201" fmla="*/ 101639 h 1157500"/>
              <a:gd name="connsiteX202" fmla="*/ 2454058 w 12192000"/>
              <a:gd name="connsiteY202" fmla="*/ 67266 h 1157500"/>
              <a:gd name="connsiteX203" fmla="*/ 2534188 w 12192000"/>
              <a:gd name="connsiteY203" fmla="*/ 63730 h 1157500"/>
              <a:gd name="connsiteX204" fmla="*/ 2616912 w 12192000"/>
              <a:gd name="connsiteY204" fmla="*/ 44757 h 1157500"/>
              <a:gd name="connsiteX205" fmla="*/ 2698592 w 12192000"/>
              <a:gd name="connsiteY205" fmla="*/ 35873 h 1157500"/>
              <a:gd name="connsiteX206" fmla="*/ 2891953 w 12192000"/>
              <a:gd name="connsiteY20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19089 w 12192000"/>
              <a:gd name="connsiteY53" fmla="*/ 191842 h 1157500"/>
              <a:gd name="connsiteX54" fmla="*/ 6595639 w 12192000"/>
              <a:gd name="connsiteY54" fmla="*/ 168164 h 1157500"/>
              <a:gd name="connsiteX55" fmla="*/ 6692265 w 12192000"/>
              <a:gd name="connsiteY55" fmla="*/ 164829 h 1157500"/>
              <a:gd name="connsiteX56" fmla="*/ 6697219 w 12192000"/>
              <a:gd name="connsiteY56" fmla="*/ 165301 h 1157500"/>
              <a:gd name="connsiteX57" fmla="*/ 6713656 w 12192000"/>
              <a:gd name="connsiteY57" fmla="*/ 153600 h 1157500"/>
              <a:gd name="connsiteX58" fmla="*/ 6714383 w 12192000"/>
              <a:gd name="connsiteY58" fmla="*/ 150425 h 1157500"/>
              <a:gd name="connsiteX59" fmla="*/ 6774793 w 12192000"/>
              <a:gd name="connsiteY59" fmla="*/ 159713 h 1157500"/>
              <a:gd name="connsiteX60" fmla="*/ 6782112 w 12192000"/>
              <a:gd name="connsiteY60" fmla="*/ 155255 h 1157500"/>
              <a:gd name="connsiteX61" fmla="*/ 6878958 w 12192000"/>
              <a:gd name="connsiteY61" fmla="*/ 180824 h 1157500"/>
              <a:gd name="connsiteX62" fmla="*/ 6894439 w 12192000"/>
              <a:gd name="connsiteY62" fmla="*/ 177642 h 1157500"/>
              <a:gd name="connsiteX63" fmla="*/ 6963220 w 12192000"/>
              <a:gd name="connsiteY63" fmla="*/ 167304 h 1157500"/>
              <a:gd name="connsiteX64" fmla="*/ 6976706 w 12192000"/>
              <a:gd name="connsiteY64" fmla="*/ 170894 h 1157500"/>
              <a:gd name="connsiteX65" fmla="*/ 6987064 w 12192000"/>
              <a:gd name="connsiteY65" fmla="*/ 160402 h 1157500"/>
              <a:gd name="connsiteX66" fmla="*/ 7058714 w 12192000"/>
              <a:gd name="connsiteY66" fmla="*/ 175992 h 1157500"/>
              <a:gd name="connsiteX67" fmla="*/ 7060499 w 12192000"/>
              <a:gd name="connsiteY67" fmla="*/ 176063 h 1157500"/>
              <a:gd name="connsiteX68" fmla="*/ 7176563 w 12192000"/>
              <a:gd name="connsiteY68" fmla="*/ 173244 h 1157500"/>
              <a:gd name="connsiteX69" fmla="*/ 7205529 w 12192000"/>
              <a:gd name="connsiteY69" fmla="*/ 181011 h 1157500"/>
              <a:gd name="connsiteX70" fmla="*/ 7310118 w 12192000"/>
              <a:gd name="connsiteY70" fmla="*/ 162605 h 1157500"/>
              <a:gd name="connsiteX71" fmla="*/ 7673859 w 12192000"/>
              <a:gd name="connsiteY71" fmla="*/ 150336 h 1157500"/>
              <a:gd name="connsiteX72" fmla="*/ 7692748 w 12192000"/>
              <a:gd name="connsiteY72" fmla="*/ 161537 h 1157500"/>
              <a:gd name="connsiteX73" fmla="*/ 7756672 w 12192000"/>
              <a:gd name="connsiteY73" fmla="*/ 157372 h 1157500"/>
              <a:gd name="connsiteX74" fmla="*/ 7974189 w 12192000"/>
              <a:gd name="connsiteY74" fmla="*/ 154819 h 1157500"/>
              <a:gd name="connsiteX75" fmla="*/ 8101969 w 12192000"/>
              <a:gd name="connsiteY75" fmla="*/ 144495 h 1157500"/>
              <a:gd name="connsiteX76" fmla="*/ 8106826 w 12192000"/>
              <a:gd name="connsiteY76" fmla="*/ 139853 h 1157500"/>
              <a:gd name="connsiteX77" fmla="*/ 8162058 w 12192000"/>
              <a:gd name="connsiteY77" fmla="*/ 96704 h 1157500"/>
              <a:gd name="connsiteX78" fmla="*/ 8184568 w 12192000"/>
              <a:gd name="connsiteY78" fmla="*/ 93990 h 1157500"/>
              <a:gd name="connsiteX79" fmla="*/ 8228227 w 12192000"/>
              <a:gd name="connsiteY79" fmla="*/ 105972 h 1157500"/>
              <a:gd name="connsiteX80" fmla="*/ 8237963 w 12192000"/>
              <a:gd name="connsiteY80" fmla="*/ 106996 h 1157500"/>
              <a:gd name="connsiteX81" fmla="*/ 8248358 w 12192000"/>
              <a:gd name="connsiteY81" fmla="*/ 106062 h 1157500"/>
              <a:gd name="connsiteX82" fmla="*/ 8249309 w 12192000"/>
              <a:gd name="connsiteY82" fmla="*/ 106698 h 1157500"/>
              <a:gd name="connsiteX83" fmla="*/ 8249997 w 12192000"/>
              <a:gd name="connsiteY83" fmla="*/ 105915 h 1157500"/>
              <a:gd name="connsiteX84" fmla="*/ 8272162 w 12192000"/>
              <a:gd name="connsiteY84" fmla="*/ 103924 h 1157500"/>
              <a:gd name="connsiteX85" fmla="*/ 8292349 w 12192000"/>
              <a:gd name="connsiteY85" fmla="*/ 97480 h 1157500"/>
              <a:gd name="connsiteX86" fmla="*/ 8307239 w 12192000"/>
              <a:gd name="connsiteY86" fmla="*/ 94591 h 1157500"/>
              <a:gd name="connsiteX87" fmla="*/ 8339282 w 12192000"/>
              <a:gd name="connsiteY87" fmla="*/ 108942 h 1157500"/>
              <a:gd name="connsiteX88" fmla="*/ 8346156 w 12192000"/>
              <a:gd name="connsiteY88" fmla="*/ 111227 h 1157500"/>
              <a:gd name="connsiteX89" fmla="*/ 8346467 w 12192000"/>
              <a:gd name="connsiteY89" fmla="*/ 111024 h 1157500"/>
              <a:gd name="connsiteX90" fmla="*/ 8354069 w 12192000"/>
              <a:gd name="connsiteY90" fmla="*/ 112942 h 1157500"/>
              <a:gd name="connsiteX91" fmla="*/ 8358687 w 12192000"/>
              <a:gd name="connsiteY91" fmla="*/ 115393 h 1157500"/>
              <a:gd name="connsiteX92" fmla="*/ 8433385 w 12192000"/>
              <a:gd name="connsiteY92" fmla="*/ 99669 h 1157500"/>
              <a:gd name="connsiteX93" fmla="*/ 8533779 w 12192000"/>
              <a:gd name="connsiteY93" fmla="*/ 98374 h 1157500"/>
              <a:gd name="connsiteX94" fmla="*/ 8632833 w 12192000"/>
              <a:gd name="connsiteY94" fmla="*/ 100532 h 1157500"/>
              <a:gd name="connsiteX95" fmla="*/ 8668523 w 12192000"/>
              <a:gd name="connsiteY95" fmla="*/ 102979 h 1157500"/>
              <a:gd name="connsiteX96" fmla="*/ 8732893 w 12192000"/>
              <a:gd name="connsiteY96" fmla="*/ 99991 h 1157500"/>
              <a:gd name="connsiteX97" fmla="*/ 8764071 w 12192000"/>
              <a:gd name="connsiteY97" fmla="*/ 94587 h 1157500"/>
              <a:gd name="connsiteX98" fmla="*/ 8767004 w 12192000"/>
              <a:gd name="connsiteY98" fmla="*/ 91519 h 1157500"/>
              <a:gd name="connsiteX99" fmla="*/ 8772553 w 12192000"/>
              <a:gd name="connsiteY99" fmla="*/ 90314 h 1157500"/>
              <a:gd name="connsiteX100" fmla="*/ 8787201 w 12192000"/>
              <a:gd name="connsiteY100" fmla="*/ 92033 h 1157500"/>
              <a:gd name="connsiteX101" fmla="*/ 8792624 w 12192000"/>
              <a:gd name="connsiteY101" fmla="*/ 93503 h 1157500"/>
              <a:gd name="connsiteX102" fmla="*/ 8800741 w 12192000"/>
              <a:gd name="connsiteY102" fmla="*/ 93897 h 1157500"/>
              <a:gd name="connsiteX103" fmla="*/ 8800966 w 12192000"/>
              <a:gd name="connsiteY103" fmla="*/ 93645 h 1157500"/>
              <a:gd name="connsiteX104" fmla="*/ 8808513 w 12192000"/>
              <a:gd name="connsiteY104" fmla="*/ 94530 h 1157500"/>
              <a:gd name="connsiteX105" fmla="*/ 8845110 w 12192000"/>
              <a:gd name="connsiteY105" fmla="*/ 102179 h 1157500"/>
              <a:gd name="connsiteX106" fmla="*/ 8917529 w 12192000"/>
              <a:gd name="connsiteY106" fmla="*/ 76373 h 1157500"/>
              <a:gd name="connsiteX107" fmla="*/ 9026654 w 12192000"/>
              <a:gd name="connsiteY107" fmla="*/ 93420 h 1157500"/>
              <a:gd name="connsiteX108" fmla="*/ 9088505 w 12192000"/>
              <a:gd name="connsiteY108" fmla="*/ 113002 h 1157500"/>
              <a:gd name="connsiteX109" fmla="*/ 9203241 w 12192000"/>
              <a:gd name="connsiteY109" fmla="*/ 111713 h 1157500"/>
              <a:gd name="connsiteX110" fmla="*/ 9415584 w 12192000"/>
              <a:gd name="connsiteY110" fmla="*/ 157156 h 1157500"/>
              <a:gd name="connsiteX111" fmla="*/ 9505102 w 12192000"/>
              <a:gd name="connsiteY111" fmla="*/ 141042 h 1157500"/>
              <a:gd name="connsiteX112" fmla="*/ 9643040 w 12192000"/>
              <a:gd name="connsiteY112" fmla="*/ 158233 h 1157500"/>
              <a:gd name="connsiteX113" fmla="*/ 9762999 w 12192000"/>
              <a:gd name="connsiteY113" fmla="*/ 162623 h 1157500"/>
              <a:gd name="connsiteX114" fmla="*/ 9776183 w 12192000"/>
              <a:gd name="connsiteY114" fmla="*/ 162191 h 1157500"/>
              <a:gd name="connsiteX115" fmla="*/ 9780532 w 12192000"/>
              <a:gd name="connsiteY115" fmla="*/ 155823 h 1157500"/>
              <a:gd name="connsiteX116" fmla="*/ 9910588 w 12192000"/>
              <a:gd name="connsiteY116" fmla="*/ 154327 h 1157500"/>
              <a:gd name="connsiteX117" fmla="*/ 9924173 w 12192000"/>
              <a:gd name="connsiteY117" fmla="*/ 158591 h 1157500"/>
              <a:gd name="connsiteX118" fmla="*/ 10010969 w 12192000"/>
              <a:gd name="connsiteY118" fmla="*/ 155802 h 1157500"/>
              <a:gd name="connsiteX119" fmla="*/ 10070699 w 12192000"/>
              <a:gd name="connsiteY119" fmla="*/ 157854 h 1157500"/>
              <a:gd name="connsiteX120" fmla="*/ 10155104 w 12192000"/>
              <a:gd name="connsiteY120" fmla="*/ 151613 h 1157500"/>
              <a:gd name="connsiteX121" fmla="*/ 10250982 w 12192000"/>
              <a:gd name="connsiteY121" fmla="*/ 128642 h 1157500"/>
              <a:gd name="connsiteX122" fmla="*/ 10343301 w 12192000"/>
              <a:gd name="connsiteY122" fmla="*/ 90884 h 1157500"/>
              <a:gd name="connsiteX123" fmla="*/ 10366625 w 12192000"/>
              <a:gd name="connsiteY123" fmla="*/ 79428 h 1157500"/>
              <a:gd name="connsiteX124" fmla="*/ 10433505 w 12192000"/>
              <a:gd name="connsiteY124" fmla="*/ 65000 h 1157500"/>
              <a:gd name="connsiteX125" fmla="*/ 10547510 w 12192000"/>
              <a:gd name="connsiteY125" fmla="*/ 47246 h 1157500"/>
              <a:gd name="connsiteX126" fmla="*/ 10588150 w 12192000"/>
              <a:gd name="connsiteY126" fmla="*/ 32287 h 1157500"/>
              <a:gd name="connsiteX127" fmla="*/ 10589457 w 12192000"/>
              <a:gd name="connsiteY127" fmla="*/ 25296 h 1157500"/>
              <a:gd name="connsiteX128" fmla="*/ 10699976 w 12192000"/>
              <a:gd name="connsiteY128" fmla="*/ 43345 h 1157500"/>
              <a:gd name="connsiteX129" fmla="*/ 10812237 w 12192000"/>
              <a:gd name="connsiteY129" fmla="*/ 46327 h 1157500"/>
              <a:gd name="connsiteX130" fmla="*/ 10869837 w 12192000"/>
              <a:gd name="connsiteY130" fmla="*/ 65795 h 1157500"/>
              <a:gd name="connsiteX131" fmla="*/ 10881770 w 12192000"/>
              <a:gd name="connsiteY131" fmla="*/ 73672 h 1157500"/>
              <a:gd name="connsiteX132" fmla="*/ 10896899 w 12192000"/>
              <a:gd name="connsiteY132" fmla="*/ 70731 h 1157500"/>
              <a:gd name="connsiteX133" fmla="*/ 10901748 w 12192000"/>
              <a:gd name="connsiteY133" fmla="*/ 66352 h 1157500"/>
              <a:gd name="connsiteX134" fmla="*/ 10947419 w 12192000"/>
              <a:gd name="connsiteY134" fmla="*/ 83316 h 1157500"/>
              <a:gd name="connsiteX135" fmla="*/ 10953034 w 12192000"/>
              <a:gd name="connsiteY135" fmla="*/ 84438 h 1157500"/>
              <a:gd name="connsiteX136" fmla="*/ 10992070 w 12192000"/>
              <a:gd name="connsiteY136" fmla="*/ 88841 h 1157500"/>
              <a:gd name="connsiteX137" fmla="*/ 11112372 w 12192000"/>
              <a:gd name="connsiteY137" fmla="*/ 82247 h 1157500"/>
              <a:gd name="connsiteX138" fmla="*/ 11147719 w 12192000"/>
              <a:gd name="connsiteY138" fmla="*/ 80560 h 1157500"/>
              <a:gd name="connsiteX139" fmla="*/ 11172617 w 12192000"/>
              <a:gd name="connsiteY139" fmla="*/ 76265 h 1157500"/>
              <a:gd name="connsiteX140" fmla="*/ 11240397 w 12192000"/>
              <a:gd name="connsiteY140" fmla="*/ 81830 h 1157500"/>
              <a:gd name="connsiteX141" fmla="*/ 11270034 w 12192000"/>
              <a:gd name="connsiteY141" fmla="*/ 91947 h 1157500"/>
              <a:gd name="connsiteX142" fmla="*/ 11293091 w 12192000"/>
              <a:gd name="connsiteY142" fmla="*/ 92042 h 1157500"/>
              <a:gd name="connsiteX143" fmla="*/ 11310949 w 12192000"/>
              <a:gd name="connsiteY143" fmla="*/ 97842 h 1157500"/>
              <a:gd name="connsiteX144" fmla="*/ 11345279 w 12192000"/>
              <a:gd name="connsiteY144" fmla="*/ 95451 h 1157500"/>
              <a:gd name="connsiteX145" fmla="*/ 11354597 w 12192000"/>
              <a:gd name="connsiteY145" fmla="*/ 97953 h 1157500"/>
              <a:gd name="connsiteX146" fmla="*/ 11367725 w 12192000"/>
              <a:gd name="connsiteY146" fmla="*/ 97999 h 1157500"/>
              <a:gd name="connsiteX147" fmla="*/ 11399832 w 12192000"/>
              <a:gd name="connsiteY147" fmla="*/ 110616 h 1157500"/>
              <a:gd name="connsiteX148" fmla="*/ 11487595 w 12192000"/>
              <a:gd name="connsiteY148" fmla="*/ 152322 h 1157500"/>
              <a:gd name="connsiteX149" fmla="*/ 11590850 w 12192000"/>
              <a:gd name="connsiteY149" fmla="*/ 238552 h 1157500"/>
              <a:gd name="connsiteX150" fmla="*/ 11736204 w 12192000"/>
              <a:gd name="connsiteY150" fmla="*/ 277509 h 1157500"/>
              <a:gd name="connsiteX151" fmla="*/ 11760331 w 12192000"/>
              <a:gd name="connsiteY151" fmla="*/ 291936 h 1157500"/>
              <a:gd name="connsiteX152" fmla="*/ 11819139 w 12192000"/>
              <a:gd name="connsiteY152" fmla="*/ 304143 h 1157500"/>
              <a:gd name="connsiteX153" fmla="*/ 11821967 w 12192000"/>
              <a:gd name="connsiteY153" fmla="*/ 305790 h 1157500"/>
              <a:gd name="connsiteX154" fmla="*/ 11847125 w 12192000"/>
              <a:gd name="connsiteY154" fmla="*/ 297401 h 1157500"/>
              <a:gd name="connsiteX155" fmla="*/ 11980134 w 12192000"/>
              <a:gd name="connsiteY155" fmla="*/ 321911 h 1157500"/>
              <a:gd name="connsiteX156" fmla="*/ 12174576 w 12192000"/>
              <a:gd name="connsiteY156" fmla="*/ 376108 h 1157500"/>
              <a:gd name="connsiteX157" fmla="*/ 12192000 w 12192000"/>
              <a:gd name="connsiteY157" fmla="*/ 379233 h 1157500"/>
              <a:gd name="connsiteX158" fmla="*/ 12192000 w 12192000"/>
              <a:gd name="connsiteY158" fmla="*/ 1157500 h 1157500"/>
              <a:gd name="connsiteX159" fmla="*/ 0 w 12192000"/>
              <a:gd name="connsiteY159" fmla="*/ 1157500 h 1157500"/>
              <a:gd name="connsiteX160" fmla="*/ 0 w 12192000"/>
              <a:gd name="connsiteY160" fmla="*/ 483545 h 1157500"/>
              <a:gd name="connsiteX161" fmla="*/ 5331 w 12192000"/>
              <a:gd name="connsiteY161" fmla="*/ 482797 h 1157500"/>
              <a:gd name="connsiteX162" fmla="*/ 39902 w 12192000"/>
              <a:gd name="connsiteY162" fmla="*/ 472284 h 1157500"/>
              <a:gd name="connsiteX163" fmla="*/ 117880 w 12192000"/>
              <a:gd name="connsiteY163" fmla="*/ 420956 h 1157500"/>
              <a:gd name="connsiteX164" fmla="*/ 238140 w 12192000"/>
              <a:gd name="connsiteY164" fmla="*/ 379297 h 1157500"/>
              <a:gd name="connsiteX165" fmla="*/ 249589 w 12192000"/>
              <a:gd name="connsiteY165" fmla="*/ 379517 h 1157500"/>
              <a:gd name="connsiteX166" fmla="*/ 296963 w 12192000"/>
              <a:gd name="connsiteY166" fmla="*/ 356102 h 1157500"/>
              <a:gd name="connsiteX167" fmla="*/ 339235 w 12192000"/>
              <a:gd name="connsiteY167" fmla="*/ 324425 h 1157500"/>
              <a:gd name="connsiteX168" fmla="*/ 447152 w 12192000"/>
              <a:gd name="connsiteY168" fmla="*/ 327423 h 1157500"/>
              <a:gd name="connsiteX169" fmla="*/ 475247 w 12192000"/>
              <a:gd name="connsiteY169" fmla="*/ 336714 h 1157500"/>
              <a:gd name="connsiteX170" fmla="*/ 477967 w 12192000"/>
              <a:gd name="connsiteY170" fmla="*/ 337960 h 1157500"/>
              <a:gd name="connsiteX171" fmla="*/ 703732 w 12192000"/>
              <a:gd name="connsiteY171" fmla="*/ 316599 h 1157500"/>
              <a:gd name="connsiteX172" fmla="*/ 853391 w 12192000"/>
              <a:gd name="connsiteY172" fmla="*/ 303591 h 1157500"/>
              <a:gd name="connsiteX173" fmla="*/ 925332 w 12192000"/>
              <a:gd name="connsiteY173" fmla="*/ 298686 h 1157500"/>
              <a:gd name="connsiteX174" fmla="*/ 941286 w 12192000"/>
              <a:gd name="connsiteY174" fmla="*/ 288932 h 1157500"/>
              <a:gd name="connsiteX175" fmla="*/ 950845 w 12192000"/>
              <a:gd name="connsiteY175" fmla="*/ 286595 h 1157500"/>
              <a:gd name="connsiteX176" fmla="*/ 953292 w 12192000"/>
              <a:gd name="connsiteY176" fmla="*/ 280892 h 1157500"/>
              <a:gd name="connsiteX177" fmla="*/ 967499 w 12192000"/>
              <a:gd name="connsiteY177" fmla="*/ 273760 h 1157500"/>
              <a:gd name="connsiteX178" fmla="*/ 1069267 w 12192000"/>
              <a:gd name="connsiteY178" fmla="*/ 262766 h 1157500"/>
              <a:gd name="connsiteX179" fmla="*/ 1138407 w 12192000"/>
              <a:gd name="connsiteY179" fmla="*/ 246567 h 1157500"/>
              <a:gd name="connsiteX180" fmla="*/ 1164931 w 12192000"/>
              <a:gd name="connsiteY180" fmla="*/ 238622 h 1157500"/>
              <a:gd name="connsiteX181" fmla="*/ 1211622 w 12192000"/>
              <a:gd name="connsiteY181" fmla="*/ 220676 h 1157500"/>
              <a:gd name="connsiteX182" fmla="*/ 1274567 w 12192000"/>
              <a:gd name="connsiteY182" fmla="*/ 203380 h 1157500"/>
              <a:gd name="connsiteX183" fmla="*/ 1325029 w 12192000"/>
              <a:gd name="connsiteY183" fmla="*/ 207937 h 1157500"/>
              <a:gd name="connsiteX184" fmla="*/ 1356805 w 12192000"/>
              <a:gd name="connsiteY184" fmla="*/ 203622 h 1157500"/>
              <a:gd name="connsiteX185" fmla="*/ 1468752 w 12192000"/>
              <a:gd name="connsiteY185" fmla="*/ 214604 h 1157500"/>
              <a:gd name="connsiteX186" fmla="*/ 1650750 w 12192000"/>
              <a:gd name="connsiteY186" fmla="*/ 165090 h 1157500"/>
              <a:gd name="connsiteX187" fmla="*/ 1655056 w 12192000"/>
              <a:gd name="connsiteY187" fmla="*/ 172106 h 1157500"/>
              <a:gd name="connsiteX188" fmla="*/ 1683220 w 12192000"/>
              <a:gd name="connsiteY188" fmla="*/ 169652 h 1157500"/>
              <a:gd name="connsiteX189" fmla="*/ 1685599 w 12192000"/>
              <a:gd name="connsiteY189" fmla="*/ 165388 h 1157500"/>
              <a:gd name="connsiteX190" fmla="*/ 1735783 w 12192000"/>
              <a:gd name="connsiteY190" fmla="*/ 177400 h 1157500"/>
              <a:gd name="connsiteX191" fmla="*/ 1797102 w 12192000"/>
              <a:gd name="connsiteY191" fmla="*/ 182289 h 1157500"/>
              <a:gd name="connsiteX192" fmla="*/ 1845638 w 12192000"/>
              <a:gd name="connsiteY192" fmla="*/ 163774 h 1157500"/>
              <a:gd name="connsiteX193" fmla="*/ 1848980 w 12192000"/>
              <a:gd name="connsiteY193" fmla="*/ 167516 h 1157500"/>
              <a:gd name="connsiteX194" fmla="*/ 1880587 w 12192000"/>
              <a:gd name="connsiteY194" fmla="*/ 165506 h 1157500"/>
              <a:gd name="connsiteX195" fmla="*/ 1995803 w 12192000"/>
              <a:gd name="connsiteY195" fmla="*/ 131847 h 1157500"/>
              <a:gd name="connsiteX196" fmla="*/ 2057448 w 12192000"/>
              <a:gd name="connsiteY196" fmla="*/ 128650 h 1157500"/>
              <a:gd name="connsiteX197" fmla="*/ 2119088 w 12192000"/>
              <a:gd name="connsiteY197" fmla="*/ 113508 h 1157500"/>
              <a:gd name="connsiteX198" fmla="*/ 2138831 w 12192000"/>
              <a:gd name="connsiteY198" fmla="*/ 116194 h 1157500"/>
              <a:gd name="connsiteX199" fmla="*/ 2214259 w 12192000"/>
              <a:gd name="connsiteY199" fmla="*/ 110542 h 1157500"/>
              <a:gd name="connsiteX200" fmla="*/ 2264911 w 12192000"/>
              <a:gd name="connsiteY200" fmla="*/ 101639 h 1157500"/>
              <a:gd name="connsiteX201" fmla="*/ 2454058 w 12192000"/>
              <a:gd name="connsiteY201" fmla="*/ 67266 h 1157500"/>
              <a:gd name="connsiteX202" fmla="*/ 2534188 w 12192000"/>
              <a:gd name="connsiteY202" fmla="*/ 63730 h 1157500"/>
              <a:gd name="connsiteX203" fmla="*/ 2616912 w 12192000"/>
              <a:gd name="connsiteY203" fmla="*/ 44757 h 1157500"/>
              <a:gd name="connsiteX204" fmla="*/ 2698592 w 12192000"/>
              <a:gd name="connsiteY204" fmla="*/ 35873 h 1157500"/>
              <a:gd name="connsiteX205" fmla="*/ 2891953 w 12192000"/>
              <a:gd name="connsiteY20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590850 w 12192000"/>
              <a:gd name="connsiteY148" fmla="*/ 238552 h 1157500"/>
              <a:gd name="connsiteX149" fmla="*/ 11736204 w 12192000"/>
              <a:gd name="connsiteY149" fmla="*/ 277509 h 1157500"/>
              <a:gd name="connsiteX150" fmla="*/ 11760331 w 12192000"/>
              <a:gd name="connsiteY150" fmla="*/ 291936 h 1157500"/>
              <a:gd name="connsiteX151" fmla="*/ 11819139 w 12192000"/>
              <a:gd name="connsiteY151" fmla="*/ 304143 h 1157500"/>
              <a:gd name="connsiteX152" fmla="*/ 11821967 w 12192000"/>
              <a:gd name="connsiteY152" fmla="*/ 305790 h 1157500"/>
              <a:gd name="connsiteX153" fmla="*/ 11847125 w 12192000"/>
              <a:gd name="connsiteY153" fmla="*/ 297401 h 1157500"/>
              <a:gd name="connsiteX154" fmla="*/ 11980134 w 12192000"/>
              <a:gd name="connsiteY154" fmla="*/ 321911 h 1157500"/>
              <a:gd name="connsiteX155" fmla="*/ 12174576 w 12192000"/>
              <a:gd name="connsiteY155" fmla="*/ 376108 h 1157500"/>
              <a:gd name="connsiteX156" fmla="*/ 12192000 w 12192000"/>
              <a:gd name="connsiteY156" fmla="*/ 379233 h 1157500"/>
              <a:gd name="connsiteX157" fmla="*/ 12192000 w 12192000"/>
              <a:gd name="connsiteY157" fmla="*/ 1157500 h 1157500"/>
              <a:gd name="connsiteX158" fmla="*/ 0 w 12192000"/>
              <a:gd name="connsiteY158" fmla="*/ 1157500 h 1157500"/>
              <a:gd name="connsiteX159" fmla="*/ 0 w 12192000"/>
              <a:gd name="connsiteY159" fmla="*/ 483545 h 1157500"/>
              <a:gd name="connsiteX160" fmla="*/ 5331 w 12192000"/>
              <a:gd name="connsiteY160" fmla="*/ 482797 h 1157500"/>
              <a:gd name="connsiteX161" fmla="*/ 39902 w 12192000"/>
              <a:gd name="connsiteY161" fmla="*/ 472284 h 1157500"/>
              <a:gd name="connsiteX162" fmla="*/ 117880 w 12192000"/>
              <a:gd name="connsiteY162" fmla="*/ 420956 h 1157500"/>
              <a:gd name="connsiteX163" fmla="*/ 238140 w 12192000"/>
              <a:gd name="connsiteY163" fmla="*/ 379297 h 1157500"/>
              <a:gd name="connsiteX164" fmla="*/ 249589 w 12192000"/>
              <a:gd name="connsiteY164" fmla="*/ 379517 h 1157500"/>
              <a:gd name="connsiteX165" fmla="*/ 296963 w 12192000"/>
              <a:gd name="connsiteY165" fmla="*/ 356102 h 1157500"/>
              <a:gd name="connsiteX166" fmla="*/ 339235 w 12192000"/>
              <a:gd name="connsiteY166" fmla="*/ 324425 h 1157500"/>
              <a:gd name="connsiteX167" fmla="*/ 447152 w 12192000"/>
              <a:gd name="connsiteY167" fmla="*/ 327423 h 1157500"/>
              <a:gd name="connsiteX168" fmla="*/ 475247 w 12192000"/>
              <a:gd name="connsiteY168" fmla="*/ 336714 h 1157500"/>
              <a:gd name="connsiteX169" fmla="*/ 477967 w 12192000"/>
              <a:gd name="connsiteY169" fmla="*/ 337960 h 1157500"/>
              <a:gd name="connsiteX170" fmla="*/ 703732 w 12192000"/>
              <a:gd name="connsiteY170" fmla="*/ 316599 h 1157500"/>
              <a:gd name="connsiteX171" fmla="*/ 853391 w 12192000"/>
              <a:gd name="connsiteY171" fmla="*/ 303591 h 1157500"/>
              <a:gd name="connsiteX172" fmla="*/ 925332 w 12192000"/>
              <a:gd name="connsiteY172" fmla="*/ 298686 h 1157500"/>
              <a:gd name="connsiteX173" fmla="*/ 941286 w 12192000"/>
              <a:gd name="connsiteY173" fmla="*/ 288932 h 1157500"/>
              <a:gd name="connsiteX174" fmla="*/ 950845 w 12192000"/>
              <a:gd name="connsiteY174" fmla="*/ 286595 h 1157500"/>
              <a:gd name="connsiteX175" fmla="*/ 953292 w 12192000"/>
              <a:gd name="connsiteY175" fmla="*/ 280892 h 1157500"/>
              <a:gd name="connsiteX176" fmla="*/ 967499 w 12192000"/>
              <a:gd name="connsiteY176" fmla="*/ 273760 h 1157500"/>
              <a:gd name="connsiteX177" fmla="*/ 1069267 w 12192000"/>
              <a:gd name="connsiteY177" fmla="*/ 262766 h 1157500"/>
              <a:gd name="connsiteX178" fmla="*/ 1138407 w 12192000"/>
              <a:gd name="connsiteY178" fmla="*/ 246567 h 1157500"/>
              <a:gd name="connsiteX179" fmla="*/ 1164931 w 12192000"/>
              <a:gd name="connsiteY179" fmla="*/ 238622 h 1157500"/>
              <a:gd name="connsiteX180" fmla="*/ 1211622 w 12192000"/>
              <a:gd name="connsiteY180" fmla="*/ 220676 h 1157500"/>
              <a:gd name="connsiteX181" fmla="*/ 1274567 w 12192000"/>
              <a:gd name="connsiteY181" fmla="*/ 203380 h 1157500"/>
              <a:gd name="connsiteX182" fmla="*/ 1325029 w 12192000"/>
              <a:gd name="connsiteY182" fmla="*/ 207937 h 1157500"/>
              <a:gd name="connsiteX183" fmla="*/ 1356805 w 12192000"/>
              <a:gd name="connsiteY183" fmla="*/ 203622 h 1157500"/>
              <a:gd name="connsiteX184" fmla="*/ 1468752 w 12192000"/>
              <a:gd name="connsiteY184" fmla="*/ 214604 h 1157500"/>
              <a:gd name="connsiteX185" fmla="*/ 1650750 w 12192000"/>
              <a:gd name="connsiteY185" fmla="*/ 165090 h 1157500"/>
              <a:gd name="connsiteX186" fmla="*/ 1655056 w 12192000"/>
              <a:gd name="connsiteY186" fmla="*/ 172106 h 1157500"/>
              <a:gd name="connsiteX187" fmla="*/ 1683220 w 12192000"/>
              <a:gd name="connsiteY187" fmla="*/ 169652 h 1157500"/>
              <a:gd name="connsiteX188" fmla="*/ 1685599 w 12192000"/>
              <a:gd name="connsiteY188" fmla="*/ 165388 h 1157500"/>
              <a:gd name="connsiteX189" fmla="*/ 1735783 w 12192000"/>
              <a:gd name="connsiteY189" fmla="*/ 177400 h 1157500"/>
              <a:gd name="connsiteX190" fmla="*/ 1797102 w 12192000"/>
              <a:gd name="connsiteY190" fmla="*/ 182289 h 1157500"/>
              <a:gd name="connsiteX191" fmla="*/ 1845638 w 12192000"/>
              <a:gd name="connsiteY191" fmla="*/ 163774 h 1157500"/>
              <a:gd name="connsiteX192" fmla="*/ 1848980 w 12192000"/>
              <a:gd name="connsiteY192" fmla="*/ 167516 h 1157500"/>
              <a:gd name="connsiteX193" fmla="*/ 1880587 w 12192000"/>
              <a:gd name="connsiteY193" fmla="*/ 165506 h 1157500"/>
              <a:gd name="connsiteX194" fmla="*/ 1995803 w 12192000"/>
              <a:gd name="connsiteY194" fmla="*/ 131847 h 1157500"/>
              <a:gd name="connsiteX195" fmla="*/ 2057448 w 12192000"/>
              <a:gd name="connsiteY195" fmla="*/ 128650 h 1157500"/>
              <a:gd name="connsiteX196" fmla="*/ 2119088 w 12192000"/>
              <a:gd name="connsiteY196" fmla="*/ 113508 h 1157500"/>
              <a:gd name="connsiteX197" fmla="*/ 2138831 w 12192000"/>
              <a:gd name="connsiteY197" fmla="*/ 116194 h 1157500"/>
              <a:gd name="connsiteX198" fmla="*/ 2214259 w 12192000"/>
              <a:gd name="connsiteY198" fmla="*/ 110542 h 1157500"/>
              <a:gd name="connsiteX199" fmla="*/ 2264911 w 12192000"/>
              <a:gd name="connsiteY199" fmla="*/ 101639 h 1157500"/>
              <a:gd name="connsiteX200" fmla="*/ 2454058 w 12192000"/>
              <a:gd name="connsiteY200" fmla="*/ 67266 h 1157500"/>
              <a:gd name="connsiteX201" fmla="*/ 2534188 w 12192000"/>
              <a:gd name="connsiteY201" fmla="*/ 63730 h 1157500"/>
              <a:gd name="connsiteX202" fmla="*/ 2616912 w 12192000"/>
              <a:gd name="connsiteY202" fmla="*/ 44757 h 1157500"/>
              <a:gd name="connsiteX203" fmla="*/ 2698592 w 12192000"/>
              <a:gd name="connsiteY203" fmla="*/ 35873 h 1157500"/>
              <a:gd name="connsiteX204" fmla="*/ 2891953 w 12192000"/>
              <a:gd name="connsiteY20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60331 w 12192000"/>
              <a:gd name="connsiteY149" fmla="*/ 291936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847125 w 12192000"/>
              <a:gd name="connsiteY152" fmla="*/ 297401 h 1157500"/>
              <a:gd name="connsiteX153" fmla="*/ 11980134 w 12192000"/>
              <a:gd name="connsiteY153" fmla="*/ 321911 h 1157500"/>
              <a:gd name="connsiteX154" fmla="*/ 12174576 w 12192000"/>
              <a:gd name="connsiteY154" fmla="*/ 376108 h 1157500"/>
              <a:gd name="connsiteX155" fmla="*/ 12192000 w 12192000"/>
              <a:gd name="connsiteY155" fmla="*/ 379233 h 1157500"/>
              <a:gd name="connsiteX156" fmla="*/ 12192000 w 12192000"/>
              <a:gd name="connsiteY156" fmla="*/ 1157500 h 1157500"/>
              <a:gd name="connsiteX157" fmla="*/ 0 w 12192000"/>
              <a:gd name="connsiteY157" fmla="*/ 1157500 h 1157500"/>
              <a:gd name="connsiteX158" fmla="*/ 0 w 12192000"/>
              <a:gd name="connsiteY158" fmla="*/ 483545 h 1157500"/>
              <a:gd name="connsiteX159" fmla="*/ 5331 w 12192000"/>
              <a:gd name="connsiteY159" fmla="*/ 482797 h 1157500"/>
              <a:gd name="connsiteX160" fmla="*/ 39902 w 12192000"/>
              <a:gd name="connsiteY160" fmla="*/ 472284 h 1157500"/>
              <a:gd name="connsiteX161" fmla="*/ 117880 w 12192000"/>
              <a:gd name="connsiteY161" fmla="*/ 420956 h 1157500"/>
              <a:gd name="connsiteX162" fmla="*/ 238140 w 12192000"/>
              <a:gd name="connsiteY162" fmla="*/ 379297 h 1157500"/>
              <a:gd name="connsiteX163" fmla="*/ 249589 w 12192000"/>
              <a:gd name="connsiteY163" fmla="*/ 379517 h 1157500"/>
              <a:gd name="connsiteX164" fmla="*/ 296963 w 12192000"/>
              <a:gd name="connsiteY164" fmla="*/ 356102 h 1157500"/>
              <a:gd name="connsiteX165" fmla="*/ 339235 w 12192000"/>
              <a:gd name="connsiteY165" fmla="*/ 324425 h 1157500"/>
              <a:gd name="connsiteX166" fmla="*/ 447152 w 12192000"/>
              <a:gd name="connsiteY166" fmla="*/ 327423 h 1157500"/>
              <a:gd name="connsiteX167" fmla="*/ 475247 w 12192000"/>
              <a:gd name="connsiteY167" fmla="*/ 336714 h 1157500"/>
              <a:gd name="connsiteX168" fmla="*/ 477967 w 12192000"/>
              <a:gd name="connsiteY168" fmla="*/ 337960 h 1157500"/>
              <a:gd name="connsiteX169" fmla="*/ 703732 w 12192000"/>
              <a:gd name="connsiteY169" fmla="*/ 316599 h 1157500"/>
              <a:gd name="connsiteX170" fmla="*/ 853391 w 12192000"/>
              <a:gd name="connsiteY170" fmla="*/ 303591 h 1157500"/>
              <a:gd name="connsiteX171" fmla="*/ 925332 w 12192000"/>
              <a:gd name="connsiteY171" fmla="*/ 298686 h 1157500"/>
              <a:gd name="connsiteX172" fmla="*/ 941286 w 12192000"/>
              <a:gd name="connsiteY172" fmla="*/ 288932 h 1157500"/>
              <a:gd name="connsiteX173" fmla="*/ 950845 w 12192000"/>
              <a:gd name="connsiteY173" fmla="*/ 286595 h 1157500"/>
              <a:gd name="connsiteX174" fmla="*/ 953292 w 12192000"/>
              <a:gd name="connsiteY174" fmla="*/ 280892 h 1157500"/>
              <a:gd name="connsiteX175" fmla="*/ 967499 w 12192000"/>
              <a:gd name="connsiteY175" fmla="*/ 273760 h 1157500"/>
              <a:gd name="connsiteX176" fmla="*/ 1069267 w 12192000"/>
              <a:gd name="connsiteY176" fmla="*/ 262766 h 1157500"/>
              <a:gd name="connsiteX177" fmla="*/ 1138407 w 12192000"/>
              <a:gd name="connsiteY177" fmla="*/ 246567 h 1157500"/>
              <a:gd name="connsiteX178" fmla="*/ 1164931 w 12192000"/>
              <a:gd name="connsiteY178" fmla="*/ 238622 h 1157500"/>
              <a:gd name="connsiteX179" fmla="*/ 1211622 w 12192000"/>
              <a:gd name="connsiteY179" fmla="*/ 220676 h 1157500"/>
              <a:gd name="connsiteX180" fmla="*/ 1274567 w 12192000"/>
              <a:gd name="connsiteY180" fmla="*/ 203380 h 1157500"/>
              <a:gd name="connsiteX181" fmla="*/ 1325029 w 12192000"/>
              <a:gd name="connsiteY181" fmla="*/ 207937 h 1157500"/>
              <a:gd name="connsiteX182" fmla="*/ 1356805 w 12192000"/>
              <a:gd name="connsiteY182" fmla="*/ 203622 h 1157500"/>
              <a:gd name="connsiteX183" fmla="*/ 1468752 w 12192000"/>
              <a:gd name="connsiteY183" fmla="*/ 214604 h 1157500"/>
              <a:gd name="connsiteX184" fmla="*/ 1650750 w 12192000"/>
              <a:gd name="connsiteY184" fmla="*/ 165090 h 1157500"/>
              <a:gd name="connsiteX185" fmla="*/ 1655056 w 12192000"/>
              <a:gd name="connsiteY185" fmla="*/ 172106 h 1157500"/>
              <a:gd name="connsiteX186" fmla="*/ 1683220 w 12192000"/>
              <a:gd name="connsiteY186" fmla="*/ 169652 h 1157500"/>
              <a:gd name="connsiteX187" fmla="*/ 1685599 w 12192000"/>
              <a:gd name="connsiteY187" fmla="*/ 165388 h 1157500"/>
              <a:gd name="connsiteX188" fmla="*/ 1735783 w 12192000"/>
              <a:gd name="connsiteY188" fmla="*/ 177400 h 1157500"/>
              <a:gd name="connsiteX189" fmla="*/ 1797102 w 12192000"/>
              <a:gd name="connsiteY189" fmla="*/ 182289 h 1157500"/>
              <a:gd name="connsiteX190" fmla="*/ 1845638 w 12192000"/>
              <a:gd name="connsiteY190" fmla="*/ 163774 h 1157500"/>
              <a:gd name="connsiteX191" fmla="*/ 1848980 w 12192000"/>
              <a:gd name="connsiteY191" fmla="*/ 167516 h 1157500"/>
              <a:gd name="connsiteX192" fmla="*/ 1880587 w 12192000"/>
              <a:gd name="connsiteY192" fmla="*/ 165506 h 1157500"/>
              <a:gd name="connsiteX193" fmla="*/ 1995803 w 12192000"/>
              <a:gd name="connsiteY193" fmla="*/ 131847 h 1157500"/>
              <a:gd name="connsiteX194" fmla="*/ 2057448 w 12192000"/>
              <a:gd name="connsiteY194" fmla="*/ 128650 h 1157500"/>
              <a:gd name="connsiteX195" fmla="*/ 2119088 w 12192000"/>
              <a:gd name="connsiteY195" fmla="*/ 113508 h 1157500"/>
              <a:gd name="connsiteX196" fmla="*/ 2138831 w 12192000"/>
              <a:gd name="connsiteY196" fmla="*/ 116194 h 1157500"/>
              <a:gd name="connsiteX197" fmla="*/ 2214259 w 12192000"/>
              <a:gd name="connsiteY197" fmla="*/ 110542 h 1157500"/>
              <a:gd name="connsiteX198" fmla="*/ 2264911 w 12192000"/>
              <a:gd name="connsiteY198" fmla="*/ 101639 h 1157500"/>
              <a:gd name="connsiteX199" fmla="*/ 2454058 w 12192000"/>
              <a:gd name="connsiteY199" fmla="*/ 67266 h 1157500"/>
              <a:gd name="connsiteX200" fmla="*/ 2534188 w 12192000"/>
              <a:gd name="connsiteY200" fmla="*/ 63730 h 1157500"/>
              <a:gd name="connsiteX201" fmla="*/ 2616912 w 12192000"/>
              <a:gd name="connsiteY201" fmla="*/ 44757 h 1157500"/>
              <a:gd name="connsiteX202" fmla="*/ 2698592 w 12192000"/>
              <a:gd name="connsiteY202" fmla="*/ 35873 h 1157500"/>
              <a:gd name="connsiteX203" fmla="*/ 2891953 w 12192000"/>
              <a:gd name="connsiteY20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847125 w 12192000"/>
              <a:gd name="connsiteY152" fmla="*/ 297401 h 1157500"/>
              <a:gd name="connsiteX153" fmla="*/ 11980134 w 12192000"/>
              <a:gd name="connsiteY153" fmla="*/ 321911 h 1157500"/>
              <a:gd name="connsiteX154" fmla="*/ 12174576 w 12192000"/>
              <a:gd name="connsiteY154" fmla="*/ 376108 h 1157500"/>
              <a:gd name="connsiteX155" fmla="*/ 12192000 w 12192000"/>
              <a:gd name="connsiteY155" fmla="*/ 379233 h 1157500"/>
              <a:gd name="connsiteX156" fmla="*/ 12192000 w 12192000"/>
              <a:gd name="connsiteY156" fmla="*/ 1157500 h 1157500"/>
              <a:gd name="connsiteX157" fmla="*/ 0 w 12192000"/>
              <a:gd name="connsiteY157" fmla="*/ 1157500 h 1157500"/>
              <a:gd name="connsiteX158" fmla="*/ 0 w 12192000"/>
              <a:gd name="connsiteY158" fmla="*/ 483545 h 1157500"/>
              <a:gd name="connsiteX159" fmla="*/ 5331 w 12192000"/>
              <a:gd name="connsiteY159" fmla="*/ 482797 h 1157500"/>
              <a:gd name="connsiteX160" fmla="*/ 39902 w 12192000"/>
              <a:gd name="connsiteY160" fmla="*/ 472284 h 1157500"/>
              <a:gd name="connsiteX161" fmla="*/ 117880 w 12192000"/>
              <a:gd name="connsiteY161" fmla="*/ 420956 h 1157500"/>
              <a:gd name="connsiteX162" fmla="*/ 238140 w 12192000"/>
              <a:gd name="connsiteY162" fmla="*/ 379297 h 1157500"/>
              <a:gd name="connsiteX163" fmla="*/ 249589 w 12192000"/>
              <a:gd name="connsiteY163" fmla="*/ 379517 h 1157500"/>
              <a:gd name="connsiteX164" fmla="*/ 296963 w 12192000"/>
              <a:gd name="connsiteY164" fmla="*/ 356102 h 1157500"/>
              <a:gd name="connsiteX165" fmla="*/ 339235 w 12192000"/>
              <a:gd name="connsiteY165" fmla="*/ 324425 h 1157500"/>
              <a:gd name="connsiteX166" fmla="*/ 447152 w 12192000"/>
              <a:gd name="connsiteY166" fmla="*/ 327423 h 1157500"/>
              <a:gd name="connsiteX167" fmla="*/ 475247 w 12192000"/>
              <a:gd name="connsiteY167" fmla="*/ 336714 h 1157500"/>
              <a:gd name="connsiteX168" fmla="*/ 477967 w 12192000"/>
              <a:gd name="connsiteY168" fmla="*/ 337960 h 1157500"/>
              <a:gd name="connsiteX169" fmla="*/ 703732 w 12192000"/>
              <a:gd name="connsiteY169" fmla="*/ 316599 h 1157500"/>
              <a:gd name="connsiteX170" fmla="*/ 853391 w 12192000"/>
              <a:gd name="connsiteY170" fmla="*/ 303591 h 1157500"/>
              <a:gd name="connsiteX171" fmla="*/ 925332 w 12192000"/>
              <a:gd name="connsiteY171" fmla="*/ 298686 h 1157500"/>
              <a:gd name="connsiteX172" fmla="*/ 941286 w 12192000"/>
              <a:gd name="connsiteY172" fmla="*/ 288932 h 1157500"/>
              <a:gd name="connsiteX173" fmla="*/ 950845 w 12192000"/>
              <a:gd name="connsiteY173" fmla="*/ 286595 h 1157500"/>
              <a:gd name="connsiteX174" fmla="*/ 953292 w 12192000"/>
              <a:gd name="connsiteY174" fmla="*/ 280892 h 1157500"/>
              <a:gd name="connsiteX175" fmla="*/ 967499 w 12192000"/>
              <a:gd name="connsiteY175" fmla="*/ 273760 h 1157500"/>
              <a:gd name="connsiteX176" fmla="*/ 1069267 w 12192000"/>
              <a:gd name="connsiteY176" fmla="*/ 262766 h 1157500"/>
              <a:gd name="connsiteX177" fmla="*/ 1138407 w 12192000"/>
              <a:gd name="connsiteY177" fmla="*/ 246567 h 1157500"/>
              <a:gd name="connsiteX178" fmla="*/ 1164931 w 12192000"/>
              <a:gd name="connsiteY178" fmla="*/ 238622 h 1157500"/>
              <a:gd name="connsiteX179" fmla="*/ 1211622 w 12192000"/>
              <a:gd name="connsiteY179" fmla="*/ 220676 h 1157500"/>
              <a:gd name="connsiteX180" fmla="*/ 1274567 w 12192000"/>
              <a:gd name="connsiteY180" fmla="*/ 203380 h 1157500"/>
              <a:gd name="connsiteX181" fmla="*/ 1325029 w 12192000"/>
              <a:gd name="connsiteY181" fmla="*/ 207937 h 1157500"/>
              <a:gd name="connsiteX182" fmla="*/ 1356805 w 12192000"/>
              <a:gd name="connsiteY182" fmla="*/ 203622 h 1157500"/>
              <a:gd name="connsiteX183" fmla="*/ 1468752 w 12192000"/>
              <a:gd name="connsiteY183" fmla="*/ 214604 h 1157500"/>
              <a:gd name="connsiteX184" fmla="*/ 1650750 w 12192000"/>
              <a:gd name="connsiteY184" fmla="*/ 165090 h 1157500"/>
              <a:gd name="connsiteX185" fmla="*/ 1655056 w 12192000"/>
              <a:gd name="connsiteY185" fmla="*/ 172106 h 1157500"/>
              <a:gd name="connsiteX186" fmla="*/ 1683220 w 12192000"/>
              <a:gd name="connsiteY186" fmla="*/ 169652 h 1157500"/>
              <a:gd name="connsiteX187" fmla="*/ 1685599 w 12192000"/>
              <a:gd name="connsiteY187" fmla="*/ 165388 h 1157500"/>
              <a:gd name="connsiteX188" fmla="*/ 1735783 w 12192000"/>
              <a:gd name="connsiteY188" fmla="*/ 177400 h 1157500"/>
              <a:gd name="connsiteX189" fmla="*/ 1797102 w 12192000"/>
              <a:gd name="connsiteY189" fmla="*/ 182289 h 1157500"/>
              <a:gd name="connsiteX190" fmla="*/ 1845638 w 12192000"/>
              <a:gd name="connsiteY190" fmla="*/ 163774 h 1157500"/>
              <a:gd name="connsiteX191" fmla="*/ 1848980 w 12192000"/>
              <a:gd name="connsiteY191" fmla="*/ 167516 h 1157500"/>
              <a:gd name="connsiteX192" fmla="*/ 1880587 w 12192000"/>
              <a:gd name="connsiteY192" fmla="*/ 165506 h 1157500"/>
              <a:gd name="connsiteX193" fmla="*/ 1995803 w 12192000"/>
              <a:gd name="connsiteY193" fmla="*/ 131847 h 1157500"/>
              <a:gd name="connsiteX194" fmla="*/ 2057448 w 12192000"/>
              <a:gd name="connsiteY194" fmla="*/ 128650 h 1157500"/>
              <a:gd name="connsiteX195" fmla="*/ 2119088 w 12192000"/>
              <a:gd name="connsiteY195" fmla="*/ 113508 h 1157500"/>
              <a:gd name="connsiteX196" fmla="*/ 2138831 w 12192000"/>
              <a:gd name="connsiteY196" fmla="*/ 116194 h 1157500"/>
              <a:gd name="connsiteX197" fmla="*/ 2214259 w 12192000"/>
              <a:gd name="connsiteY197" fmla="*/ 110542 h 1157500"/>
              <a:gd name="connsiteX198" fmla="*/ 2264911 w 12192000"/>
              <a:gd name="connsiteY198" fmla="*/ 101639 h 1157500"/>
              <a:gd name="connsiteX199" fmla="*/ 2454058 w 12192000"/>
              <a:gd name="connsiteY199" fmla="*/ 67266 h 1157500"/>
              <a:gd name="connsiteX200" fmla="*/ 2534188 w 12192000"/>
              <a:gd name="connsiteY200" fmla="*/ 63730 h 1157500"/>
              <a:gd name="connsiteX201" fmla="*/ 2616912 w 12192000"/>
              <a:gd name="connsiteY201" fmla="*/ 44757 h 1157500"/>
              <a:gd name="connsiteX202" fmla="*/ 2698592 w 12192000"/>
              <a:gd name="connsiteY202" fmla="*/ 35873 h 1157500"/>
              <a:gd name="connsiteX203" fmla="*/ 2891953 w 12192000"/>
              <a:gd name="connsiteY20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603601 w 12192000"/>
              <a:gd name="connsiteY147" fmla="*/ 193266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488543 w 12192000"/>
              <a:gd name="connsiteY146" fmla="*/ 144736 h 1157500"/>
              <a:gd name="connsiteX147" fmla="*/ 11603601 w 12192000"/>
              <a:gd name="connsiteY147" fmla="*/ 193266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488543 w 12192000"/>
              <a:gd name="connsiteY145" fmla="*/ 144736 h 1157500"/>
              <a:gd name="connsiteX146" fmla="*/ 11603601 w 12192000"/>
              <a:gd name="connsiteY146" fmla="*/ 193266 h 1157500"/>
              <a:gd name="connsiteX147" fmla="*/ 11736204 w 12192000"/>
              <a:gd name="connsiteY147" fmla="*/ 277509 h 1157500"/>
              <a:gd name="connsiteX148" fmla="*/ 11705740 w 12192000"/>
              <a:gd name="connsiteY148" fmla="*/ 250993 h 1157500"/>
              <a:gd name="connsiteX149" fmla="*/ 11819139 w 12192000"/>
              <a:gd name="connsiteY149" fmla="*/ 304143 h 1157500"/>
              <a:gd name="connsiteX150" fmla="*/ 11835615 w 12192000"/>
              <a:gd name="connsiteY150" fmla="*/ 305790 h 1157500"/>
              <a:gd name="connsiteX151" fmla="*/ 11980134 w 12192000"/>
              <a:gd name="connsiteY151" fmla="*/ 321911 h 1157500"/>
              <a:gd name="connsiteX152" fmla="*/ 12174576 w 12192000"/>
              <a:gd name="connsiteY152" fmla="*/ 376108 h 1157500"/>
              <a:gd name="connsiteX153" fmla="*/ 12192000 w 12192000"/>
              <a:gd name="connsiteY153" fmla="*/ 379233 h 1157500"/>
              <a:gd name="connsiteX154" fmla="*/ 12192000 w 12192000"/>
              <a:gd name="connsiteY154" fmla="*/ 1157500 h 1157500"/>
              <a:gd name="connsiteX155" fmla="*/ 0 w 12192000"/>
              <a:gd name="connsiteY155" fmla="*/ 1157500 h 1157500"/>
              <a:gd name="connsiteX156" fmla="*/ 0 w 12192000"/>
              <a:gd name="connsiteY156" fmla="*/ 483545 h 1157500"/>
              <a:gd name="connsiteX157" fmla="*/ 5331 w 12192000"/>
              <a:gd name="connsiteY157" fmla="*/ 482797 h 1157500"/>
              <a:gd name="connsiteX158" fmla="*/ 39902 w 12192000"/>
              <a:gd name="connsiteY158" fmla="*/ 472284 h 1157500"/>
              <a:gd name="connsiteX159" fmla="*/ 117880 w 12192000"/>
              <a:gd name="connsiteY159" fmla="*/ 420956 h 1157500"/>
              <a:gd name="connsiteX160" fmla="*/ 238140 w 12192000"/>
              <a:gd name="connsiteY160" fmla="*/ 379297 h 1157500"/>
              <a:gd name="connsiteX161" fmla="*/ 249589 w 12192000"/>
              <a:gd name="connsiteY161" fmla="*/ 379517 h 1157500"/>
              <a:gd name="connsiteX162" fmla="*/ 296963 w 12192000"/>
              <a:gd name="connsiteY162" fmla="*/ 356102 h 1157500"/>
              <a:gd name="connsiteX163" fmla="*/ 339235 w 12192000"/>
              <a:gd name="connsiteY163" fmla="*/ 324425 h 1157500"/>
              <a:gd name="connsiteX164" fmla="*/ 447152 w 12192000"/>
              <a:gd name="connsiteY164" fmla="*/ 327423 h 1157500"/>
              <a:gd name="connsiteX165" fmla="*/ 475247 w 12192000"/>
              <a:gd name="connsiteY165" fmla="*/ 336714 h 1157500"/>
              <a:gd name="connsiteX166" fmla="*/ 477967 w 12192000"/>
              <a:gd name="connsiteY166" fmla="*/ 337960 h 1157500"/>
              <a:gd name="connsiteX167" fmla="*/ 703732 w 12192000"/>
              <a:gd name="connsiteY167" fmla="*/ 316599 h 1157500"/>
              <a:gd name="connsiteX168" fmla="*/ 853391 w 12192000"/>
              <a:gd name="connsiteY168" fmla="*/ 303591 h 1157500"/>
              <a:gd name="connsiteX169" fmla="*/ 925332 w 12192000"/>
              <a:gd name="connsiteY169" fmla="*/ 298686 h 1157500"/>
              <a:gd name="connsiteX170" fmla="*/ 941286 w 12192000"/>
              <a:gd name="connsiteY170" fmla="*/ 288932 h 1157500"/>
              <a:gd name="connsiteX171" fmla="*/ 950845 w 12192000"/>
              <a:gd name="connsiteY171" fmla="*/ 286595 h 1157500"/>
              <a:gd name="connsiteX172" fmla="*/ 953292 w 12192000"/>
              <a:gd name="connsiteY172" fmla="*/ 280892 h 1157500"/>
              <a:gd name="connsiteX173" fmla="*/ 967499 w 12192000"/>
              <a:gd name="connsiteY173" fmla="*/ 273760 h 1157500"/>
              <a:gd name="connsiteX174" fmla="*/ 1069267 w 12192000"/>
              <a:gd name="connsiteY174" fmla="*/ 262766 h 1157500"/>
              <a:gd name="connsiteX175" fmla="*/ 1138407 w 12192000"/>
              <a:gd name="connsiteY175" fmla="*/ 246567 h 1157500"/>
              <a:gd name="connsiteX176" fmla="*/ 1164931 w 12192000"/>
              <a:gd name="connsiteY176" fmla="*/ 238622 h 1157500"/>
              <a:gd name="connsiteX177" fmla="*/ 1211622 w 12192000"/>
              <a:gd name="connsiteY177" fmla="*/ 220676 h 1157500"/>
              <a:gd name="connsiteX178" fmla="*/ 1274567 w 12192000"/>
              <a:gd name="connsiteY178" fmla="*/ 203380 h 1157500"/>
              <a:gd name="connsiteX179" fmla="*/ 1325029 w 12192000"/>
              <a:gd name="connsiteY179" fmla="*/ 207937 h 1157500"/>
              <a:gd name="connsiteX180" fmla="*/ 1356805 w 12192000"/>
              <a:gd name="connsiteY180" fmla="*/ 203622 h 1157500"/>
              <a:gd name="connsiteX181" fmla="*/ 1468752 w 12192000"/>
              <a:gd name="connsiteY181" fmla="*/ 214604 h 1157500"/>
              <a:gd name="connsiteX182" fmla="*/ 1650750 w 12192000"/>
              <a:gd name="connsiteY182" fmla="*/ 165090 h 1157500"/>
              <a:gd name="connsiteX183" fmla="*/ 1655056 w 12192000"/>
              <a:gd name="connsiteY183" fmla="*/ 172106 h 1157500"/>
              <a:gd name="connsiteX184" fmla="*/ 1683220 w 12192000"/>
              <a:gd name="connsiteY184" fmla="*/ 169652 h 1157500"/>
              <a:gd name="connsiteX185" fmla="*/ 1685599 w 12192000"/>
              <a:gd name="connsiteY185" fmla="*/ 165388 h 1157500"/>
              <a:gd name="connsiteX186" fmla="*/ 1735783 w 12192000"/>
              <a:gd name="connsiteY186" fmla="*/ 177400 h 1157500"/>
              <a:gd name="connsiteX187" fmla="*/ 1797102 w 12192000"/>
              <a:gd name="connsiteY187" fmla="*/ 182289 h 1157500"/>
              <a:gd name="connsiteX188" fmla="*/ 1845638 w 12192000"/>
              <a:gd name="connsiteY188" fmla="*/ 163774 h 1157500"/>
              <a:gd name="connsiteX189" fmla="*/ 1848980 w 12192000"/>
              <a:gd name="connsiteY189" fmla="*/ 167516 h 1157500"/>
              <a:gd name="connsiteX190" fmla="*/ 1880587 w 12192000"/>
              <a:gd name="connsiteY190" fmla="*/ 165506 h 1157500"/>
              <a:gd name="connsiteX191" fmla="*/ 1995803 w 12192000"/>
              <a:gd name="connsiteY191" fmla="*/ 131847 h 1157500"/>
              <a:gd name="connsiteX192" fmla="*/ 2057448 w 12192000"/>
              <a:gd name="connsiteY192" fmla="*/ 128650 h 1157500"/>
              <a:gd name="connsiteX193" fmla="*/ 2119088 w 12192000"/>
              <a:gd name="connsiteY193" fmla="*/ 113508 h 1157500"/>
              <a:gd name="connsiteX194" fmla="*/ 2138831 w 12192000"/>
              <a:gd name="connsiteY194" fmla="*/ 116194 h 1157500"/>
              <a:gd name="connsiteX195" fmla="*/ 2214259 w 12192000"/>
              <a:gd name="connsiteY195" fmla="*/ 110542 h 1157500"/>
              <a:gd name="connsiteX196" fmla="*/ 2264911 w 12192000"/>
              <a:gd name="connsiteY196" fmla="*/ 101639 h 1157500"/>
              <a:gd name="connsiteX197" fmla="*/ 2454058 w 12192000"/>
              <a:gd name="connsiteY197" fmla="*/ 67266 h 1157500"/>
              <a:gd name="connsiteX198" fmla="*/ 2534188 w 12192000"/>
              <a:gd name="connsiteY198" fmla="*/ 63730 h 1157500"/>
              <a:gd name="connsiteX199" fmla="*/ 2616912 w 12192000"/>
              <a:gd name="connsiteY199" fmla="*/ 44757 h 1157500"/>
              <a:gd name="connsiteX200" fmla="*/ 2698592 w 12192000"/>
              <a:gd name="connsiteY200" fmla="*/ 35873 h 1157500"/>
              <a:gd name="connsiteX201" fmla="*/ 2891953 w 12192000"/>
              <a:gd name="connsiteY201" fmla="*/ 28541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200" fmla="*/ 11293091 w 12192000"/>
              <a:gd name="connsiteY200" fmla="*/ 92042 h 1157500"/>
              <a:gd name="connsiteX201" fmla="*/ 11402389 w 12192000"/>
              <a:gd name="connsiteY201" fmla="*/ 189282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200" fmla="*/ 11293091 w 12192000"/>
              <a:gd name="connsiteY200" fmla="*/ 92042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488543 w 12192000"/>
              <a:gd name="connsiteY2" fmla="*/ 144736 h 1157500"/>
              <a:gd name="connsiteX3" fmla="*/ 11603601 w 12192000"/>
              <a:gd name="connsiteY3" fmla="*/ 193266 h 1157500"/>
              <a:gd name="connsiteX4" fmla="*/ 11736204 w 12192000"/>
              <a:gd name="connsiteY4" fmla="*/ 277509 h 1157500"/>
              <a:gd name="connsiteX5" fmla="*/ 11705740 w 12192000"/>
              <a:gd name="connsiteY5" fmla="*/ 250993 h 1157500"/>
              <a:gd name="connsiteX6" fmla="*/ 11819139 w 12192000"/>
              <a:gd name="connsiteY6" fmla="*/ 304143 h 1157500"/>
              <a:gd name="connsiteX7" fmla="*/ 11835615 w 12192000"/>
              <a:gd name="connsiteY7" fmla="*/ 305790 h 1157500"/>
              <a:gd name="connsiteX8" fmla="*/ 11980134 w 12192000"/>
              <a:gd name="connsiteY8" fmla="*/ 321911 h 1157500"/>
              <a:gd name="connsiteX9" fmla="*/ 12174576 w 12192000"/>
              <a:gd name="connsiteY9" fmla="*/ 376108 h 1157500"/>
              <a:gd name="connsiteX10" fmla="*/ 12192000 w 12192000"/>
              <a:gd name="connsiteY10" fmla="*/ 379233 h 1157500"/>
              <a:gd name="connsiteX11" fmla="*/ 12192000 w 12192000"/>
              <a:gd name="connsiteY11" fmla="*/ 1157500 h 1157500"/>
              <a:gd name="connsiteX12" fmla="*/ 0 w 12192000"/>
              <a:gd name="connsiteY12" fmla="*/ 1157500 h 1157500"/>
              <a:gd name="connsiteX13" fmla="*/ 0 w 12192000"/>
              <a:gd name="connsiteY13" fmla="*/ 483545 h 1157500"/>
              <a:gd name="connsiteX14" fmla="*/ 5331 w 12192000"/>
              <a:gd name="connsiteY14" fmla="*/ 482797 h 1157500"/>
              <a:gd name="connsiteX15" fmla="*/ 39902 w 12192000"/>
              <a:gd name="connsiteY15" fmla="*/ 472284 h 1157500"/>
              <a:gd name="connsiteX16" fmla="*/ 117880 w 12192000"/>
              <a:gd name="connsiteY16" fmla="*/ 420956 h 1157500"/>
              <a:gd name="connsiteX17" fmla="*/ 238140 w 12192000"/>
              <a:gd name="connsiteY17" fmla="*/ 379297 h 1157500"/>
              <a:gd name="connsiteX18" fmla="*/ 249589 w 12192000"/>
              <a:gd name="connsiteY18" fmla="*/ 379517 h 1157500"/>
              <a:gd name="connsiteX19" fmla="*/ 296963 w 12192000"/>
              <a:gd name="connsiteY19" fmla="*/ 356102 h 1157500"/>
              <a:gd name="connsiteX20" fmla="*/ 339235 w 12192000"/>
              <a:gd name="connsiteY20" fmla="*/ 324425 h 1157500"/>
              <a:gd name="connsiteX21" fmla="*/ 447152 w 12192000"/>
              <a:gd name="connsiteY21" fmla="*/ 327423 h 1157500"/>
              <a:gd name="connsiteX22" fmla="*/ 475247 w 12192000"/>
              <a:gd name="connsiteY22" fmla="*/ 336714 h 1157500"/>
              <a:gd name="connsiteX23" fmla="*/ 477967 w 12192000"/>
              <a:gd name="connsiteY23" fmla="*/ 337960 h 1157500"/>
              <a:gd name="connsiteX24" fmla="*/ 703732 w 12192000"/>
              <a:gd name="connsiteY24" fmla="*/ 316599 h 1157500"/>
              <a:gd name="connsiteX25" fmla="*/ 853391 w 12192000"/>
              <a:gd name="connsiteY25" fmla="*/ 303591 h 1157500"/>
              <a:gd name="connsiteX26" fmla="*/ 925332 w 12192000"/>
              <a:gd name="connsiteY26" fmla="*/ 298686 h 1157500"/>
              <a:gd name="connsiteX27" fmla="*/ 941286 w 12192000"/>
              <a:gd name="connsiteY27" fmla="*/ 288932 h 1157500"/>
              <a:gd name="connsiteX28" fmla="*/ 950845 w 12192000"/>
              <a:gd name="connsiteY28" fmla="*/ 286595 h 1157500"/>
              <a:gd name="connsiteX29" fmla="*/ 953292 w 12192000"/>
              <a:gd name="connsiteY29" fmla="*/ 280892 h 1157500"/>
              <a:gd name="connsiteX30" fmla="*/ 967499 w 12192000"/>
              <a:gd name="connsiteY30" fmla="*/ 273760 h 1157500"/>
              <a:gd name="connsiteX31" fmla="*/ 1069267 w 12192000"/>
              <a:gd name="connsiteY31" fmla="*/ 262766 h 1157500"/>
              <a:gd name="connsiteX32" fmla="*/ 1138407 w 12192000"/>
              <a:gd name="connsiteY32" fmla="*/ 246567 h 1157500"/>
              <a:gd name="connsiteX33" fmla="*/ 1164931 w 12192000"/>
              <a:gd name="connsiteY33" fmla="*/ 238622 h 1157500"/>
              <a:gd name="connsiteX34" fmla="*/ 1211622 w 12192000"/>
              <a:gd name="connsiteY34" fmla="*/ 220676 h 1157500"/>
              <a:gd name="connsiteX35" fmla="*/ 1274567 w 12192000"/>
              <a:gd name="connsiteY35" fmla="*/ 203380 h 1157500"/>
              <a:gd name="connsiteX36" fmla="*/ 1325029 w 12192000"/>
              <a:gd name="connsiteY36" fmla="*/ 207937 h 1157500"/>
              <a:gd name="connsiteX37" fmla="*/ 1356805 w 12192000"/>
              <a:gd name="connsiteY37" fmla="*/ 203622 h 1157500"/>
              <a:gd name="connsiteX38" fmla="*/ 1468752 w 12192000"/>
              <a:gd name="connsiteY38" fmla="*/ 214604 h 1157500"/>
              <a:gd name="connsiteX39" fmla="*/ 1650750 w 12192000"/>
              <a:gd name="connsiteY39" fmla="*/ 165090 h 1157500"/>
              <a:gd name="connsiteX40" fmla="*/ 1655056 w 12192000"/>
              <a:gd name="connsiteY40" fmla="*/ 172106 h 1157500"/>
              <a:gd name="connsiteX41" fmla="*/ 1683220 w 12192000"/>
              <a:gd name="connsiteY41" fmla="*/ 169652 h 1157500"/>
              <a:gd name="connsiteX42" fmla="*/ 1685599 w 12192000"/>
              <a:gd name="connsiteY42" fmla="*/ 165388 h 1157500"/>
              <a:gd name="connsiteX43" fmla="*/ 1735783 w 12192000"/>
              <a:gd name="connsiteY43" fmla="*/ 177400 h 1157500"/>
              <a:gd name="connsiteX44" fmla="*/ 1797102 w 12192000"/>
              <a:gd name="connsiteY44" fmla="*/ 182289 h 1157500"/>
              <a:gd name="connsiteX45" fmla="*/ 1845638 w 12192000"/>
              <a:gd name="connsiteY45" fmla="*/ 163774 h 1157500"/>
              <a:gd name="connsiteX46" fmla="*/ 1848980 w 12192000"/>
              <a:gd name="connsiteY46" fmla="*/ 167516 h 1157500"/>
              <a:gd name="connsiteX47" fmla="*/ 1880587 w 12192000"/>
              <a:gd name="connsiteY47" fmla="*/ 165506 h 1157500"/>
              <a:gd name="connsiteX48" fmla="*/ 1995803 w 12192000"/>
              <a:gd name="connsiteY48" fmla="*/ 131847 h 1157500"/>
              <a:gd name="connsiteX49" fmla="*/ 2057448 w 12192000"/>
              <a:gd name="connsiteY49" fmla="*/ 128650 h 1157500"/>
              <a:gd name="connsiteX50" fmla="*/ 2119088 w 12192000"/>
              <a:gd name="connsiteY50" fmla="*/ 113508 h 1157500"/>
              <a:gd name="connsiteX51" fmla="*/ 2138831 w 12192000"/>
              <a:gd name="connsiteY51" fmla="*/ 116194 h 1157500"/>
              <a:gd name="connsiteX52" fmla="*/ 2214259 w 12192000"/>
              <a:gd name="connsiteY52" fmla="*/ 110542 h 1157500"/>
              <a:gd name="connsiteX53" fmla="*/ 2264911 w 12192000"/>
              <a:gd name="connsiteY53" fmla="*/ 101639 h 1157500"/>
              <a:gd name="connsiteX54" fmla="*/ 2454058 w 12192000"/>
              <a:gd name="connsiteY54" fmla="*/ 67266 h 1157500"/>
              <a:gd name="connsiteX55" fmla="*/ 2534188 w 12192000"/>
              <a:gd name="connsiteY55" fmla="*/ 63730 h 1157500"/>
              <a:gd name="connsiteX56" fmla="*/ 2616912 w 12192000"/>
              <a:gd name="connsiteY56" fmla="*/ 44757 h 1157500"/>
              <a:gd name="connsiteX57" fmla="*/ 2698592 w 12192000"/>
              <a:gd name="connsiteY57" fmla="*/ 35873 h 1157500"/>
              <a:gd name="connsiteX58" fmla="*/ 2891953 w 12192000"/>
              <a:gd name="connsiteY58" fmla="*/ 28541 h 1157500"/>
              <a:gd name="connsiteX59" fmla="*/ 3052621 w 12192000"/>
              <a:gd name="connsiteY59" fmla="*/ 7598 h 1157500"/>
              <a:gd name="connsiteX60" fmla="*/ 3145220 w 12192000"/>
              <a:gd name="connsiteY60" fmla="*/ 9845 h 1157500"/>
              <a:gd name="connsiteX61" fmla="*/ 3233309 w 12192000"/>
              <a:gd name="connsiteY61" fmla="*/ 2536 h 1157500"/>
              <a:gd name="connsiteX62" fmla="*/ 3320851 w 12192000"/>
              <a:gd name="connsiteY62" fmla="*/ 12470 h 1157500"/>
              <a:gd name="connsiteX63" fmla="*/ 3394552 w 12192000"/>
              <a:gd name="connsiteY63" fmla="*/ 31847 h 1157500"/>
              <a:gd name="connsiteX64" fmla="*/ 3462252 w 12192000"/>
              <a:gd name="connsiteY64" fmla="*/ 62214 h 1157500"/>
              <a:gd name="connsiteX65" fmla="*/ 3504799 w 12192000"/>
              <a:gd name="connsiteY65" fmla="*/ 86931 h 1157500"/>
              <a:gd name="connsiteX66" fmla="*/ 3568807 w 12192000"/>
              <a:gd name="connsiteY66" fmla="*/ 78125 h 1157500"/>
              <a:gd name="connsiteX67" fmla="*/ 3571993 w 12192000"/>
              <a:gd name="connsiteY67" fmla="*/ 80673 h 1157500"/>
              <a:gd name="connsiteX68" fmla="*/ 3590879 w 12192000"/>
              <a:gd name="connsiteY68" fmla="*/ 93683 h 1157500"/>
              <a:gd name="connsiteX69" fmla="*/ 3623973 w 12192000"/>
              <a:gd name="connsiteY69" fmla="*/ 86652 h 1157500"/>
              <a:gd name="connsiteX70" fmla="*/ 3636728 w 12192000"/>
              <a:gd name="connsiteY70" fmla="*/ 91587 h 1157500"/>
              <a:gd name="connsiteX71" fmla="*/ 3676976 w 12192000"/>
              <a:gd name="connsiteY71" fmla="*/ 90168 h 1157500"/>
              <a:gd name="connsiteX72" fmla="*/ 3722653 w 12192000"/>
              <a:gd name="connsiteY72" fmla="*/ 108931 h 1157500"/>
              <a:gd name="connsiteX73" fmla="*/ 3775112 w 12192000"/>
              <a:gd name="connsiteY73" fmla="*/ 92538 h 1157500"/>
              <a:gd name="connsiteX74" fmla="*/ 3932956 w 12192000"/>
              <a:gd name="connsiteY74" fmla="*/ 115905 h 1157500"/>
              <a:gd name="connsiteX75" fmla="*/ 4100593 w 12192000"/>
              <a:gd name="connsiteY75" fmla="*/ 157402 h 1157500"/>
              <a:gd name="connsiteX76" fmla="*/ 4316364 w 12192000"/>
              <a:gd name="connsiteY76" fmla="*/ 171021 h 1157500"/>
              <a:gd name="connsiteX77" fmla="*/ 4387387 w 12192000"/>
              <a:gd name="connsiteY77" fmla="*/ 157928 h 1157500"/>
              <a:gd name="connsiteX78" fmla="*/ 4427957 w 12192000"/>
              <a:gd name="connsiteY78" fmla="*/ 171094 h 1157500"/>
              <a:gd name="connsiteX79" fmla="*/ 4502291 w 12192000"/>
              <a:gd name="connsiteY79" fmla="*/ 181765 h 1157500"/>
              <a:gd name="connsiteX80" fmla="*/ 4600771 w 12192000"/>
              <a:gd name="connsiteY80" fmla="*/ 205711 h 1157500"/>
              <a:gd name="connsiteX81" fmla="*/ 4644102 w 12192000"/>
              <a:gd name="connsiteY81" fmla="*/ 203931 h 1157500"/>
              <a:gd name="connsiteX82" fmla="*/ 4652752 w 12192000"/>
              <a:gd name="connsiteY82" fmla="*/ 204470 h 1157500"/>
              <a:gd name="connsiteX83" fmla="*/ 4652896 w 12192000"/>
              <a:gd name="connsiteY83" fmla="*/ 204854 h 1157500"/>
              <a:gd name="connsiteX84" fmla="*/ 4685303 w 12192000"/>
              <a:gd name="connsiteY84" fmla="*/ 206507 h 1157500"/>
              <a:gd name="connsiteX85" fmla="*/ 4690886 w 12192000"/>
              <a:gd name="connsiteY85" fmla="*/ 209335 h 1157500"/>
              <a:gd name="connsiteX86" fmla="*/ 4725430 w 12192000"/>
              <a:gd name="connsiteY86" fmla="*/ 232300 h 1157500"/>
              <a:gd name="connsiteX87" fmla="*/ 4800051 w 12192000"/>
              <a:gd name="connsiteY87" fmla="*/ 224667 h 1157500"/>
              <a:gd name="connsiteX88" fmla="*/ 4875115 w 12192000"/>
              <a:gd name="connsiteY88" fmla="*/ 257918 h 1157500"/>
              <a:gd name="connsiteX89" fmla="*/ 4936450 w 12192000"/>
              <a:gd name="connsiteY89" fmla="*/ 274470 h 1157500"/>
              <a:gd name="connsiteX90" fmla="*/ 5030961 w 12192000"/>
              <a:gd name="connsiteY90" fmla="*/ 299480 h 1157500"/>
              <a:gd name="connsiteX91" fmla="*/ 5082734 w 12192000"/>
              <a:gd name="connsiteY91" fmla="*/ 302149 h 1157500"/>
              <a:gd name="connsiteX92" fmla="*/ 5138799 w 12192000"/>
              <a:gd name="connsiteY92" fmla="*/ 297368 h 1157500"/>
              <a:gd name="connsiteX93" fmla="*/ 5259695 w 12192000"/>
              <a:gd name="connsiteY93" fmla="*/ 324044 h 1157500"/>
              <a:gd name="connsiteX94" fmla="*/ 5359642 w 12192000"/>
              <a:gd name="connsiteY94" fmla="*/ 334143 h 1157500"/>
              <a:gd name="connsiteX95" fmla="*/ 5372918 w 12192000"/>
              <a:gd name="connsiteY95" fmla="*/ 330402 h 1157500"/>
              <a:gd name="connsiteX96" fmla="*/ 5396084 w 12192000"/>
              <a:gd name="connsiteY96" fmla="*/ 321836 h 1157500"/>
              <a:gd name="connsiteX97" fmla="*/ 5414292 w 12192000"/>
              <a:gd name="connsiteY97" fmla="*/ 314431 h 1157500"/>
              <a:gd name="connsiteX98" fmla="*/ 5487276 w 12192000"/>
              <a:gd name="connsiteY98" fmla="*/ 300918 h 1157500"/>
              <a:gd name="connsiteX99" fmla="*/ 5612716 w 12192000"/>
              <a:gd name="connsiteY99" fmla="*/ 301686 h 1157500"/>
              <a:gd name="connsiteX100" fmla="*/ 5864813 w 12192000"/>
              <a:gd name="connsiteY100" fmla="*/ 251420 h 1157500"/>
              <a:gd name="connsiteX101" fmla="*/ 6151392 w 12192000"/>
              <a:gd name="connsiteY101" fmla="*/ 219300 h 1157500"/>
              <a:gd name="connsiteX102" fmla="*/ 6209396 w 12192000"/>
              <a:gd name="connsiteY102" fmla="*/ 214037 h 1157500"/>
              <a:gd name="connsiteX103" fmla="*/ 6269898 w 12192000"/>
              <a:gd name="connsiteY103" fmla="*/ 219868 h 1157500"/>
              <a:gd name="connsiteX104" fmla="*/ 6352373 w 12192000"/>
              <a:gd name="connsiteY104" fmla="*/ 202729 h 1157500"/>
              <a:gd name="connsiteX105" fmla="*/ 6353759 w 12192000"/>
              <a:gd name="connsiteY105" fmla="*/ 202703 h 1157500"/>
              <a:gd name="connsiteX106" fmla="*/ 6363346 w 12192000"/>
              <a:gd name="connsiteY106" fmla="*/ 190268 h 1157500"/>
              <a:gd name="connsiteX107" fmla="*/ 6400681 w 12192000"/>
              <a:gd name="connsiteY107" fmla="*/ 197970 h 1157500"/>
              <a:gd name="connsiteX108" fmla="*/ 6402041 w 12192000"/>
              <a:gd name="connsiteY108" fmla="*/ 200641 h 1157500"/>
              <a:gd name="connsiteX109" fmla="*/ 6502019 w 12192000"/>
              <a:gd name="connsiteY109" fmla="*/ 192356 h 1157500"/>
              <a:gd name="connsiteX110" fmla="*/ 6518229 w 12192000"/>
              <a:gd name="connsiteY110" fmla="*/ 191407 h 1157500"/>
              <a:gd name="connsiteX111" fmla="*/ 6595639 w 12192000"/>
              <a:gd name="connsiteY111" fmla="*/ 168164 h 1157500"/>
              <a:gd name="connsiteX112" fmla="*/ 6692265 w 12192000"/>
              <a:gd name="connsiteY112" fmla="*/ 164829 h 1157500"/>
              <a:gd name="connsiteX113" fmla="*/ 6697219 w 12192000"/>
              <a:gd name="connsiteY113" fmla="*/ 165301 h 1157500"/>
              <a:gd name="connsiteX114" fmla="*/ 6713656 w 12192000"/>
              <a:gd name="connsiteY114" fmla="*/ 153600 h 1157500"/>
              <a:gd name="connsiteX115" fmla="*/ 6714383 w 12192000"/>
              <a:gd name="connsiteY115" fmla="*/ 150425 h 1157500"/>
              <a:gd name="connsiteX116" fmla="*/ 6774793 w 12192000"/>
              <a:gd name="connsiteY116" fmla="*/ 159713 h 1157500"/>
              <a:gd name="connsiteX117" fmla="*/ 6782112 w 12192000"/>
              <a:gd name="connsiteY117" fmla="*/ 155255 h 1157500"/>
              <a:gd name="connsiteX118" fmla="*/ 6878958 w 12192000"/>
              <a:gd name="connsiteY118" fmla="*/ 180824 h 1157500"/>
              <a:gd name="connsiteX119" fmla="*/ 6894439 w 12192000"/>
              <a:gd name="connsiteY119" fmla="*/ 177642 h 1157500"/>
              <a:gd name="connsiteX120" fmla="*/ 6963220 w 12192000"/>
              <a:gd name="connsiteY120" fmla="*/ 167304 h 1157500"/>
              <a:gd name="connsiteX121" fmla="*/ 6976706 w 12192000"/>
              <a:gd name="connsiteY121" fmla="*/ 170894 h 1157500"/>
              <a:gd name="connsiteX122" fmla="*/ 6987064 w 12192000"/>
              <a:gd name="connsiteY122" fmla="*/ 160402 h 1157500"/>
              <a:gd name="connsiteX123" fmla="*/ 7058714 w 12192000"/>
              <a:gd name="connsiteY123" fmla="*/ 175992 h 1157500"/>
              <a:gd name="connsiteX124" fmla="*/ 7060499 w 12192000"/>
              <a:gd name="connsiteY124" fmla="*/ 176063 h 1157500"/>
              <a:gd name="connsiteX125" fmla="*/ 7176563 w 12192000"/>
              <a:gd name="connsiteY125" fmla="*/ 173244 h 1157500"/>
              <a:gd name="connsiteX126" fmla="*/ 7205529 w 12192000"/>
              <a:gd name="connsiteY126" fmla="*/ 181011 h 1157500"/>
              <a:gd name="connsiteX127" fmla="*/ 7310118 w 12192000"/>
              <a:gd name="connsiteY127" fmla="*/ 162605 h 1157500"/>
              <a:gd name="connsiteX128" fmla="*/ 7673859 w 12192000"/>
              <a:gd name="connsiteY128" fmla="*/ 150336 h 1157500"/>
              <a:gd name="connsiteX129" fmla="*/ 7692748 w 12192000"/>
              <a:gd name="connsiteY129" fmla="*/ 161537 h 1157500"/>
              <a:gd name="connsiteX130" fmla="*/ 7756672 w 12192000"/>
              <a:gd name="connsiteY130" fmla="*/ 157372 h 1157500"/>
              <a:gd name="connsiteX131" fmla="*/ 7974189 w 12192000"/>
              <a:gd name="connsiteY131" fmla="*/ 154819 h 1157500"/>
              <a:gd name="connsiteX132" fmla="*/ 8101969 w 12192000"/>
              <a:gd name="connsiteY132" fmla="*/ 144495 h 1157500"/>
              <a:gd name="connsiteX133" fmla="*/ 8106826 w 12192000"/>
              <a:gd name="connsiteY133" fmla="*/ 139853 h 1157500"/>
              <a:gd name="connsiteX134" fmla="*/ 8162058 w 12192000"/>
              <a:gd name="connsiteY134" fmla="*/ 96704 h 1157500"/>
              <a:gd name="connsiteX135" fmla="*/ 8184568 w 12192000"/>
              <a:gd name="connsiteY135" fmla="*/ 93990 h 1157500"/>
              <a:gd name="connsiteX136" fmla="*/ 8228227 w 12192000"/>
              <a:gd name="connsiteY136" fmla="*/ 105972 h 1157500"/>
              <a:gd name="connsiteX137" fmla="*/ 8237963 w 12192000"/>
              <a:gd name="connsiteY137" fmla="*/ 106996 h 1157500"/>
              <a:gd name="connsiteX138" fmla="*/ 8248358 w 12192000"/>
              <a:gd name="connsiteY138" fmla="*/ 106062 h 1157500"/>
              <a:gd name="connsiteX139" fmla="*/ 8249309 w 12192000"/>
              <a:gd name="connsiteY139" fmla="*/ 106698 h 1157500"/>
              <a:gd name="connsiteX140" fmla="*/ 8249997 w 12192000"/>
              <a:gd name="connsiteY140" fmla="*/ 105915 h 1157500"/>
              <a:gd name="connsiteX141" fmla="*/ 8272162 w 12192000"/>
              <a:gd name="connsiteY141" fmla="*/ 103924 h 1157500"/>
              <a:gd name="connsiteX142" fmla="*/ 8292349 w 12192000"/>
              <a:gd name="connsiteY142" fmla="*/ 97480 h 1157500"/>
              <a:gd name="connsiteX143" fmla="*/ 8307239 w 12192000"/>
              <a:gd name="connsiteY143" fmla="*/ 94591 h 1157500"/>
              <a:gd name="connsiteX144" fmla="*/ 8339282 w 12192000"/>
              <a:gd name="connsiteY144" fmla="*/ 108942 h 1157500"/>
              <a:gd name="connsiteX145" fmla="*/ 8346156 w 12192000"/>
              <a:gd name="connsiteY145" fmla="*/ 111227 h 1157500"/>
              <a:gd name="connsiteX146" fmla="*/ 8346467 w 12192000"/>
              <a:gd name="connsiteY146" fmla="*/ 111024 h 1157500"/>
              <a:gd name="connsiteX147" fmla="*/ 8354069 w 12192000"/>
              <a:gd name="connsiteY147" fmla="*/ 112942 h 1157500"/>
              <a:gd name="connsiteX148" fmla="*/ 8358687 w 12192000"/>
              <a:gd name="connsiteY148" fmla="*/ 115393 h 1157500"/>
              <a:gd name="connsiteX149" fmla="*/ 8433385 w 12192000"/>
              <a:gd name="connsiteY149" fmla="*/ 99669 h 1157500"/>
              <a:gd name="connsiteX150" fmla="*/ 8533779 w 12192000"/>
              <a:gd name="connsiteY150" fmla="*/ 98374 h 1157500"/>
              <a:gd name="connsiteX151" fmla="*/ 8632833 w 12192000"/>
              <a:gd name="connsiteY151" fmla="*/ 100532 h 1157500"/>
              <a:gd name="connsiteX152" fmla="*/ 8668523 w 12192000"/>
              <a:gd name="connsiteY152" fmla="*/ 102979 h 1157500"/>
              <a:gd name="connsiteX153" fmla="*/ 8732893 w 12192000"/>
              <a:gd name="connsiteY153" fmla="*/ 99991 h 1157500"/>
              <a:gd name="connsiteX154" fmla="*/ 8764071 w 12192000"/>
              <a:gd name="connsiteY154" fmla="*/ 94587 h 1157500"/>
              <a:gd name="connsiteX155" fmla="*/ 8767004 w 12192000"/>
              <a:gd name="connsiteY155" fmla="*/ 91519 h 1157500"/>
              <a:gd name="connsiteX156" fmla="*/ 8772553 w 12192000"/>
              <a:gd name="connsiteY156" fmla="*/ 90314 h 1157500"/>
              <a:gd name="connsiteX157" fmla="*/ 8787201 w 12192000"/>
              <a:gd name="connsiteY157" fmla="*/ 92033 h 1157500"/>
              <a:gd name="connsiteX158" fmla="*/ 8792624 w 12192000"/>
              <a:gd name="connsiteY158" fmla="*/ 93503 h 1157500"/>
              <a:gd name="connsiteX159" fmla="*/ 8800741 w 12192000"/>
              <a:gd name="connsiteY159" fmla="*/ 93897 h 1157500"/>
              <a:gd name="connsiteX160" fmla="*/ 8800966 w 12192000"/>
              <a:gd name="connsiteY160" fmla="*/ 93645 h 1157500"/>
              <a:gd name="connsiteX161" fmla="*/ 8808513 w 12192000"/>
              <a:gd name="connsiteY161" fmla="*/ 94530 h 1157500"/>
              <a:gd name="connsiteX162" fmla="*/ 8845110 w 12192000"/>
              <a:gd name="connsiteY162" fmla="*/ 102179 h 1157500"/>
              <a:gd name="connsiteX163" fmla="*/ 8917529 w 12192000"/>
              <a:gd name="connsiteY163" fmla="*/ 76373 h 1157500"/>
              <a:gd name="connsiteX164" fmla="*/ 9026654 w 12192000"/>
              <a:gd name="connsiteY164" fmla="*/ 93420 h 1157500"/>
              <a:gd name="connsiteX165" fmla="*/ 9088505 w 12192000"/>
              <a:gd name="connsiteY165" fmla="*/ 113002 h 1157500"/>
              <a:gd name="connsiteX166" fmla="*/ 9203241 w 12192000"/>
              <a:gd name="connsiteY166" fmla="*/ 111713 h 1157500"/>
              <a:gd name="connsiteX167" fmla="*/ 9415584 w 12192000"/>
              <a:gd name="connsiteY167" fmla="*/ 157156 h 1157500"/>
              <a:gd name="connsiteX168" fmla="*/ 9505102 w 12192000"/>
              <a:gd name="connsiteY168" fmla="*/ 141042 h 1157500"/>
              <a:gd name="connsiteX169" fmla="*/ 9643040 w 12192000"/>
              <a:gd name="connsiteY169" fmla="*/ 158233 h 1157500"/>
              <a:gd name="connsiteX170" fmla="*/ 9762999 w 12192000"/>
              <a:gd name="connsiteY170" fmla="*/ 162623 h 1157500"/>
              <a:gd name="connsiteX171" fmla="*/ 9776183 w 12192000"/>
              <a:gd name="connsiteY171" fmla="*/ 162191 h 1157500"/>
              <a:gd name="connsiteX172" fmla="*/ 9780532 w 12192000"/>
              <a:gd name="connsiteY172" fmla="*/ 155823 h 1157500"/>
              <a:gd name="connsiteX173" fmla="*/ 9910588 w 12192000"/>
              <a:gd name="connsiteY173" fmla="*/ 154327 h 1157500"/>
              <a:gd name="connsiteX174" fmla="*/ 9924173 w 12192000"/>
              <a:gd name="connsiteY174" fmla="*/ 158591 h 1157500"/>
              <a:gd name="connsiteX175" fmla="*/ 10010969 w 12192000"/>
              <a:gd name="connsiteY175" fmla="*/ 155802 h 1157500"/>
              <a:gd name="connsiteX176" fmla="*/ 10070699 w 12192000"/>
              <a:gd name="connsiteY176" fmla="*/ 157854 h 1157500"/>
              <a:gd name="connsiteX177" fmla="*/ 10155104 w 12192000"/>
              <a:gd name="connsiteY177" fmla="*/ 151613 h 1157500"/>
              <a:gd name="connsiteX178" fmla="*/ 10250982 w 12192000"/>
              <a:gd name="connsiteY178" fmla="*/ 128642 h 1157500"/>
              <a:gd name="connsiteX179" fmla="*/ 10343301 w 12192000"/>
              <a:gd name="connsiteY179" fmla="*/ 90884 h 1157500"/>
              <a:gd name="connsiteX180" fmla="*/ 10366625 w 12192000"/>
              <a:gd name="connsiteY180" fmla="*/ 79428 h 1157500"/>
              <a:gd name="connsiteX181" fmla="*/ 10433505 w 12192000"/>
              <a:gd name="connsiteY181" fmla="*/ 65000 h 1157500"/>
              <a:gd name="connsiteX182" fmla="*/ 10547510 w 12192000"/>
              <a:gd name="connsiteY182" fmla="*/ 47246 h 1157500"/>
              <a:gd name="connsiteX183" fmla="*/ 10588150 w 12192000"/>
              <a:gd name="connsiteY183" fmla="*/ 32287 h 1157500"/>
              <a:gd name="connsiteX184" fmla="*/ 10589457 w 12192000"/>
              <a:gd name="connsiteY184" fmla="*/ 25296 h 1157500"/>
              <a:gd name="connsiteX185" fmla="*/ 10699976 w 12192000"/>
              <a:gd name="connsiteY185" fmla="*/ 43345 h 1157500"/>
              <a:gd name="connsiteX186" fmla="*/ 10812237 w 12192000"/>
              <a:gd name="connsiteY186" fmla="*/ 46327 h 1157500"/>
              <a:gd name="connsiteX187" fmla="*/ 10869837 w 12192000"/>
              <a:gd name="connsiteY187" fmla="*/ 65795 h 1157500"/>
              <a:gd name="connsiteX188" fmla="*/ 10881770 w 12192000"/>
              <a:gd name="connsiteY188" fmla="*/ 73672 h 1157500"/>
              <a:gd name="connsiteX189" fmla="*/ 10896899 w 12192000"/>
              <a:gd name="connsiteY189" fmla="*/ 70731 h 1157500"/>
              <a:gd name="connsiteX190" fmla="*/ 10901748 w 12192000"/>
              <a:gd name="connsiteY190" fmla="*/ 66352 h 1157500"/>
              <a:gd name="connsiteX191" fmla="*/ 10947419 w 12192000"/>
              <a:gd name="connsiteY191" fmla="*/ 83316 h 1157500"/>
              <a:gd name="connsiteX192" fmla="*/ 10953034 w 12192000"/>
              <a:gd name="connsiteY192" fmla="*/ 84438 h 1157500"/>
              <a:gd name="connsiteX193" fmla="*/ 10992070 w 12192000"/>
              <a:gd name="connsiteY193" fmla="*/ 88841 h 1157500"/>
              <a:gd name="connsiteX194" fmla="*/ 11112372 w 12192000"/>
              <a:gd name="connsiteY194" fmla="*/ 82247 h 1157500"/>
              <a:gd name="connsiteX195" fmla="*/ 11147719 w 12192000"/>
              <a:gd name="connsiteY195" fmla="*/ 80560 h 1157500"/>
              <a:gd name="connsiteX196" fmla="*/ 11172617 w 12192000"/>
              <a:gd name="connsiteY196" fmla="*/ 76265 h 1157500"/>
              <a:gd name="connsiteX197" fmla="*/ 11240397 w 12192000"/>
              <a:gd name="connsiteY197" fmla="*/ 81830 h 1157500"/>
              <a:gd name="connsiteX198" fmla="*/ 11270034 w 12192000"/>
              <a:gd name="connsiteY198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603601 w 12192000"/>
              <a:gd name="connsiteY2" fmla="*/ 193266 h 1157500"/>
              <a:gd name="connsiteX3" fmla="*/ 11736204 w 12192000"/>
              <a:gd name="connsiteY3" fmla="*/ 277509 h 1157500"/>
              <a:gd name="connsiteX4" fmla="*/ 11705740 w 12192000"/>
              <a:gd name="connsiteY4" fmla="*/ 250993 h 1157500"/>
              <a:gd name="connsiteX5" fmla="*/ 11819139 w 12192000"/>
              <a:gd name="connsiteY5" fmla="*/ 304143 h 1157500"/>
              <a:gd name="connsiteX6" fmla="*/ 11835615 w 12192000"/>
              <a:gd name="connsiteY6" fmla="*/ 305790 h 1157500"/>
              <a:gd name="connsiteX7" fmla="*/ 11980134 w 12192000"/>
              <a:gd name="connsiteY7" fmla="*/ 321911 h 1157500"/>
              <a:gd name="connsiteX8" fmla="*/ 12174576 w 12192000"/>
              <a:gd name="connsiteY8" fmla="*/ 376108 h 1157500"/>
              <a:gd name="connsiteX9" fmla="*/ 12192000 w 12192000"/>
              <a:gd name="connsiteY9" fmla="*/ 379233 h 1157500"/>
              <a:gd name="connsiteX10" fmla="*/ 12192000 w 12192000"/>
              <a:gd name="connsiteY10" fmla="*/ 1157500 h 1157500"/>
              <a:gd name="connsiteX11" fmla="*/ 0 w 12192000"/>
              <a:gd name="connsiteY11" fmla="*/ 1157500 h 1157500"/>
              <a:gd name="connsiteX12" fmla="*/ 0 w 12192000"/>
              <a:gd name="connsiteY12" fmla="*/ 483545 h 1157500"/>
              <a:gd name="connsiteX13" fmla="*/ 5331 w 12192000"/>
              <a:gd name="connsiteY13" fmla="*/ 482797 h 1157500"/>
              <a:gd name="connsiteX14" fmla="*/ 39902 w 12192000"/>
              <a:gd name="connsiteY14" fmla="*/ 472284 h 1157500"/>
              <a:gd name="connsiteX15" fmla="*/ 117880 w 12192000"/>
              <a:gd name="connsiteY15" fmla="*/ 420956 h 1157500"/>
              <a:gd name="connsiteX16" fmla="*/ 238140 w 12192000"/>
              <a:gd name="connsiteY16" fmla="*/ 379297 h 1157500"/>
              <a:gd name="connsiteX17" fmla="*/ 249589 w 12192000"/>
              <a:gd name="connsiteY17" fmla="*/ 379517 h 1157500"/>
              <a:gd name="connsiteX18" fmla="*/ 296963 w 12192000"/>
              <a:gd name="connsiteY18" fmla="*/ 356102 h 1157500"/>
              <a:gd name="connsiteX19" fmla="*/ 339235 w 12192000"/>
              <a:gd name="connsiteY19" fmla="*/ 324425 h 1157500"/>
              <a:gd name="connsiteX20" fmla="*/ 447152 w 12192000"/>
              <a:gd name="connsiteY20" fmla="*/ 327423 h 1157500"/>
              <a:gd name="connsiteX21" fmla="*/ 475247 w 12192000"/>
              <a:gd name="connsiteY21" fmla="*/ 336714 h 1157500"/>
              <a:gd name="connsiteX22" fmla="*/ 477967 w 12192000"/>
              <a:gd name="connsiteY22" fmla="*/ 337960 h 1157500"/>
              <a:gd name="connsiteX23" fmla="*/ 703732 w 12192000"/>
              <a:gd name="connsiteY23" fmla="*/ 316599 h 1157500"/>
              <a:gd name="connsiteX24" fmla="*/ 853391 w 12192000"/>
              <a:gd name="connsiteY24" fmla="*/ 303591 h 1157500"/>
              <a:gd name="connsiteX25" fmla="*/ 925332 w 12192000"/>
              <a:gd name="connsiteY25" fmla="*/ 298686 h 1157500"/>
              <a:gd name="connsiteX26" fmla="*/ 941286 w 12192000"/>
              <a:gd name="connsiteY26" fmla="*/ 288932 h 1157500"/>
              <a:gd name="connsiteX27" fmla="*/ 950845 w 12192000"/>
              <a:gd name="connsiteY27" fmla="*/ 286595 h 1157500"/>
              <a:gd name="connsiteX28" fmla="*/ 953292 w 12192000"/>
              <a:gd name="connsiteY28" fmla="*/ 280892 h 1157500"/>
              <a:gd name="connsiteX29" fmla="*/ 967499 w 12192000"/>
              <a:gd name="connsiteY29" fmla="*/ 273760 h 1157500"/>
              <a:gd name="connsiteX30" fmla="*/ 1069267 w 12192000"/>
              <a:gd name="connsiteY30" fmla="*/ 262766 h 1157500"/>
              <a:gd name="connsiteX31" fmla="*/ 1138407 w 12192000"/>
              <a:gd name="connsiteY31" fmla="*/ 246567 h 1157500"/>
              <a:gd name="connsiteX32" fmla="*/ 1164931 w 12192000"/>
              <a:gd name="connsiteY32" fmla="*/ 238622 h 1157500"/>
              <a:gd name="connsiteX33" fmla="*/ 1211622 w 12192000"/>
              <a:gd name="connsiteY33" fmla="*/ 220676 h 1157500"/>
              <a:gd name="connsiteX34" fmla="*/ 1274567 w 12192000"/>
              <a:gd name="connsiteY34" fmla="*/ 203380 h 1157500"/>
              <a:gd name="connsiteX35" fmla="*/ 1325029 w 12192000"/>
              <a:gd name="connsiteY35" fmla="*/ 207937 h 1157500"/>
              <a:gd name="connsiteX36" fmla="*/ 1356805 w 12192000"/>
              <a:gd name="connsiteY36" fmla="*/ 203622 h 1157500"/>
              <a:gd name="connsiteX37" fmla="*/ 1468752 w 12192000"/>
              <a:gd name="connsiteY37" fmla="*/ 214604 h 1157500"/>
              <a:gd name="connsiteX38" fmla="*/ 1650750 w 12192000"/>
              <a:gd name="connsiteY38" fmla="*/ 165090 h 1157500"/>
              <a:gd name="connsiteX39" fmla="*/ 1655056 w 12192000"/>
              <a:gd name="connsiteY39" fmla="*/ 172106 h 1157500"/>
              <a:gd name="connsiteX40" fmla="*/ 1683220 w 12192000"/>
              <a:gd name="connsiteY40" fmla="*/ 169652 h 1157500"/>
              <a:gd name="connsiteX41" fmla="*/ 1685599 w 12192000"/>
              <a:gd name="connsiteY41" fmla="*/ 165388 h 1157500"/>
              <a:gd name="connsiteX42" fmla="*/ 1735783 w 12192000"/>
              <a:gd name="connsiteY42" fmla="*/ 177400 h 1157500"/>
              <a:gd name="connsiteX43" fmla="*/ 1797102 w 12192000"/>
              <a:gd name="connsiteY43" fmla="*/ 182289 h 1157500"/>
              <a:gd name="connsiteX44" fmla="*/ 1845638 w 12192000"/>
              <a:gd name="connsiteY44" fmla="*/ 163774 h 1157500"/>
              <a:gd name="connsiteX45" fmla="*/ 1848980 w 12192000"/>
              <a:gd name="connsiteY45" fmla="*/ 167516 h 1157500"/>
              <a:gd name="connsiteX46" fmla="*/ 1880587 w 12192000"/>
              <a:gd name="connsiteY46" fmla="*/ 165506 h 1157500"/>
              <a:gd name="connsiteX47" fmla="*/ 1995803 w 12192000"/>
              <a:gd name="connsiteY47" fmla="*/ 131847 h 1157500"/>
              <a:gd name="connsiteX48" fmla="*/ 2057448 w 12192000"/>
              <a:gd name="connsiteY48" fmla="*/ 128650 h 1157500"/>
              <a:gd name="connsiteX49" fmla="*/ 2119088 w 12192000"/>
              <a:gd name="connsiteY49" fmla="*/ 113508 h 1157500"/>
              <a:gd name="connsiteX50" fmla="*/ 2138831 w 12192000"/>
              <a:gd name="connsiteY50" fmla="*/ 116194 h 1157500"/>
              <a:gd name="connsiteX51" fmla="*/ 2214259 w 12192000"/>
              <a:gd name="connsiteY51" fmla="*/ 110542 h 1157500"/>
              <a:gd name="connsiteX52" fmla="*/ 2264911 w 12192000"/>
              <a:gd name="connsiteY52" fmla="*/ 101639 h 1157500"/>
              <a:gd name="connsiteX53" fmla="*/ 2454058 w 12192000"/>
              <a:gd name="connsiteY53" fmla="*/ 67266 h 1157500"/>
              <a:gd name="connsiteX54" fmla="*/ 2534188 w 12192000"/>
              <a:gd name="connsiteY54" fmla="*/ 63730 h 1157500"/>
              <a:gd name="connsiteX55" fmla="*/ 2616912 w 12192000"/>
              <a:gd name="connsiteY55" fmla="*/ 44757 h 1157500"/>
              <a:gd name="connsiteX56" fmla="*/ 2698592 w 12192000"/>
              <a:gd name="connsiteY56" fmla="*/ 35873 h 1157500"/>
              <a:gd name="connsiteX57" fmla="*/ 2891953 w 12192000"/>
              <a:gd name="connsiteY57" fmla="*/ 28541 h 1157500"/>
              <a:gd name="connsiteX58" fmla="*/ 3052621 w 12192000"/>
              <a:gd name="connsiteY58" fmla="*/ 7598 h 1157500"/>
              <a:gd name="connsiteX59" fmla="*/ 3145220 w 12192000"/>
              <a:gd name="connsiteY59" fmla="*/ 9845 h 1157500"/>
              <a:gd name="connsiteX60" fmla="*/ 3233309 w 12192000"/>
              <a:gd name="connsiteY60" fmla="*/ 2536 h 1157500"/>
              <a:gd name="connsiteX61" fmla="*/ 3320851 w 12192000"/>
              <a:gd name="connsiteY61" fmla="*/ 12470 h 1157500"/>
              <a:gd name="connsiteX62" fmla="*/ 3394552 w 12192000"/>
              <a:gd name="connsiteY62" fmla="*/ 31847 h 1157500"/>
              <a:gd name="connsiteX63" fmla="*/ 3462252 w 12192000"/>
              <a:gd name="connsiteY63" fmla="*/ 62214 h 1157500"/>
              <a:gd name="connsiteX64" fmla="*/ 3504799 w 12192000"/>
              <a:gd name="connsiteY64" fmla="*/ 86931 h 1157500"/>
              <a:gd name="connsiteX65" fmla="*/ 3568807 w 12192000"/>
              <a:gd name="connsiteY65" fmla="*/ 78125 h 1157500"/>
              <a:gd name="connsiteX66" fmla="*/ 3571993 w 12192000"/>
              <a:gd name="connsiteY66" fmla="*/ 80673 h 1157500"/>
              <a:gd name="connsiteX67" fmla="*/ 3590879 w 12192000"/>
              <a:gd name="connsiteY67" fmla="*/ 93683 h 1157500"/>
              <a:gd name="connsiteX68" fmla="*/ 3623973 w 12192000"/>
              <a:gd name="connsiteY68" fmla="*/ 86652 h 1157500"/>
              <a:gd name="connsiteX69" fmla="*/ 3636728 w 12192000"/>
              <a:gd name="connsiteY69" fmla="*/ 91587 h 1157500"/>
              <a:gd name="connsiteX70" fmla="*/ 3676976 w 12192000"/>
              <a:gd name="connsiteY70" fmla="*/ 90168 h 1157500"/>
              <a:gd name="connsiteX71" fmla="*/ 3722653 w 12192000"/>
              <a:gd name="connsiteY71" fmla="*/ 108931 h 1157500"/>
              <a:gd name="connsiteX72" fmla="*/ 3775112 w 12192000"/>
              <a:gd name="connsiteY72" fmla="*/ 92538 h 1157500"/>
              <a:gd name="connsiteX73" fmla="*/ 3932956 w 12192000"/>
              <a:gd name="connsiteY73" fmla="*/ 115905 h 1157500"/>
              <a:gd name="connsiteX74" fmla="*/ 4100593 w 12192000"/>
              <a:gd name="connsiteY74" fmla="*/ 157402 h 1157500"/>
              <a:gd name="connsiteX75" fmla="*/ 4316364 w 12192000"/>
              <a:gd name="connsiteY75" fmla="*/ 171021 h 1157500"/>
              <a:gd name="connsiteX76" fmla="*/ 4387387 w 12192000"/>
              <a:gd name="connsiteY76" fmla="*/ 157928 h 1157500"/>
              <a:gd name="connsiteX77" fmla="*/ 4427957 w 12192000"/>
              <a:gd name="connsiteY77" fmla="*/ 171094 h 1157500"/>
              <a:gd name="connsiteX78" fmla="*/ 4502291 w 12192000"/>
              <a:gd name="connsiteY78" fmla="*/ 181765 h 1157500"/>
              <a:gd name="connsiteX79" fmla="*/ 4600771 w 12192000"/>
              <a:gd name="connsiteY79" fmla="*/ 205711 h 1157500"/>
              <a:gd name="connsiteX80" fmla="*/ 4644102 w 12192000"/>
              <a:gd name="connsiteY80" fmla="*/ 203931 h 1157500"/>
              <a:gd name="connsiteX81" fmla="*/ 4652752 w 12192000"/>
              <a:gd name="connsiteY81" fmla="*/ 204470 h 1157500"/>
              <a:gd name="connsiteX82" fmla="*/ 4652896 w 12192000"/>
              <a:gd name="connsiteY82" fmla="*/ 204854 h 1157500"/>
              <a:gd name="connsiteX83" fmla="*/ 4685303 w 12192000"/>
              <a:gd name="connsiteY83" fmla="*/ 206507 h 1157500"/>
              <a:gd name="connsiteX84" fmla="*/ 4690886 w 12192000"/>
              <a:gd name="connsiteY84" fmla="*/ 209335 h 1157500"/>
              <a:gd name="connsiteX85" fmla="*/ 4725430 w 12192000"/>
              <a:gd name="connsiteY85" fmla="*/ 232300 h 1157500"/>
              <a:gd name="connsiteX86" fmla="*/ 4800051 w 12192000"/>
              <a:gd name="connsiteY86" fmla="*/ 224667 h 1157500"/>
              <a:gd name="connsiteX87" fmla="*/ 4875115 w 12192000"/>
              <a:gd name="connsiteY87" fmla="*/ 257918 h 1157500"/>
              <a:gd name="connsiteX88" fmla="*/ 4936450 w 12192000"/>
              <a:gd name="connsiteY88" fmla="*/ 274470 h 1157500"/>
              <a:gd name="connsiteX89" fmla="*/ 5030961 w 12192000"/>
              <a:gd name="connsiteY89" fmla="*/ 299480 h 1157500"/>
              <a:gd name="connsiteX90" fmla="*/ 5082734 w 12192000"/>
              <a:gd name="connsiteY90" fmla="*/ 302149 h 1157500"/>
              <a:gd name="connsiteX91" fmla="*/ 5138799 w 12192000"/>
              <a:gd name="connsiteY91" fmla="*/ 297368 h 1157500"/>
              <a:gd name="connsiteX92" fmla="*/ 5259695 w 12192000"/>
              <a:gd name="connsiteY92" fmla="*/ 324044 h 1157500"/>
              <a:gd name="connsiteX93" fmla="*/ 5359642 w 12192000"/>
              <a:gd name="connsiteY93" fmla="*/ 334143 h 1157500"/>
              <a:gd name="connsiteX94" fmla="*/ 5372918 w 12192000"/>
              <a:gd name="connsiteY94" fmla="*/ 330402 h 1157500"/>
              <a:gd name="connsiteX95" fmla="*/ 5396084 w 12192000"/>
              <a:gd name="connsiteY95" fmla="*/ 321836 h 1157500"/>
              <a:gd name="connsiteX96" fmla="*/ 5414292 w 12192000"/>
              <a:gd name="connsiteY96" fmla="*/ 314431 h 1157500"/>
              <a:gd name="connsiteX97" fmla="*/ 5487276 w 12192000"/>
              <a:gd name="connsiteY97" fmla="*/ 300918 h 1157500"/>
              <a:gd name="connsiteX98" fmla="*/ 5612716 w 12192000"/>
              <a:gd name="connsiteY98" fmla="*/ 301686 h 1157500"/>
              <a:gd name="connsiteX99" fmla="*/ 5864813 w 12192000"/>
              <a:gd name="connsiteY99" fmla="*/ 251420 h 1157500"/>
              <a:gd name="connsiteX100" fmla="*/ 6151392 w 12192000"/>
              <a:gd name="connsiteY100" fmla="*/ 219300 h 1157500"/>
              <a:gd name="connsiteX101" fmla="*/ 6209396 w 12192000"/>
              <a:gd name="connsiteY101" fmla="*/ 214037 h 1157500"/>
              <a:gd name="connsiteX102" fmla="*/ 6269898 w 12192000"/>
              <a:gd name="connsiteY102" fmla="*/ 219868 h 1157500"/>
              <a:gd name="connsiteX103" fmla="*/ 6352373 w 12192000"/>
              <a:gd name="connsiteY103" fmla="*/ 202729 h 1157500"/>
              <a:gd name="connsiteX104" fmla="*/ 6353759 w 12192000"/>
              <a:gd name="connsiteY104" fmla="*/ 202703 h 1157500"/>
              <a:gd name="connsiteX105" fmla="*/ 6363346 w 12192000"/>
              <a:gd name="connsiteY105" fmla="*/ 190268 h 1157500"/>
              <a:gd name="connsiteX106" fmla="*/ 6400681 w 12192000"/>
              <a:gd name="connsiteY106" fmla="*/ 197970 h 1157500"/>
              <a:gd name="connsiteX107" fmla="*/ 6402041 w 12192000"/>
              <a:gd name="connsiteY107" fmla="*/ 200641 h 1157500"/>
              <a:gd name="connsiteX108" fmla="*/ 6502019 w 12192000"/>
              <a:gd name="connsiteY108" fmla="*/ 192356 h 1157500"/>
              <a:gd name="connsiteX109" fmla="*/ 6518229 w 12192000"/>
              <a:gd name="connsiteY109" fmla="*/ 191407 h 1157500"/>
              <a:gd name="connsiteX110" fmla="*/ 6595639 w 12192000"/>
              <a:gd name="connsiteY110" fmla="*/ 168164 h 1157500"/>
              <a:gd name="connsiteX111" fmla="*/ 6692265 w 12192000"/>
              <a:gd name="connsiteY111" fmla="*/ 164829 h 1157500"/>
              <a:gd name="connsiteX112" fmla="*/ 6697219 w 12192000"/>
              <a:gd name="connsiteY112" fmla="*/ 165301 h 1157500"/>
              <a:gd name="connsiteX113" fmla="*/ 6713656 w 12192000"/>
              <a:gd name="connsiteY113" fmla="*/ 153600 h 1157500"/>
              <a:gd name="connsiteX114" fmla="*/ 6714383 w 12192000"/>
              <a:gd name="connsiteY114" fmla="*/ 150425 h 1157500"/>
              <a:gd name="connsiteX115" fmla="*/ 6774793 w 12192000"/>
              <a:gd name="connsiteY115" fmla="*/ 159713 h 1157500"/>
              <a:gd name="connsiteX116" fmla="*/ 6782112 w 12192000"/>
              <a:gd name="connsiteY116" fmla="*/ 155255 h 1157500"/>
              <a:gd name="connsiteX117" fmla="*/ 6878958 w 12192000"/>
              <a:gd name="connsiteY117" fmla="*/ 180824 h 1157500"/>
              <a:gd name="connsiteX118" fmla="*/ 6894439 w 12192000"/>
              <a:gd name="connsiteY118" fmla="*/ 177642 h 1157500"/>
              <a:gd name="connsiteX119" fmla="*/ 6963220 w 12192000"/>
              <a:gd name="connsiteY119" fmla="*/ 167304 h 1157500"/>
              <a:gd name="connsiteX120" fmla="*/ 6976706 w 12192000"/>
              <a:gd name="connsiteY120" fmla="*/ 170894 h 1157500"/>
              <a:gd name="connsiteX121" fmla="*/ 6987064 w 12192000"/>
              <a:gd name="connsiteY121" fmla="*/ 160402 h 1157500"/>
              <a:gd name="connsiteX122" fmla="*/ 7058714 w 12192000"/>
              <a:gd name="connsiteY122" fmla="*/ 175992 h 1157500"/>
              <a:gd name="connsiteX123" fmla="*/ 7060499 w 12192000"/>
              <a:gd name="connsiteY123" fmla="*/ 176063 h 1157500"/>
              <a:gd name="connsiteX124" fmla="*/ 7176563 w 12192000"/>
              <a:gd name="connsiteY124" fmla="*/ 173244 h 1157500"/>
              <a:gd name="connsiteX125" fmla="*/ 7205529 w 12192000"/>
              <a:gd name="connsiteY125" fmla="*/ 181011 h 1157500"/>
              <a:gd name="connsiteX126" fmla="*/ 7310118 w 12192000"/>
              <a:gd name="connsiteY126" fmla="*/ 162605 h 1157500"/>
              <a:gd name="connsiteX127" fmla="*/ 7673859 w 12192000"/>
              <a:gd name="connsiteY127" fmla="*/ 150336 h 1157500"/>
              <a:gd name="connsiteX128" fmla="*/ 7692748 w 12192000"/>
              <a:gd name="connsiteY128" fmla="*/ 161537 h 1157500"/>
              <a:gd name="connsiteX129" fmla="*/ 7756672 w 12192000"/>
              <a:gd name="connsiteY129" fmla="*/ 157372 h 1157500"/>
              <a:gd name="connsiteX130" fmla="*/ 7974189 w 12192000"/>
              <a:gd name="connsiteY130" fmla="*/ 154819 h 1157500"/>
              <a:gd name="connsiteX131" fmla="*/ 8101969 w 12192000"/>
              <a:gd name="connsiteY131" fmla="*/ 144495 h 1157500"/>
              <a:gd name="connsiteX132" fmla="*/ 8106826 w 12192000"/>
              <a:gd name="connsiteY132" fmla="*/ 139853 h 1157500"/>
              <a:gd name="connsiteX133" fmla="*/ 8162058 w 12192000"/>
              <a:gd name="connsiteY133" fmla="*/ 96704 h 1157500"/>
              <a:gd name="connsiteX134" fmla="*/ 8184568 w 12192000"/>
              <a:gd name="connsiteY134" fmla="*/ 93990 h 1157500"/>
              <a:gd name="connsiteX135" fmla="*/ 8228227 w 12192000"/>
              <a:gd name="connsiteY135" fmla="*/ 105972 h 1157500"/>
              <a:gd name="connsiteX136" fmla="*/ 8237963 w 12192000"/>
              <a:gd name="connsiteY136" fmla="*/ 106996 h 1157500"/>
              <a:gd name="connsiteX137" fmla="*/ 8248358 w 12192000"/>
              <a:gd name="connsiteY137" fmla="*/ 106062 h 1157500"/>
              <a:gd name="connsiteX138" fmla="*/ 8249309 w 12192000"/>
              <a:gd name="connsiteY138" fmla="*/ 106698 h 1157500"/>
              <a:gd name="connsiteX139" fmla="*/ 8249997 w 12192000"/>
              <a:gd name="connsiteY139" fmla="*/ 105915 h 1157500"/>
              <a:gd name="connsiteX140" fmla="*/ 8272162 w 12192000"/>
              <a:gd name="connsiteY140" fmla="*/ 103924 h 1157500"/>
              <a:gd name="connsiteX141" fmla="*/ 8292349 w 12192000"/>
              <a:gd name="connsiteY141" fmla="*/ 97480 h 1157500"/>
              <a:gd name="connsiteX142" fmla="*/ 8307239 w 12192000"/>
              <a:gd name="connsiteY142" fmla="*/ 94591 h 1157500"/>
              <a:gd name="connsiteX143" fmla="*/ 8339282 w 12192000"/>
              <a:gd name="connsiteY143" fmla="*/ 108942 h 1157500"/>
              <a:gd name="connsiteX144" fmla="*/ 8346156 w 12192000"/>
              <a:gd name="connsiteY144" fmla="*/ 111227 h 1157500"/>
              <a:gd name="connsiteX145" fmla="*/ 8346467 w 12192000"/>
              <a:gd name="connsiteY145" fmla="*/ 111024 h 1157500"/>
              <a:gd name="connsiteX146" fmla="*/ 8354069 w 12192000"/>
              <a:gd name="connsiteY146" fmla="*/ 112942 h 1157500"/>
              <a:gd name="connsiteX147" fmla="*/ 8358687 w 12192000"/>
              <a:gd name="connsiteY147" fmla="*/ 115393 h 1157500"/>
              <a:gd name="connsiteX148" fmla="*/ 8433385 w 12192000"/>
              <a:gd name="connsiteY148" fmla="*/ 99669 h 1157500"/>
              <a:gd name="connsiteX149" fmla="*/ 8533779 w 12192000"/>
              <a:gd name="connsiteY149" fmla="*/ 98374 h 1157500"/>
              <a:gd name="connsiteX150" fmla="*/ 8632833 w 12192000"/>
              <a:gd name="connsiteY150" fmla="*/ 100532 h 1157500"/>
              <a:gd name="connsiteX151" fmla="*/ 8668523 w 12192000"/>
              <a:gd name="connsiteY151" fmla="*/ 102979 h 1157500"/>
              <a:gd name="connsiteX152" fmla="*/ 8732893 w 12192000"/>
              <a:gd name="connsiteY152" fmla="*/ 99991 h 1157500"/>
              <a:gd name="connsiteX153" fmla="*/ 8764071 w 12192000"/>
              <a:gd name="connsiteY153" fmla="*/ 94587 h 1157500"/>
              <a:gd name="connsiteX154" fmla="*/ 8767004 w 12192000"/>
              <a:gd name="connsiteY154" fmla="*/ 91519 h 1157500"/>
              <a:gd name="connsiteX155" fmla="*/ 8772553 w 12192000"/>
              <a:gd name="connsiteY155" fmla="*/ 90314 h 1157500"/>
              <a:gd name="connsiteX156" fmla="*/ 8787201 w 12192000"/>
              <a:gd name="connsiteY156" fmla="*/ 92033 h 1157500"/>
              <a:gd name="connsiteX157" fmla="*/ 8792624 w 12192000"/>
              <a:gd name="connsiteY157" fmla="*/ 93503 h 1157500"/>
              <a:gd name="connsiteX158" fmla="*/ 8800741 w 12192000"/>
              <a:gd name="connsiteY158" fmla="*/ 93897 h 1157500"/>
              <a:gd name="connsiteX159" fmla="*/ 8800966 w 12192000"/>
              <a:gd name="connsiteY159" fmla="*/ 93645 h 1157500"/>
              <a:gd name="connsiteX160" fmla="*/ 8808513 w 12192000"/>
              <a:gd name="connsiteY160" fmla="*/ 94530 h 1157500"/>
              <a:gd name="connsiteX161" fmla="*/ 8845110 w 12192000"/>
              <a:gd name="connsiteY161" fmla="*/ 102179 h 1157500"/>
              <a:gd name="connsiteX162" fmla="*/ 8917529 w 12192000"/>
              <a:gd name="connsiteY162" fmla="*/ 76373 h 1157500"/>
              <a:gd name="connsiteX163" fmla="*/ 9026654 w 12192000"/>
              <a:gd name="connsiteY163" fmla="*/ 93420 h 1157500"/>
              <a:gd name="connsiteX164" fmla="*/ 9088505 w 12192000"/>
              <a:gd name="connsiteY164" fmla="*/ 113002 h 1157500"/>
              <a:gd name="connsiteX165" fmla="*/ 9203241 w 12192000"/>
              <a:gd name="connsiteY165" fmla="*/ 111713 h 1157500"/>
              <a:gd name="connsiteX166" fmla="*/ 9415584 w 12192000"/>
              <a:gd name="connsiteY166" fmla="*/ 157156 h 1157500"/>
              <a:gd name="connsiteX167" fmla="*/ 9505102 w 12192000"/>
              <a:gd name="connsiteY167" fmla="*/ 141042 h 1157500"/>
              <a:gd name="connsiteX168" fmla="*/ 9643040 w 12192000"/>
              <a:gd name="connsiteY168" fmla="*/ 158233 h 1157500"/>
              <a:gd name="connsiteX169" fmla="*/ 9762999 w 12192000"/>
              <a:gd name="connsiteY169" fmla="*/ 162623 h 1157500"/>
              <a:gd name="connsiteX170" fmla="*/ 9776183 w 12192000"/>
              <a:gd name="connsiteY170" fmla="*/ 162191 h 1157500"/>
              <a:gd name="connsiteX171" fmla="*/ 9780532 w 12192000"/>
              <a:gd name="connsiteY171" fmla="*/ 155823 h 1157500"/>
              <a:gd name="connsiteX172" fmla="*/ 9910588 w 12192000"/>
              <a:gd name="connsiteY172" fmla="*/ 154327 h 1157500"/>
              <a:gd name="connsiteX173" fmla="*/ 9924173 w 12192000"/>
              <a:gd name="connsiteY173" fmla="*/ 158591 h 1157500"/>
              <a:gd name="connsiteX174" fmla="*/ 10010969 w 12192000"/>
              <a:gd name="connsiteY174" fmla="*/ 155802 h 1157500"/>
              <a:gd name="connsiteX175" fmla="*/ 10070699 w 12192000"/>
              <a:gd name="connsiteY175" fmla="*/ 157854 h 1157500"/>
              <a:gd name="connsiteX176" fmla="*/ 10155104 w 12192000"/>
              <a:gd name="connsiteY176" fmla="*/ 151613 h 1157500"/>
              <a:gd name="connsiteX177" fmla="*/ 10250982 w 12192000"/>
              <a:gd name="connsiteY177" fmla="*/ 128642 h 1157500"/>
              <a:gd name="connsiteX178" fmla="*/ 10343301 w 12192000"/>
              <a:gd name="connsiteY178" fmla="*/ 90884 h 1157500"/>
              <a:gd name="connsiteX179" fmla="*/ 10366625 w 12192000"/>
              <a:gd name="connsiteY179" fmla="*/ 79428 h 1157500"/>
              <a:gd name="connsiteX180" fmla="*/ 10433505 w 12192000"/>
              <a:gd name="connsiteY180" fmla="*/ 65000 h 1157500"/>
              <a:gd name="connsiteX181" fmla="*/ 10547510 w 12192000"/>
              <a:gd name="connsiteY181" fmla="*/ 47246 h 1157500"/>
              <a:gd name="connsiteX182" fmla="*/ 10588150 w 12192000"/>
              <a:gd name="connsiteY182" fmla="*/ 32287 h 1157500"/>
              <a:gd name="connsiteX183" fmla="*/ 10589457 w 12192000"/>
              <a:gd name="connsiteY183" fmla="*/ 25296 h 1157500"/>
              <a:gd name="connsiteX184" fmla="*/ 10699976 w 12192000"/>
              <a:gd name="connsiteY184" fmla="*/ 43345 h 1157500"/>
              <a:gd name="connsiteX185" fmla="*/ 10812237 w 12192000"/>
              <a:gd name="connsiteY185" fmla="*/ 46327 h 1157500"/>
              <a:gd name="connsiteX186" fmla="*/ 10869837 w 12192000"/>
              <a:gd name="connsiteY186" fmla="*/ 65795 h 1157500"/>
              <a:gd name="connsiteX187" fmla="*/ 10881770 w 12192000"/>
              <a:gd name="connsiteY187" fmla="*/ 73672 h 1157500"/>
              <a:gd name="connsiteX188" fmla="*/ 10896899 w 12192000"/>
              <a:gd name="connsiteY188" fmla="*/ 70731 h 1157500"/>
              <a:gd name="connsiteX189" fmla="*/ 10901748 w 12192000"/>
              <a:gd name="connsiteY189" fmla="*/ 66352 h 1157500"/>
              <a:gd name="connsiteX190" fmla="*/ 10947419 w 12192000"/>
              <a:gd name="connsiteY190" fmla="*/ 83316 h 1157500"/>
              <a:gd name="connsiteX191" fmla="*/ 10953034 w 12192000"/>
              <a:gd name="connsiteY191" fmla="*/ 84438 h 1157500"/>
              <a:gd name="connsiteX192" fmla="*/ 10992070 w 12192000"/>
              <a:gd name="connsiteY192" fmla="*/ 88841 h 1157500"/>
              <a:gd name="connsiteX193" fmla="*/ 11112372 w 12192000"/>
              <a:gd name="connsiteY193" fmla="*/ 82247 h 1157500"/>
              <a:gd name="connsiteX194" fmla="*/ 11147719 w 12192000"/>
              <a:gd name="connsiteY194" fmla="*/ 80560 h 1157500"/>
              <a:gd name="connsiteX195" fmla="*/ 11172617 w 12192000"/>
              <a:gd name="connsiteY195" fmla="*/ 76265 h 1157500"/>
              <a:gd name="connsiteX196" fmla="*/ 11240397 w 12192000"/>
              <a:gd name="connsiteY196" fmla="*/ 81830 h 1157500"/>
              <a:gd name="connsiteX197" fmla="*/ 11270034 w 12192000"/>
              <a:gd name="connsiteY197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736204 w 12192000"/>
              <a:gd name="connsiteY2" fmla="*/ 277509 h 1157500"/>
              <a:gd name="connsiteX3" fmla="*/ 11705740 w 12192000"/>
              <a:gd name="connsiteY3" fmla="*/ 250993 h 1157500"/>
              <a:gd name="connsiteX4" fmla="*/ 11819139 w 12192000"/>
              <a:gd name="connsiteY4" fmla="*/ 304143 h 1157500"/>
              <a:gd name="connsiteX5" fmla="*/ 11835615 w 12192000"/>
              <a:gd name="connsiteY5" fmla="*/ 305790 h 1157500"/>
              <a:gd name="connsiteX6" fmla="*/ 11980134 w 12192000"/>
              <a:gd name="connsiteY6" fmla="*/ 321911 h 1157500"/>
              <a:gd name="connsiteX7" fmla="*/ 12174576 w 12192000"/>
              <a:gd name="connsiteY7" fmla="*/ 376108 h 1157500"/>
              <a:gd name="connsiteX8" fmla="*/ 12192000 w 12192000"/>
              <a:gd name="connsiteY8" fmla="*/ 379233 h 1157500"/>
              <a:gd name="connsiteX9" fmla="*/ 12192000 w 12192000"/>
              <a:gd name="connsiteY9" fmla="*/ 1157500 h 1157500"/>
              <a:gd name="connsiteX10" fmla="*/ 0 w 12192000"/>
              <a:gd name="connsiteY10" fmla="*/ 1157500 h 1157500"/>
              <a:gd name="connsiteX11" fmla="*/ 0 w 12192000"/>
              <a:gd name="connsiteY11" fmla="*/ 483545 h 1157500"/>
              <a:gd name="connsiteX12" fmla="*/ 5331 w 12192000"/>
              <a:gd name="connsiteY12" fmla="*/ 482797 h 1157500"/>
              <a:gd name="connsiteX13" fmla="*/ 39902 w 12192000"/>
              <a:gd name="connsiteY13" fmla="*/ 472284 h 1157500"/>
              <a:gd name="connsiteX14" fmla="*/ 117880 w 12192000"/>
              <a:gd name="connsiteY14" fmla="*/ 420956 h 1157500"/>
              <a:gd name="connsiteX15" fmla="*/ 238140 w 12192000"/>
              <a:gd name="connsiteY15" fmla="*/ 379297 h 1157500"/>
              <a:gd name="connsiteX16" fmla="*/ 249589 w 12192000"/>
              <a:gd name="connsiteY16" fmla="*/ 379517 h 1157500"/>
              <a:gd name="connsiteX17" fmla="*/ 296963 w 12192000"/>
              <a:gd name="connsiteY17" fmla="*/ 356102 h 1157500"/>
              <a:gd name="connsiteX18" fmla="*/ 339235 w 12192000"/>
              <a:gd name="connsiteY18" fmla="*/ 324425 h 1157500"/>
              <a:gd name="connsiteX19" fmla="*/ 447152 w 12192000"/>
              <a:gd name="connsiteY19" fmla="*/ 327423 h 1157500"/>
              <a:gd name="connsiteX20" fmla="*/ 475247 w 12192000"/>
              <a:gd name="connsiteY20" fmla="*/ 336714 h 1157500"/>
              <a:gd name="connsiteX21" fmla="*/ 477967 w 12192000"/>
              <a:gd name="connsiteY21" fmla="*/ 337960 h 1157500"/>
              <a:gd name="connsiteX22" fmla="*/ 703732 w 12192000"/>
              <a:gd name="connsiteY22" fmla="*/ 316599 h 1157500"/>
              <a:gd name="connsiteX23" fmla="*/ 853391 w 12192000"/>
              <a:gd name="connsiteY23" fmla="*/ 303591 h 1157500"/>
              <a:gd name="connsiteX24" fmla="*/ 925332 w 12192000"/>
              <a:gd name="connsiteY24" fmla="*/ 298686 h 1157500"/>
              <a:gd name="connsiteX25" fmla="*/ 941286 w 12192000"/>
              <a:gd name="connsiteY25" fmla="*/ 288932 h 1157500"/>
              <a:gd name="connsiteX26" fmla="*/ 950845 w 12192000"/>
              <a:gd name="connsiteY26" fmla="*/ 286595 h 1157500"/>
              <a:gd name="connsiteX27" fmla="*/ 953292 w 12192000"/>
              <a:gd name="connsiteY27" fmla="*/ 280892 h 1157500"/>
              <a:gd name="connsiteX28" fmla="*/ 967499 w 12192000"/>
              <a:gd name="connsiteY28" fmla="*/ 273760 h 1157500"/>
              <a:gd name="connsiteX29" fmla="*/ 1069267 w 12192000"/>
              <a:gd name="connsiteY29" fmla="*/ 262766 h 1157500"/>
              <a:gd name="connsiteX30" fmla="*/ 1138407 w 12192000"/>
              <a:gd name="connsiteY30" fmla="*/ 246567 h 1157500"/>
              <a:gd name="connsiteX31" fmla="*/ 1164931 w 12192000"/>
              <a:gd name="connsiteY31" fmla="*/ 238622 h 1157500"/>
              <a:gd name="connsiteX32" fmla="*/ 1211622 w 12192000"/>
              <a:gd name="connsiteY32" fmla="*/ 220676 h 1157500"/>
              <a:gd name="connsiteX33" fmla="*/ 1274567 w 12192000"/>
              <a:gd name="connsiteY33" fmla="*/ 203380 h 1157500"/>
              <a:gd name="connsiteX34" fmla="*/ 1325029 w 12192000"/>
              <a:gd name="connsiteY34" fmla="*/ 207937 h 1157500"/>
              <a:gd name="connsiteX35" fmla="*/ 1356805 w 12192000"/>
              <a:gd name="connsiteY35" fmla="*/ 203622 h 1157500"/>
              <a:gd name="connsiteX36" fmla="*/ 1468752 w 12192000"/>
              <a:gd name="connsiteY36" fmla="*/ 214604 h 1157500"/>
              <a:gd name="connsiteX37" fmla="*/ 1650750 w 12192000"/>
              <a:gd name="connsiteY37" fmla="*/ 165090 h 1157500"/>
              <a:gd name="connsiteX38" fmla="*/ 1655056 w 12192000"/>
              <a:gd name="connsiteY38" fmla="*/ 172106 h 1157500"/>
              <a:gd name="connsiteX39" fmla="*/ 1683220 w 12192000"/>
              <a:gd name="connsiteY39" fmla="*/ 169652 h 1157500"/>
              <a:gd name="connsiteX40" fmla="*/ 1685599 w 12192000"/>
              <a:gd name="connsiteY40" fmla="*/ 165388 h 1157500"/>
              <a:gd name="connsiteX41" fmla="*/ 1735783 w 12192000"/>
              <a:gd name="connsiteY41" fmla="*/ 177400 h 1157500"/>
              <a:gd name="connsiteX42" fmla="*/ 1797102 w 12192000"/>
              <a:gd name="connsiteY42" fmla="*/ 182289 h 1157500"/>
              <a:gd name="connsiteX43" fmla="*/ 1845638 w 12192000"/>
              <a:gd name="connsiteY43" fmla="*/ 163774 h 1157500"/>
              <a:gd name="connsiteX44" fmla="*/ 1848980 w 12192000"/>
              <a:gd name="connsiteY44" fmla="*/ 167516 h 1157500"/>
              <a:gd name="connsiteX45" fmla="*/ 1880587 w 12192000"/>
              <a:gd name="connsiteY45" fmla="*/ 165506 h 1157500"/>
              <a:gd name="connsiteX46" fmla="*/ 1995803 w 12192000"/>
              <a:gd name="connsiteY46" fmla="*/ 131847 h 1157500"/>
              <a:gd name="connsiteX47" fmla="*/ 2057448 w 12192000"/>
              <a:gd name="connsiteY47" fmla="*/ 128650 h 1157500"/>
              <a:gd name="connsiteX48" fmla="*/ 2119088 w 12192000"/>
              <a:gd name="connsiteY48" fmla="*/ 113508 h 1157500"/>
              <a:gd name="connsiteX49" fmla="*/ 2138831 w 12192000"/>
              <a:gd name="connsiteY49" fmla="*/ 116194 h 1157500"/>
              <a:gd name="connsiteX50" fmla="*/ 2214259 w 12192000"/>
              <a:gd name="connsiteY50" fmla="*/ 110542 h 1157500"/>
              <a:gd name="connsiteX51" fmla="*/ 2264911 w 12192000"/>
              <a:gd name="connsiteY51" fmla="*/ 101639 h 1157500"/>
              <a:gd name="connsiteX52" fmla="*/ 2454058 w 12192000"/>
              <a:gd name="connsiteY52" fmla="*/ 67266 h 1157500"/>
              <a:gd name="connsiteX53" fmla="*/ 2534188 w 12192000"/>
              <a:gd name="connsiteY53" fmla="*/ 63730 h 1157500"/>
              <a:gd name="connsiteX54" fmla="*/ 2616912 w 12192000"/>
              <a:gd name="connsiteY54" fmla="*/ 44757 h 1157500"/>
              <a:gd name="connsiteX55" fmla="*/ 2698592 w 12192000"/>
              <a:gd name="connsiteY55" fmla="*/ 35873 h 1157500"/>
              <a:gd name="connsiteX56" fmla="*/ 2891953 w 12192000"/>
              <a:gd name="connsiteY56" fmla="*/ 28541 h 1157500"/>
              <a:gd name="connsiteX57" fmla="*/ 3052621 w 12192000"/>
              <a:gd name="connsiteY57" fmla="*/ 7598 h 1157500"/>
              <a:gd name="connsiteX58" fmla="*/ 3145220 w 12192000"/>
              <a:gd name="connsiteY58" fmla="*/ 9845 h 1157500"/>
              <a:gd name="connsiteX59" fmla="*/ 3233309 w 12192000"/>
              <a:gd name="connsiteY59" fmla="*/ 2536 h 1157500"/>
              <a:gd name="connsiteX60" fmla="*/ 3320851 w 12192000"/>
              <a:gd name="connsiteY60" fmla="*/ 12470 h 1157500"/>
              <a:gd name="connsiteX61" fmla="*/ 3394552 w 12192000"/>
              <a:gd name="connsiteY61" fmla="*/ 31847 h 1157500"/>
              <a:gd name="connsiteX62" fmla="*/ 3462252 w 12192000"/>
              <a:gd name="connsiteY62" fmla="*/ 62214 h 1157500"/>
              <a:gd name="connsiteX63" fmla="*/ 3504799 w 12192000"/>
              <a:gd name="connsiteY63" fmla="*/ 86931 h 1157500"/>
              <a:gd name="connsiteX64" fmla="*/ 3568807 w 12192000"/>
              <a:gd name="connsiteY64" fmla="*/ 78125 h 1157500"/>
              <a:gd name="connsiteX65" fmla="*/ 3571993 w 12192000"/>
              <a:gd name="connsiteY65" fmla="*/ 80673 h 1157500"/>
              <a:gd name="connsiteX66" fmla="*/ 3590879 w 12192000"/>
              <a:gd name="connsiteY66" fmla="*/ 93683 h 1157500"/>
              <a:gd name="connsiteX67" fmla="*/ 3623973 w 12192000"/>
              <a:gd name="connsiteY67" fmla="*/ 86652 h 1157500"/>
              <a:gd name="connsiteX68" fmla="*/ 3636728 w 12192000"/>
              <a:gd name="connsiteY68" fmla="*/ 91587 h 1157500"/>
              <a:gd name="connsiteX69" fmla="*/ 3676976 w 12192000"/>
              <a:gd name="connsiteY69" fmla="*/ 90168 h 1157500"/>
              <a:gd name="connsiteX70" fmla="*/ 3722653 w 12192000"/>
              <a:gd name="connsiteY70" fmla="*/ 108931 h 1157500"/>
              <a:gd name="connsiteX71" fmla="*/ 3775112 w 12192000"/>
              <a:gd name="connsiteY71" fmla="*/ 92538 h 1157500"/>
              <a:gd name="connsiteX72" fmla="*/ 3932956 w 12192000"/>
              <a:gd name="connsiteY72" fmla="*/ 115905 h 1157500"/>
              <a:gd name="connsiteX73" fmla="*/ 4100593 w 12192000"/>
              <a:gd name="connsiteY73" fmla="*/ 157402 h 1157500"/>
              <a:gd name="connsiteX74" fmla="*/ 4316364 w 12192000"/>
              <a:gd name="connsiteY74" fmla="*/ 171021 h 1157500"/>
              <a:gd name="connsiteX75" fmla="*/ 4387387 w 12192000"/>
              <a:gd name="connsiteY75" fmla="*/ 157928 h 1157500"/>
              <a:gd name="connsiteX76" fmla="*/ 4427957 w 12192000"/>
              <a:gd name="connsiteY76" fmla="*/ 171094 h 1157500"/>
              <a:gd name="connsiteX77" fmla="*/ 4502291 w 12192000"/>
              <a:gd name="connsiteY77" fmla="*/ 181765 h 1157500"/>
              <a:gd name="connsiteX78" fmla="*/ 4600771 w 12192000"/>
              <a:gd name="connsiteY78" fmla="*/ 205711 h 1157500"/>
              <a:gd name="connsiteX79" fmla="*/ 4644102 w 12192000"/>
              <a:gd name="connsiteY79" fmla="*/ 203931 h 1157500"/>
              <a:gd name="connsiteX80" fmla="*/ 4652752 w 12192000"/>
              <a:gd name="connsiteY80" fmla="*/ 204470 h 1157500"/>
              <a:gd name="connsiteX81" fmla="*/ 4652896 w 12192000"/>
              <a:gd name="connsiteY81" fmla="*/ 204854 h 1157500"/>
              <a:gd name="connsiteX82" fmla="*/ 4685303 w 12192000"/>
              <a:gd name="connsiteY82" fmla="*/ 206507 h 1157500"/>
              <a:gd name="connsiteX83" fmla="*/ 4690886 w 12192000"/>
              <a:gd name="connsiteY83" fmla="*/ 209335 h 1157500"/>
              <a:gd name="connsiteX84" fmla="*/ 4725430 w 12192000"/>
              <a:gd name="connsiteY84" fmla="*/ 232300 h 1157500"/>
              <a:gd name="connsiteX85" fmla="*/ 4800051 w 12192000"/>
              <a:gd name="connsiteY85" fmla="*/ 224667 h 1157500"/>
              <a:gd name="connsiteX86" fmla="*/ 4875115 w 12192000"/>
              <a:gd name="connsiteY86" fmla="*/ 257918 h 1157500"/>
              <a:gd name="connsiteX87" fmla="*/ 4936450 w 12192000"/>
              <a:gd name="connsiteY87" fmla="*/ 274470 h 1157500"/>
              <a:gd name="connsiteX88" fmla="*/ 5030961 w 12192000"/>
              <a:gd name="connsiteY88" fmla="*/ 299480 h 1157500"/>
              <a:gd name="connsiteX89" fmla="*/ 5082734 w 12192000"/>
              <a:gd name="connsiteY89" fmla="*/ 302149 h 1157500"/>
              <a:gd name="connsiteX90" fmla="*/ 5138799 w 12192000"/>
              <a:gd name="connsiteY90" fmla="*/ 297368 h 1157500"/>
              <a:gd name="connsiteX91" fmla="*/ 5259695 w 12192000"/>
              <a:gd name="connsiteY91" fmla="*/ 324044 h 1157500"/>
              <a:gd name="connsiteX92" fmla="*/ 5359642 w 12192000"/>
              <a:gd name="connsiteY92" fmla="*/ 334143 h 1157500"/>
              <a:gd name="connsiteX93" fmla="*/ 5372918 w 12192000"/>
              <a:gd name="connsiteY93" fmla="*/ 330402 h 1157500"/>
              <a:gd name="connsiteX94" fmla="*/ 5396084 w 12192000"/>
              <a:gd name="connsiteY94" fmla="*/ 321836 h 1157500"/>
              <a:gd name="connsiteX95" fmla="*/ 5414292 w 12192000"/>
              <a:gd name="connsiteY95" fmla="*/ 314431 h 1157500"/>
              <a:gd name="connsiteX96" fmla="*/ 5487276 w 12192000"/>
              <a:gd name="connsiteY96" fmla="*/ 300918 h 1157500"/>
              <a:gd name="connsiteX97" fmla="*/ 5612716 w 12192000"/>
              <a:gd name="connsiteY97" fmla="*/ 301686 h 1157500"/>
              <a:gd name="connsiteX98" fmla="*/ 5864813 w 12192000"/>
              <a:gd name="connsiteY98" fmla="*/ 251420 h 1157500"/>
              <a:gd name="connsiteX99" fmla="*/ 6151392 w 12192000"/>
              <a:gd name="connsiteY99" fmla="*/ 219300 h 1157500"/>
              <a:gd name="connsiteX100" fmla="*/ 6209396 w 12192000"/>
              <a:gd name="connsiteY100" fmla="*/ 214037 h 1157500"/>
              <a:gd name="connsiteX101" fmla="*/ 6269898 w 12192000"/>
              <a:gd name="connsiteY101" fmla="*/ 219868 h 1157500"/>
              <a:gd name="connsiteX102" fmla="*/ 6352373 w 12192000"/>
              <a:gd name="connsiteY102" fmla="*/ 202729 h 1157500"/>
              <a:gd name="connsiteX103" fmla="*/ 6353759 w 12192000"/>
              <a:gd name="connsiteY103" fmla="*/ 202703 h 1157500"/>
              <a:gd name="connsiteX104" fmla="*/ 6363346 w 12192000"/>
              <a:gd name="connsiteY104" fmla="*/ 190268 h 1157500"/>
              <a:gd name="connsiteX105" fmla="*/ 6400681 w 12192000"/>
              <a:gd name="connsiteY105" fmla="*/ 197970 h 1157500"/>
              <a:gd name="connsiteX106" fmla="*/ 6402041 w 12192000"/>
              <a:gd name="connsiteY106" fmla="*/ 200641 h 1157500"/>
              <a:gd name="connsiteX107" fmla="*/ 6502019 w 12192000"/>
              <a:gd name="connsiteY107" fmla="*/ 192356 h 1157500"/>
              <a:gd name="connsiteX108" fmla="*/ 6518229 w 12192000"/>
              <a:gd name="connsiteY108" fmla="*/ 191407 h 1157500"/>
              <a:gd name="connsiteX109" fmla="*/ 6595639 w 12192000"/>
              <a:gd name="connsiteY109" fmla="*/ 168164 h 1157500"/>
              <a:gd name="connsiteX110" fmla="*/ 6692265 w 12192000"/>
              <a:gd name="connsiteY110" fmla="*/ 164829 h 1157500"/>
              <a:gd name="connsiteX111" fmla="*/ 6697219 w 12192000"/>
              <a:gd name="connsiteY111" fmla="*/ 165301 h 1157500"/>
              <a:gd name="connsiteX112" fmla="*/ 6713656 w 12192000"/>
              <a:gd name="connsiteY112" fmla="*/ 153600 h 1157500"/>
              <a:gd name="connsiteX113" fmla="*/ 6714383 w 12192000"/>
              <a:gd name="connsiteY113" fmla="*/ 150425 h 1157500"/>
              <a:gd name="connsiteX114" fmla="*/ 6774793 w 12192000"/>
              <a:gd name="connsiteY114" fmla="*/ 159713 h 1157500"/>
              <a:gd name="connsiteX115" fmla="*/ 6782112 w 12192000"/>
              <a:gd name="connsiteY115" fmla="*/ 155255 h 1157500"/>
              <a:gd name="connsiteX116" fmla="*/ 6878958 w 12192000"/>
              <a:gd name="connsiteY116" fmla="*/ 180824 h 1157500"/>
              <a:gd name="connsiteX117" fmla="*/ 6894439 w 12192000"/>
              <a:gd name="connsiteY117" fmla="*/ 177642 h 1157500"/>
              <a:gd name="connsiteX118" fmla="*/ 6963220 w 12192000"/>
              <a:gd name="connsiteY118" fmla="*/ 167304 h 1157500"/>
              <a:gd name="connsiteX119" fmla="*/ 6976706 w 12192000"/>
              <a:gd name="connsiteY119" fmla="*/ 170894 h 1157500"/>
              <a:gd name="connsiteX120" fmla="*/ 6987064 w 12192000"/>
              <a:gd name="connsiteY120" fmla="*/ 160402 h 1157500"/>
              <a:gd name="connsiteX121" fmla="*/ 7058714 w 12192000"/>
              <a:gd name="connsiteY121" fmla="*/ 175992 h 1157500"/>
              <a:gd name="connsiteX122" fmla="*/ 7060499 w 12192000"/>
              <a:gd name="connsiteY122" fmla="*/ 176063 h 1157500"/>
              <a:gd name="connsiteX123" fmla="*/ 7176563 w 12192000"/>
              <a:gd name="connsiteY123" fmla="*/ 173244 h 1157500"/>
              <a:gd name="connsiteX124" fmla="*/ 7205529 w 12192000"/>
              <a:gd name="connsiteY124" fmla="*/ 181011 h 1157500"/>
              <a:gd name="connsiteX125" fmla="*/ 7310118 w 12192000"/>
              <a:gd name="connsiteY125" fmla="*/ 162605 h 1157500"/>
              <a:gd name="connsiteX126" fmla="*/ 7673859 w 12192000"/>
              <a:gd name="connsiteY126" fmla="*/ 150336 h 1157500"/>
              <a:gd name="connsiteX127" fmla="*/ 7692748 w 12192000"/>
              <a:gd name="connsiteY127" fmla="*/ 161537 h 1157500"/>
              <a:gd name="connsiteX128" fmla="*/ 7756672 w 12192000"/>
              <a:gd name="connsiteY128" fmla="*/ 157372 h 1157500"/>
              <a:gd name="connsiteX129" fmla="*/ 7974189 w 12192000"/>
              <a:gd name="connsiteY129" fmla="*/ 154819 h 1157500"/>
              <a:gd name="connsiteX130" fmla="*/ 8101969 w 12192000"/>
              <a:gd name="connsiteY130" fmla="*/ 144495 h 1157500"/>
              <a:gd name="connsiteX131" fmla="*/ 8106826 w 12192000"/>
              <a:gd name="connsiteY131" fmla="*/ 139853 h 1157500"/>
              <a:gd name="connsiteX132" fmla="*/ 8162058 w 12192000"/>
              <a:gd name="connsiteY132" fmla="*/ 96704 h 1157500"/>
              <a:gd name="connsiteX133" fmla="*/ 8184568 w 12192000"/>
              <a:gd name="connsiteY133" fmla="*/ 93990 h 1157500"/>
              <a:gd name="connsiteX134" fmla="*/ 8228227 w 12192000"/>
              <a:gd name="connsiteY134" fmla="*/ 105972 h 1157500"/>
              <a:gd name="connsiteX135" fmla="*/ 8237963 w 12192000"/>
              <a:gd name="connsiteY135" fmla="*/ 106996 h 1157500"/>
              <a:gd name="connsiteX136" fmla="*/ 8248358 w 12192000"/>
              <a:gd name="connsiteY136" fmla="*/ 106062 h 1157500"/>
              <a:gd name="connsiteX137" fmla="*/ 8249309 w 12192000"/>
              <a:gd name="connsiteY137" fmla="*/ 106698 h 1157500"/>
              <a:gd name="connsiteX138" fmla="*/ 8249997 w 12192000"/>
              <a:gd name="connsiteY138" fmla="*/ 105915 h 1157500"/>
              <a:gd name="connsiteX139" fmla="*/ 8272162 w 12192000"/>
              <a:gd name="connsiteY139" fmla="*/ 103924 h 1157500"/>
              <a:gd name="connsiteX140" fmla="*/ 8292349 w 12192000"/>
              <a:gd name="connsiteY140" fmla="*/ 97480 h 1157500"/>
              <a:gd name="connsiteX141" fmla="*/ 8307239 w 12192000"/>
              <a:gd name="connsiteY141" fmla="*/ 94591 h 1157500"/>
              <a:gd name="connsiteX142" fmla="*/ 8339282 w 12192000"/>
              <a:gd name="connsiteY142" fmla="*/ 108942 h 1157500"/>
              <a:gd name="connsiteX143" fmla="*/ 8346156 w 12192000"/>
              <a:gd name="connsiteY143" fmla="*/ 111227 h 1157500"/>
              <a:gd name="connsiteX144" fmla="*/ 8346467 w 12192000"/>
              <a:gd name="connsiteY144" fmla="*/ 111024 h 1157500"/>
              <a:gd name="connsiteX145" fmla="*/ 8354069 w 12192000"/>
              <a:gd name="connsiteY145" fmla="*/ 112942 h 1157500"/>
              <a:gd name="connsiteX146" fmla="*/ 8358687 w 12192000"/>
              <a:gd name="connsiteY146" fmla="*/ 115393 h 1157500"/>
              <a:gd name="connsiteX147" fmla="*/ 8433385 w 12192000"/>
              <a:gd name="connsiteY147" fmla="*/ 99669 h 1157500"/>
              <a:gd name="connsiteX148" fmla="*/ 8533779 w 12192000"/>
              <a:gd name="connsiteY148" fmla="*/ 98374 h 1157500"/>
              <a:gd name="connsiteX149" fmla="*/ 8632833 w 12192000"/>
              <a:gd name="connsiteY149" fmla="*/ 100532 h 1157500"/>
              <a:gd name="connsiteX150" fmla="*/ 8668523 w 12192000"/>
              <a:gd name="connsiteY150" fmla="*/ 102979 h 1157500"/>
              <a:gd name="connsiteX151" fmla="*/ 8732893 w 12192000"/>
              <a:gd name="connsiteY151" fmla="*/ 99991 h 1157500"/>
              <a:gd name="connsiteX152" fmla="*/ 8764071 w 12192000"/>
              <a:gd name="connsiteY152" fmla="*/ 94587 h 1157500"/>
              <a:gd name="connsiteX153" fmla="*/ 8767004 w 12192000"/>
              <a:gd name="connsiteY153" fmla="*/ 91519 h 1157500"/>
              <a:gd name="connsiteX154" fmla="*/ 8772553 w 12192000"/>
              <a:gd name="connsiteY154" fmla="*/ 90314 h 1157500"/>
              <a:gd name="connsiteX155" fmla="*/ 8787201 w 12192000"/>
              <a:gd name="connsiteY155" fmla="*/ 92033 h 1157500"/>
              <a:gd name="connsiteX156" fmla="*/ 8792624 w 12192000"/>
              <a:gd name="connsiteY156" fmla="*/ 93503 h 1157500"/>
              <a:gd name="connsiteX157" fmla="*/ 8800741 w 12192000"/>
              <a:gd name="connsiteY157" fmla="*/ 93897 h 1157500"/>
              <a:gd name="connsiteX158" fmla="*/ 8800966 w 12192000"/>
              <a:gd name="connsiteY158" fmla="*/ 93645 h 1157500"/>
              <a:gd name="connsiteX159" fmla="*/ 8808513 w 12192000"/>
              <a:gd name="connsiteY159" fmla="*/ 94530 h 1157500"/>
              <a:gd name="connsiteX160" fmla="*/ 8845110 w 12192000"/>
              <a:gd name="connsiteY160" fmla="*/ 102179 h 1157500"/>
              <a:gd name="connsiteX161" fmla="*/ 8917529 w 12192000"/>
              <a:gd name="connsiteY161" fmla="*/ 76373 h 1157500"/>
              <a:gd name="connsiteX162" fmla="*/ 9026654 w 12192000"/>
              <a:gd name="connsiteY162" fmla="*/ 93420 h 1157500"/>
              <a:gd name="connsiteX163" fmla="*/ 9088505 w 12192000"/>
              <a:gd name="connsiteY163" fmla="*/ 113002 h 1157500"/>
              <a:gd name="connsiteX164" fmla="*/ 9203241 w 12192000"/>
              <a:gd name="connsiteY164" fmla="*/ 111713 h 1157500"/>
              <a:gd name="connsiteX165" fmla="*/ 9415584 w 12192000"/>
              <a:gd name="connsiteY165" fmla="*/ 157156 h 1157500"/>
              <a:gd name="connsiteX166" fmla="*/ 9505102 w 12192000"/>
              <a:gd name="connsiteY166" fmla="*/ 141042 h 1157500"/>
              <a:gd name="connsiteX167" fmla="*/ 9643040 w 12192000"/>
              <a:gd name="connsiteY167" fmla="*/ 158233 h 1157500"/>
              <a:gd name="connsiteX168" fmla="*/ 9762999 w 12192000"/>
              <a:gd name="connsiteY168" fmla="*/ 162623 h 1157500"/>
              <a:gd name="connsiteX169" fmla="*/ 9776183 w 12192000"/>
              <a:gd name="connsiteY169" fmla="*/ 162191 h 1157500"/>
              <a:gd name="connsiteX170" fmla="*/ 9780532 w 12192000"/>
              <a:gd name="connsiteY170" fmla="*/ 155823 h 1157500"/>
              <a:gd name="connsiteX171" fmla="*/ 9910588 w 12192000"/>
              <a:gd name="connsiteY171" fmla="*/ 154327 h 1157500"/>
              <a:gd name="connsiteX172" fmla="*/ 9924173 w 12192000"/>
              <a:gd name="connsiteY172" fmla="*/ 158591 h 1157500"/>
              <a:gd name="connsiteX173" fmla="*/ 10010969 w 12192000"/>
              <a:gd name="connsiteY173" fmla="*/ 155802 h 1157500"/>
              <a:gd name="connsiteX174" fmla="*/ 10070699 w 12192000"/>
              <a:gd name="connsiteY174" fmla="*/ 157854 h 1157500"/>
              <a:gd name="connsiteX175" fmla="*/ 10155104 w 12192000"/>
              <a:gd name="connsiteY175" fmla="*/ 151613 h 1157500"/>
              <a:gd name="connsiteX176" fmla="*/ 10250982 w 12192000"/>
              <a:gd name="connsiteY176" fmla="*/ 128642 h 1157500"/>
              <a:gd name="connsiteX177" fmla="*/ 10343301 w 12192000"/>
              <a:gd name="connsiteY177" fmla="*/ 90884 h 1157500"/>
              <a:gd name="connsiteX178" fmla="*/ 10366625 w 12192000"/>
              <a:gd name="connsiteY178" fmla="*/ 79428 h 1157500"/>
              <a:gd name="connsiteX179" fmla="*/ 10433505 w 12192000"/>
              <a:gd name="connsiteY179" fmla="*/ 65000 h 1157500"/>
              <a:gd name="connsiteX180" fmla="*/ 10547510 w 12192000"/>
              <a:gd name="connsiteY180" fmla="*/ 47246 h 1157500"/>
              <a:gd name="connsiteX181" fmla="*/ 10588150 w 12192000"/>
              <a:gd name="connsiteY181" fmla="*/ 32287 h 1157500"/>
              <a:gd name="connsiteX182" fmla="*/ 10589457 w 12192000"/>
              <a:gd name="connsiteY182" fmla="*/ 25296 h 1157500"/>
              <a:gd name="connsiteX183" fmla="*/ 10699976 w 12192000"/>
              <a:gd name="connsiteY183" fmla="*/ 43345 h 1157500"/>
              <a:gd name="connsiteX184" fmla="*/ 10812237 w 12192000"/>
              <a:gd name="connsiteY184" fmla="*/ 46327 h 1157500"/>
              <a:gd name="connsiteX185" fmla="*/ 10869837 w 12192000"/>
              <a:gd name="connsiteY185" fmla="*/ 65795 h 1157500"/>
              <a:gd name="connsiteX186" fmla="*/ 10881770 w 12192000"/>
              <a:gd name="connsiteY186" fmla="*/ 73672 h 1157500"/>
              <a:gd name="connsiteX187" fmla="*/ 10896899 w 12192000"/>
              <a:gd name="connsiteY187" fmla="*/ 70731 h 1157500"/>
              <a:gd name="connsiteX188" fmla="*/ 10901748 w 12192000"/>
              <a:gd name="connsiteY188" fmla="*/ 66352 h 1157500"/>
              <a:gd name="connsiteX189" fmla="*/ 10947419 w 12192000"/>
              <a:gd name="connsiteY189" fmla="*/ 83316 h 1157500"/>
              <a:gd name="connsiteX190" fmla="*/ 10953034 w 12192000"/>
              <a:gd name="connsiteY190" fmla="*/ 84438 h 1157500"/>
              <a:gd name="connsiteX191" fmla="*/ 10992070 w 12192000"/>
              <a:gd name="connsiteY191" fmla="*/ 88841 h 1157500"/>
              <a:gd name="connsiteX192" fmla="*/ 11112372 w 12192000"/>
              <a:gd name="connsiteY192" fmla="*/ 82247 h 1157500"/>
              <a:gd name="connsiteX193" fmla="*/ 11147719 w 12192000"/>
              <a:gd name="connsiteY193" fmla="*/ 80560 h 1157500"/>
              <a:gd name="connsiteX194" fmla="*/ 11172617 w 12192000"/>
              <a:gd name="connsiteY194" fmla="*/ 76265 h 1157500"/>
              <a:gd name="connsiteX195" fmla="*/ 11240397 w 12192000"/>
              <a:gd name="connsiteY195" fmla="*/ 81830 h 1157500"/>
              <a:gd name="connsiteX196" fmla="*/ 11270034 w 12192000"/>
              <a:gd name="connsiteY196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736204 w 12192000"/>
              <a:gd name="connsiteY2" fmla="*/ 277509 h 1157500"/>
              <a:gd name="connsiteX3" fmla="*/ 11705740 w 12192000"/>
              <a:gd name="connsiteY3" fmla="*/ 250993 h 1157500"/>
              <a:gd name="connsiteX4" fmla="*/ 11819139 w 12192000"/>
              <a:gd name="connsiteY4" fmla="*/ 304143 h 1157500"/>
              <a:gd name="connsiteX5" fmla="*/ 11835615 w 12192000"/>
              <a:gd name="connsiteY5" fmla="*/ 305790 h 1157500"/>
              <a:gd name="connsiteX6" fmla="*/ 11980134 w 12192000"/>
              <a:gd name="connsiteY6" fmla="*/ 321911 h 1157500"/>
              <a:gd name="connsiteX7" fmla="*/ 12174576 w 12192000"/>
              <a:gd name="connsiteY7" fmla="*/ 376108 h 1157500"/>
              <a:gd name="connsiteX8" fmla="*/ 12192000 w 12192000"/>
              <a:gd name="connsiteY8" fmla="*/ 379233 h 1157500"/>
              <a:gd name="connsiteX9" fmla="*/ 12192000 w 12192000"/>
              <a:gd name="connsiteY9" fmla="*/ 1157500 h 1157500"/>
              <a:gd name="connsiteX10" fmla="*/ 0 w 12192000"/>
              <a:gd name="connsiteY10" fmla="*/ 1157500 h 1157500"/>
              <a:gd name="connsiteX11" fmla="*/ 0 w 12192000"/>
              <a:gd name="connsiteY11" fmla="*/ 483545 h 1157500"/>
              <a:gd name="connsiteX12" fmla="*/ 5331 w 12192000"/>
              <a:gd name="connsiteY12" fmla="*/ 482797 h 1157500"/>
              <a:gd name="connsiteX13" fmla="*/ 39902 w 12192000"/>
              <a:gd name="connsiteY13" fmla="*/ 472284 h 1157500"/>
              <a:gd name="connsiteX14" fmla="*/ 117880 w 12192000"/>
              <a:gd name="connsiteY14" fmla="*/ 420956 h 1157500"/>
              <a:gd name="connsiteX15" fmla="*/ 238140 w 12192000"/>
              <a:gd name="connsiteY15" fmla="*/ 379297 h 1157500"/>
              <a:gd name="connsiteX16" fmla="*/ 249589 w 12192000"/>
              <a:gd name="connsiteY16" fmla="*/ 379517 h 1157500"/>
              <a:gd name="connsiteX17" fmla="*/ 296963 w 12192000"/>
              <a:gd name="connsiteY17" fmla="*/ 356102 h 1157500"/>
              <a:gd name="connsiteX18" fmla="*/ 339235 w 12192000"/>
              <a:gd name="connsiteY18" fmla="*/ 324425 h 1157500"/>
              <a:gd name="connsiteX19" fmla="*/ 447152 w 12192000"/>
              <a:gd name="connsiteY19" fmla="*/ 327423 h 1157500"/>
              <a:gd name="connsiteX20" fmla="*/ 475247 w 12192000"/>
              <a:gd name="connsiteY20" fmla="*/ 336714 h 1157500"/>
              <a:gd name="connsiteX21" fmla="*/ 477967 w 12192000"/>
              <a:gd name="connsiteY21" fmla="*/ 337960 h 1157500"/>
              <a:gd name="connsiteX22" fmla="*/ 703732 w 12192000"/>
              <a:gd name="connsiteY22" fmla="*/ 316599 h 1157500"/>
              <a:gd name="connsiteX23" fmla="*/ 853391 w 12192000"/>
              <a:gd name="connsiteY23" fmla="*/ 303591 h 1157500"/>
              <a:gd name="connsiteX24" fmla="*/ 925332 w 12192000"/>
              <a:gd name="connsiteY24" fmla="*/ 298686 h 1157500"/>
              <a:gd name="connsiteX25" fmla="*/ 941286 w 12192000"/>
              <a:gd name="connsiteY25" fmla="*/ 288932 h 1157500"/>
              <a:gd name="connsiteX26" fmla="*/ 950845 w 12192000"/>
              <a:gd name="connsiteY26" fmla="*/ 286595 h 1157500"/>
              <a:gd name="connsiteX27" fmla="*/ 953292 w 12192000"/>
              <a:gd name="connsiteY27" fmla="*/ 280892 h 1157500"/>
              <a:gd name="connsiteX28" fmla="*/ 967499 w 12192000"/>
              <a:gd name="connsiteY28" fmla="*/ 273760 h 1157500"/>
              <a:gd name="connsiteX29" fmla="*/ 1069267 w 12192000"/>
              <a:gd name="connsiteY29" fmla="*/ 262766 h 1157500"/>
              <a:gd name="connsiteX30" fmla="*/ 1138407 w 12192000"/>
              <a:gd name="connsiteY30" fmla="*/ 246567 h 1157500"/>
              <a:gd name="connsiteX31" fmla="*/ 1164931 w 12192000"/>
              <a:gd name="connsiteY31" fmla="*/ 238622 h 1157500"/>
              <a:gd name="connsiteX32" fmla="*/ 1211622 w 12192000"/>
              <a:gd name="connsiteY32" fmla="*/ 220676 h 1157500"/>
              <a:gd name="connsiteX33" fmla="*/ 1274567 w 12192000"/>
              <a:gd name="connsiteY33" fmla="*/ 203380 h 1157500"/>
              <a:gd name="connsiteX34" fmla="*/ 1325029 w 12192000"/>
              <a:gd name="connsiteY34" fmla="*/ 207937 h 1157500"/>
              <a:gd name="connsiteX35" fmla="*/ 1356805 w 12192000"/>
              <a:gd name="connsiteY35" fmla="*/ 203622 h 1157500"/>
              <a:gd name="connsiteX36" fmla="*/ 1468752 w 12192000"/>
              <a:gd name="connsiteY36" fmla="*/ 214604 h 1157500"/>
              <a:gd name="connsiteX37" fmla="*/ 1650750 w 12192000"/>
              <a:gd name="connsiteY37" fmla="*/ 165090 h 1157500"/>
              <a:gd name="connsiteX38" fmla="*/ 1655056 w 12192000"/>
              <a:gd name="connsiteY38" fmla="*/ 172106 h 1157500"/>
              <a:gd name="connsiteX39" fmla="*/ 1683220 w 12192000"/>
              <a:gd name="connsiteY39" fmla="*/ 169652 h 1157500"/>
              <a:gd name="connsiteX40" fmla="*/ 1685599 w 12192000"/>
              <a:gd name="connsiteY40" fmla="*/ 165388 h 1157500"/>
              <a:gd name="connsiteX41" fmla="*/ 1735783 w 12192000"/>
              <a:gd name="connsiteY41" fmla="*/ 177400 h 1157500"/>
              <a:gd name="connsiteX42" fmla="*/ 1797102 w 12192000"/>
              <a:gd name="connsiteY42" fmla="*/ 182289 h 1157500"/>
              <a:gd name="connsiteX43" fmla="*/ 1845638 w 12192000"/>
              <a:gd name="connsiteY43" fmla="*/ 163774 h 1157500"/>
              <a:gd name="connsiteX44" fmla="*/ 1848980 w 12192000"/>
              <a:gd name="connsiteY44" fmla="*/ 167516 h 1157500"/>
              <a:gd name="connsiteX45" fmla="*/ 1880587 w 12192000"/>
              <a:gd name="connsiteY45" fmla="*/ 165506 h 1157500"/>
              <a:gd name="connsiteX46" fmla="*/ 1995803 w 12192000"/>
              <a:gd name="connsiteY46" fmla="*/ 131847 h 1157500"/>
              <a:gd name="connsiteX47" fmla="*/ 2057448 w 12192000"/>
              <a:gd name="connsiteY47" fmla="*/ 128650 h 1157500"/>
              <a:gd name="connsiteX48" fmla="*/ 2119088 w 12192000"/>
              <a:gd name="connsiteY48" fmla="*/ 113508 h 1157500"/>
              <a:gd name="connsiteX49" fmla="*/ 2138831 w 12192000"/>
              <a:gd name="connsiteY49" fmla="*/ 116194 h 1157500"/>
              <a:gd name="connsiteX50" fmla="*/ 2214259 w 12192000"/>
              <a:gd name="connsiteY50" fmla="*/ 110542 h 1157500"/>
              <a:gd name="connsiteX51" fmla="*/ 2264911 w 12192000"/>
              <a:gd name="connsiteY51" fmla="*/ 101639 h 1157500"/>
              <a:gd name="connsiteX52" fmla="*/ 2454058 w 12192000"/>
              <a:gd name="connsiteY52" fmla="*/ 67266 h 1157500"/>
              <a:gd name="connsiteX53" fmla="*/ 2534188 w 12192000"/>
              <a:gd name="connsiteY53" fmla="*/ 63730 h 1157500"/>
              <a:gd name="connsiteX54" fmla="*/ 2616912 w 12192000"/>
              <a:gd name="connsiteY54" fmla="*/ 44757 h 1157500"/>
              <a:gd name="connsiteX55" fmla="*/ 2698592 w 12192000"/>
              <a:gd name="connsiteY55" fmla="*/ 35873 h 1157500"/>
              <a:gd name="connsiteX56" fmla="*/ 2891953 w 12192000"/>
              <a:gd name="connsiteY56" fmla="*/ 28541 h 1157500"/>
              <a:gd name="connsiteX57" fmla="*/ 3052621 w 12192000"/>
              <a:gd name="connsiteY57" fmla="*/ 7598 h 1157500"/>
              <a:gd name="connsiteX58" fmla="*/ 3145220 w 12192000"/>
              <a:gd name="connsiteY58" fmla="*/ 9845 h 1157500"/>
              <a:gd name="connsiteX59" fmla="*/ 3233309 w 12192000"/>
              <a:gd name="connsiteY59" fmla="*/ 2536 h 1157500"/>
              <a:gd name="connsiteX60" fmla="*/ 3320851 w 12192000"/>
              <a:gd name="connsiteY60" fmla="*/ 12470 h 1157500"/>
              <a:gd name="connsiteX61" fmla="*/ 3394552 w 12192000"/>
              <a:gd name="connsiteY61" fmla="*/ 31847 h 1157500"/>
              <a:gd name="connsiteX62" fmla="*/ 3462252 w 12192000"/>
              <a:gd name="connsiteY62" fmla="*/ 62214 h 1157500"/>
              <a:gd name="connsiteX63" fmla="*/ 3504799 w 12192000"/>
              <a:gd name="connsiteY63" fmla="*/ 86931 h 1157500"/>
              <a:gd name="connsiteX64" fmla="*/ 3568807 w 12192000"/>
              <a:gd name="connsiteY64" fmla="*/ 78125 h 1157500"/>
              <a:gd name="connsiteX65" fmla="*/ 3571993 w 12192000"/>
              <a:gd name="connsiteY65" fmla="*/ 80673 h 1157500"/>
              <a:gd name="connsiteX66" fmla="*/ 3590879 w 12192000"/>
              <a:gd name="connsiteY66" fmla="*/ 93683 h 1157500"/>
              <a:gd name="connsiteX67" fmla="*/ 3623973 w 12192000"/>
              <a:gd name="connsiteY67" fmla="*/ 86652 h 1157500"/>
              <a:gd name="connsiteX68" fmla="*/ 3636728 w 12192000"/>
              <a:gd name="connsiteY68" fmla="*/ 91587 h 1157500"/>
              <a:gd name="connsiteX69" fmla="*/ 3676976 w 12192000"/>
              <a:gd name="connsiteY69" fmla="*/ 90168 h 1157500"/>
              <a:gd name="connsiteX70" fmla="*/ 3722653 w 12192000"/>
              <a:gd name="connsiteY70" fmla="*/ 108931 h 1157500"/>
              <a:gd name="connsiteX71" fmla="*/ 3775112 w 12192000"/>
              <a:gd name="connsiteY71" fmla="*/ 92538 h 1157500"/>
              <a:gd name="connsiteX72" fmla="*/ 3932956 w 12192000"/>
              <a:gd name="connsiteY72" fmla="*/ 115905 h 1157500"/>
              <a:gd name="connsiteX73" fmla="*/ 4100593 w 12192000"/>
              <a:gd name="connsiteY73" fmla="*/ 157402 h 1157500"/>
              <a:gd name="connsiteX74" fmla="*/ 4316364 w 12192000"/>
              <a:gd name="connsiteY74" fmla="*/ 171021 h 1157500"/>
              <a:gd name="connsiteX75" fmla="*/ 4387387 w 12192000"/>
              <a:gd name="connsiteY75" fmla="*/ 157928 h 1157500"/>
              <a:gd name="connsiteX76" fmla="*/ 4427957 w 12192000"/>
              <a:gd name="connsiteY76" fmla="*/ 171094 h 1157500"/>
              <a:gd name="connsiteX77" fmla="*/ 4502291 w 12192000"/>
              <a:gd name="connsiteY77" fmla="*/ 181765 h 1157500"/>
              <a:gd name="connsiteX78" fmla="*/ 4600771 w 12192000"/>
              <a:gd name="connsiteY78" fmla="*/ 205711 h 1157500"/>
              <a:gd name="connsiteX79" fmla="*/ 4644102 w 12192000"/>
              <a:gd name="connsiteY79" fmla="*/ 203931 h 1157500"/>
              <a:gd name="connsiteX80" fmla="*/ 4652752 w 12192000"/>
              <a:gd name="connsiteY80" fmla="*/ 204470 h 1157500"/>
              <a:gd name="connsiteX81" fmla="*/ 4652896 w 12192000"/>
              <a:gd name="connsiteY81" fmla="*/ 204854 h 1157500"/>
              <a:gd name="connsiteX82" fmla="*/ 4685303 w 12192000"/>
              <a:gd name="connsiteY82" fmla="*/ 206507 h 1157500"/>
              <a:gd name="connsiteX83" fmla="*/ 4690886 w 12192000"/>
              <a:gd name="connsiteY83" fmla="*/ 209335 h 1157500"/>
              <a:gd name="connsiteX84" fmla="*/ 4725430 w 12192000"/>
              <a:gd name="connsiteY84" fmla="*/ 232300 h 1157500"/>
              <a:gd name="connsiteX85" fmla="*/ 4800051 w 12192000"/>
              <a:gd name="connsiteY85" fmla="*/ 224667 h 1157500"/>
              <a:gd name="connsiteX86" fmla="*/ 4875115 w 12192000"/>
              <a:gd name="connsiteY86" fmla="*/ 257918 h 1157500"/>
              <a:gd name="connsiteX87" fmla="*/ 4936450 w 12192000"/>
              <a:gd name="connsiteY87" fmla="*/ 274470 h 1157500"/>
              <a:gd name="connsiteX88" fmla="*/ 5030961 w 12192000"/>
              <a:gd name="connsiteY88" fmla="*/ 299480 h 1157500"/>
              <a:gd name="connsiteX89" fmla="*/ 5082734 w 12192000"/>
              <a:gd name="connsiteY89" fmla="*/ 302149 h 1157500"/>
              <a:gd name="connsiteX90" fmla="*/ 5138799 w 12192000"/>
              <a:gd name="connsiteY90" fmla="*/ 297368 h 1157500"/>
              <a:gd name="connsiteX91" fmla="*/ 5259695 w 12192000"/>
              <a:gd name="connsiteY91" fmla="*/ 324044 h 1157500"/>
              <a:gd name="connsiteX92" fmla="*/ 5359642 w 12192000"/>
              <a:gd name="connsiteY92" fmla="*/ 334143 h 1157500"/>
              <a:gd name="connsiteX93" fmla="*/ 5372918 w 12192000"/>
              <a:gd name="connsiteY93" fmla="*/ 330402 h 1157500"/>
              <a:gd name="connsiteX94" fmla="*/ 5396084 w 12192000"/>
              <a:gd name="connsiteY94" fmla="*/ 321836 h 1157500"/>
              <a:gd name="connsiteX95" fmla="*/ 5414292 w 12192000"/>
              <a:gd name="connsiteY95" fmla="*/ 314431 h 1157500"/>
              <a:gd name="connsiteX96" fmla="*/ 5487276 w 12192000"/>
              <a:gd name="connsiteY96" fmla="*/ 300918 h 1157500"/>
              <a:gd name="connsiteX97" fmla="*/ 5612716 w 12192000"/>
              <a:gd name="connsiteY97" fmla="*/ 301686 h 1157500"/>
              <a:gd name="connsiteX98" fmla="*/ 5864813 w 12192000"/>
              <a:gd name="connsiteY98" fmla="*/ 251420 h 1157500"/>
              <a:gd name="connsiteX99" fmla="*/ 6151392 w 12192000"/>
              <a:gd name="connsiteY99" fmla="*/ 219300 h 1157500"/>
              <a:gd name="connsiteX100" fmla="*/ 6209396 w 12192000"/>
              <a:gd name="connsiteY100" fmla="*/ 214037 h 1157500"/>
              <a:gd name="connsiteX101" fmla="*/ 6269898 w 12192000"/>
              <a:gd name="connsiteY101" fmla="*/ 219868 h 1157500"/>
              <a:gd name="connsiteX102" fmla="*/ 6352373 w 12192000"/>
              <a:gd name="connsiteY102" fmla="*/ 202729 h 1157500"/>
              <a:gd name="connsiteX103" fmla="*/ 6353759 w 12192000"/>
              <a:gd name="connsiteY103" fmla="*/ 202703 h 1157500"/>
              <a:gd name="connsiteX104" fmla="*/ 6363346 w 12192000"/>
              <a:gd name="connsiteY104" fmla="*/ 190268 h 1157500"/>
              <a:gd name="connsiteX105" fmla="*/ 6400681 w 12192000"/>
              <a:gd name="connsiteY105" fmla="*/ 197970 h 1157500"/>
              <a:gd name="connsiteX106" fmla="*/ 6402041 w 12192000"/>
              <a:gd name="connsiteY106" fmla="*/ 200641 h 1157500"/>
              <a:gd name="connsiteX107" fmla="*/ 6502019 w 12192000"/>
              <a:gd name="connsiteY107" fmla="*/ 192356 h 1157500"/>
              <a:gd name="connsiteX108" fmla="*/ 6518229 w 12192000"/>
              <a:gd name="connsiteY108" fmla="*/ 191407 h 1157500"/>
              <a:gd name="connsiteX109" fmla="*/ 6595639 w 12192000"/>
              <a:gd name="connsiteY109" fmla="*/ 168164 h 1157500"/>
              <a:gd name="connsiteX110" fmla="*/ 6692265 w 12192000"/>
              <a:gd name="connsiteY110" fmla="*/ 164829 h 1157500"/>
              <a:gd name="connsiteX111" fmla="*/ 6697219 w 12192000"/>
              <a:gd name="connsiteY111" fmla="*/ 165301 h 1157500"/>
              <a:gd name="connsiteX112" fmla="*/ 6713656 w 12192000"/>
              <a:gd name="connsiteY112" fmla="*/ 153600 h 1157500"/>
              <a:gd name="connsiteX113" fmla="*/ 6714383 w 12192000"/>
              <a:gd name="connsiteY113" fmla="*/ 150425 h 1157500"/>
              <a:gd name="connsiteX114" fmla="*/ 6774793 w 12192000"/>
              <a:gd name="connsiteY114" fmla="*/ 159713 h 1157500"/>
              <a:gd name="connsiteX115" fmla="*/ 6782112 w 12192000"/>
              <a:gd name="connsiteY115" fmla="*/ 155255 h 1157500"/>
              <a:gd name="connsiteX116" fmla="*/ 6878958 w 12192000"/>
              <a:gd name="connsiteY116" fmla="*/ 180824 h 1157500"/>
              <a:gd name="connsiteX117" fmla="*/ 6894439 w 12192000"/>
              <a:gd name="connsiteY117" fmla="*/ 177642 h 1157500"/>
              <a:gd name="connsiteX118" fmla="*/ 6963220 w 12192000"/>
              <a:gd name="connsiteY118" fmla="*/ 167304 h 1157500"/>
              <a:gd name="connsiteX119" fmla="*/ 6976706 w 12192000"/>
              <a:gd name="connsiteY119" fmla="*/ 170894 h 1157500"/>
              <a:gd name="connsiteX120" fmla="*/ 6987064 w 12192000"/>
              <a:gd name="connsiteY120" fmla="*/ 160402 h 1157500"/>
              <a:gd name="connsiteX121" fmla="*/ 7058714 w 12192000"/>
              <a:gd name="connsiteY121" fmla="*/ 175992 h 1157500"/>
              <a:gd name="connsiteX122" fmla="*/ 7060499 w 12192000"/>
              <a:gd name="connsiteY122" fmla="*/ 176063 h 1157500"/>
              <a:gd name="connsiteX123" fmla="*/ 7176563 w 12192000"/>
              <a:gd name="connsiteY123" fmla="*/ 173244 h 1157500"/>
              <a:gd name="connsiteX124" fmla="*/ 7205529 w 12192000"/>
              <a:gd name="connsiteY124" fmla="*/ 181011 h 1157500"/>
              <a:gd name="connsiteX125" fmla="*/ 7310118 w 12192000"/>
              <a:gd name="connsiteY125" fmla="*/ 162605 h 1157500"/>
              <a:gd name="connsiteX126" fmla="*/ 7673859 w 12192000"/>
              <a:gd name="connsiteY126" fmla="*/ 150336 h 1157500"/>
              <a:gd name="connsiteX127" fmla="*/ 7692748 w 12192000"/>
              <a:gd name="connsiteY127" fmla="*/ 161537 h 1157500"/>
              <a:gd name="connsiteX128" fmla="*/ 7756672 w 12192000"/>
              <a:gd name="connsiteY128" fmla="*/ 157372 h 1157500"/>
              <a:gd name="connsiteX129" fmla="*/ 7974189 w 12192000"/>
              <a:gd name="connsiteY129" fmla="*/ 154819 h 1157500"/>
              <a:gd name="connsiteX130" fmla="*/ 8101969 w 12192000"/>
              <a:gd name="connsiteY130" fmla="*/ 144495 h 1157500"/>
              <a:gd name="connsiteX131" fmla="*/ 8106826 w 12192000"/>
              <a:gd name="connsiteY131" fmla="*/ 139853 h 1157500"/>
              <a:gd name="connsiteX132" fmla="*/ 8162058 w 12192000"/>
              <a:gd name="connsiteY132" fmla="*/ 96704 h 1157500"/>
              <a:gd name="connsiteX133" fmla="*/ 8184568 w 12192000"/>
              <a:gd name="connsiteY133" fmla="*/ 93990 h 1157500"/>
              <a:gd name="connsiteX134" fmla="*/ 8228227 w 12192000"/>
              <a:gd name="connsiteY134" fmla="*/ 105972 h 1157500"/>
              <a:gd name="connsiteX135" fmla="*/ 8237963 w 12192000"/>
              <a:gd name="connsiteY135" fmla="*/ 106996 h 1157500"/>
              <a:gd name="connsiteX136" fmla="*/ 8248358 w 12192000"/>
              <a:gd name="connsiteY136" fmla="*/ 106062 h 1157500"/>
              <a:gd name="connsiteX137" fmla="*/ 8249309 w 12192000"/>
              <a:gd name="connsiteY137" fmla="*/ 106698 h 1157500"/>
              <a:gd name="connsiteX138" fmla="*/ 8249997 w 12192000"/>
              <a:gd name="connsiteY138" fmla="*/ 105915 h 1157500"/>
              <a:gd name="connsiteX139" fmla="*/ 8272162 w 12192000"/>
              <a:gd name="connsiteY139" fmla="*/ 103924 h 1157500"/>
              <a:gd name="connsiteX140" fmla="*/ 8292349 w 12192000"/>
              <a:gd name="connsiteY140" fmla="*/ 97480 h 1157500"/>
              <a:gd name="connsiteX141" fmla="*/ 8307239 w 12192000"/>
              <a:gd name="connsiteY141" fmla="*/ 94591 h 1157500"/>
              <a:gd name="connsiteX142" fmla="*/ 8339282 w 12192000"/>
              <a:gd name="connsiteY142" fmla="*/ 108942 h 1157500"/>
              <a:gd name="connsiteX143" fmla="*/ 8346156 w 12192000"/>
              <a:gd name="connsiteY143" fmla="*/ 111227 h 1157500"/>
              <a:gd name="connsiteX144" fmla="*/ 8346467 w 12192000"/>
              <a:gd name="connsiteY144" fmla="*/ 111024 h 1157500"/>
              <a:gd name="connsiteX145" fmla="*/ 8354069 w 12192000"/>
              <a:gd name="connsiteY145" fmla="*/ 112942 h 1157500"/>
              <a:gd name="connsiteX146" fmla="*/ 8358687 w 12192000"/>
              <a:gd name="connsiteY146" fmla="*/ 115393 h 1157500"/>
              <a:gd name="connsiteX147" fmla="*/ 8433385 w 12192000"/>
              <a:gd name="connsiteY147" fmla="*/ 99669 h 1157500"/>
              <a:gd name="connsiteX148" fmla="*/ 8533779 w 12192000"/>
              <a:gd name="connsiteY148" fmla="*/ 98374 h 1157500"/>
              <a:gd name="connsiteX149" fmla="*/ 8632833 w 12192000"/>
              <a:gd name="connsiteY149" fmla="*/ 100532 h 1157500"/>
              <a:gd name="connsiteX150" fmla="*/ 8668523 w 12192000"/>
              <a:gd name="connsiteY150" fmla="*/ 102979 h 1157500"/>
              <a:gd name="connsiteX151" fmla="*/ 8732893 w 12192000"/>
              <a:gd name="connsiteY151" fmla="*/ 99991 h 1157500"/>
              <a:gd name="connsiteX152" fmla="*/ 8764071 w 12192000"/>
              <a:gd name="connsiteY152" fmla="*/ 94587 h 1157500"/>
              <a:gd name="connsiteX153" fmla="*/ 8767004 w 12192000"/>
              <a:gd name="connsiteY153" fmla="*/ 91519 h 1157500"/>
              <a:gd name="connsiteX154" fmla="*/ 8772553 w 12192000"/>
              <a:gd name="connsiteY154" fmla="*/ 90314 h 1157500"/>
              <a:gd name="connsiteX155" fmla="*/ 8787201 w 12192000"/>
              <a:gd name="connsiteY155" fmla="*/ 92033 h 1157500"/>
              <a:gd name="connsiteX156" fmla="*/ 8792624 w 12192000"/>
              <a:gd name="connsiteY156" fmla="*/ 93503 h 1157500"/>
              <a:gd name="connsiteX157" fmla="*/ 8800741 w 12192000"/>
              <a:gd name="connsiteY157" fmla="*/ 93897 h 1157500"/>
              <a:gd name="connsiteX158" fmla="*/ 8800966 w 12192000"/>
              <a:gd name="connsiteY158" fmla="*/ 93645 h 1157500"/>
              <a:gd name="connsiteX159" fmla="*/ 8808513 w 12192000"/>
              <a:gd name="connsiteY159" fmla="*/ 94530 h 1157500"/>
              <a:gd name="connsiteX160" fmla="*/ 8845110 w 12192000"/>
              <a:gd name="connsiteY160" fmla="*/ 102179 h 1157500"/>
              <a:gd name="connsiteX161" fmla="*/ 8917529 w 12192000"/>
              <a:gd name="connsiteY161" fmla="*/ 76373 h 1157500"/>
              <a:gd name="connsiteX162" fmla="*/ 9026654 w 12192000"/>
              <a:gd name="connsiteY162" fmla="*/ 93420 h 1157500"/>
              <a:gd name="connsiteX163" fmla="*/ 9088505 w 12192000"/>
              <a:gd name="connsiteY163" fmla="*/ 113002 h 1157500"/>
              <a:gd name="connsiteX164" fmla="*/ 9203241 w 12192000"/>
              <a:gd name="connsiteY164" fmla="*/ 111713 h 1157500"/>
              <a:gd name="connsiteX165" fmla="*/ 9415584 w 12192000"/>
              <a:gd name="connsiteY165" fmla="*/ 157156 h 1157500"/>
              <a:gd name="connsiteX166" fmla="*/ 9505102 w 12192000"/>
              <a:gd name="connsiteY166" fmla="*/ 141042 h 1157500"/>
              <a:gd name="connsiteX167" fmla="*/ 9643040 w 12192000"/>
              <a:gd name="connsiteY167" fmla="*/ 158233 h 1157500"/>
              <a:gd name="connsiteX168" fmla="*/ 9762999 w 12192000"/>
              <a:gd name="connsiteY168" fmla="*/ 162623 h 1157500"/>
              <a:gd name="connsiteX169" fmla="*/ 9776183 w 12192000"/>
              <a:gd name="connsiteY169" fmla="*/ 162191 h 1157500"/>
              <a:gd name="connsiteX170" fmla="*/ 9780532 w 12192000"/>
              <a:gd name="connsiteY170" fmla="*/ 155823 h 1157500"/>
              <a:gd name="connsiteX171" fmla="*/ 9910588 w 12192000"/>
              <a:gd name="connsiteY171" fmla="*/ 154327 h 1157500"/>
              <a:gd name="connsiteX172" fmla="*/ 9924173 w 12192000"/>
              <a:gd name="connsiteY172" fmla="*/ 158591 h 1157500"/>
              <a:gd name="connsiteX173" fmla="*/ 10010969 w 12192000"/>
              <a:gd name="connsiteY173" fmla="*/ 155802 h 1157500"/>
              <a:gd name="connsiteX174" fmla="*/ 10070699 w 12192000"/>
              <a:gd name="connsiteY174" fmla="*/ 157854 h 1157500"/>
              <a:gd name="connsiteX175" fmla="*/ 10155104 w 12192000"/>
              <a:gd name="connsiteY175" fmla="*/ 151613 h 1157500"/>
              <a:gd name="connsiteX176" fmla="*/ 10250982 w 12192000"/>
              <a:gd name="connsiteY176" fmla="*/ 128642 h 1157500"/>
              <a:gd name="connsiteX177" fmla="*/ 10343301 w 12192000"/>
              <a:gd name="connsiteY177" fmla="*/ 90884 h 1157500"/>
              <a:gd name="connsiteX178" fmla="*/ 10366625 w 12192000"/>
              <a:gd name="connsiteY178" fmla="*/ 79428 h 1157500"/>
              <a:gd name="connsiteX179" fmla="*/ 10433505 w 12192000"/>
              <a:gd name="connsiteY179" fmla="*/ 65000 h 1157500"/>
              <a:gd name="connsiteX180" fmla="*/ 10547510 w 12192000"/>
              <a:gd name="connsiteY180" fmla="*/ 47246 h 1157500"/>
              <a:gd name="connsiteX181" fmla="*/ 10588150 w 12192000"/>
              <a:gd name="connsiteY181" fmla="*/ 32287 h 1157500"/>
              <a:gd name="connsiteX182" fmla="*/ 10589457 w 12192000"/>
              <a:gd name="connsiteY182" fmla="*/ 25296 h 1157500"/>
              <a:gd name="connsiteX183" fmla="*/ 10699976 w 12192000"/>
              <a:gd name="connsiteY183" fmla="*/ 43345 h 1157500"/>
              <a:gd name="connsiteX184" fmla="*/ 10812237 w 12192000"/>
              <a:gd name="connsiteY184" fmla="*/ 46327 h 1157500"/>
              <a:gd name="connsiteX185" fmla="*/ 10869837 w 12192000"/>
              <a:gd name="connsiteY185" fmla="*/ 65795 h 1157500"/>
              <a:gd name="connsiteX186" fmla="*/ 10881770 w 12192000"/>
              <a:gd name="connsiteY186" fmla="*/ 73672 h 1157500"/>
              <a:gd name="connsiteX187" fmla="*/ 10896899 w 12192000"/>
              <a:gd name="connsiteY187" fmla="*/ 70731 h 1157500"/>
              <a:gd name="connsiteX188" fmla="*/ 10901748 w 12192000"/>
              <a:gd name="connsiteY188" fmla="*/ 66352 h 1157500"/>
              <a:gd name="connsiteX189" fmla="*/ 10947419 w 12192000"/>
              <a:gd name="connsiteY189" fmla="*/ 83316 h 1157500"/>
              <a:gd name="connsiteX190" fmla="*/ 10953034 w 12192000"/>
              <a:gd name="connsiteY190" fmla="*/ 84438 h 1157500"/>
              <a:gd name="connsiteX191" fmla="*/ 10992070 w 12192000"/>
              <a:gd name="connsiteY191" fmla="*/ 88841 h 1157500"/>
              <a:gd name="connsiteX192" fmla="*/ 11112372 w 12192000"/>
              <a:gd name="connsiteY192" fmla="*/ 82247 h 1157500"/>
              <a:gd name="connsiteX193" fmla="*/ 11147719 w 12192000"/>
              <a:gd name="connsiteY193" fmla="*/ 80560 h 1157500"/>
              <a:gd name="connsiteX194" fmla="*/ 11172617 w 12192000"/>
              <a:gd name="connsiteY194" fmla="*/ 76265 h 1157500"/>
              <a:gd name="connsiteX195" fmla="*/ 11240397 w 12192000"/>
              <a:gd name="connsiteY195" fmla="*/ 81830 h 1157500"/>
              <a:gd name="connsiteX196" fmla="*/ 11270034 w 12192000"/>
              <a:gd name="connsiteY196" fmla="*/ 91947 h 1157500"/>
              <a:gd name="connsiteX0" fmla="*/ 11310949 w 12192000"/>
              <a:gd name="connsiteY0" fmla="*/ 97842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270034 w 12192000"/>
              <a:gd name="connsiteY195" fmla="*/ 91947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270034 w 12192000"/>
              <a:gd name="connsiteY195" fmla="*/ 91947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81340 w 12192000"/>
              <a:gd name="connsiteY194" fmla="*/ 184188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164976 h 1157500"/>
              <a:gd name="connsiteX194" fmla="*/ 11281340 w 12192000"/>
              <a:gd name="connsiteY194" fmla="*/ 184188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72617 w 12192000"/>
              <a:gd name="connsiteY192" fmla="*/ 164976 h 1157500"/>
              <a:gd name="connsiteX193" fmla="*/ 11281340 w 12192000"/>
              <a:gd name="connsiteY193" fmla="*/ 184188 h 1157500"/>
              <a:gd name="connsiteX194" fmla="*/ 11406511 w 12192000"/>
              <a:gd name="connsiteY19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085076 w 12192000"/>
              <a:gd name="connsiteY191" fmla="*/ 150485 h 1157500"/>
              <a:gd name="connsiteX192" fmla="*/ 11172617 w 12192000"/>
              <a:gd name="connsiteY192" fmla="*/ 164976 h 1157500"/>
              <a:gd name="connsiteX193" fmla="*/ 11281340 w 12192000"/>
              <a:gd name="connsiteY193" fmla="*/ 184188 h 1157500"/>
              <a:gd name="connsiteX194" fmla="*/ 11406511 w 12192000"/>
              <a:gd name="connsiteY19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69837 w 12192000"/>
              <a:gd name="connsiteY183" fmla="*/ 65795 h 1157500"/>
              <a:gd name="connsiteX184" fmla="*/ 10881770 w 12192000"/>
              <a:gd name="connsiteY184" fmla="*/ 73672 h 1157500"/>
              <a:gd name="connsiteX185" fmla="*/ 10896899 w 12192000"/>
              <a:gd name="connsiteY185" fmla="*/ 70731 h 1157500"/>
              <a:gd name="connsiteX186" fmla="*/ 10901748 w 12192000"/>
              <a:gd name="connsiteY186" fmla="*/ 66352 h 1157500"/>
              <a:gd name="connsiteX187" fmla="*/ 10947419 w 12192000"/>
              <a:gd name="connsiteY187" fmla="*/ 83316 h 1157500"/>
              <a:gd name="connsiteX188" fmla="*/ 10953034 w 12192000"/>
              <a:gd name="connsiteY188" fmla="*/ 84438 h 1157500"/>
              <a:gd name="connsiteX189" fmla="*/ 10992070 w 12192000"/>
              <a:gd name="connsiteY189" fmla="*/ 88841 h 1157500"/>
              <a:gd name="connsiteX190" fmla="*/ 11085076 w 12192000"/>
              <a:gd name="connsiteY190" fmla="*/ 150485 h 1157500"/>
              <a:gd name="connsiteX191" fmla="*/ 11172617 w 12192000"/>
              <a:gd name="connsiteY191" fmla="*/ 164976 h 1157500"/>
              <a:gd name="connsiteX192" fmla="*/ 11281340 w 12192000"/>
              <a:gd name="connsiteY192" fmla="*/ 184188 h 1157500"/>
              <a:gd name="connsiteX193" fmla="*/ 11406511 w 12192000"/>
              <a:gd name="connsiteY193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01748 w 12192000"/>
              <a:gd name="connsiteY185" fmla="*/ 66352 h 1157500"/>
              <a:gd name="connsiteX186" fmla="*/ 10947419 w 12192000"/>
              <a:gd name="connsiteY186" fmla="*/ 83316 h 1157500"/>
              <a:gd name="connsiteX187" fmla="*/ 10953034 w 12192000"/>
              <a:gd name="connsiteY187" fmla="*/ 84438 h 1157500"/>
              <a:gd name="connsiteX188" fmla="*/ 10992070 w 12192000"/>
              <a:gd name="connsiteY188" fmla="*/ 88841 h 1157500"/>
              <a:gd name="connsiteX189" fmla="*/ 11085076 w 12192000"/>
              <a:gd name="connsiteY189" fmla="*/ 150485 h 1157500"/>
              <a:gd name="connsiteX190" fmla="*/ 11172617 w 12192000"/>
              <a:gd name="connsiteY190" fmla="*/ 164976 h 1157500"/>
              <a:gd name="connsiteX191" fmla="*/ 11281340 w 12192000"/>
              <a:gd name="connsiteY191" fmla="*/ 184188 h 1157500"/>
              <a:gd name="connsiteX192" fmla="*/ 11406511 w 12192000"/>
              <a:gd name="connsiteY19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01748 w 12192000"/>
              <a:gd name="connsiteY185" fmla="*/ 66352 h 1157500"/>
              <a:gd name="connsiteX186" fmla="*/ 10947419 w 12192000"/>
              <a:gd name="connsiteY186" fmla="*/ 83316 h 1157500"/>
              <a:gd name="connsiteX187" fmla="*/ 10953034 w 12192000"/>
              <a:gd name="connsiteY187" fmla="*/ 84438 h 1157500"/>
              <a:gd name="connsiteX188" fmla="*/ 10992070 w 12192000"/>
              <a:gd name="connsiteY188" fmla="*/ 88841 h 1157500"/>
              <a:gd name="connsiteX189" fmla="*/ 11085076 w 12192000"/>
              <a:gd name="connsiteY189" fmla="*/ 150485 h 1157500"/>
              <a:gd name="connsiteX190" fmla="*/ 11172617 w 12192000"/>
              <a:gd name="connsiteY190" fmla="*/ 164976 h 1157500"/>
              <a:gd name="connsiteX191" fmla="*/ 11281340 w 12192000"/>
              <a:gd name="connsiteY191" fmla="*/ 184188 h 1157500"/>
              <a:gd name="connsiteX192" fmla="*/ 11406511 w 12192000"/>
              <a:gd name="connsiteY19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0953034 w 12192000"/>
              <a:gd name="connsiteY186" fmla="*/ 84438 h 1157500"/>
              <a:gd name="connsiteX187" fmla="*/ 10992070 w 12192000"/>
              <a:gd name="connsiteY187" fmla="*/ 88841 h 1157500"/>
              <a:gd name="connsiteX188" fmla="*/ 11085076 w 12192000"/>
              <a:gd name="connsiteY188" fmla="*/ 150485 h 1157500"/>
              <a:gd name="connsiteX189" fmla="*/ 11172617 w 12192000"/>
              <a:gd name="connsiteY189" fmla="*/ 164976 h 1157500"/>
              <a:gd name="connsiteX190" fmla="*/ 11281340 w 12192000"/>
              <a:gd name="connsiteY190" fmla="*/ 184188 h 1157500"/>
              <a:gd name="connsiteX191" fmla="*/ 11406511 w 12192000"/>
              <a:gd name="connsiteY191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0953034 w 12192000"/>
              <a:gd name="connsiteY186" fmla="*/ 84438 h 1157500"/>
              <a:gd name="connsiteX187" fmla="*/ 11085076 w 12192000"/>
              <a:gd name="connsiteY187" fmla="*/ 150485 h 1157500"/>
              <a:gd name="connsiteX188" fmla="*/ 11172617 w 12192000"/>
              <a:gd name="connsiteY188" fmla="*/ 164976 h 1157500"/>
              <a:gd name="connsiteX189" fmla="*/ 11281340 w 12192000"/>
              <a:gd name="connsiteY189" fmla="*/ 184188 h 1157500"/>
              <a:gd name="connsiteX190" fmla="*/ 11406511 w 12192000"/>
              <a:gd name="connsiteY190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1085076 w 12192000"/>
              <a:gd name="connsiteY186" fmla="*/ 150485 h 1157500"/>
              <a:gd name="connsiteX187" fmla="*/ 11172617 w 12192000"/>
              <a:gd name="connsiteY187" fmla="*/ 164976 h 1157500"/>
              <a:gd name="connsiteX188" fmla="*/ 11281340 w 12192000"/>
              <a:gd name="connsiteY188" fmla="*/ 184188 h 1157500"/>
              <a:gd name="connsiteX189" fmla="*/ 11406511 w 12192000"/>
              <a:gd name="connsiteY18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67891 w 12192000"/>
              <a:gd name="connsiteY185" fmla="*/ 131083 h 1157500"/>
              <a:gd name="connsiteX186" fmla="*/ 11085076 w 12192000"/>
              <a:gd name="connsiteY186" fmla="*/ 150485 h 1157500"/>
              <a:gd name="connsiteX187" fmla="*/ 11172617 w 12192000"/>
              <a:gd name="connsiteY187" fmla="*/ 164976 h 1157500"/>
              <a:gd name="connsiteX188" fmla="*/ 11281340 w 12192000"/>
              <a:gd name="connsiteY188" fmla="*/ 184188 h 1157500"/>
              <a:gd name="connsiteX189" fmla="*/ 11406511 w 12192000"/>
              <a:gd name="connsiteY18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967891 w 12192000"/>
              <a:gd name="connsiteY184" fmla="*/ 131083 h 1157500"/>
              <a:gd name="connsiteX185" fmla="*/ 11085076 w 12192000"/>
              <a:gd name="connsiteY185" fmla="*/ 150485 h 1157500"/>
              <a:gd name="connsiteX186" fmla="*/ 11172617 w 12192000"/>
              <a:gd name="connsiteY186" fmla="*/ 164976 h 1157500"/>
              <a:gd name="connsiteX187" fmla="*/ 11281340 w 12192000"/>
              <a:gd name="connsiteY187" fmla="*/ 184188 h 1157500"/>
              <a:gd name="connsiteX188" fmla="*/ 11406511 w 12192000"/>
              <a:gd name="connsiteY188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69837 w 12192000"/>
              <a:gd name="connsiteY181" fmla="*/ 65795 h 1157500"/>
              <a:gd name="connsiteX182" fmla="*/ 10881770 w 12192000"/>
              <a:gd name="connsiteY182" fmla="*/ 73672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69837 w 12192000"/>
              <a:gd name="connsiteY181" fmla="*/ 65795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59582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33862 w 12192000"/>
              <a:gd name="connsiteY179" fmla="*/ 95014 h 1157500"/>
              <a:gd name="connsiteX180" fmla="*/ 10608621 w 12192000"/>
              <a:gd name="connsiteY180" fmla="*/ 59582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33862 w 12192000"/>
              <a:gd name="connsiteY179" fmla="*/ 95014 h 1157500"/>
              <a:gd name="connsiteX180" fmla="*/ 10629093 w 12192000"/>
              <a:gd name="connsiteY180" fmla="*/ 120997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448511 w 12192000"/>
              <a:gd name="connsiteY177" fmla="*/ 127195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22829 w 12192000"/>
              <a:gd name="connsiteY176" fmla="*/ 145475 h 1157500"/>
              <a:gd name="connsiteX177" fmla="*/ 10448511 w 12192000"/>
              <a:gd name="connsiteY177" fmla="*/ 127195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22829 w 12192000"/>
              <a:gd name="connsiteY176" fmla="*/ 145475 h 1157500"/>
              <a:gd name="connsiteX177" fmla="*/ 10448511 w 12192000"/>
              <a:gd name="connsiteY177" fmla="*/ 127195 h 1157500"/>
              <a:gd name="connsiteX178" fmla="*/ 10561157 w 12192000"/>
              <a:gd name="connsiteY178" fmla="*/ 108661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9026654 w 12192000"/>
              <a:gd name="connsiteY160" fmla="*/ 93420 h 1157500"/>
              <a:gd name="connsiteX161" fmla="*/ 9088505 w 12192000"/>
              <a:gd name="connsiteY161" fmla="*/ 113002 h 1157500"/>
              <a:gd name="connsiteX162" fmla="*/ 9203241 w 12192000"/>
              <a:gd name="connsiteY162" fmla="*/ 111713 h 1157500"/>
              <a:gd name="connsiteX163" fmla="*/ 9415584 w 12192000"/>
              <a:gd name="connsiteY163" fmla="*/ 157156 h 1157500"/>
              <a:gd name="connsiteX164" fmla="*/ 9505102 w 12192000"/>
              <a:gd name="connsiteY164" fmla="*/ 141042 h 1157500"/>
              <a:gd name="connsiteX165" fmla="*/ 9643040 w 12192000"/>
              <a:gd name="connsiteY165" fmla="*/ 158233 h 1157500"/>
              <a:gd name="connsiteX166" fmla="*/ 9762999 w 12192000"/>
              <a:gd name="connsiteY166" fmla="*/ 162623 h 1157500"/>
              <a:gd name="connsiteX167" fmla="*/ 9776183 w 12192000"/>
              <a:gd name="connsiteY167" fmla="*/ 162191 h 1157500"/>
              <a:gd name="connsiteX168" fmla="*/ 9780532 w 12192000"/>
              <a:gd name="connsiteY168" fmla="*/ 155823 h 1157500"/>
              <a:gd name="connsiteX169" fmla="*/ 9910588 w 12192000"/>
              <a:gd name="connsiteY169" fmla="*/ 154327 h 1157500"/>
              <a:gd name="connsiteX170" fmla="*/ 9924173 w 12192000"/>
              <a:gd name="connsiteY170" fmla="*/ 158591 h 1157500"/>
              <a:gd name="connsiteX171" fmla="*/ 10010969 w 12192000"/>
              <a:gd name="connsiteY171" fmla="*/ 155802 h 1157500"/>
              <a:gd name="connsiteX172" fmla="*/ 10070699 w 12192000"/>
              <a:gd name="connsiteY172" fmla="*/ 157854 h 1157500"/>
              <a:gd name="connsiteX173" fmla="*/ 10155104 w 12192000"/>
              <a:gd name="connsiteY173" fmla="*/ 151613 h 1157500"/>
              <a:gd name="connsiteX174" fmla="*/ 10250982 w 12192000"/>
              <a:gd name="connsiteY174" fmla="*/ 128642 h 1157500"/>
              <a:gd name="connsiteX175" fmla="*/ 10322829 w 12192000"/>
              <a:gd name="connsiteY175" fmla="*/ 145475 h 1157500"/>
              <a:gd name="connsiteX176" fmla="*/ 10448511 w 12192000"/>
              <a:gd name="connsiteY176" fmla="*/ 127195 h 1157500"/>
              <a:gd name="connsiteX177" fmla="*/ 10561157 w 12192000"/>
              <a:gd name="connsiteY177" fmla="*/ 108661 h 1157500"/>
              <a:gd name="connsiteX178" fmla="*/ 10629093 w 12192000"/>
              <a:gd name="connsiteY178" fmla="*/ 120997 h 1157500"/>
              <a:gd name="connsiteX179" fmla="*/ 10801598 w 12192000"/>
              <a:gd name="connsiteY179" fmla="*/ 113562 h 1157500"/>
              <a:gd name="connsiteX180" fmla="*/ 10888594 w 12192000"/>
              <a:gd name="connsiteY180" fmla="*/ 121439 h 1157500"/>
              <a:gd name="connsiteX181" fmla="*/ 10967891 w 12192000"/>
              <a:gd name="connsiteY181" fmla="*/ 131083 h 1157500"/>
              <a:gd name="connsiteX182" fmla="*/ 11085076 w 12192000"/>
              <a:gd name="connsiteY182" fmla="*/ 150485 h 1157500"/>
              <a:gd name="connsiteX183" fmla="*/ 11172617 w 12192000"/>
              <a:gd name="connsiteY183" fmla="*/ 164976 h 1157500"/>
              <a:gd name="connsiteX184" fmla="*/ 11281340 w 12192000"/>
              <a:gd name="connsiteY184" fmla="*/ 184188 h 1157500"/>
              <a:gd name="connsiteX185" fmla="*/ 11406511 w 12192000"/>
              <a:gd name="connsiteY18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72162 w 12192000"/>
              <a:gd name="connsiteY137" fmla="*/ 103924 h 1157500"/>
              <a:gd name="connsiteX138" fmla="*/ 8292349 w 12192000"/>
              <a:gd name="connsiteY138" fmla="*/ 97480 h 1157500"/>
              <a:gd name="connsiteX139" fmla="*/ 8307239 w 12192000"/>
              <a:gd name="connsiteY139" fmla="*/ 94591 h 1157500"/>
              <a:gd name="connsiteX140" fmla="*/ 8339282 w 12192000"/>
              <a:gd name="connsiteY140" fmla="*/ 108942 h 1157500"/>
              <a:gd name="connsiteX141" fmla="*/ 8346156 w 12192000"/>
              <a:gd name="connsiteY141" fmla="*/ 111227 h 1157500"/>
              <a:gd name="connsiteX142" fmla="*/ 8346467 w 12192000"/>
              <a:gd name="connsiteY142" fmla="*/ 111024 h 1157500"/>
              <a:gd name="connsiteX143" fmla="*/ 8354069 w 12192000"/>
              <a:gd name="connsiteY143" fmla="*/ 112942 h 1157500"/>
              <a:gd name="connsiteX144" fmla="*/ 8358687 w 12192000"/>
              <a:gd name="connsiteY144" fmla="*/ 115393 h 1157500"/>
              <a:gd name="connsiteX145" fmla="*/ 8433385 w 12192000"/>
              <a:gd name="connsiteY145" fmla="*/ 99669 h 1157500"/>
              <a:gd name="connsiteX146" fmla="*/ 8533779 w 12192000"/>
              <a:gd name="connsiteY146" fmla="*/ 98374 h 1157500"/>
              <a:gd name="connsiteX147" fmla="*/ 8632833 w 12192000"/>
              <a:gd name="connsiteY147" fmla="*/ 100532 h 1157500"/>
              <a:gd name="connsiteX148" fmla="*/ 8668523 w 12192000"/>
              <a:gd name="connsiteY148" fmla="*/ 102979 h 1157500"/>
              <a:gd name="connsiteX149" fmla="*/ 8732893 w 12192000"/>
              <a:gd name="connsiteY149" fmla="*/ 99991 h 1157500"/>
              <a:gd name="connsiteX150" fmla="*/ 8764071 w 12192000"/>
              <a:gd name="connsiteY150" fmla="*/ 94587 h 1157500"/>
              <a:gd name="connsiteX151" fmla="*/ 8767004 w 12192000"/>
              <a:gd name="connsiteY151" fmla="*/ 91519 h 1157500"/>
              <a:gd name="connsiteX152" fmla="*/ 8772553 w 12192000"/>
              <a:gd name="connsiteY152" fmla="*/ 90314 h 1157500"/>
              <a:gd name="connsiteX153" fmla="*/ 8787201 w 12192000"/>
              <a:gd name="connsiteY153" fmla="*/ 92033 h 1157500"/>
              <a:gd name="connsiteX154" fmla="*/ 8792624 w 12192000"/>
              <a:gd name="connsiteY154" fmla="*/ 93503 h 1157500"/>
              <a:gd name="connsiteX155" fmla="*/ 8800741 w 12192000"/>
              <a:gd name="connsiteY155" fmla="*/ 93897 h 1157500"/>
              <a:gd name="connsiteX156" fmla="*/ 8800966 w 12192000"/>
              <a:gd name="connsiteY156" fmla="*/ 93645 h 1157500"/>
              <a:gd name="connsiteX157" fmla="*/ 8808513 w 12192000"/>
              <a:gd name="connsiteY157" fmla="*/ 94530 h 1157500"/>
              <a:gd name="connsiteX158" fmla="*/ 8845110 w 12192000"/>
              <a:gd name="connsiteY158" fmla="*/ 102179 h 1157500"/>
              <a:gd name="connsiteX159" fmla="*/ 9026654 w 12192000"/>
              <a:gd name="connsiteY159" fmla="*/ 93420 h 1157500"/>
              <a:gd name="connsiteX160" fmla="*/ 9088505 w 12192000"/>
              <a:gd name="connsiteY160" fmla="*/ 113002 h 1157500"/>
              <a:gd name="connsiteX161" fmla="*/ 9203241 w 12192000"/>
              <a:gd name="connsiteY161" fmla="*/ 111713 h 1157500"/>
              <a:gd name="connsiteX162" fmla="*/ 9415584 w 12192000"/>
              <a:gd name="connsiteY162" fmla="*/ 157156 h 1157500"/>
              <a:gd name="connsiteX163" fmla="*/ 9505102 w 12192000"/>
              <a:gd name="connsiteY163" fmla="*/ 141042 h 1157500"/>
              <a:gd name="connsiteX164" fmla="*/ 9643040 w 12192000"/>
              <a:gd name="connsiteY164" fmla="*/ 158233 h 1157500"/>
              <a:gd name="connsiteX165" fmla="*/ 9762999 w 12192000"/>
              <a:gd name="connsiteY165" fmla="*/ 162623 h 1157500"/>
              <a:gd name="connsiteX166" fmla="*/ 9776183 w 12192000"/>
              <a:gd name="connsiteY166" fmla="*/ 162191 h 1157500"/>
              <a:gd name="connsiteX167" fmla="*/ 9780532 w 12192000"/>
              <a:gd name="connsiteY167" fmla="*/ 155823 h 1157500"/>
              <a:gd name="connsiteX168" fmla="*/ 9910588 w 12192000"/>
              <a:gd name="connsiteY168" fmla="*/ 154327 h 1157500"/>
              <a:gd name="connsiteX169" fmla="*/ 9924173 w 12192000"/>
              <a:gd name="connsiteY169" fmla="*/ 158591 h 1157500"/>
              <a:gd name="connsiteX170" fmla="*/ 10010969 w 12192000"/>
              <a:gd name="connsiteY170" fmla="*/ 155802 h 1157500"/>
              <a:gd name="connsiteX171" fmla="*/ 10070699 w 12192000"/>
              <a:gd name="connsiteY171" fmla="*/ 157854 h 1157500"/>
              <a:gd name="connsiteX172" fmla="*/ 10155104 w 12192000"/>
              <a:gd name="connsiteY172" fmla="*/ 151613 h 1157500"/>
              <a:gd name="connsiteX173" fmla="*/ 10250982 w 12192000"/>
              <a:gd name="connsiteY173" fmla="*/ 128642 h 1157500"/>
              <a:gd name="connsiteX174" fmla="*/ 10322829 w 12192000"/>
              <a:gd name="connsiteY174" fmla="*/ 145475 h 1157500"/>
              <a:gd name="connsiteX175" fmla="*/ 10448511 w 12192000"/>
              <a:gd name="connsiteY175" fmla="*/ 127195 h 1157500"/>
              <a:gd name="connsiteX176" fmla="*/ 10561157 w 12192000"/>
              <a:gd name="connsiteY176" fmla="*/ 108661 h 1157500"/>
              <a:gd name="connsiteX177" fmla="*/ 10629093 w 12192000"/>
              <a:gd name="connsiteY177" fmla="*/ 120997 h 1157500"/>
              <a:gd name="connsiteX178" fmla="*/ 10801598 w 12192000"/>
              <a:gd name="connsiteY178" fmla="*/ 113562 h 1157500"/>
              <a:gd name="connsiteX179" fmla="*/ 10888594 w 12192000"/>
              <a:gd name="connsiteY179" fmla="*/ 121439 h 1157500"/>
              <a:gd name="connsiteX180" fmla="*/ 10967891 w 12192000"/>
              <a:gd name="connsiteY180" fmla="*/ 131083 h 1157500"/>
              <a:gd name="connsiteX181" fmla="*/ 11085076 w 12192000"/>
              <a:gd name="connsiteY181" fmla="*/ 150485 h 1157500"/>
              <a:gd name="connsiteX182" fmla="*/ 11172617 w 12192000"/>
              <a:gd name="connsiteY182" fmla="*/ 164976 h 1157500"/>
              <a:gd name="connsiteX183" fmla="*/ 11281340 w 12192000"/>
              <a:gd name="connsiteY183" fmla="*/ 184188 h 1157500"/>
              <a:gd name="connsiteX184" fmla="*/ 11406511 w 12192000"/>
              <a:gd name="connsiteY18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92349 w 12192000"/>
              <a:gd name="connsiteY137" fmla="*/ 97480 h 1157500"/>
              <a:gd name="connsiteX138" fmla="*/ 8307239 w 12192000"/>
              <a:gd name="connsiteY138" fmla="*/ 94591 h 1157500"/>
              <a:gd name="connsiteX139" fmla="*/ 8339282 w 12192000"/>
              <a:gd name="connsiteY139" fmla="*/ 108942 h 1157500"/>
              <a:gd name="connsiteX140" fmla="*/ 8346156 w 12192000"/>
              <a:gd name="connsiteY140" fmla="*/ 111227 h 1157500"/>
              <a:gd name="connsiteX141" fmla="*/ 8346467 w 12192000"/>
              <a:gd name="connsiteY141" fmla="*/ 111024 h 1157500"/>
              <a:gd name="connsiteX142" fmla="*/ 8354069 w 12192000"/>
              <a:gd name="connsiteY142" fmla="*/ 112942 h 1157500"/>
              <a:gd name="connsiteX143" fmla="*/ 8358687 w 12192000"/>
              <a:gd name="connsiteY143" fmla="*/ 115393 h 1157500"/>
              <a:gd name="connsiteX144" fmla="*/ 8433385 w 12192000"/>
              <a:gd name="connsiteY144" fmla="*/ 99669 h 1157500"/>
              <a:gd name="connsiteX145" fmla="*/ 8533779 w 12192000"/>
              <a:gd name="connsiteY145" fmla="*/ 98374 h 1157500"/>
              <a:gd name="connsiteX146" fmla="*/ 8632833 w 12192000"/>
              <a:gd name="connsiteY146" fmla="*/ 100532 h 1157500"/>
              <a:gd name="connsiteX147" fmla="*/ 8668523 w 12192000"/>
              <a:gd name="connsiteY147" fmla="*/ 102979 h 1157500"/>
              <a:gd name="connsiteX148" fmla="*/ 8732893 w 12192000"/>
              <a:gd name="connsiteY148" fmla="*/ 99991 h 1157500"/>
              <a:gd name="connsiteX149" fmla="*/ 8764071 w 12192000"/>
              <a:gd name="connsiteY149" fmla="*/ 94587 h 1157500"/>
              <a:gd name="connsiteX150" fmla="*/ 8767004 w 12192000"/>
              <a:gd name="connsiteY150" fmla="*/ 91519 h 1157500"/>
              <a:gd name="connsiteX151" fmla="*/ 8772553 w 12192000"/>
              <a:gd name="connsiteY151" fmla="*/ 90314 h 1157500"/>
              <a:gd name="connsiteX152" fmla="*/ 8787201 w 12192000"/>
              <a:gd name="connsiteY152" fmla="*/ 92033 h 1157500"/>
              <a:gd name="connsiteX153" fmla="*/ 8792624 w 12192000"/>
              <a:gd name="connsiteY153" fmla="*/ 93503 h 1157500"/>
              <a:gd name="connsiteX154" fmla="*/ 8800741 w 12192000"/>
              <a:gd name="connsiteY154" fmla="*/ 93897 h 1157500"/>
              <a:gd name="connsiteX155" fmla="*/ 8800966 w 12192000"/>
              <a:gd name="connsiteY155" fmla="*/ 93645 h 1157500"/>
              <a:gd name="connsiteX156" fmla="*/ 8808513 w 12192000"/>
              <a:gd name="connsiteY156" fmla="*/ 94530 h 1157500"/>
              <a:gd name="connsiteX157" fmla="*/ 8845110 w 12192000"/>
              <a:gd name="connsiteY157" fmla="*/ 102179 h 1157500"/>
              <a:gd name="connsiteX158" fmla="*/ 9026654 w 12192000"/>
              <a:gd name="connsiteY158" fmla="*/ 93420 h 1157500"/>
              <a:gd name="connsiteX159" fmla="*/ 9088505 w 12192000"/>
              <a:gd name="connsiteY159" fmla="*/ 113002 h 1157500"/>
              <a:gd name="connsiteX160" fmla="*/ 9203241 w 12192000"/>
              <a:gd name="connsiteY160" fmla="*/ 111713 h 1157500"/>
              <a:gd name="connsiteX161" fmla="*/ 9415584 w 12192000"/>
              <a:gd name="connsiteY161" fmla="*/ 157156 h 1157500"/>
              <a:gd name="connsiteX162" fmla="*/ 9505102 w 12192000"/>
              <a:gd name="connsiteY162" fmla="*/ 141042 h 1157500"/>
              <a:gd name="connsiteX163" fmla="*/ 9643040 w 12192000"/>
              <a:gd name="connsiteY163" fmla="*/ 158233 h 1157500"/>
              <a:gd name="connsiteX164" fmla="*/ 9762999 w 12192000"/>
              <a:gd name="connsiteY164" fmla="*/ 162623 h 1157500"/>
              <a:gd name="connsiteX165" fmla="*/ 9776183 w 12192000"/>
              <a:gd name="connsiteY165" fmla="*/ 162191 h 1157500"/>
              <a:gd name="connsiteX166" fmla="*/ 9780532 w 12192000"/>
              <a:gd name="connsiteY166" fmla="*/ 155823 h 1157500"/>
              <a:gd name="connsiteX167" fmla="*/ 9910588 w 12192000"/>
              <a:gd name="connsiteY167" fmla="*/ 154327 h 1157500"/>
              <a:gd name="connsiteX168" fmla="*/ 9924173 w 12192000"/>
              <a:gd name="connsiteY168" fmla="*/ 158591 h 1157500"/>
              <a:gd name="connsiteX169" fmla="*/ 10010969 w 12192000"/>
              <a:gd name="connsiteY169" fmla="*/ 155802 h 1157500"/>
              <a:gd name="connsiteX170" fmla="*/ 10070699 w 12192000"/>
              <a:gd name="connsiteY170" fmla="*/ 157854 h 1157500"/>
              <a:gd name="connsiteX171" fmla="*/ 10155104 w 12192000"/>
              <a:gd name="connsiteY171" fmla="*/ 151613 h 1157500"/>
              <a:gd name="connsiteX172" fmla="*/ 10250982 w 12192000"/>
              <a:gd name="connsiteY172" fmla="*/ 128642 h 1157500"/>
              <a:gd name="connsiteX173" fmla="*/ 10322829 w 12192000"/>
              <a:gd name="connsiteY173" fmla="*/ 145475 h 1157500"/>
              <a:gd name="connsiteX174" fmla="*/ 10448511 w 12192000"/>
              <a:gd name="connsiteY174" fmla="*/ 127195 h 1157500"/>
              <a:gd name="connsiteX175" fmla="*/ 10561157 w 12192000"/>
              <a:gd name="connsiteY175" fmla="*/ 108661 h 1157500"/>
              <a:gd name="connsiteX176" fmla="*/ 10629093 w 12192000"/>
              <a:gd name="connsiteY176" fmla="*/ 120997 h 1157500"/>
              <a:gd name="connsiteX177" fmla="*/ 10801598 w 12192000"/>
              <a:gd name="connsiteY177" fmla="*/ 113562 h 1157500"/>
              <a:gd name="connsiteX178" fmla="*/ 10888594 w 12192000"/>
              <a:gd name="connsiteY178" fmla="*/ 121439 h 1157500"/>
              <a:gd name="connsiteX179" fmla="*/ 10967891 w 12192000"/>
              <a:gd name="connsiteY179" fmla="*/ 131083 h 1157500"/>
              <a:gd name="connsiteX180" fmla="*/ 11085076 w 12192000"/>
              <a:gd name="connsiteY180" fmla="*/ 150485 h 1157500"/>
              <a:gd name="connsiteX181" fmla="*/ 11172617 w 12192000"/>
              <a:gd name="connsiteY181" fmla="*/ 164976 h 1157500"/>
              <a:gd name="connsiteX182" fmla="*/ 11281340 w 12192000"/>
              <a:gd name="connsiteY182" fmla="*/ 184188 h 1157500"/>
              <a:gd name="connsiteX183" fmla="*/ 11406511 w 12192000"/>
              <a:gd name="connsiteY183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92349 w 12192000"/>
              <a:gd name="connsiteY136" fmla="*/ 97480 h 1157500"/>
              <a:gd name="connsiteX137" fmla="*/ 8307239 w 12192000"/>
              <a:gd name="connsiteY137" fmla="*/ 94591 h 1157500"/>
              <a:gd name="connsiteX138" fmla="*/ 8339282 w 12192000"/>
              <a:gd name="connsiteY138" fmla="*/ 108942 h 1157500"/>
              <a:gd name="connsiteX139" fmla="*/ 8346156 w 12192000"/>
              <a:gd name="connsiteY139" fmla="*/ 111227 h 1157500"/>
              <a:gd name="connsiteX140" fmla="*/ 8346467 w 12192000"/>
              <a:gd name="connsiteY140" fmla="*/ 111024 h 1157500"/>
              <a:gd name="connsiteX141" fmla="*/ 8354069 w 12192000"/>
              <a:gd name="connsiteY141" fmla="*/ 112942 h 1157500"/>
              <a:gd name="connsiteX142" fmla="*/ 8358687 w 12192000"/>
              <a:gd name="connsiteY142" fmla="*/ 115393 h 1157500"/>
              <a:gd name="connsiteX143" fmla="*/ 8433385 w 12192000"/>
              <a:gd name="connsiteY143" fmla="*/ 99669 h 1157500"/>
              <a:gd name="connsiteX144" fmla="*/ 8533779 w 12192000"/>
              <a:gd name="connsiteY144" fmla="*/ 98374 h 1157500"/>
              <a:gd name="connsiteX145" fmla="*/ 8632833 w 12192000"/>
              <a:gd name="connsiteY145" fmla="*/ 100532 h 1157500"/>
              <a:gd name="connsiteX146" fmla="*/ 8668523 w 12192000"/>
              <a:gd name="connsiteY146" fmla="*/ 102979 h 1157500"/>
              <a:gd name="connsiteX147" fmla="*/ 8732893 w 12192000"/>
              <a:gd name="connsiteY147" fmla="*/ 99991 h 1157500"/>
              <a:gd name="connsiteX148" fmla="*/ 8764071 w 12192000"/>
              <a:gd name="connsiteY148" fmla="*/ 94587 h 1157500"/>
              <a:gd name="connsiteX149" fmla="*/ 8767004 w 12192000"/>
              <a:gd name="connsiteY149" fmla="*/ 91519 h 1157500"/>
              <a:gd name="connsiteX150" fmla="*/ 8772553 w 12192000"/>
              <a:gd name="connsiteY150" fmla="*/ 90314 h 1157500"/>
              <a:gd name="connsiteX151" fmla="*/ 8787201 w 12192000"/>
              <a:gd name="connsiteY151" fmla="*/ 92033 h 1157500"/>
              <a:gd name="connsiteX152" fmla="*/ 8792624 w 12192000"/>
              <a:gd name="connsiteY152" fmla="*/ 93503 h 1157500"/>
              <a:gd name="connsiteX153" fmla="*/ 8800741 w 12192000"/>
              <a:gd name="connsiteY153" fmla="*/ 93897 h 1157500"/>
              <a:gd name="connsiteX154" fmla="*/ 8800966 w 12192000"/>
              <a:gd name="connsiteY154" fmla="*/ 93645 h 1157500"/>
              <a:gd name="connsiteX155" fmla="*/ 8808513 w 12192000"/>
              <a:gd name="connsiteY155" fmla="*/ 94530 h 1157500"/>
              <a:gd name="connsiteX156" fmla="*/ 8845110 w 12192000"/>
              <a:gd name="connsiteY156" fmla="*/ 102179 h 1157500"/>
              <a:gd name="connsiteX157" fmla="*/ 9026654 w 12192000"/>
              <a:gd name="connsiteY157" fmla="*/ 93420 h 1157500"/>
              <a:gd name="connsiteX158" fmla="*/ 9088505 w 12192000"/>
              <a:gd name="connsiteY158" fmla="*/ 113002 h 1157500"/>
              <a:gd name="connsiteX159" fmla="*/ 9203241 w 12192000"/>
              <a:gd name="connsiteY159" fmla="*/ 111713 h 1157500"/>
              <a:gd name="connsiteX160" fmla="*/ 9415584 w 12192000"/>
              <a:gd name="connsiteY160" fmla="*/ 157156 h 1157500"/>
              <a:gd name="connsiteX161" fmla="*/ 9505102 w 12192000"/>
              <a:gd name="connsiteY161" fmla="*/ 141042 h 1157500"/>
              <a:gd name="connsiteX162" fmla="*/ 9643040 w 12192000"/>
              <a:gd name="connsiteY162" fmla="*/ 158233 h 1157500"/>
              <a:gd name="connsiteX163" fmla="*/ 9762999 w 12192000"/>
              <a:gd name="connsiteY163" fmla="*/ 162623 h 1157500"/>
              <a:gd name="connsiteX164" fmla="*/ 9776183 w 12192000"/>
              <a:gd name="connsiteY164" fmla="*/ 162191 h 1157500"/>
              <a:gd name="connsiteX165" fmla="*/ 9780532 w 12192000"/>
              <a:gd name="connsiteY165" fmla="*/ 155823 h 1157500"/>
              <a:gd name="connsiteX166" fmla="*/ 9910588 w 12192000"/>
              <a:gd name="connsiteY166" fmla="*/ 154327 h 1157500"/>
              <a:gd name="connsiteX167" fmla="*/ 9924173 w 12192000"/>
              <a:gd name="connsiteY167" fmla="*/ 158591 h 1157500"/>
              <a:gd name="connsiteX168" fmla="*/ 10010969 w 12192000"/>
              <a:gd name="connsiteY168" fmla="*/ 155802 h 1157500"/>
              <a:gd name="connsiteX169" fmla="*/ 10070699 w 12192000"/>
              <a:gd name="connsiteY169" fmla="*/ 157854 h 1157500"/>
              <a:gd name="connsiteX170" fmla="*/ 10155104 w 12192000"/>
              <a:gd name="connsiteY170" fmla="*/ 151613 h 1157500"/>
              <a:gd name="connsiteX171" fmla="*/ 10250982 w 12192000"/>
              <a:gd name="connsiteY171" fmla="*/ 128642 h 1157500"/>
              <a:gd name="connsiteX172" fmla="*/ 10322829 w 12192000"/>
              <a:gd name="connsiteY172" fmla="*/ 145475 h 1157500"/>
              <a:gd name="connsiteX173" fmla="*/ 10448511 w 12192000"/>
              <a:gd name="connsiteY173" fmla="*/ 127195 h 1157500"/>
              <a:gd name="connsiteX174" fmla="*/ 10561157 w 12192000"/>
              <a:gd name="connsiteY174" fmla="*/ 108661 h 1157500"/>
              <a:gd name="connsiteX175" fmla="*/ 10629093 w 12192000"/>
              <a:gd name="connsiteY175" fmla="*/ 120997 h 1157500"/>
              <a:gd name="connsiteX176" fmla="*/ 10801598 w 12192000"/>
              <a:gd name="connsiteY176" fmla="*/ 113562 h 1157500"/>
              <a:gd name="connsiteX177" fmla="*/ 10888594 w 12192000"/>
              <a:gd name="connsiteY177" fmla="*/ 121439 h 1157500"/>
              <a:gd name="connsiteX178" fmla="*/ 10967891 w 12192000"/>
              <a:gd name="connsiteY178" fmla="*/ 131083 h 1157500"/>
              <a:gd name="connsiteX179" fmla="*/ 11085076 w 12192000"/>
              <a:gd name="connsiteY179" fmla="*/ 150485 h 1157500"/>
              <a:gd name="connsiteX180" fmla="*/ 11172617 w 12192000"/>
              <a:gd name="connsiteY180" fmla="*/ 164976 h 1157500"/>
              <a:gd name="connsiteX181" fmla="*/ 11281340 w 12192000"/>
              <a:gd name="connsiteY181" fmla="*/ 184188 h 1157500"/>
              <a:gd name="connsiteX182" fmla="*/ 11406511 w 12192000"/>
              <a:gd name="connsiteY18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307239 w 12192000"/>
              <a:gd name="connsiteY136" fmla="*/ 94591 h 1157500"/>
              <a:gd name="connsiteX137" fmla="*/ 8339282 w 12192000"/>
              <a:gd name="connsiteY137" fmla="*/ 108942 h 1157500"/>
              <a:gd name="connsiteX138" fmla="*/ 8346156 w 12192000"/>
              <a:gd name="connsiteY138" fmla="*/ 111227 h 1157500"/>
              <a:gd name="connsiteX139" fmla="*/ 8346467 w 12192000"/>
              <a:gd name="connsiteY139" fmla="*/ 111024 h 1157500"/>
              <a:gd name="connsiteX140" fmla="*/ 8354069 w 12192000"/>
              <a:gd name="connsiteY140" fmla="*/ 112942 h 1157500"/>
              <a:gd name="connsiteX141" fmla="*/ 8358687 w 12192000"/>
              <a:gd name="connsiteY141" fmla="*/ 115393 h 1157500"/>
              <a:gd name="connsiteX142" fmla="*/ 8433385 w 12192000"/>
              <a:gd name="connsiteY142" fmla="*/ 99669 h 1157500"/>
              <a:gd name="connsiteX143" fmla="*/ 8533779 w 12192000"/>
              <a:gd name="connsiteY143" fmla="*/ 98374 h 1157500"/>
              <a:gd name="connsiteX144" fmla="*/ 8632833 w 12192000"/>
              <a:gd name="connsiteY144" fmla="*/ 100532 h 1157500"/>
              <a:gd name="connsiteX145" fmla="*/ 8668523 w 12192000"/>
              <a:gd name="connsiteY145" fmla="*/ 102979 h 1157500"/>
              <a:gd name="connsiteX146" fmla="*/ 8732893 w 12192000"/>
              <a:gd name="connsiteY146" fmla="*/ 99991 h 1157500"/>
              <a:gd name="connsiteX147" fmla="*/ 8764071 w 12192000"/>
              <a:gd name="connsiteY147" fmla="*/ 94587 h 1157500"/>
              <a:gd name="connsiteX148" fmla="*/ 8767004 w 12192000"/>
              <a:gd name="connsiteY148" fmla="*/ 91519 h 1157500"/>
              <a:gd name="connsiteX149" fmla="*/ 8772553 w 12192000"/>
              <a:gd name="connsiteY149" fmla="*/ 90314 h 1157500"/>
              <a:gd name="connsiteX150" fmla="*/ 8787201 w 12192000"/>
              <a:gd name="connsiteY150" fmla="*/ 92033 h 1157500"/>
              <a:gd name="connsiteX151" fmla="*/ 8792624 w 12192000"/>
              <a:gd name="connsiteY151" fmla="*/ 93503 h 1157500"/>
              <a:gd name="connsiteX152" fmla="*/ 8800741 w 12192000"/>
              <a:gd name="connsiteY152" fmla="*/ 93897 h 1157500"/>
              <a:gd name="connsiteX153" fmla="*/ 8800966 w 12192000"/>
              <a:gd name="connsiteY153" fmla="*/ 93645 h 1157500"/>
              <a:gd name="connsiteX154" fmla="*/ 8808513 w 12192000"/>
              <a:gd name="connsiteY154" fmla="*/ 94530 h 1157500"/>
              <a:gd name="connsiteX155" fmla="*/ 8845110 w 12192000"/>
              <a:gd name="connsiteY155" fmla="*/ 102179 h 1157500"/>
              <a:gd name="connsiteX156" fmla="*/ 9026654 w 12192000"/>
              <a:gd name="connsiteY156" fmla="*/ 93420 h 1157500"/>
              <a:gd name="connsiteX157" fmla="*/ 9088505 w 12192000"/>
              <a:gd name="connsiteY157" fmla="*/ 113002 h 1157500"/>
              <a:gd name="connsiteX158" fmla="*/ 9203241 w 12192000"/>
              <a:gd name="connsiteY158" fmla="*/ 111713 h 1157500"/>
              <a:gd name="connsiteX159" fmla="*/ 9415584 w 12192000"/>
              <a:gd name="connsiteY159" fmla="*/ 157156 h 1157500"/>
              <a:gd name="connsiteX160" fmla="*/ 9505102 w 12192000"/>
              <a:gd name="connsiteY160" fmla="*/ 141042 h 1157500"/>
              <a:gd name="connsiteX161" fmla="*/ 9643040 w 12192000"/>
              <a:gd name="connsiteY161" fmla="*/ 158233 h 1157500"/>
              <a:gd name="connsiteX162" fmla="*/ 9762999 w 12192000"/>
              <a:gd name="connsiteY162" fmla="*/ 162623 h 1157500"/>
              <a:gd name="connsiteX163" fmla="*/ 9776183 w 12192000"/>
              <a:gd name="connsiteY163" fmla="*/ 162191 h 1157500"/>
              <a:gd name="connsiteX164" fmla="*/ 9780532 w 12192000"/>
              <a:gd name="connsiteY164" fmla="*/ 155823 h 1157500"/>
              <a:gd name="connsiteX165" fmla="*/ 9910588 w 12192000"/>
              <a:gd name="connsiteY165" fmla="*/ 154327 h 1157500"/>
              <a:gd name="connsiteX166" fmla="*/ 9924173 w 12192000"/>
              <a:gd name="connsiteY166" fmla="*/ 158591 h 1157500"/>
              <a:gd name="connsiteX167" fmla="*/ 10010969 w 12192000"/>
              <a:gd name="connsiteY167" fmla="*/ 155802 h 1157500"/>
              <a:gd name="connsiteX168" fmla="*/ 10070699 w 12192000"/>
              <a:gd name="connsiteY168" fmla="*/ 157854 h 1157500"/>
              <a:gd name="connsiteX169" fmla="*/ 10155104 w 12192000"/>
              <a:gd name="connsiteY169" fmla="*/ 151613 h 1157500"/>
              <a:gd name="connsiteX170" fmla="*/ 10250982 w 12192000"/>
              <a:gd name="connsiteY170" fmla="*/ 128642 h 1157500"/>
              <a:gd name="connsiteX171" fmla="*/ 10322829 w 12192000"/>
              <a:gd name="connsiteY171" fmla="*/ 145475 h 1157500"/>
              <a:gd name="connsiteX172" fmla="*/ 10448511 w 12192000"/>
              <a:gd name="connsiteY172" fmla="*/ 127195 h 1157500"/>
              <a:gd name="connsiteX173" fmla="*/ 10561157 w 12192000"/>
              <a:gd name="connsiteY173" fmla="*/ 108661 h 1157500"/>
              <a:gd name="connsiteX174" fmla="*/ 10629093 w 12192000"/>
              <a:gd name="connsiteY174" fmla="*/ 120997 h 1157500"/>
              <a:gd name="connsiteX175" fmla="*/ 10801598 w 12192000"/>
              <a:gd name="connsiteY175" fmla="*/ 113562 h 1157500"/>
              <a:gd name="connsiteX176" fmla="*/ 10888594 w 12192000"/>
              <a:gd name="connsiteY176" fmla="*/ 121439 h 1157500"/>
              <a:gd name="connsiteX177" fmla="*/ 10967891 w 12192000"/>
              <a:gd name="connsiteY177" fmla="*/ 131083 h 1157500"/>
              <a:gd name="connsiteX178" fmla="*/ 11085076 w 12192000"/>
              <a:gd name="connsiteY178" fmla="*/ 150485 h 1157500"/>
              <a:gd name="connsiteX179" fmla="*/ 11172617 w 12192000"/>
              <a:gd name="connsiteY179" fmla="*/ 164976 h 1157500"/>
              <a:gd name="connsiteX180" fmla="*/ 11281340 w 12192000"/>
              <a:gd name="connsiteY180" fmla="*/ 184188 h 1157500"/>
              <a:gd name="connsiteX181" fmla="*/ 11406511 w 12192000"/>
              <a:gd name="connsiteY181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354069 w 12192000"/>
              <a:gd name="connsiteY139" fmla="*/ 112942 h 1157500"/>
              <a:gd name="connsiteX140" fmla="*/ 8358687 w 12192000"/>
              <a:gd name="connsiteY140" fmla="*/ 115393 h 1157500"/>
              <a:gd name="connsiteX141" fmla="*/ 8433385 w 12192000"/>
              <a:gd name="connsiteY141" fmla="*/ 99669 h 1157500"/>
              <a:gd name="connsiteX142" fmla="*/ 8533779 w 12192000"/>
              <a:gd name="connsiteY142" fmla="*/ 98374 h 1157500"/>
              <a:gd name="connsiteX143" fmla="*/ 8632833 w 12192000"/>
              <a:gd name="connsiteY143" fmla="*/ 100532 h 1157500"/>
              <a:gd name="connsiteX144" fmla="*/ 8668523 w 12192000"/>
              <a:gd name="connsiteY144" fmla="*/ 102979 h 1157500"/>
              <a:gd name="connsiteX145" fmla="*/ 8732893 w 12192000"/>
              <a:gd name="connsiteY145" fmla="*/ 99991 h 1157500"/>
              <a:gd name="connsiteX146" fmla="*/ 8764071 w 12192000"/>
              <a:gd name="connsiteY146" fmla="*/ 94587 h 1157500"/>
              <a:gd name="connsiteX147" fmla="*/ 8767004 w 12192000"/>
              <a:gd name="connsiteY147" fmla="*/ 91519 h 1157500"/>
              <a:gd name="connsiteX148" fmla="*/ 8772553 w 12192000"/>
              <a:gd name="connsiteY148" fmla="*/ 90314 h 1157500"/>
              <a:gd name="connsiteX149" fmla="*/ 8787201 w 12192000"/>
              <a:gd name="connsiteY149" fmla="*/ 92033 h 1157500"/>
              <a:gd name="connsiteX150" fmla="*/ 8792624 w 12192000"/>
              <a:gd name="connsiteY150" fmla="*/ 93503 h 1157500"/>
              <a:gd name="connsiteX151" fmla="*/ 8800741 w 12192000"/>
              <a:gd name="connsiteY151" fmla="*/ 93897 h 1157500"/>
              <a:gd name="connsiteX152" fmla="*/ 8800966 w 12192000"/>
              <a:gd name="connsiteY152" fmla="*/ 93645 h 1157500"/>
              <a:gd name="connsiteX153" fmla="*/ 8808513 w 12192000"/>
              <a:gd name="connsiteY153" fmla="*/ 94530 h 1157500"/>
              <a:gd name="connsiteX154" fmla="*/ 8845110 w 12192000"/>
              <a:gd name="connsiteY154" fmla="*/ 102179 h 1157500"/>
              <a:gd name="connsiteX155" fmla="*/ 9026654 w 12192000"/>
              <a:gd name="connsiteY155" fmla="*/ 93420 h 1157500"/>
              <a:gd name="connsiteX156" fmla="*/ 9088505 w 12192000"/>
              <a:gd name="connsiteY156" fmla="*/ 113002 h 1157500"/>
              <a:gd name="connsiteX157" fmla="*/ 9203241 w 12192000"/>
              <a:gd name="connsiteY157" fmla="*/ 111713 h 1157500"/>
              <a:gd name="connsiteX158" fmla="*/ 9415584 w 12192000"/>
              <a:gd name="connsiteY158" fmla="*/ 157156 h 1157500"/>
              <a:gd name="connsiteX159" fmla="*/ 9505102 w 12192000"/>
              <a:gd name="connsiteY159" fmla="*/ 141042 h 1157500"/>
              <a:gd name="connsiteX160" fmla="*/ 9643040 w 12192000"/>
              <a:gd name="connsiteY160" fmla="*/ 158233 h 1157500"/>
              <a:gd name="connsiteX161" fmla="*/ 9762999 w 12192000"/>
              <a:gd name="connsiteY161" fmla="*/ 162623 h 1157500"/>
              <a:gd name="connsiteX162" fmla="*/ 9776183 w 12192000"/>
              <a:gd name="connsiteY162" fmla="*/ 162191 h 1157500"/>
              <a:gd name="connsiteX163" fmla="*/ 9780532 w 12192000"/>
              <a:gd name="connsiteY163" fmla="*/ 155823 h 1157500"/>
              <a:gd name="connsiteX164" fmla="*/ 9910588 w 12192000"/>
              <a:gd name="connsiteY164" fmla="*/ 154327 h 1157500"/>
              <a:gd name="connsiteX165" fmla="*/ 9924173 w 12192000"/>
              <a:gd name="connsiteY165" fmla="*/ 158591 h 1157500"/>
              <a:gd name="connsiteX166" fmla="*/ 10010969 w 12192000"/>
              <a:gd name="connsiteY166" fmla="*/ 155802 h 1157500"/>
              <a:gd name="connsiteX167" fmla="*/ 10070699 w 12192000"/>
              <a:gd name="connsiteY167" fmla="*/ 157854 h 1157500"/>
              <a:gd name="connsiteX168" fmla="*/ 10155104 w 12192000"/>
              <a:gd name="connsiteY168" fmla="*/ 151613 h 1157500"/>
              <a:gd name="connsiteX169" fmla="*/ 10250982 w 12192000"/>
              <a:gd name="connsiteY169" fmla="*/ 128642 h 1157500"/>
              <a:gd name="connsiteX170" fmla="*/ 10322829 w 12192000"/>
              <a:gd name="connsiteY170" fmla="*/ 145475 h 1157500"/>
              <a:gd name="connsiteX171" fmla="*/ 10448511 w 12192000"/>
              <a:gd name="connsiteY171" fmla="*/ 127195 h 1157500"/>
              <a:gd name="connsiteX172" fmla="*/ 10561157 w 12192000"/>
              <a:gd name="connsiteY172" fmla="*/ 108661 h 1157500"/>
              <a:gd name="connsiteX173" fmla="*/ 10629093 w 12192000"/>
              <a:gd name="connsiteY173" fmla="*/ 120997 h 1157500"/>
              <a:gd name="connsiteX174" fmla="*/ 10801598 w 12192000"/>
              <a:gd name="connsiteY174" fmla="*/ 113562 h 1157500"/>
              <a:gd name="connsiteX175" fmla="*/ 10888594 w 12192000"/>
              <a:gd name="connsiteY175" fmla="*/ 121439 h 1157500"/>
              <a:gd name="connsiteX176" fmla="*/ 10967891 w 12192000"/>
              <a:gd name="connsiteY176" fmla="*/ 131083 h 1157500"/>
              <a:gd name="connsiteX177" fmla="*/ 11085076 w 12192000"/>
              <a:gd name="connsiteY177" fmla="*/ 150485 h 1157500"/>
              <a:gd name="connsiteX178" fmla="*/ 11172617 w 12192000"/>
              <a:gd name="connsiteY178" fmla="*/ 164976 h 1157500"/>
              <a:gd name="connsiteX179" fmla="*/ 11281340 w 12192000"/>
              <a:gd name="connsiteY179" fmla="*/ 184188 h 1157500"/>
              <a:gd name="connsiteX180" fmla="*/ 11406511 w 12192000"/>
              <a:gd name="connsiteY180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354069 w 12192000"/>
              <a:gd name="connsiteY139" fmla="*/ 112942 h 1157500"/>
              <a:gd name="connsiteX140" fmla="*/ 8433385 w 12192000"/>
              <a:gd name="connsiteY140" fmla="*/ 99669 h 1157500"/>
              <a:gd name="connsiteX141" fmla="*/ 8533779 w 12192000"/>
              <a:gd name="connsiteY141" fmla="*/ 98374 h 1157500"/>
              <a:gd name="connsiteX142" fmla="*/ 8632833 w 12192000"/>
              <a:gd name="connsiteY142" fmla="*/ 100532 h 1157500"/>
              <a:gd name="connsiteX143" fmla="*/ 8668523 w 12192000"/>
              <a:gd name="connsiteY143" fmla="*/ 102979 h 1157500"/>
              <a:gd name="connsiteX144" fmla="*/ 8732893 w 12192000"/>
              <a:gd name="connsiteY144" fmla="*/ 99991 h 1157500"/>
              <a:gd name="connsiteX145" fmla="*/ 8764071 w 12192000"/>
              <a:gd name="connsiteY145" fmla="*/ 94587 h 1157500"/>
              <a:gd name="connsiteX146" fmla="*/ 8767004 w 12192000"/>
              <a:gd name="connsiteY146" fmla="*/ 91519 h 1157500"/>
              <a:gd name="connsiteX147" fmla="*/ 8772553 w 12192000"/>
              <a:gd name="connsiteY147" fmla="*/ 90314 h 1157500"/>
              <a:gd name="connsiteX148" fmla="*/ 8787201 w 12192000"/>
              <a:gd name="connsiteY148" fmla="*/ 92033 h 1157500"/>
              <a:gd name="connsiteX149" fmla="*/ 8792624 w 12192000"/>
              <a:gd name="connsiteY149" fmla="*/ 93503 h 1157500"/>
              <a:gd name="connsiteX150" fmla="*/ 8800741 w 12192000"/>
              <a:gd name="connsiteY150" fmla="*/ 93897 h 1157500"/>
              <a:gd name="connsiteX151" fmla="*/ 8800966 w 12192000"/>
              <a:gd name="connsiteY151" fmla="*/ 93645 h 1157500"/>
              <a:gd name="connsiteX152" fmla="*/ 8808513 w 12192000"/>
              <a:gd name="connsiteY152" fmla="*/ 94530 h 1157500"/>
              <a:gd name="connsiteX153" fmla="*/ 8845110 w 12192000"/>
              <a:gd name="connsiteY153" fmla="*/ 102179 h 1157500"/>
              <a:gd name="connsiteX154" fmla="*/ 9026654 w 12192000"/>
              <a:gd name="connsiteY154" fmla="*/ 93420 h 1157500"/>
              <a:gd name="connsiteX155" fmla="*/ 9088505 w 12192000"/>
              <a:gd name="connsiteY155" fmla="*/ 113002 h 1157500"/>
              <a:gd name="connsiteX156" fmla="*/ 9203241 w 12192000"/>
              <a:gd name="connsiteY156" fmla="*/ 111713 h 1157500"/>
              <a:gd name="connsiteX157" fmla="*/ 9415584 w 12192000"/>
              <a:gd name="connsiteY157" fmla="*/ 157156 h 1157500"/>
              <a:gd name="connsiteX158" fmla="*/ 9505102 w 12192000"/>
              <a:gd name="connsiteY158" fmla="*/ 141042 h 1157500"/>
              <a:gd name="connsiteX159" fmla="*/ 9643040 w 12192000"/>
              <a:gd name="connsiteY159" fmla="*/ 158233 h 1157500"/>
              <a:gd name="connsiteX160" fmla="*/ 9762999 w 12192000"/>
              <a:gd name="connsiteY160" fmla="*/ 162623 h 1157500"/>
              <a:gd name="connsiteX161" fmla="*/ 9776183 w 12192000"/>
              <a:gd name="connsiteY161" fmla="*/ 162191 h 1157500"/>
              <a:gd name="connsiteX162" fmla="*/ 9780532 w 12192000"/>
              <a:gd name="connsiteY162" fmla="*/ 155823 h 1157500"/>
              <a:gd name="connsiteX163" fmla="*/ 9910588 w 12192000"/>
              <a:gd name="connsiteY163" fmla="*/ 154327 h 1157500"/>
              <a:gd name="connsiteX164" fmla="*/ 9924173 w 12192000"/>
              <a:gd name="connsiteY164" fmla="*/ 158591 h 1157500"/>
              <a:gd name="connsiteX165" fmla="*/ 10010969 w 12192000"/>
              <a:gd name="connsiteY165" fmla="*/ 155802 h 1157500"/>
              <a:gd name="connsiteX166" fmla="*/ 10070699 w 12192000"/>
              <a:gd name="connsiteY166" fmla="*/ 157854 h 1157500"/>
              <a:gd name="connsiteX167" fmla="*/ 10155104 w 12192000"/>
              <a:gd name="connsiteY167" fmla="*/ 151613 h 1157500"/>
              <a:gd name="connsiteX168" fmla="*/ 10250982 w 12192000"/>
              <a:gd name="connsiteY168" fmla="*/ 128642 h 1157500"/>
              <a:gd name="connsiteX169" fmla="*/ 10322829 w 12192000"/>
              <a:gd name="connsiteY169" fmla="*/ 145475 h 1157500"/>
              <a:gd name="connsiteX170" fmla="*/ 10448511 w 12192000"/>
              <a:gd name="connsiteY170" fmla="*/ 127195 h 1157500"/>
              <a:gd name="connsiteX171" fmla="*/ 10561157 w 12192000"/>
              <a:gd name="connsiteY171" fmla="*/ 108661 h 1157500"/>
              <a:gd name="connsiteX172" fmla="*/ 10629093 w 12192000"/>
              <a:gd name="connsiteY172" fmla="*/ 120997 h 1157500"/>
              <a:gd name="connsiteX173" fmla="*/ 10801598 w 12192000"/>
              <a:gd name="connsiteY173" fmla="*/ 113562 h 1157500"/>
              <a:gd name="connsiteX174" fmla="*/ 10888594 w 12192000"/>
              <a:gd name="connsiteY174" fmla="*/ 121439 h 1157500"/>
              <a:gd name="connsiteX175" fmla="*/ 10967891 w 12192000"/>
              <a:gd name="connsiteY175" fmla="*/ 131083 h 1157500"/>
              <a:gd name="connsiteX176" fmla="*/ 11085076 w 12192000"/>
              <a:gd name="connsiteY176" fmla="*/ 150485 h 1157500"/>
              <a:gd name="connsiteX177" fmla="*/ 11172617 w 12192000"/>
              <a:gd name="connsiteY177" fmla="*/ 164976 h 1157500"/>
              <a:gd name="connsiteX178" fmla="*/ 11281340 w 12192000"/>
              <a:gd name="connsiteY178" fmla="*/ 184188 h 1157500"/>
              <a:gd name="connsiteX179" fmla="*/ 11406511 w 12192000"/>
              <a:gd name="connsiteY17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433385 w 12192000"/>
              <a:gd name="connsiteY139" fmla="*/ 99669 h 1157500"/>
              <a:gd name="connsiteX140" fmla="*/ 8533779 w 12192000"/>
              <a:gd name="connsiteY140" fmla="*/ 98374 h 1157500"/>
              <a:gd name="connsiteX141" fmla="*/ 8632833 w 12192000"/>
              <a:gd name="connsiteY141" fmla="*/ 100532 h 1157500"/>
              <a:gd name="connsiteX142" fmla="*/ 8668523 w 12192000"/>
              <a:gd name="connsiteY142" fmla="*/ 102979 h 1157500"/>
              <a:gd name="connsiteX143" fmla="*/ 8732893 w 12192000"/>
              <a:gd name="connsiteY143" fmla="*/ 99991 h 1157500"/>
              <a:gd name="connsiteX144" fmla="*/ 8764071 w 12192000"/>
              <a:gd name="connsiteY144" fmla="*/ 94587 h 1157500"/>
              <a:gd name="connsiteX145" fmla="*/ 8767004 w 12192000"/>
              <a:gd name="connsiteY145" fmla="*/ 91519 h 1157500"/>
              <a:gd name="connsiteX146" fmla="*/ 8772553 w 12192000"/>
              <a:gd name="connsiteY146" fmla="*/ 90314 h 1157500"/>
              <a:gd name="connsiteX147" fmla="*/ 8787201 w 12192000"/>
              <a:gd name="connsiteY147" fmla="*/ 92033 h 1157500"/>
              <a:gd name="connsiteX148" fmla="*/ 8792624 w 12192000"/>
              <a:gd name="connsiteY148" fmla="*/ 93503 h 1157500"/>
              <a:gd name="connsiteX149" fmla="*/ 8800741 w 12192000"/>
              <a:gd name="connsiteY149" fmla="*/ 93897 h 1157500"/>
              <a:gd name="connsiteX150" fmla="*/ 8800966 w 12192000"/>
              <a:gd name="connsiteY150" fmla="*/ 93645 h 1157500"/>
              <a:gd name="connsiteX151" fmla="*/ 8808513 w 12192000"/>
              <a:gd name="connsiteY151" fmla="*/ 94530 h 1157500"/>
              <a:gd name="connsiteX152" fmla="*/ 8845110 w 12192000"/>
              <a:gd name="connsiteY152" fmla="*/ 102179 h 1157500"/>
              <a:gd name="connsiteX153" fmla="*/ 9026654 w 12192000"/>
              <a:gd name="connsiteY153" fmla="*/ 93420 h 1157500"/>
              <a:gd name="connsiteX154" fmla="*/ 9088505 w 12192000"/>
              <a:gd name="connsiteY154" fmla="*/ 113002 h 1157500"/>
              <a:gd name="connsiteX155" fmla="*/ 9203241 w 12192000"/>
              <a:gd name="connsiteY155" fmla="*/ 111713 h 1157500"/>
              <a:gd name="connsiteX156" fmla="*/ 9415584 w 12192000"/>
              <a:gd name="connsiteY156" fmla="*/ 157156 h 1157500"/>
              <a:gd name="connsiteX157" fmla="*/ 9505102 w 12192000"/>
              <a:gd name="connsiteY157" fmla="*/ 141042 h 1157500"/>
              <a:gd name="connsiteX158" fmla="*/ 9643040 w 12192000"/>
              <a:gd name="connsiteY158" fmla="*/ 158233 h 1157500"/>
              <a:gd name="connsiteX159" fmla="*/ 9762999 w 12192000"/>
              <a:gd name="connsiteY159" fmla="*/ 162623 h 1157500"/>
              <a:gd name="connsiteX160" fmla="*/ 9776183 w 12192000"/>
              <a:gd name="connsiteY160" fmla="*/ 162191 h 1157500"/>
              <a:gd name="connsiteX161" fmla="*/ 9780532 w 12192000"/>
              <a:gd name="connsiteY161" fmla="*/ 155823 h 1157500"/>
              <a:gd name="connsiteX162" fmla="*/ 9910588 w 12192000"/>
              <a:gd name="connsiteY162" fmla="*/ 154327 h 1157500"/>
              <a:gd name="connsiteX163" fmla="*/ 9924173 w 12192000"/>
              <a:gd name="connsiteY163" fmla="*/ 158591 h 1157500"/>
              <a:gd name="connsiteX164" fmla="*/ 10010969 w 12192000"/>
              <a:gd name="connsiteY164" fmla="*/ 155802 h 1157500"/>
              <a:gd name="connsiteX165" fmla="*/ 10070699 w 12192000"/>
              <a:gd name="connsiteY165" fmla="*/ 157854 h 1157500"/>
              <a:gd name="connsiteX166" fmla="*/ 10155104 w 12192000"/>
              <a:gd name="connsiteY166" fmla="*/ 151613 h 1157500"/>
              <a:gd name="connsiteX167" fmla="*/ 10250982 w 12192000"/>
              <a:gd name="connsiteY167" fmla="*/ 128642 h 1157500"/>
              <a:gd name="connsiteX168" fmla="*/ 10322829 w 12192000"/>
              <a:gd name="connsiteY168" fmla="*/ 145475 h 1157500"/>
              <a:gd name="connsiteX169" fmla="*/ 10448511 w 12192000"/>
              <a:gd name="connsiteY169" fmla="*/ 127195 h 1157500"/>
              <a:gd name="connsiteX170" fmla="*/ 10561157 w 12192000"/>
              <a:gd name="connsiteY170" fmla="*/ 108661 h 1157500"/>
              <a:gd name="connsiteX171" fmla="*/ 10629093 w 12192000"/>
              <a:gd name="connsiteY171" fmla="*/ 120997 h 1157500"/>
              <a:gd name="connsiteX172" fmla="*/ 10801598 w 12192000"/>
              <a:gd name="connsiteY172" fmla="*/ 113562 h 1157500"/>
              <a:gd name="connsiteX173" fmla="*/ 10888594 w 12192000"/>
              <a:gd name="connsiteY173" fmla="*/ 121439 h 1157500"/>
              <a:gd name="connsiteX174" fmla="*/ 10967891 w 12192000"/>
              <a:gd name="connsiteY174" fmla="*/ 131083 h 1157500"/>
              <a:gd name="connsiteX175" fmla="*/ 11085076 w 12192000"/>
              <a:gd name="connsiteY175" fmla="*/ 150485 h 1157500"/>
              <a:gd name="connsiteX176" fmla="*/ 11172617 w 12192000"/>
              <a:gd name="connsiteY176" fmla="*/ 164976 h 1157500"/>
              <a:gd name="connsiteX177" fmla="*/ 11281340 w 12192000"/>
              <a:gd name="connsiteY177" fmla="*/ 184188 h 1157500"/>
              <a:gd name="connsiteX178" fmla="*/ 11406511 w 12192000"/>
              <a:gd name="connsiteY178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433385 w 12192000"/>
              <a:gd name="connsiteY138" fmla="*/ 99669 h 1157500"/>
              <a:gd name="connsiteX139" fmla="*/ 8533779 w 12192000"/>
              <a:gd name="connsiteY139" fmla="*/ 98374 h 1157500"/>
              <a:gd name="connsiteX140" fmla="*/ 8632833 w 12192000"/>
              <a:gd name="connsiteY140" fmla="*/ 100532 h 1157500"/>
              <a:gd name="connsiteX141" fmla="*/ 8668523 w 12192000"/>
              <a:gd name="connsiteY141" fmla="*/ 102979 h 1157500"/>
              <a:gd name="connsiteX142" fmla="*/ 8732893 w 12192000"/>
              <a:gd name="connsiteY142" fmla="*/ 99991 h 1157500"/>
              <a:gd name="connsiteX143" fmla="*/ 8764071 w 12192000"/>
              <a:gd name="connsiteY143" fmla="*/ 94587 h 1157500"/>
              <a:gd name="connsiteX144" fmla="*/ 8767004 w 12192000"/>
              <a:gd name="connsiteY144" fmla="*/ 91519 h 1157500"/>
              <a:gd name="connsiteX145" fmla="*/ 8772553 w 12192000"/>
              <a:gd name="connsiteY145" fmla="*/ 90314 h 1157500"/>
              <a:gd name="connsiteX146" fmla="*/ 8787201 w 12192000"/>
              <a:gd name="connsiteY146" fmla="*/ 92033 h 1157500"/>
              <a:gd name="connsiteX147" fmla="*/ 8792624 w 12192000"/>
              <a:gd name="connsiteY147" fmla="*/ 93503 h 1157500"/>
              <a:gd name="connsiteX148" fmla="*/ 8800741 w 12192000"/>
              <a:gd name="connsiteY148" fmla="*/ 93897 h 1157500"/>
              <a:gd name="connsiteX149" fmla="*/ 8800966 w 12192000"/>
              <a:gd name="connsiteY149" fmla="*/ 93645 h 1157500"/>
              <a:gd name="connsiteX150" fmla="*/ 8808513 w 12192000"/>
              <a:gd name="connsiteY150" fmla="*/ 94530 h 1157500"/>
              <a:gd name="connsiteX151" fmla="*/ 8845110 w 12192000"/>
              <a:gd name="connsiteY151" fmla="*/ 102179 h 1157500"/>
              <a:gd name="connsiteX152" fmla="*/ 9026654 w 12192000"/>
              <a:gd name="connsiteY152" fmla="*/ 93420 h 1157500"/>
              <a:gd name="connsiteX153" fmla="*/ 9088505 w 12192000"/>
              <a:gd name="connsiteY153" fmla="*/ 113002 h 1157500"/>
              <a:gd name="connsiteX154" fmla="*/ 9203241 w 12192000"/>
              <a:gd name="connsiteY154" fmla="*/ 111713 h 1157500"/>
              <a:gd name="connsiteX155" fmla="*/ 9415584 w 12192000"/>
              <a:gd name="connsiteY155" fmla="*/ 157156 h 1157500"/>
              <a:gd name="connsiteX156" fmla="*/ 9505102 w 12192000"/>
              <a:gd name="connsiteY156" fmla="*/ 141042 h 1157500"/>
              <a:gd name="connsiteX157" fmla="*/ 9643040 w 12192000"/>
              <a:gd name="connsiteY157" fmla="*/ 158233 h 1157500"/>
              <a:gd name="connsiteX158" fmla="*/ 9762999 w 12192000"/>
              <a:gd name="connsiteY158" fmla="*/ 162623 h 1157500"/>
              <a:gd name="connsiteX159" fmla="*/ 9776183 w 12192000"/>
              <a:gd name="connsiteY159" fmla="*/ 162191 h 1157500"/>
              <a:gd name="connsiteX160" fmla="*/ 9780532 w 12192000"/>
              <a:gd name="connsiteY160" fmla="*/ 155823 h 1157500"/>
              <a:gd name="connsiteX161" fmla="*/ 9910588 w 12192000"/>
              <a:gd name="connsiteY161" fmla="*/ 154327 h 1157500"/>
              <a:gd name="connsiteX162" fmla="*/ 9924173 w 12192000"/>
              <a:gd name="connsiteY162" fmla="*/ 158591 h 1157500"/>
              <a:gd name="connsiteX163" fmla="*/ 10010969 w 12192000"/>
              <a:gd name="connsiteY163" fmla="*/ 155802 h 1157500"/>
              <a:gd name="connsiteX164" fmla="*/ 10070699 w 12192000"/>
              <a:gd name="connsiteY164" fmla="*/ 157854 h 1157500"/>
              <a:gd name="connsiteX165" fmla="*/ 10155104 w 12192000"/>
              <a:gd name="connsiteY165" fmla="*/ 151613 h 1157500"/>
              <a:gd name="connsiteX166" fmla="*/ 10250982 w 12192000"/>
              <a:gd name="connsiteY166" fmla="*/ 128642 h 1157500"/>
              <a:gd name="connsiteX167" fmla="*/ 10322829 w 12192000"/>
              <a:gd name="connsiteY167" fmla="*/ 145475 h 1157500"/>
              <a:gd name="connsiteX168" fmla="*/ 10448511 w 12192000"/>
              <a:gd name="connsiteY168" fmla="*/ 127195 h 1157500"/>
              <a:gd name="connsiteX169" fmla="*/ 10561157 w 12192000"/>
              <a:gd name="connsiteY169" fmla="*/ 108661 h 1157500"/>
              <a:gd name="connsiteX170" fmla="*/ 10629093 w 12192000"/>
              <a:gd name="connsiteY170" fmla="*/ 120997 h 1157500"/>
              <a:gd name="connsiteX171" fmla="*/ 10801598 w 12192000"/>
              <a:gd name="connsiteY171" fmla="*/ 113562 h 1157500"/>
              <a:gd name="connsiteX172" fmla="*/ 10888594 w 12192000"/>
              <a:gd name="connsiteY172" fmla="*/ 121439 h 1157500"/>
              <a:gd name="connsiteX173" fmla="*/ 10967891 w 12192000"/>
              <a:gd name="connsiteY173" fmla="*/ 131083 h 1157500"/>
              <a:gd name="connsiteX174" fmla="*/ 11085076 w 12192000"/>
              <a:gd name="connsiteY174" fmla="*/ 150485 h 1157500"/>
              <a:gd name="connsiteX175" fmla="*/ 11172617 w 12192000"/>
              <a:gd name="connsiteY175" fmla="*/ 164976 h 1157500"/>
              <a:gd name="connsiteX176" fmla="*/ 11281340 w 12192000"/>
              <a:gd name="connsiteY176" fmla="*/ 184188 h 1157500"/>
              <a:gd name="connsiteX177" fmla="*/ 11406511 w 12192000"/>
              <a:gd name="connsiteY17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228227 w 12192000"/>
              <a:gd name="connsiteY132" fmla="*/ 105972 h 1157500"/>
              <a:gd name="connsiteX133" fmla="*/ 8237963 w 12192000"/>
              <a:gd name="connsiteY133" fmla="*/ 106996 h 1157500"/>
              <a:gd name="connsiteX134" fmla="*/ 8307239 w 12192000"/>
              <a:gd name="connsiteY134" fmla="*/ 94591 h 1157500"/>
              <a:gd name="connsiteX135" fmla="*/ 8339282 w 12192000"/>
              <a:gd name="connsiteY135" fmla="*/ 108942 h 1157500"/>
              <a:gd name="connsiteX136" fmla="*/ 8346156 w 12192000"/>
              <a:gd name="connsiteY136" fmla="*/ 111227 h 1157500"/>
              <a:gd name="connsiteX137" fmla="*/ 8433385 w 12192000"/>
              <a:gd name="connsiteY137" fmla="*/ 99669 h 1157500"/>
              <a:gd name="connsiteX138" fmla="*/ 8533779 w 12192000"/>
              <a:gd name="connsiteY138" fmla="*/ 98374 h 1157500"/>
              <a:gd name="connsiteX139" fmla="*/ 8632833 w 12192000"/>
              <a:gd name="connsiteY139" fmla="*/ 100532 h 1157500"/>
              <a:gd name="connsiteX140" fmla="*/ 8668523 w 12192000"/>
              <a:gd name="connsiteY140" fmla="*/ 102979 h 1157500"/>
              <a:gd name="connsiteX141" fmla="*/ 8732893 w 12192000"/>
              <a:gd name="connsiteY141" fmla="*/ 99991 h 1157500"/>
              <a:gd name="connsiteX142" fmla="*/ 8764071 w 12192000"/>
              <a:gd name="connsiteY142" fmla="*/ 94587 h 1157500"/>
              <a:gd name="connsiteX143" fmla="*/ 8767004 w 12192000"/>
              <a:gd name="connsiteY143" fmla="*/ 91519 h 1157500"/>
              <a:gd name="connsiteX144" fmla="*/ 8772553 w 12192000"/>
              <a:gd name="connsiteY144" fmla="*/ 90314 h 1157500"/>
              <a:gd name="connsiteX145" fmla="*/ 8787201 w 12192000"/>
              <a:gd name="connsiteY145" fmla="*/ 92033 h 1157500"/>
              <a:gd name="connsiteX146" fmla="*/ 8792624 w 12192000"/>
              <a:gd name="connsiteY146" fmla="*/ 93503 h 1157500"/>
              <a:gd name="connsiteX147" fmla="*/ 8800741 w 12192000"/>
              <a:gd name="connsiteY147" fmla="*/ 93897 h 1157500"/>
              <a:gd name="connsiteX148" fmla="*/ 8800966 w 12192000"/>
              <a:gd name="connsiteY148" fmla="*/ 93645 h 1157500"/>
              <a:gd name="connsiteX149" fmla="*/ 8808513 w 12192000"/>
              <a:gd name="connsiteY149" fmla="*/ 94530 h 1157500"/>
              <a:gd name="connsiteX150" fmla="*/ 8845110 w 12192000"/>
              <a:gd name="connsiteY150" fmla="*/ 102179 h 1157500"/>
              <a:gd name="connsiteX151" fmla="*/ 9026654 w 12192000"/>
              <a:gd name="connsiteY151" fmla="*/ 93420 h 1157500"/>
              <a:gd name="connsiteX152" fmla="*/ 9088505 w 12192000"/>
              <a:gd name="connsiteY152" fmla="*/ 113002 h 1157500"/>
              <a:gd name="connsiteX153" fmla="*/ 9203241 w 12192000"/>
              <a:gd name="connsiteY153" fmla="*/ 111713 h 1157500"/>
              <a:gd name="connsiteX154" fmla="*/ 9415584 w 12192000"/>
              <a:gd name="connsiteY154" fmla="*/ 157156 h 1157500"/>
              <a:gd name="connsiteX155" fmla="*/ 9505102 w 12192000"/>
              <a:gd name="connsiteY155" fmla="*/ 141042 h 1157500"/>
              <a:gd name="connsiteX156" fmla="*/ 9643040 w 12192000"/>
              <a:gd name="connsiteY156" fmla="*/ 158233 h 1157500"/>
              <a:gd name="connsiteX157" fmla="*/ 9762999 w 12192000"/>
              <a:gd name="connsiteY157" fmla="*/ 162623 h 1157500"/>
              <a:gd name="connsiteX158" fmla="*/ 9776183 w 12192000"/>
              <a:gd name="connsiteY158" fmla="*/ 162191 h 1157500"/>
              <a:gd name="connsiteX159" fmla="*/ 9780532 w 12192000"/>
              <a:gd name="connsiteY159" fmla="*/ 155823 h 1157500"/>
              <a:gd name="connsiteX160" fmla="*/ 9910588 w 12192000"/>
              <a:gd name="connsiteY160" fmla="*/ 154327 h 1157500"/>
              <a:gd name="connsiteX161" fmla="*/ 9924173 w 12192000"/>
              <a:gd name="connsiteY161" fmla="*/ 158591 h 1157500"/>
              <a:gd name="connsiteX162" fmla="*/ 10010969 w 12192000"/>
              <a:gd name="connsiteY162" fmla="*/ 155802 h 1157500"/>
              <a:gd name="connsiteX163" fmla="*/ 10070699 w 12192000"/>
              <a:gd name="connsiteY163" fmla="*/ 157854 h 1157500"/>
              <a:gd name="connsiteX164" fmla="*/ 10155104 w 12192000"/>
              <a:gd name="connsiteY164" fmla="*/ 151613 h 1157500"/>
              <a:gd name="connsiteX165" fmla="*/ 10250982 w 12192000"/>
              <a:gd name="connsiteY165" fmla="*/ 128642 h 1157500"/>
              <a:gd name="connsiteX166" fmla="*/ 10322829 w 12192000"/>
              <a:gd name="connsiteY166" fmla="*/ 145475 h 1157500"/>
              <a:gd name="connsiteX167" fmla="*/ 10448511 w 12192000"/>
              <a:gd name="connsiteY167" fmla="*/ 127195 h 1157500"/>
              <a:gd name="connsiteX168" fmla="*/ 10561157 w 12192000"/>
              <a:gd name="connsiteY168" fmla="*/ 108661 h 1157500"/>
              <a:gd name="connsiteX169" fmla="*/ 10629093 w 12192000"/>
              <a:gd name="connsiteY169" fmla="*/ 120997 h 1157500"/>
              <a:gd name="connsiteX170" fmla="*/ 10801598 w 12192000"/>
              <a:gd name="connsiteY170" fmla="*/ 113562 h 1157500"/>
              <a:gd name="connsiteX171" fmla="*/ 10888594 w 12192000"/>
              <a:gd name="connsiteY171" fmla="*/ 121439 h 1157500"/>
              <a:gd name="connsiteX172" fmla="*/ 10967891 w 12192000"/>
              <a:gd name="connsiteY172" fmla="*/ 131083 h 1157500"/>
              <a:gd name="connsiteX173" fmla="*/ 11085076 w 12192000"/>
              <a:gd name="connsiteY173" fmla="*/ 150485 h 1157500"/>
              <a:gd name="connsiteX174" fmla="*/ 11172617 w 12192000"/>
              <a:gd name="connsiteY174" fmla="*/ 164976 h 1157500"/>
              <a:gd name="connsiteX175" fmla="*/ 11281340 w 12192000"/>
              <a:gd name="connsiteY175" fmla="*/ 184188 h 1157500"/>
              <a:gd name="connsiteX176" fmla="*/ 11406511 w 12192000"/>
              <a:gd name="connsiteY17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117907 h 1157500"/>
              <a:gd name="connsiteX132" fmla="*/ 8228227 w 12192000"/>
              <a:gd name="connsiteY132" fmla="*/ 105972 h 1157500"/>
              <a:gd name="connsiteX133" fmla="*/ 8237963 w 12192000"/>
              <a:gd name="connsiteY133" fmla="*/ 106996 h 1157500"/>
              <a:gd name="connsiteX134" fmla="*/ 8307239 w 12192000"/>
              <a:gd name="connsiteY134" fmla="*/ 94591 h 1157500"/>
              <a:gd name="connsiteX135" fmla="*/ 8339282 w 12192000"/>
              <a:gd name="connsiteY135" fmla="*/ 108942 h 1157500"/>
              <a:gd name="connsiteX136" fmla="*/ 8346156 w 12192000"/>
              <a:gd name="connsiteY136" fmla="*/ 111227 h 1157500"/>
              <a:gd name="connsiteX137" fmla="*/ 8433385 w 12192000"/>
              <a:gd name="connsiteY137" fmla="*/ 99669 h 1157500"/>
              <a:gd name="connsiteX138" fmla="*/ 8533779 w 12192000"/>
              <a:gd name="connsiteY138" fmla="*/ 98374 h 1157500"/>
              <a:gd name="connsiteX139" fmla="*/ 8632833 w 12192000"/>
              <a:gd name="connsiteY139" fmla="*/ 100532 h 1157500"/>
              <a:gd name="connsiteX140" fmla="*/ 8668523 w 12192000"/>
              <a:gd name="connsiteY140" fmla="*/ 102979 h 1157500"/>
              <a:gd name="connsiteX141" fmla="*/ 8732893 w 12192000"/>
              <a:gd name="connsiteY141" fmla="*/ 99991 h 1157500"/>
              <a:gd name="connsiteX142" fmla="*/ 8764071 w 12192000"/>
              <a:gd name="connsiteY142" fmla="*/ 94587 h 1157500"/>
              <a:gd name="connsiteX143" fmla="*/ 8767004 w 12192000"/>
              <a:gd name="connsiteY143" fmla="*/ 91519 h 1157500"/>
              <a:gd name="connsiteX144" fmla="*/ 8772553 w 12192000"/>
              <a:gd name="connsiteY144" fmla="*/ 90314 h 1157500"/>
              <a:gd name="connsiteX145" fmla="*/ 8787201 w 12192000"/>
              <a:gd name="connsiteY145" fmla="*/ 92033 h 1157500"/>
              <a:gd name="connsiteX146" fmla="*/ 8792624 w 12192000"/>
              <a:gd name="connsiteY146" fmla="*/ 93503 h 1157500"/>
              <a:gd name="connsiteX147" fmla="*/ 8800741 w 12192000"/>
              <a:gd name="connsiteY147" fmla="*/ 93897 h 1157500"/>
              <a:gd name="connsiteX148" fmla="*/ 8800966 w 12192000"/>
              <a:gd name="connsiteY148" fmla="*/ 93645 h 1157500"/>
              <a:gd name="connsiteX149" fmla="*/ 8808513 w 12192000"/>
              <a:gd name="connsiteY149" fmla="*/ 94530 h 1157500"/>
              <a:gd name="connsiteX150" fmla="*/ 8845110 w 12192000"/>
              <a:gd name="connsiteY150" fmla="*/ 102179 h 1157500"/>
              <a:gd name="connsiteX151" fmla="*/ 9026654 w 12192000"/>
              <a:gd name="connsiteY151" fmla="*/ 93420 h 1157500"/>
              <a:gd name="connsiteX152" fmla="*/ 9088505 w 12192000"/>
              <a:gd name="connsiteY152" fmla="*/ 113002 h 1157500"/>
              <a:gd name="connsiteX153" fmla="*/ 9203241 w 12192000"/>
              <a:gd name="connsiteY153" fmla="*/ 111713 h 1157500"/>
              <a:gd name="connsiteX154" fmla="*/ 9415584 w 12192000"/>
              <a:gd name="connsiteY154" fmla="*/ 157156 h 1157500"/>
              <a:gd name="connsiteX155" fmla="*/ 9505102 w 12192000"/>
              <a:gd name="connsiteY155" fmla="*/ 141042 h 1157500"/>
              <a:gd name="connsiteX156" fmla="*/ 9643040 w 12192000"/>
              <a:gd name="connsiteY156" fmla="*/ 158233 h 1157500"/>
              <a:gd name="connsiteX157" fmla="*/ 9762999 w 12192000"/>
              <a:gd name="connsiteY157" fmla="*/ 162623 h 1157500"/>
              <a:gd name="connsiteX158" fmla="*/ 9776183 w 12192000"/>
              <a:gd name="connsiteY158" fmla="*/ 162191 h 1157500"/>
              <a:gd name="connsiteX159" fmla="*/ 9780532 w 12192000"/>
              <a:gd name="connsiteY159" fmla="*/ 155823 h 1157500"/>
              <a:gd name="connsiteX160" fmla="*/ 9910588 w 12192000"/>
              <a:gd name="connsiteY160" fmla="*/ 154327 h 1157500"/>
              <a:gd name="connsiteX161" fmla="*/ 9924173 w 12192000"/>
              <a:gd name="connsiteY161" fmla="*/ 158591 h 1157500"/>
              <a:gd name="connsiteX162" fmla="*/ 10010969 w 12192000"/>
              <a:gd name="connsiteY162" fmla="*/ 155802 h 1157500"/>
              <a:gd name="connsiteX163" fmla="*/ 10070699 w 12192000"/>
              <a:gd name="connsiteY163" fmla="*/ 157854 h 1157500"/>
              <a:gd name="connsiteX164" fmla="*/ 10155104 w 12192000"/>
              <a:gd name="connsiteY164" fmla="*/ 151613 h 1157500"/>
              <a:gd name="connsiteX165" fmla="*/ 10250982 w 12192000"/>
              <a:gd name="connsiteY165" fmla="*/ 128642 h 1157500"/>
              <a:gd name="connsiteX166" fmla="*/ 10322829 w 12192000"/>
              <a:gd name="connsiteY166" fmla="*/ 145475 h 1157500"/>
              <a:gd name="connsiteX167" fmla="*/ 10448511 w 12192000"/>
              <a:gd name="connsiteY167" fmla="*/ 127195 h 1157500"/>
              <a:gd name="connsiteX168" fmla="*/ 10561157 w 12192000"/>
              <a:gd name="connsiteY168" fmla="*/ 108661 h 1157500"/>
              <a:gd name="connsiteX169" fmla="*/ 10629093 w 12192000"/>
              <a:gd name="connsiteY169" fmla="*/ 120997 h 1157500"/>
              <a:gd name="connsiteX170" fmla="*/ 10801598 w 12192000"/>
              <a:gd name="connsiteY170" fmla="*/ 113562 h 1157500"/>
              <a:gd name="connsiteX171" fmla="*/ 10888594 w 12192000"/>
              <a:gd name="connsiteY171" fmla="*/ 121439 h 1157500"/>
              <a:gd name="connsiteX172" fmla="*/ 10967891 w 12192000"/>
              <a:gd name="connsiteY172" fmla="*/ 131083 h 1157500"/>
              <a:gd name="connsiteX173" fmla="*/ 11085076 w 12192000"/>
              <a:gd name="connsiteY173" fmla="*/ 150485 h 1157500"/>
              <a:gd name="connsiteX174" fmla="*/ 11172617 w 12192000"/>
              <a:gd name="connsiteY174" fmla="*/ 164976 h 1157500"/>
              <a:gd name="connsiteX175" fmla="*/ 11281340 w 12192000"/>
              <a:gd name="connsiteY175" fmla="*/ 184188 h 1157500"/>
              <a:gd name="connsiteX176" fmla="*/ 11406511 w 12192000"/>
              <a:gd name="connsiteY17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14292 w 12192000"/>
              <a:gd name="connsiteY93" fmla="*/ 314431 h 1157500"/>
              <a:gd name="connsiteX94" fmla="*/ 5487276 w 12192000"/>
              <a:gd name="connsiteY94" fmla="*/ 300918 h 1157500"/>
              <a:gd name="connsiteX95" fmla="*/ 5612716 w 12192000"/>
              <a:gd name="connsiteY95" fmla="*/ 301686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12716 w 12192000"/>
              <a:gd name="connsiteY95" fmla="*/ 301686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359642 w 12192000"/>
              <a:gd name="connsiteY91" fmla="*/ 334143 h 1157500"/>
              <a:gd name="connsiteX92" fmla="*/ 5399423 w 12192000"/>
              <a:gd name="connsiteY92" fmla="*/ 383411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99423 w 12192000"/>
              <a:gd name="connsiteY92" fmla="*/ 383411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55138 w 12192000"/>
              <a:gd name="connsiteY17" fmla="*/ 335027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55138 w 12192000"/>
              <a:gd name="connsiteY17" fmla="*/ 335027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157500">
                <a:moveTo>
                  <a:pt x="11488370" y="200200"/>
                </a:moveTo>
                <a:lnTo>
                  <a:pt x="11736204" y="277509"/>
                </a:lnTo>
                <a:cubicBezTo>
                  <a:pt x="11744762" y="269148"/>
                  <a:pt x="11707920" y="238809"/>
                  <a:pt x="11705740" y="250993"/>
                </a:cubicBezTo>
                <a:cubicBezTo>
                  <a:pt x="11715219" y="247914"/>
                  <a:pt x="11817448" y="284212"/>
                  <a:pt x="11819139" y="304143"/>
                </a:cubicBezTo>
                <a:lnTo>
                  <a:pt x="11835615" y="305790"/>
                </a:lnTo>
                <a:lnTo>
                  <a:pt x="11980134" y="321911"/>
                </a:lnTo>
                <a:cubicBezTo>
                  <a:pt x="11999877" y="311225"/>
                  <a:pt x="12100908" y="358235"/>
                  <a:pt x="12174576" y="376108"/>
                </a:cubicBezTo>
                <a:lnTo>
                  <a:pt x="12192000" y="379233"/>
                </a:lnTo>
                <a:lnTo>
                  <a:pt x="12192000" y="1157500"/>
                </a:lnTo>
                <a:lnTo>
                  <a:pt x="0" y="1157500"/>
                </a:lnTo>
                <a:lnTo>
                  <a:pt x="0" y="483545"/>
                </a:lnTo>
                <a:lnTo>
                  <a:pt x="5331" y="482797"/>
                </a:lnTo>
                <a:cubicBezTo>
                  <a:pt x="18193" y="480278"/>
                  <a:pt x="30228" y="476931"/>
                  <a:pt x="39902" y="472284"/>
                </a:cubicBezTo>
                <a:lnTo>
                  <a:pt x="117880" y="420956"/>
                </a:lnTo>
                <a:lnTo>
                  <a:pt x="238140" y="379297"/>
                </a:lnTo>
                <a:lnTo>
                  <a:pt x="249589" y="379517"/>
                </a:lnTo>
                <a:lnTo>
                  <a:pt x="296963" y="356102"/>
                </a:lnTo>
                <a:cubicBezTo>
                  <a:pt x="312678" y="347064"/>
                  <a:pt x="343148" y="347396"/>
                  <a:pt x="355138" y="335027"/>
                </a:cubicBezTo>
                <a:cubicBezTo>
                  <a:pt x="389823" y="336420"/>
                  <a:pt x="430593" y="317899"/>
                  <a:pt x="447152" y="327423"/>
                </a:cubicBezTo>
                <a:cubicBezTo>
                  <a:pt x="455944" y="329357"/>
                  <a:pt x="465515" y="332702"/>
                  <a:pt x="475247" y="336714"/>
                </a:cubicBezTo>
                <a:lnTo>
                  <a:pt x="477967" y="337960"/>
                </a:lnTo>
                <a:lnTo>
                  <a:pt x="703732" y="316599"/>
                </a:lnTo>
                <a:cubicBezTo>
                  <a:pt x="746107" y="330820"/>
                  <a:pt x="806181" y="301331"/>
                  <a:pt x="853391" y="303591"/>
                </a:cubicBezTo>
                <a:cubicBezTo>
                  <a:pt x="890324" y="300606"/>
                  <a:pt x="911072" y="300861"/>
                  <a:pt x="925332" y="298686"/>
                </a:cubicBezTo>
                <a:lnTo>
                  <a:pt x="941286" y="288932"/>
                </a:lnTo>
                <a:lnTo>
                  <a:pt x="950845" y="286595"/>
                </a:lnTo>
                <a:lnTo>
                  <a:pt x="953292" y="280892"/>
                </a:lnTo>
                <a:lnTo>
                  <a:pt x="967499" y="273760"/>
                </a:lnTo>
                <a:cubicBezTo>
                  <a:pt x="986828" y="270739"/>
                  <a:pt x="1040782" y="267298"/>
                  <a:pt x="1069267" y="262766"/>
                </a:cubicBezTo>
                <a:cubicBezTo>
                  <a:pt x="1097752" y="258234"/>
                  <a:pt x="1122462" y="250591"/>
                  <a:pt x="1138407" y="246567"/>
                </a:cubicBezTo>
                <a:cubicBezTo>
                  <a:pt x="1144898" y="236958"/>
                  <a:pt x="1166843" y="249172"/>
                  <a:pt x="1164931" y="238622"/>
                </a:cubicBezTo>
                <a:cubicBezTo>
                  <a:pt x="1180564" y="246940"/>
                  <a:pt x="1196701" y="226601"/>
                  <a:pt x="1211622" y="220676"/>
                </a:cubicBezTo>
                <a:cubicBezTo>
                  <a:pt x="1223659" y="229216"/>
                  <a:pt x="1243095" y="208360"/>
                  <a:pt x="1274567" y="203380"/>
                </a:cubicBezTo>
                <a:cubicBezTo>
                  <a:pt x="1293468" y="201257"/>
                  <a:pt x="1311321" y="207897"/>
                  <a:pt x="1325029" y="207937"/>
                </a:cubicBezTo>
                <a:cubicBezTo>
                  <a:pt x="1338735" y="207977"/>
                  <a:pt x="1348238" y="198018"/>
                  <a:pt x="1356805" y="203622"/>
                </a:cubicBezTo>
                <a:cubicBezTo>
                  <a:pt x="1397191" y="219648"/>
                  <a:pt x="1434108" y="214432"/>
                  <a:pt x="1468752" y="214604"/>
                </a:cubicBezTo>
                <a:lnTo>
                  <a:pt x="1650750" y="165090"/>
                </a:lnTo>
                <a:cubicBezTo>
                  <a:pt x="1648963" y="168696"/>
                  <a:pt x="1647366" y="172646"/>
                  <a:pt x="1655056" y="172106"/>
                </a:cubicBezTo>
                <a:cubicBezTo>
                  <a:pt x="1671361" y="169178"/>
                  <a:pt x="1673472" y="184671"/>
                  <a:pt x="1683220" y="169652"/>
                </a:cubicBezTo>
                <a:lnTo>
                  <a:pt x="1685599" y="165388"/>
                </a:lnTo>
                <a:lnTo>
                  <a:pt x="1735783" y="177400"/>
                </a:lnTo>
                <a:cubicBezTo>
                  <a:pt x="1749257" y="166311"/>
                  <a:pt x="1765900" y="183563"/>
                  <a:pt x="1797102" y="182289"/>
                </a:cubicBezTo>
                <a:cubicBezTo>
                  <a:pt x="1811926" y="169557"/>
                  <a:pt x="1818113" y="181582"/>
                  <a:pt x="1845638" y="163774"/>
                </a:cubicBezTo>
                <a:cubicBezTo>
                  <a:pt x="1846487" y="165173"/>
                  <a:pt x="1847613" y="166431"/>
                  <a:pt x="1848980" y="167516"/>
                </a:cubicBezTo>
                <a:cubicBezTo>
                  <a:pt x="1856916" y="173813"/>
                  <a:pt x="1871067" y="172913"/>
                  <a:pt x="1880587" y="165506"/>
                </a:cubicBezTo>
                <a:cubicBezTo>
                  <a:pt x="1923931" y="141120"/>
                  <a:pt x="1960626" y="138988"/>
                  <a:pt x="1995803" y="131847"/>
                </a:cubicBezTo>
                <a:cubicBezTo>
                  <a:pt x="2035252" y="126138"/>
                  <a:pt x="2005733" y="152676"/>
                  <a:pt x="2057448" y="128650"/>
                </a:cubicBezTo>
                <a:lnTo>
                  <a:pt x="2119088" y="113508"/>
                </a:lnTo>
                <a:lnTo>
                  <a:pt x="2138831" y="116194"/>
                </a:lnTo>
                <a:lnTo>
                  <a:pt x="2214259" y="110542"/>
                </a:lnTo>
                <a:cubicBezTo>
                  <a:pt x="2231866" y="109392"/>
                  <a:pt x="2248895" y="106792"/>
                  <a:pt x="2264911" y="101639"/>
                </a:cubicBezTo>
                <a:lnTo>
                  <a:pt x="2454058" y="67266"/>
                </a:lnTo>
                <a:cubicBezTo>
                  <a:pt x="2493261" y="60995"/>
                  <a:pt x="2507044" y="67482"/>
                  <a:pt x="2534188" y="63730"/>
                </a:cubicBezTo>
                <a:cubicBezTo>
                  <a:pt x="2561369" y="55120"/>
                  <a:pt x="2595762" y="48572"/>
                  <a:pt x="2616912" y="44757"/>
                </a:cubicBezTo>
                <a:lnTo>
                  <a:pt x="2698592" y="35873"/>
                </a:lnTo>
                <a:lnTo>
                  <a:pt x="2891953" y="28541"/>
                </a:lnTo>
                <a:cubicBezTo>
                  <a:pt x="2950958" y="23829"/>
                  <a:pt x="3010410" y="10714"/>
                  <a:pt x="3052621" y="7598"/>
                </a:cubicBezTo>
                <a:lnTo>
                  <a:pt x="3145220" y="9845"/>
                </a:lnTo>
                <a:cubicBezTo>
                  <a:pt x="3177400" y="14393"/>
                  <a:pt x="3204801" y="-7157"/>
                  <a:pt x="3233309" y="2536"/>
                </a:cubicBezTo>
                <a:cubicBezTo>
                  <a:pt x="3255675" y="11382"/>
                  <a:pt x="3297066" y="6358"/>
                  <a:pt x="3320851" y="12470"/>
                </a:cubicBezTo>
                <a:cubicBezTo>
                  <a:pt x="3329831" y="24823"/>
                  <a:pt x="3377875" y="36659"/>
                  <a:pt x="3394552" y="31847"/>
                </a:cubicBezTo>
                <a:cubicBezTo>
                  <a:pt x="3429790" y="38762"/>
                  <a:pt x="3435943" y="56644"/>
                  <a:pt x="3462252" y="62214"/>
                </a:cubicBezTo>
                <a:lnTo>
                  <a:pt x="3504799" y="86931"/>
                </a:lnTo>
                <a:lnTo>
                  <a:pt x="3568807" y="78125"/>
                </a:lnTo>
                <a:lnTo>
                  <a:pt x="3571993" y="80673"/>
                </a:lnTo>
                <a:cubicBezTo>
                  <a:pt x="3578062" y="85577"/>
                  <a:pt x="3584192" y="90177"/>
                  <a:pt x="3590879" y="93683"/>
                </a:cubicBezTo>
                <a:cubicBezTo>
                  <a:pt x="3596400" y="74581"/>
                  <a:pt x="3611075" y="80458"/>
                  <a:pt x="3623973" y="86652"/>
                </a:cubicBezTo>
                <a:lnTo>
                  <a:pt x="3636728" y="91587"/>
                </a:lnTo>
                <a:lnTo>
                  <a:pt x="3676976" y="90168"/>
                </a:lnTo>
                <a:cubicBezTo>
                  <a:pt x="3705974" y="99624"/>
                  <a:pt x="3711759" y="100874"/>
                  <a:pt x="3722653" y="108931"/>
                </a:cubicBezTo>
                <a:lnTo>
                  <a:pt x="3775112" y="92538"/>
                </a:lnTo>
                <a:lnTo>
                  <a:pt x="3932956" y="115905"/>
                </a:lnTo>
                <a:cubicBezTo>
                  <a:pt x="3980745" y="126913"/>
                  <a:pt x="4055421" y="153801"/>
                  <a:pt x="4100593" y="157402"/>
                </a:cubicBezTo>
                <a:cubicBezTo>
                  <a:pt x="4235789" y="169247"/>
                  <a:pt x="4169239" y="181290"/>
                  <a:pt x="4316364" y="171021"/>
                </a:cubicBezTo>
                <a:cubicBezTo>
                  <a:pt x="4321343" y="166286"/>
                  <a:pt x="4381395" y="160379"/>
                  <a:pt x="4387387" y="157928"/>
                </a:cubicBezTo>
                <a:lnTo>
                  <a:pt x="4427957" y="171094"/>
                </a:lnTo>
                <a:lnTo>
                  <a:pt x="4502291" y="181765"/>
                </a:lnTo>
                <a:lnTo>
                  <a:pt x="4600771" y="205711"/>
                </a:lnTo>
                <a:cubicBezTo>
                  <a:pt x="4614771" y="204471"/>
                  <a:pt x="4629325" y="203819"/>
                  <a:pt x="4644102" y="203931"/>
                </a:cubicBezTo>
                <a:lnTo>
                  <a:pt x="4652752" y="204470"/>
                </a:lnTo>
                <a:cubicBezTo>
                  <a:pt x="4652799" y="204598"/>
                  <a:pt x="4652848" y="204725"/>
                  <a:pt x="4652896" y="204854"/>
                </a:cubicBezTo>
                <a:cubicBezTo>
                  <a:pt x="4658320" y="205194"/>
                  <a:pt x="4678972" y="205760"/>
                  <a:pt x="4685303" y="206507"/>
                </a:cubicBezTo>
                <a:lnTo>
                  <a:pt x="4690886" y="209335"/>
                </a:lnTo>
                <a:lnTo>
                  <a:pt x="4725430" y="232300"/>
                </a:lnTo>
                <a:cubicBezTo>
                  <a:pt x="4737427" y="225159"/>
                  <a:pt x="4775104" y="220398"/>
                  <a:pt x="4800051" y="224667"/>
                </a:cubicBezTo>
                <a:cubicBezTo>
                  <a:pt x="4824999" y="228938"/>
                  <a:pt x="4838104" y="248249"/>
                  <a:pt x="4875115" y="257918"/>
                </a:cubicBezTo>
                <a:cubicBezTo>
                  <a:pt x="4910396" y="265642"/>
                  <a:pt x="4896976" y="265648"/>
                  <a:pt x="4936450" y="274470"/>
                </a:cubicBezTo>
                <a:cubicBezTo>
                  <a:pt x="4977972" y="284707"/>
                  <a:pt x="4987604" y="292774"/>
                  <a:pt x="5030961" y="299480"/>
                </a:cubicBezTo>
                <a:cubicBezTo>
                  <a:pt x="5067269" y="317134"/>
                  <a:pt x="5060686" y="289647"/>
                  <a:pt x="5082734" y="302149"/>
                </a:cubicBezTo>
                <a:lnTo>
                  <a:pt x="5138799" y="297368"/>
                </a:lnTo>
                <a:cubicBezTo>
                  <a:pt x="5159783" y="297540"/>
                  <a:pt x="5206986" y="309963"/>
                  <a:pt x="5233191" y="313442"/>
                </a:cubicBezTo>
                <a:cubicBezTo>
                  <a:pt x="5259396" y="316921"/>
                  <a:pt x="5266342" y="319245"/>
                  <a:pt x="5296032" y="318240"/>
                </a:cubicBezTo>
                <a:lnTo>
                  <a:pt x="5378219" y="314499"/>
                </a:lnTo>
                <a:lnTo>
                  <a:pt x="5435496" y="314431"/>
                </a:lnTo>
                <a:cubicBezTo>
                  <a:pt x="5440487" y="310702"/>
                  <a:pt x="5483979" y="306621"/>
                  <a:pt x="5487276" y="300918"/>
                </a:cubicBezTo>
                <a:cubicBezTo>
                  <a:pt x="5545059" y="304954"/>
                  <a:pt x="5572672" y="291684"/>
                  <a:pt x="5633920" y="291084"/>
                </a:cubicBezTo>
                <a:cubicBezTo>
                  <a:pt x="5727905" y="302066"/>
                  <a:pt x="5706403" y="269471"/>
                  <a:pt x="5864813" y="251420"/>
                </a:cubicBezTo>
                <a:cubicBezTo>
                  <a:pt x="5919383" y="246198"/>
                  <a:pt x="6095366" y="228719"/>
                  <a:pt x="6151392" y="219300"/>
                </a:cubicBezTo>
                <a:cubicBezTo>
                  <a:pt x="6137061" y="185615"/>
                  <a:pt x="6183146" y="225405"/>
                  <a:pt x="6209396" y="214037"/>
                </a:cubicBezTo>
                <a:cubicBezTo>
                  <a:pt x="6229147" y="214131"/>
                  <a:pt x="6253887" y="216055"/>
                  <a:pt x="6269898" y="219868"/>
                </a:cubicBezTo>
                <a:cubicBezTo>
                  <a:pt x="6293728" y="217983"/>
                  <a:pt x="6338396" y="205590"/>
                  <a:pt x="6352373" y="202729"/>
                </a:cubicBezTo>
                <a:lnTo>
                  <a:pt x="6353759" y="202703"/>
                </a:lnTo>
                <a:lnTo>
                  <a:pt x="6363346" y="190268"/>
                </a:lnTo>
                <a:cubicBezTo>
                  <a:pt x="6374599" y="181828"/>
                  <a:pt x="6378877" y="199416"/>
                  <a:pt x="6400681" y="197970"/>
                </a:cubicBezTo>
                <a:lnTo>
                  <a:pt x="6402041" y="200641"/>
                </a:lnTo>
                <a:lnTo>
                  <a:pt x="6502019" y="192356"/>
                </a:lnTo>
                <a:cubicBezTo>
                  <a:pt x="6507553" y="192731"/>
                  <a:pt x="6513074" y="191400"/>
                  <a:pt x="6518229" y="191407"/>
                </a:cubicBezTo>
                <a:lnTo>
                  <a:pt x="6595639" y="168164"/>
                </a:lnTo>
                <a:cubicBezTo>
                  <a:pt x="6669524" y="198156"/>
                  <a:pt x="6631660" y="161331"/>
                  <a:pt x="6692265" y="164829"/>
                </a:cubicBezTo>
                <a:lnTo>
                  <a:pt x="6697219" y="165301"/>
                </a:lnTo>
                <a:lnTo>
                  <a:pt x="6713656" y="153600"/>
                </a:lnTo>
                <a:cubicBezTo>
                  <a:pt x="6713896" y="152540"/>
                  <a:pt x="6714141" y="151485"/>
                  <a:pt x="6714383" y="150425"/>
                </a:cubicBezTo>
                <a:lnTo>
                  <a:pt x="6774793" y="159713"/>
                </a:lnTo>
                <a:lnTo>
                  <a:pt x="6782112" y="155255"/>
                </a:lnTo>
                <a:lnTo>
                  <a:pt x="6878958" y="180824"/>
                </a:lnTo>
                <a:lnTo>
                  <a:pt x="6894439" y="177642"/>
                </a:lnTo>
                <a:lnTo>
                  <a:pt x="6963220" y="167304"/>
                </a:lnTo>
                <a:lnTo>
                  <a:pt x="6976706" y="170894"/>
                </a:lnTo>
                <a:lnTo>
                  <a:pt x="6987064" y="160402"/>
                </a:lnTo>
                <a:lnTo>
                  <a:pt x="7058714" y="175992"/>
                </a:lnTo>
                <a:lnTo>
                  <a:pt x="7060499" y="176063"/>
                </a:lnTo>
                <a:lnTo>
                  <a:pt x="7176563" y="173244"/>
                </a:lnTo>
                <a:lnTo>
                  <a:pt x="7205529" y="181011"/>
                </a:lnTo>
                <a:lnTo>
                  <a:pt x="7310118" y="162605"/>
                </a:lnTo>
                <a:cubicBezTo>
                  <a:pt x="7440488" y="155020"/>
                  <a:pt x="7553495" y="190594"/>
                  <a:pt x="7673859" y="150336"/>
                </a:cubicBezTo>
                <a:lnTo>
                  <a:pt x="7692748" y="161537"/>
                </a:lnTo>
                <a:lnTo>
                  <a:pt x="7756672" y="157372"/>
                </a:lnTo>
                <a:cubicBezTo>
                  <a:pt x="7852053" y="142628"/>
                  <a:pt x="7909958" y="134720"/>
                  <a:pt x="7974189" y="154819"/>
                </a:cubicBezTo>
                <a:cubicBezTo>
                  <a:pt x="8006066" y="151507"/>
                  <a:pt x="8083084" y="143894"/>
                  <a:pt x="8101969" y="144495"/>
                </a:cubicBezTo>
                <a:lnTo>
                  <a:pt x="8106826" y="139853"/>
                </a:lnTo>
                <a:lnTo>
                  <a:pt x="8162058" y="117907"/>
                </a:lnTo>
                <a:lnTo>
                  <a:pt x="8228227" y="105972"/>
                </a:lnTo>
                <a:lnTo>
                  <a:pt x="8237963" y="106996"/>
                </a:lnTo>
                <a:lnTo>
                  <a:pt x="8307239" y="94591"/>
                </a:lnTo>
                <a:cubicBezTo>
                  <a:pt x="8317233" y="99657"/>
                  <a:pt x="8327966" y="104511"/>
                  <a:pt x="8339282" y="108942"/>
                </a:cubicBezTo>
                <a:lnTo>
                  <a:pt x="8346156" y="111227"/>
                </a:lnTo>
                <a:lnTo>
                  <a:pt x="8433385" y="99669"/>
                </a:lnTo>
                <a:cubicBezTo>
                  <a:pt x="8472316" y="101247"/>
                  <a:pt x="8499361" y="82811"/>
                  <a:pt x="8533779" y="98374"/>
                </a:cubicBezTo>
                <a:cubicBezTo>
                  <a:pt x="8570237" y="99767"/>
                  <a:pt x="8602608" y="93069"/>
                  <a:pt x="8632833" y="100532"/>
                </a:cubicBezTo>
                <a:cubicBezTo>
                  <a:pt x="8646003" y="94698"/>
                  <a:pt x="8658069" y="92694"/>
                  <a:pt x="8668523" y="102979"/>
                </a:cubicBezTo>
                <a:cubicBezTo>
                  <a:pt x="8702829" y="101500"/>
                  <a:pt x="8712456" y="88079"/>
                  <a:pt x="8732893" y="99991"/>
                </a:cubicBezTo>
                <a:lnTo>
                  <a:pt x="8764071" y="94587"/>
                </a:lnTo>
                <a:lnTo>
                  <a:pt x="8767004" y="91519"/>
                </a:lnTo>
                <a:lnTo>
                  <a:pt x="8772553" y="90314"/>
                </a:lnTo>
                <a:lnTo>
                  <a:pt x="8787201" y="92033"/>
                </a:lnTo>
                <a:lnTo>
                  <a:pt x="8792624" y="93503"/>
                </a:lnTo>
                <a:cubicBezTo>
                  <a:pt x="8796395" y="94208"/>
                  <a:pt x="8798936" y="94282"/>
                  <a:pt x="8800741" y="93897"/>
                </a:cubicBezTo>
                <a:lnTo>
                  <a:pt x="8800966" y="93645"/>
                </a:lnTo>
                <a:lnTo>
                  <a:pt x="8808513" y="94530"/>
                </a:lnTo>
                <a:cubicBezTo>
                  <a:pt x="8821191" y="96625"/>
                  <a:pt x="8833467" y="99231"/>
                  <a:pt x="8845110" y="102179"/>
                </a:cubicBezTo>
                <a:cubicBezTo>
                  <a:pt x="8881467" y="101994"/>
                  <a:pt x="8986088" y="91616"/>
                  <a:pt x="9026654" y="93420"/>
                </a:cubicBezTo>
                <a:lnTo>
                  <a:pt x="9088505" y="113002"/>
                </a:lnTo>
                <a:cubicBezTo>
                  <a:pt x="9117936" y="116051"/>
                  <a:pt x="9140767" y="102079"/>
                  <a:pt x="9203241" y="111713"/>
                </a:cubicBezTo>
                <a:cubicBezTo>
                  <a:pt x="9263154" y="119774"/>
                  <a:pt x="9393882" y="148049"/>
                  <a:pt x="9415584" y="157156"/>
                </a:cubicBezTo>
                <a:cubicBezTo>
                  <a:pt x="9433796" y="161370"/>
                  <a:pt x="9514347" y="153402"/>
                  <a:pt x="9505102" y="141042"/>
                </a:cubicBezTo>
                <a:cubicBezTo>
                  <a:pt x="9558875" y="169244"/>
                  <a:pt x="9580546" y="143457"/>
                  <a:pt x="9643040" y="158233"/>
                </a:cubicBezTo>
                <a:lnTo>
                  <a:pt x="9762999" y="162623"/>
                </a:lnTo>
                <a:lnTo>
                  <a:pt x="9776183" y="162191"/>
                </a:lnTo>
                <a:lnTo>
                  <a:pt x="9780532" y="155823"/>
                </a:lnTo>
                <a:lnTo>
                  <a:pt x="9910588" y="154327"/>
                </a:lnTo>
                <a:lnTo>
                  <a:pt x="9924173" y="158591"/>
                </a:lnTo>
                <a:lnTo>
                  <a:pt x="10010969" y="155802"/>
                </a:lnTo>
                <a:lnTo>
                  <a:pt x="10070699" y="157854"/>
                </a:lnTo>
                <a:lnTo>
                  <a:pt x="10155104" y="151613"/>
                </a:lnTo>
                <a:lnTo>
                  <a:pt x="10250982" y="128642"/>
                </a:lnTo>
                <a:cubicBezTo>
                  <a:pt x="10282349" y="118521"/>
                  <a:pt x="10303555" y="153677"/>
                  <a:pt x="10322829" y="145475"/>
                </a:cubicBezTo>
                <a:cubicBezTo>
                  <a:pt x="10325794" y="135732"/>
                  <a:pt x="10439463" y="130373"/>
                  <a:pt x="10448511" y="127195"/>
                </a:cubicBezTo>
                <a:cubicBezTo>
                  <a:pt x="10480271" y="127883"/>
                  <a:pt x="10517412" y="101733"/>
                  <a:pt x="10561157" y="108661"/>
                </a:cubicBezTo>
                <a:cubicBezTo>
                  <a:pt x="10586930" y="103210"/>
                  <a:pt x="10622100" y="124655"/>
                  <a:pt x="10629093" y="120997"/>
                </a:cubicBezTo>
                <a:lnTo>
                  <a:pt x="10801598" y="113562"/>
                </a:lnTo>
                <a:lnTo>
                  <a:pt x="10888594" y="121439"/>
                </a:lnTo>
                <a:lnTo>
                  <a:pt x="10967891" y="131083"/>
                </a:lnTo>
                <a:lnTo>
                  <a:pt x="11085076" y="150485"/>
                </a:lnTo>
                <a:cubicBezTo>
                  <a:pt x="11115167" y="163174"/>
                  <a:pt x="11144456" y="147986"/>
                  <a:pt x="11172617" y="164976"/>
                </a:cubicBezTo>
                <a:cubicBezTo>
                  <a:pt x="11181525" y="157638"/>
                  <a:pt x="11267151" y="177614"/>
                  <a:pt x="11281340" y="184188"/>
                </a:cubicBezTo>
                <a:cubicBezTo>
                  <a:pt x="11290903" y="190213"/>
                  <a:pt x="11396426" y="186266"/>
                  <a:pt x="11406511" y="187481"/>
                </a:cubicBezTo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áfico 5" descr="Preguntas contorno">
            <a:extLst>
              <a:ext uri="{FF2B5EF4-FFF2-40B4-BE49-F238E27FC236}">
                <a16:creationId xmlns:a16="http://schemas.microsoft.com/office/drawing/2014/main" id="{C2C924AE-F1E8-41EE-AEB7-91E8A6CED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3763" y="1425777"/>
            <a:ext cx="1424473" cy="14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8FAB87-C639-475C-AE79-633D862A3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59" y="1246317"/>
            <a:ext cx="10442254" cy="2084068"/>
          </a:xfrm>
        </p:spPr>
        <p:txBody>
          <a:bodyPr>
            <a:noAutofit/>
          </a:bodyPr>
          <a:lstStyle/>
          <a:p>
            <a:pPr algn="l"/>
            <a:r>
              <a:rPr lang="es-E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Visión general de la Infraestructura Ontológica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4C838-4A25-49A9-82DA-C71A81674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59" y="3429000"/>
            <a:ext cx="6074328" cy="10194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de versiones de la ontología</a:t>
            </a:r>
          </a:p>
          <a:p>
            <a:pPr algn="l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Proyecto Hércules ASIO</a:t>
            </a:r>
          </a:p>
          <a:p>
            <a:pPr algn="l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Formación 27 de enero de 2021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916803-DB5B-41EA-A592-86425F415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0501"/>
            <a:ext cx="12192000" cy="1157500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29109 w 12192000"/>
              <a:gd name="connsiteY92" fmla="*/ 109777 h 1163932"/>
              <a:gd name="connsiteX93" fmla="*/ 8237963 w 12192000"/>
              <a:gd name="connsiteY93" fmla="*/ 113428 h 1163932"/>
              <a:gd name="connsiteX94" fmla="*/ 8248358 w 12192000"/>
              <a:gd name="connsiteY94" fmla="*/ 112494 h 1163932"/>
              <a:gd name="connsiteX95" fmla="*/ 8249309 w 12192000"/>
              <a:gd name="connsiteY95" fmla="*/ 113130 h 1163932"/>
              <a:gd name="connsiteX96" fmla="*/ 8249997 w 12192000"/>
              <a:gd name="connsiteY96" fmla="*/ 112347 h 1163932"/>
              <a:gd name="connsiteX97" fmla="*/ 8272162 w 12192000"/>
              <a:gd name="connsiteY97" fmla="*/ 110356 h 1163932"/>
              <a:gd name="connsiteX98" fmla="*/ 8292349 w 12192000"/>
              <a:gd name="connsiteY98" fmla="*/ 103912 h 1163932"/>
              <a:gd name="connsiteX99" fmla="*/ 8292491 w 12192000"/>
              <a:gd name="connsiteY99" fmla="*/ 103935 h 1163932"/>
              <a:gd name="connsiteX100" fmla="*/ 8307239 w 12192000"/>
              <a:gd name="connsiteY100" fmla="*/ 101023 h 1163932"/>
              <a:gd name="connsiteX101" fmla="*/ 8339282 w 12192000"/>
              <a:gd name="connsiteY101" fmla="*/ 115374 h 1163932"/>
              <a:gd name="connsiteX102" fmla="*/ 8346156 w 12192000"/>
              <a:gd name="connsiteY102" fmla="*/ 117659 h 1163932"/>
              <a:gd name="connsiteX103" fmla="*/ 8346467 w 12192000"/>
              <a:gd name="connsiteY103" fmla="*/ 117456 h 1163932"/>
              <a:gd name="connsiteX104" fmla="*/ 8354069 w 12192000"/>
              <a:gd name="connsiteY104" fmla="*/ 119374 h 1163932"/>
              <a:gd name="connsiteX105" fmla="*/ 8358687 w 12192000"/>
              <a:gd name="connsiteY105" fmla="*/ 121825 h 1163932"/>
              <a:gd name="connsiteX106" fmla="*/ 8433385 w 12192000"/>
              <a:gd name="connsiteY106" fmla="*/ 106101 h 1163932"/>
              <a:gd name="connsiteX107" fmla="*/ 8533779 w 12192000"/>
              <a:gd name="connsiteY107" fmla="*/ 104806 h 1163932"/>
              <a:gd name="connsiteX108" fmla="*/ 8632833 w 12192000"/>
              <a:gd name="connsiteY108" fmla="*/ 106964 h 1163932"/>
              <a:gd name="connsiteX109" fmla="*/ 8668523 w 12192000"/>
              <a:gd name="connsiteY109" fmla="*/ 109411 h 1163932"/>
              <a:gd name="connsiteX110" fmla="*/ 8732893 w 12192000"/>
              <a:gd name="connsiteY110" fmla="*/ 106423 h 1163932"/>
              <a:gd name="connsiteX111" fmla="*/ 8764071 w 12192000"/>
              <a:gd name="connsiteY111" fmla="*/ 101019 h 1163932"/>
              <a:gd name="connsiteX112" fmla="*/ 8767004 w 12192000"/>
              <a:gd name="connsiteY112" fmla="*/ 97951 h 1163932"/>
              <a:gd name="connsiteX113" fmla="*/ 8772553 w 12192000"/>
              <a:gd name="connsiteY113" fmla="*/ 96746 h 1163932"/>
              <a:gd name="connsiteX114" fmla="*/ 8787201 w 12192000"/>
              <a:gd name="connsiteY114" fmla="*/ 98465 h 1163932"/>
              <a:gd name="connsiteX115" fmla="*/ 8792624 w 12192000"/>
              <a:gd name="connsiteY115" fmla="*/ 99935 h 1163932"/>
              <a:gd name="connsiteX116" fmla="*/ 8800741 w 12192000"/>
              <a:gd name="connsiteY116" fmla="*/ 100329 h 1163932"/>
              <a:gd name="connsiteX117" fmla="*/ 8800966 w 12192000"/>
              <a:gd name="connsiteY117" fmla="*/ 100077 h 1163932"/>
              <a:gd name="connsiteX118" fmla="*/ 8808513 w 12192000"/>
              <a:gd name="connsiteY118" fmla="*/ 100962 h 1163932"/>
              <a:gd name="connsiteX119" fmla="*/ 8845110 w 12192000"/>
              <a:gd name="connsiteY119" fmla="*/ 108611 h 1163932"/>
              <a:gd name="connsiteX120" fmla="*/ 8896773 w 12192000"/>
              <a:gd name="connsiteY120" fmla="*/ 86101 h 1163932"/>
              <a:gd name="connsiteX121" fmla="*/ 8917529 w 12192000"/>
              <a:gd name="connsiteY121" fmla="*/ 82805 h 1163932"/>
              <a:gd name="connsiteX122" fmla="*/ 8929546 w 12192000"/>
              <a:gd name="connsiteY122" fmla="*/ 78543 h 1163932"/>
              <a:gd name="connsiteX123" fmla="*/ 9026654 w 12192000"/>
              <a:gd name="connsiteY123" fmla="*/ 99852 h 1163932"/>
              <a:gd name="connsiteX124" fmla="*/ 9040737 w 12192000"/>
              <a:gd name="connsiteY124" fmla="*/ 105786 h 1163932"/>
              <a:gd name="connsiteX125" fmla="*/ 9052026 w 12192000"/>
              <a:gd name="connsiteY125" fmla="*/ 115808 h 1163932"/>
              <a:gd name="connsiteX126" fmla="*/ 9203241 w 12192000"/>
              <a:gd name="connsiteY126" fmla="*/ 118145 h 1163932"/>
              <a:gd name="connsiteX127" fmla="*/ 9415584 w 12192000"/>
              <a:gd name="connsiteY127" fmla="*/ 163588 h 1163932"/>
              <a:gd name="connsiteX128" fmla="*/ 9505102 w 12192000"/>
              <a:gd name="connsiteY128" fmla="*/ 147474 h 1163932"/>
              <a:gd name="connsiteX129" fmla="*/ 9643040 w 12192000"/>
              <a:gd name="connsiteY129" fmla="*/ 164665 h 1163932"/>
              <a:gd name="connsiteX130" fmla="*/ 9762999 w 12192000"/>
              <a:gd name="connsiteY130" fmla="*/ 169055 h 1163932"/>
              <a:gd name="connsiteX131" fmla="*/ 9776183 w 12192000"/>
              <a:gd name="connsiteY131" fmla="*/ 168623 h 1163932"/>
              <a:gd name="connsiteX132" fmla="*/ 9780532 w 12192000"/>
              <a:gd name="connsiteY132" fmla="*/ 162255 h 1163932"/>
              <a:gd name="connsiteX133" fmla="*/ 9824924 w 12192000"/>
              <a:gd name="connsiteY133" fmla="*/ 158079 h 1163932"/>
              <a:gd name="connsiteX134" fmla="*/ 9910588 w 12192000"/>
              <a:gd name="connsiteY134" fmla="*/ 160759 h 1163932"/>
              <a:gd name="connsiteX135" fmla="*/ 9924173 w 12192000"/>
              <a:gd name="connsiteY135" fmla="*/ 165023 h 1163932"/>
              <a:gd name="connsiteX136" fmla="*/ 10010969 w 12192000"/>
              <a:gd name="connsiteY136" fmla="*/ 162234 h 1163932"/>
              <a:gd name="connsiteX137" fmla="*/ 10070699 w 12192000"/>
              <a:gd name="connsiteY137" fmla="*/ 164286 h 1163932"/>
              <a:gd name="connsiteX138" fmla="*/ 10083825 w 12192000"/>
              <a:gd name="connsiteY138" fmla="*/ 168444 h 1163932"/>
              <a:gd name="connsiteX139" fmla="*/ 10097932 w 12192000"/>
              <a:gd name="connsiteY139" fmla="*/ 161160 h 1163932"/>
              <a:gd name="connsiteX140" fmla="*/ 10101779 w 12192000"/>
              <a:gd name="connsiteY140" fmla="*/ 155488 h 1163932"/>
              <a:gd name="connsiteX141" fmla="*/ 10149437 w 12192000"/>
              <a:gd name="connsiteY141" fmla="*/ 158598 h 1163932"/>
              <a:gd name="connsiteX142" fmla="*/ 10155104 w 12192000"/>
              <a:gd name="connsiteY142" fmla="*/ 158045 h 1163932"/>
              <a:gd name="connsiteX143" fmla="*/ 10250982 w 12192000"/>
              <a:gd name="connsiteY143" fmla="*/ 135074 h 1163932"/>
              <a:gd name="connsiteX144" fmla="*/ 10343301 w 12192000"/>
              <a:gd name="connsiteY144" fmla="*/ 97316 h 1163932"/>
              <a:gd name="connsiteX145" fmla="*/ 10366625 w 12192000"/>
              <a:gd name="connsiteY145" fmla="*/ 85860 h 1163932"/>
              <a:gd name="connsiteX146" fmla="*/ 10433505 w 12192000"/>
              <a:gd name="connsiteY146" fmla="*/ 71432 h 1163932"/>
              <a:gd name="connsiteX147" fmla="*/ 10547510 w 12192000"/>
              <a:gd name="connsiteY147" fmla="*/ 53678 h 1163932"/>
              <a:gd name="connsiteX148" fmla="*/ 10588150 w 12192000"/>
              <a:gd name="connsiteY148" fmla="*/ 38719 h 1163932"/>
              <a:gd name="connsiteX149" fmla="*/ 10589457 w 12192000"/>
              <a:gd name="connsiteY149" fmla="*/ 31728 h 1163932"/>
              <a:gd name="connsiteX150" fmla="*/ 10699976 w 12192000"/>
              <a:gd name="connsiteY150" fmla="*/ 49777 h 1163932"/>
              <a:gd name="connsiteX151" fmla="*/ 10812237 w 12192000"/>
              <a:gd name="connsiteY151" fmla="*/ 52759 h 1163932"/>
              <a:gd name="connsiteX152" fmla="*/ 10869837 w 12192000"/>
              <a:gd name="connsiteY152" fmla="*/ 72227 h 1163932"/>
              <a:gd name="connsiteX153" fmla="*/ 10881770 w 12192000"/>
              <a:gd name="connsiteY153" fmla="*/ 80104 h 1163932"/>
              <a:gd name="connsiteX154" fmla="*/ 10896899 w 12192000"/>
              <a:gd name="connsiteY154" fmla="*/ 77163 h 1163932"/>
              <a:gd name="connsiteX155" fmla="*/ 10901748 w 12192000"/>
              <a:gd name="connsiteY155" fmla="*/ 72784 h 1163932"/>
              <a:gd name="connsiteX156" fmla="*/ 10947419 w 12192000"/>
              <a:gd name="connsiteY156" fmla="*/ 89748 h 1163932"/>
              <a:gd name="connsiteX157" fmla="*/ 10953034 w 12192000"/>
              <a:gd name="connsiteY157" fmla="*/ 90870 h 1163932"/>
              <a:gd name="connsiteX158" fmla="*/ 10992070 w 12192000"/>
              <a:gd name="connsiteY158" fmla="*/ 95273 h 1163932"/>
              <a:gd name="connsiteX159" fmla="*/ 11112372 w 12192000"/>
              <a:gd name="connsiteY159" fmla="*/ 88679 h 1163932"/>
              <a:gd name="connsiteX160" fmla="*/ 11147719 w 12192000"/>
              <a:gd name="connsiteY160" fmla="*/ 86992 h 1163932"/>
              <a:gd name="connsiteX161" fmla="*/ 11172617 w 12192000"/>
              <a:gd name="connsiteY161" fmla="*/ 82697 h 1163932"/>
              <a:gd name="connsiteX162" fmla="*/ 11240397 w 12192000"/>
              <a:gd name="connsiteY162" fmla="*/ 88262 h 1163932"/>
              <a:gd name="connsiteX163" fmla="*/ 11270034 w 12192000"/>
              <a:gd name="connsiteY163" fmla="*/ 98379 h 1163932"/>
              <a:gd name="connsiteX164" fmla="*/ 11293091 w 12192000"/>
              <a:gd name="connsiteY164" fmla="*/ 98474 h 1163932"/>
              <a:gd name="connsiteX165" fmla="*/ 11310949 w 12192000"/>
              <a:gd name="connsiteY165" fmla="*/ 104274 h 1163932"/>
              <a:gd name="connsiteX166" fmla="*/ 11345279 w 12192000"/>
              <a:gd name="connsiteY166" fmla="*/ 101883 h 1163932"/>
              <a:gd name="connsiteX167" fmla="*/ 11354597 w 12192000"/>
              <a:gd name="connsiteY167" fmla="*/ 104385 h 1163932"/>
              <a:gd name="connsiteX168" fmla="*/ 11367725 w 12192000"/>
              <a:gd name="connsiteY168" fmla="*/ 104431 h 1163932"/>
              <a:gd name="connsiteX169" fmla="*/ 11399832 w 12192000"/>
              <a:gd name="connsiteY169" fmla="*/ 117048 h 1163932"/>
              <a:gd name="connsiteX170" fmla="*/ 11487595 w 12192000"/>
              <a:gd name="connsiteY170" fmla="*/ 158754 h 1163932"/>
              <a:gd name="connsiteX171" fmla="*/ 11590850 w 12192000"/>
              <a:gd name="connsiteY171" fmla="*/ 244984 h 1163932"/>
              <a:gd name="connsiteX172" fmla="*/ 11736204 w 12192000"/>
              <a:gd name="connsiteY172" fmla="*/ 283941 h 1163932"/>
              <a:gd name="connsiteX173" fmla="*/ 11760331 w 12192000"/>
              <a:gd name="connsiteY173" fmla="*/ 298368 h 1163932"/>
              <a:gd name="connsiteX174" fmla="*/ 11819139 w 12192000"/>
              <a:gd name="connsiteY174" fmla="*/ 310575 h 1163932"/>
              <a:gd name="connsiteX175" fmla="*/ 11821967 w 12192000"/>
              <a:gd name="connsiteY175" fmla="*/ 312222 h 1163932"/>
              <a:gd name="connsiteX176" fmla="*/ 11847125 w 12192000"/>
              <a:gd name="connsiteY176" fmla="*/ 303833 h 1163932"/>
              <a:gd name="connsiteX177" fmla="*/ 11980134 w 12192000"/>
              <a:gd name="connsiteY177" fmla="*/ 328343 h 1163932"/>
              <a:gd name="connsiteX178" fmla="*/ 12174576 w 12192000"/>
              <a:gd name="connsiteY178" fmla="*/ 382540 h 1163932"/>
              <a:gd name="connsiteX179" fmla="*/ 12192000 w 12192000"/>
              <a:gd name="connsiteY179" fmla="*/ 385665 h 1163932"/>
              <a:gd name="connsiteX180" fmla="*/ 12192000 w 12192000"/>
              <a:gd name="connsiteY180" fmla="*/ 1163932 h 1163932"/>
              <a:gd name="connsiteX181" fmla="*/ 0 w 12192000"/>
              <a:gd name="connsiteY181" fmla="*/ 1163932 h 1163932"/>
              <a:gd name="connsiteX182" fmla="*/ 0 w 12192000"/>
              <a:gd name="connsiteY182" fmla="*/ 489977 h 1163932"/>
              <a:gd name="connsiteX183" fmla="*/ 5331 w 12192000"/>
              <a:gd name="connsiteY183" fmla="*/ 489229 h 1163932"/>
              <a:gd name="connsiteX184" fmla="*/ 39902 w 12192000"/>
              <a:gd name="connsiteY184" fmla="*/ 478716 h 1163932"/>
              <a:gd name="connsiteX185" fmla="*/ 117880 w 12192000"/>
              <a:gd name="connsiteY185" fmla="*/ 427388 h 1163932"/>
              <a:gd name="connsiteX186" fmla="*/ 238140 w 12192000"/>
              <a:gd name="connsiteY186" fmla="*/ 385729 h 1163932"/>
              <a:gd name="connsiteX187" fmla="*/ 249589 w 12192000"/>
              <a:gd name="connsiteY187" fmla="*/ 385949 h 1163932"/>
              <a:gd name="connsiteX188" fmla="*/ 296963 w 12192000"/>
              <a:gd name="connsiteY188" fmla="*/ 362534 h 1163932"/>
              <a:gd name="connsiteX189" fmla="*/ 339235 w 12192000"/>
              <a:gd name="connsiteY189" fmla="*/ 330857 h 1163932"/>
              <a:gd name="connsiteX190" fmla="*/ 447152 w 12192000"/>
              <a:gd name="connsiteY190" fmla="*/ 333855 h 1163932"/>
              <a:gd name="connsiteX191" fmla="*/ 475247 w 12192000"/>
              <a:gd name="connsiteY191" fmla="*/ 343146 h 1163932"/>
              <a:gd name="connsiteX192" fmla="*/ 477967 w 12192000"/>
              <a:gd name="connsiteY192" fmla="*/ 344392 h 1163932"/>
              <a:gd name="connsiteX193" fmla="*/ 527683 w 12192000"/>
              <a:gd name="connsiteY193" fmla="*/ 339655 h 1163932"/>
              <a:gd name="connsiteX194" fmla="*/ 703732 w 12192000"/>
              <a:gd name="connsiteY194" fmla="*/ 323031 h 1163932"/>
              <a:gd name="connsiteX195" fmla="*/ 853391 w 12192000"/>
              <a:gd name="connsiteY195" fmla="*/ 310023 h 1163932"/>
              <a:gd name="connsiteX196" fmla="*/ 925332 w 12192000"/>
              <a:gd name="connsiteY196" fmla="*/ 305118 h 1163932"/>
              <a:gd name="connsiteX197" fmla="*/ 941286 w 12192000"/>
              <a:gd name="connsiteY197" fmla="*/ 295364 h 1163932"/>
              <a:gd name="connsiteX198" fmla="*/ 950845 w 12192000"/>
              <a:gd name="connsiteY198" fmla="*/ 293027 h 1163932"/>
              <a:gd name="connsiteX199" fmla="*/ 953292 w 12192000"/>
              <a:gd name="connsiteY199" fmla="*/ 287324 h 1163932"/>
              <a:gd name="connsiteX200" fmla="*/ 967499 w 12192000"/>
              <a:gd name="connsiteY200" fmla="*/ 280192 h 1163932"/>
              <a:gd name="connsiteX201" fmla="*/ 985161 w 12192000"/>
              <a:gd name="connsiteY201" fmla="*/ 277297 h 1163932"/>
              <a:gd name="connsiteX202" fmla="*/ 1069267 w 12192000"/>
              <a:gd name="connsiteY202" fmla="*/ 269198 h 1163932"/>
              <a:gd name="connsiteX203" fmla="*/ 1138407 w 12192000"/>
              <a:gd name="connsiteY203" fmla="*/ 252999 h 1163932"/>
              <a:gd name="connsiteX204" fmla="*/ 1164931 w 12192000"/>
              <a:gd name="connsiteY204" fmla="*/ 245054 h 1163932"/>
              <a:gd name="connsiteX205" fmla="*/ 1211622 w 12192000"/>
              <a:gd name="connsiteY205" fmla="*/ 227108 h 1163932"/>
              <a:gd name="connsiteX206" fmla="*/ 1274567 w 12192000"/>
              <a:gd name="connsiteY206" fmla="*/ 209812 h 1163932"/>
              <a:gd name="connsiteX207" fmla="*/ 1325029 w 12192000"/>
              <a:gd name="connsiteY207" fmla="*/ 214369 h 1163932"/>
              <a:gd name="connsiteX208" fmla="*/ 1356805 w 12192000"/>
              <a:gd name="connsiteY208" fmla="*/ 210054 h 1163932"/>
              <a:gd name="connsiteX209" fmla="*/ 1468752 w 12192000"/>
              <a:gd name="connsiteY209" fmla="*/ 221036 h 1163932"/>
              <a:gd name="connsiteX210" fmla="*/ 1650750 w 12192000"/>
              <a:gd name="connsiteY210" fmla="*/ 171522 h 1163932"/>
              <a:gd name="connsiteX211" fmla="*/ 1655056 w 12192000"/>
              <a:gd name="connsiteY211" fmla="*/ 178538 h 1163932"/>
              <a:gd name="connsiteX212" fmla="*/ 1683220 w 12192000"/>
              <a:gd name="connsiteY212" fmla="*/ 176084 h 1163932"/>
              <a:gd name="connsiteX213" fmla="*/ 1685599 w 12192000"/>
              <a:gd name="connsiteY213" fmla="*/ 171820 h 1163932"/>
              <a:gd name="connsiteX214" fmla="*/ 1689230 w 12192000"/>
              <a:gd name="connsiteY214" fmla="*/ 171091 h 1163932"/>
              <a:gd name="connsiteX215" fmla="*/ 1691052 w 12192000"/>
              <a:gd name="connsiteY215" fmla="*/ 175010 h 1163932"/>
              <a:gd name="connsiteX216" fmla="*/ 1735783 w 12192000"/>
              <a:gd name="connsiteY216" fmla="*/ 183832 h 1163932"/>
              <a:gd name="connsiteX217" fmla="*/ 1797102 w 12192000"/>
              <a:gd name="connsiteY217" fmla="*/ 188721 h 1163932"/>
              <a:gd name="connsiteX218" fmla="*/ 1845638 w 12192000"/>
              <a:gd name="connsiteY218" fmla="*/ 170206 h 1163932"/>
              <a:gd name="connsiteX219" fmla="*/ 1848980 w 12192000"/>
              <a:gd name="connsiteY219" fmla="*/ 173948 h 1163932"/>
              <a:gd name="connsiteX220" fmla="*/ 1880587 w 12192000"/>
              <a:gd name="connsiteY220" fmla="*/ 171938 h 1163932"/>
              <a:gd name="connsiteX221" fmla="*/ 1995803 w 12192000"/>
              <a:gd name="connsiteY221" fmla="*/ 138279 h 1163932"/>
              <a:gd name="connsiteX222" fmla="*/ 2057448 w 12192000"/>
              <a:gd name="connsiteY222" fmla="*/ 135082 h 1163932"/>
              <a:gd name="connsiteX223" fmla="*/ 2119088 w 12192000"/>
              <a:gd name="connsiteY223" fmla="*/ 119940 h 1163932"/>
              <a:gd name="connsiteX224" fmla="*/ 2138831 w 12192000"/>
              <a:gd name="connsiteY224" fmla="*/ 122626 h 1163932"/>
              <a:gd name="connsiteX225" fmla="*/ 2174180 w 12192000"/>
              <a:gd name="connsiteY225" fmla="*/ 117121 h 1163932"/>
              <a:gd name="connsiteX226" fmla="*/ 2214259 w 12192000"/>
              <a:gd name="connsiteY226" fmla="*/ 116974 h 1163932"/>
              <a:gd name="connsiteX227" fmla="*/ 2264911 w 12192000"/>
              <a:gd name="connsiteY227" fmla="*/ 108071 h 1163932"/>
              <a:gd name="connsiteX228" fmla="*/ 2298963 w 12192000"/>
              <a:gd name="connsiteY228" fmla="*/ 107788 h 1163932"/>
              <a:gd name="connsiteX229" fmla="*/ 2454058 w 12192000"/>
              <a:gd name="connsiteY229" fmla="*/ 73698 h 1163932"/>
              <a:gd name="connsiteX230" fmla="*/ 2534188 w 12192000"/>
              <a:gd name="connsiteY230" fmla="*/ 70162 h 1163932"/>
              <a:gd name="connsiteX231" fmla="*/ 2616912 w 12192000"/>
              <a:gd name="connsiteY231" fmla="*/ 51189 h 1163932"/>
              <a:gd name="connsiteX232" fmla="*/ 2698592 w 12192000"/>
              <a:gd name="connsiteY232" fmla="*/ 42305 h 1163932"/>
              <a:gd name="connsiteX233" fmla="*/ 2891953 w 12192000"/>
              <a:gd name="connsiteY233" fmla="*/ 34973 h 1163932"/>
              <a:gd name="connsiteX234" fmla="*/ 2955508 w 12192000"/>
              <a:gd name="connsiteY234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8929546 w 12192000"/>
              <a:gd name="connsiteY121" fmla="*/ 78543 h 1163932"/>
              <a:gd name="connsiteX122" fmla="*/ 9026654 w 12192000"/>
              <a:gd name="connsiteY122" fmla="*/ 99852 h 1163932"/>
              <a:gd name="connsiteX123" fmla="*/ 9040737 w 12192000"/>
              <a:gd name="connsiteY123" fmla="*/ 105786 h 1163932"/>
              <a:gd name="connsiteX124" fmla="*/ 9052026 w 12192000"/>
              <a:gd name="connsiteY124" fmla="*/ 115808 h 1163932"/>
              <a:gd name="connsiteX125" fmla="*/ 9203241 w 12192000"/>
              <a:gd name="connsiteY125" fmla="*/ 118145 h 1163932"/>
              <a:gd name="connsiteX126" fmla="*/ 9415584 w 12192000"/>
              <a:gd name="connsiteY126" fmla="*/ 163588 h 1163932"/>
              <a:gd name="connsiteX127" fmla="*/ 9505102 w 12192000"/>
              <a:gd name="connsiteY127" fmla="*/ 147474 h 1163932"/>
              <a:gd name="connsiteX128" fmla="*/ 9643040 w 12192000"/>
              <a:gd name="connsiteY128" fmla="*/ 164665 h 1163932"/>
              <a:gd name="connsiteX129" fmla="*/ 9762999 w 12192000"/>
              <a:gd name="connsiteY129" fmla="*/ 169055 h 1163932"/>
              <a:gd name="connsiteX130" fmla="*/ 9776183 w 12192000"/>
              <a:gd name="connsiteY130" fmla="*/ 168623 h 1163932"/>
              <a:gd name="connsiteX131" fmla="*/ 9780532 w 12192000"/>
              <a:gd name="connsiteY131" fmla="*/ 162255 h 1163932"/>
              <a:gd name="connsiteX132" fmla="*/ 9824924 w 12192000"/>
              <a:gd name="connsiteY132" fmla="*/ 158079 h 1163932"/>
              <a:gd name="connsiteX133" fmla="*/ 9910588 w 12192000"/>
              <a:gd name="connsiteY133" fmla="*/ 160759 h 1163932"/>
              <a:gd name="connsiteX134" fmla="*/ 9924173 w 12192000"/>
              <a:gd name="connsiteY134" fmla="*/ 165023 h 1163932"/>
              <a:gd name="connsiteX135" fmla="*/ 10010969 w 12192000"/>
              <a:gd name="connsiteY135" fmla="*/ 162234 h 1163932"/>
              <a:gd name="connsiteX136" fmla="*/ 10070699 w 12192000"/>
              <a:gd name="connsiteY136" fmla="*/ 164286 h 1163932"/>
              <a:gd name="connsiteX137" fmla="*/ 10083825 w 12192000"/>
              <a:gd name="connsiteY137" fmla="*/ 168444 h 1163932"/>
              <a:gd name="connsiteX138" fmla="*/ 10097932 w 12192000"/>
              <a:gd name="connsiteY138" fmla="*/ 161160 h 1163932"/>
              <a:gd name="connsiteX139" fmla="*/ 10101779 w 12192000"/>
              <a:gd name="connsiteY139" fmla="*/ 155488 h 1163932"/>
              <a:gd name="connsiteX140" fmla="*/ 10149437 w 12192000"/>
              <a:gd name="connsiteY140" fmla="*/ 158598 h 1163932"/>
              <a:gd name="connsiteX141" fmla="*/ 10155104 w 12192000"/>
              <a:gd name="connsiteY141" fmla="*/ 158045 h 1163932"/>
              <a:gd name="connsiteX142" fmla="*/ 10250982 w 12192000"/>
              <a:gd name="connsiteY142" fmla="*/ 135074 h 1163932"/>
              <a:gd name="connsiteX143" fmla="*/ 10343301 w 12192000"/>
              <a:gd name="connsiteY143" fmla="*/ 97316 h 1163932"/>
              <a:gd name="connsiteX144" fmla="*/ 10366625 w 12192000"/>
              <a:gd name="connsiteY144" fmla="*/ 85860 h 1163932"/>
              <a:gd name="connsiteX145" fmla="*/ 10433505 w 12192000"/>
              <a:gd name="connsiteY145" fmla="*/ 71432 h 1163932"/>
              <a:gd name="connsiteX146" fmla="*/ 10547510 w 12192000"/>
              <a:gd name="connsiteY146" fmla="*/ 53678 h 1163932"/>
              <a:gd name="connsiteX147" fmla="*/ 10588150 w 12192000"/>
              <a:gd name="connsiteY147" fmla="*/ 38719 h 1163932"/>
              <a:gd name="connsiteX148" fmla="*/ 10589457 w 12192000"/>
              <a:gd name="connsiteY148" fmla="*/ 31728 h 1163932"/>
              <a:gd name="connsiteX149" fmla="*/ 10699976 w 12192000"/>
              <a:gd name="connsiteY149" fmla="*/ 49777 h 1163932"/>
              <a:gd name="connsiteX150" fmla="*/ 10812237 w 12192000"/>
              <a:gd name="connsiteY150" fmla="*/ 52759 h 1163932"/>
              <a:gd name="connsiteX151" fmla="*/ 10869837 w 12192000"/>
              <a:gd name="connsiteY151" fmla="*/ 72227 h 1163932"/>
              <a:gd name="connsiteX152" fmla="*/ 10881770 w 12192000"/>
              <a:gd name="connsiteY152" fmla="*/ 80104 h 1163932"/>
              <a:gd name="connsiteX153" fmla="*/ 10896899 w 12192000"/>
              <a:gd name="connsiteY153" fmla="*/ 77163 h 1163932"/>
              <a:gd name="connsiteX154" fmla="*/ 10901748 w 12192000"/>
              <a:gd name="connsiteY154" fmla="*/ 72784 h 1163932"/>
              <a:gd name="connsiteX155" fmla="*/ 10947419 w 12192000"/>
              <a:gd name="connsiteY155" fmla="*/ 89748 h 1163932"/>
              <a:gd name="connsiteX156" fmla="*/ 10953034 w 12192000"/>
              <a:gd name="connsiteY156" fmla="*/ 90870 h 1163932"/>
              <a:gd name="connsiteX157" fmla="*/ 10992070 w 12192000"/>
              <a:gd name="connsiteY157" fmla="*/ 95273 h 1163932"/>
              <a:gd name="connsiteX158" fmla="*/ 11112372 w 12192000"/>
              <a:gd name="connsiteY158" fmla="*/ 88679 h 1163932"/>
              <a:gd name="connsiteX159" fmla="*/ 11147719 w 12192000"/>
              <a:gd name="connsiteY159" fmla="*/ 86992 h 1163932"/>
              <a:gd name="connsiteX160" fmla="*/ 11172617 w 12192000"/>
              <a:gd name="connsiteY160" fmla="*/ 82697 h 1163932"/>
              <a:gd name="connsiteX161" fmla="*/ 11240397 w 12192000"/>
              <a:gd name="connsiteY161" fmla="*/ 88262 h 1163932"/>
              <a:gd name="connsiteX162" fmla="*/ 11270034 w 12192000"/>
              <a:gd name="connsiteY162" fmla="*/ 98379 h 1163932"/>
              <a:gd name="connsiteX163" fmla="*/ 11293091 w 12192000"/>
              <a:gd name="connsiteY163" fmla="*/ 98474 h 1163932"/>
              <a:gd name="connsiteX164" fmla="*/ 11310949 w 12192000"/>
              <a:gd name="connsiteY164" fmla="*/ 104274 h 1163932"/>
              <a:gd name="connsiteX165" fmla="*/ 11345279 w 12192000"/>
              <a:gd name="connsiteY165" fmla="*/ 101883 h 1163932"/>
              <a:gd name="connsiteX166" fmla="*/ 11354597 w 12192000"/>
              <a:gd name="connsiteY166" fmla="*/ 104385 h 1163932"/>
              <a:gd name="connsiteX167" fmla="*/ 11367725 w 12192000"/>
              <a:gd name="connsiteY167" fmla="*/ 104431 h 1163932"/>
              <a:gd name="connsiteX168" fmla="*/ 11399832 w 12192000"/>
              <a:gd name="connsiteY168" fmla="*/ 117048 h 1163932"/>
              <a:gd name="connsiteX169" fmla="*/ 11487595 w 12192000"/>
              <a:gd name="connsiteY169" fmla="*/ 158754 h 1163932"/>
              <a:gd name="connsiteX170" fmla="*/ 11590850 w 12192000"/>
              <a:gd name="connsiteY170" fmla="*/ 244984 h 1163932"/>
              <a:gd name="connsiteX171" fmla="*/ 11736204 w 12192000"/>
              <a:gd name="connsiteY171" fmla="*/ 283941 h 1163932"/>
              <a:gd name="connsiteX172" fmla="*/ 11760331 w 12192000"/>
              <a:gd name="connsiteY172" fmla="*/ 298368 h 1163932"/>
              <a:gd name="connsiteX173" fmla="*/ 11819139 w 12192000"/>
              <a:gd name="connsiteY173" fmla="*/ 310575 h 1163932"/>
              <a:gd name="connsiteX174" fmla="*/ 11821967 w 12192000"/>
              <a:gd name="connsiteY174" fmla="*/ 312222 h 1163932"/>
              <a:gd name="connsiteX175" fmla="*/ 11847125 w 12192000"/>
              <a:gd name="connsiteY175" fmla="*/ 303833 h 1163932"/>
              <a:gd name="connsiteX176" fmla="*/ 11980134 w 12192000"/>
              <a:gd name="connsiteY176" fmla="*/ 328343 h 1163932"/>
              <a:gd name="connsiteX177" fmla="*/ 12174576 w 12192000"/>
              <a:gd name="connsiteY177" fmla="*/ 382540 h 1163932"/>
              <a:gd name="connsiteX178" fmla="*/ 12192000 w 12192000"/>
              <a:gd name="connsiteY178" fmla="*/ 385665 h 1163932"/>
              <a:gd name="connsiteX179" fmla="*/ 12192000 w 12192000"/>
              <a:gd name="connsiteY179" fmla="*/ 1163932 h 1163932"/>
              <a:gd name="connsiteX180" fmla="*/ 0 w 12192000"/>
              <a:gd name="connsiteY180" fmla="*/ 1163932 h 1163932"/>
              <a:gd name="connsiteX181" fmla="*/ 0 w 12192000"/>
              <a:gd name="connsiteY181" fmla="*/ 489977 h 1163932"/>
              <a:gd name="connsiteX182" fmla="*/ 5331 w 12192000"/>
              <a:gd name="connsiteY182" fmla="*/ 489229 h 1163932"/>
              <a:gd name="connsiteX183" fmla="*/ 39902 w 12192000"/>
              <a:gd name="connsiteY183" fmla="*/ 478716 h 1163932"/>
              <a:gd name="connsiteX184" fmla="*/ 117880 w 12192000"/>
              <a:gd name="connsiteY184" fmla="*/ 427388 h 1163932"/>
              <a:gd name="connsiteX185" fmla="*/ 238140 w 12192000"/>
              <a:gd name="connsiteY185" fmla="*/ 385729 h 1163932"/>
              <a:gd name="connsiteX186" fmla="*/ 249589 w 12192000"/>
              <a:gd name="connsiteY186" fmla="*/ 385949 h 1163932"/>
              <a:gd name="connsiteX187" fmla="*/ 296963 w 12192000"/>
              <a:gd name="connsiteY187" fmla="*/ 362534 h 1163932"/>
              <a:gd name="connsiteX188" fmla="*/ 339235 w 12192000"/>
              <a:gd name="connsiteY188" fmla="*/ 330857 h 1163932"/>
              <a:gd name="connsiteX189" fmla="*/ 447152 w 12192000"/>
              <a:gd name="connsiteY189" fmla="*/ 333855 h 1163932"/>
              <a:gd name="connsiteX190" fmla="*/ 475247 w 12192000"/>
              <a:gd name="connsiteY190" fmla="*/ 343146 h 1163932"/>
              <a:gd name="connsiteX191" fmla="*/ 477967 w 12192000"/>
              <a:gd name="connsiteY191" fmla="*/ 344392 h 1163932"/>
              <a:gd name="connsiteX192" fmla="*/ 527683 w 12192000"/>
              <a:gd name="connsiteY192" fmla="*/ 339655 h 1163932"/>
              <a:gd name="connsiteX193" fmla="*/ 703732 w 12192000"/>
              <a:gd name="connsiteY193" fmla="*/ 323031 h 1163932"/>
              <a:gd name="connsiteX194" fmla="*/ 853391 w 12192000"/>
              <a:gd name="connsiteY194" fmla="*/ 310023 h 1163932"/>
              <a:gd name="connsiteX195" fmla="*/ 925332 w 12192000"/>
              <a:gd name="connsiteY195" fmla="*/ 305118 h 1163932"/>
              <a:gd name="connsiteX196" fmla="*/ 941286 w 12192000"/>
              <a:gd name="connsiteY196" fmla="*/ 295364 h 1163932"/>
              <a:gd name="connsiteX197" fmla="*/ 950845 w 12192000"/>
              <a:gd name="connsiteY197" fmla="*/ 293027 h 1163932"/>
              <a:gd name="connsiteX198" fmla="*/ 953292 w 12192000"/>
              <a:gd name="connsiteY198" fmla="*/ 287324 h 1163932"/>
              <a:gd name="connsiteX199" fmla="*/ 967499 w 12192000"/>
              <a:gd name="connsiteY199" fmla="*/ 280192 h 1163932"/>
              <a:gd name="connsiteX200" fmla="*/ 985161 w 12192000"/>
              <a:gd name="connsiteY200" fmla="*/ 277297 h 1163932"/>
              <a:gd name="connsiteX201" fmla="*/ 1069267 w 12192000"/>
              <a:gd name="connsiteY201" fmla="*/ 269198 h 1163932"/>
              <a:gd name="connsiteX202" fmla="*/ 1138407 w 12192000"/>
              <a:gd name="connsiteY202" fmla="*/ 252999 h 1163932"/>
              <a:gd name="connsiteX203" fmla="*/ 1164931 w 12192000"/>
              <a:gd name="connsiteY203" fmla="*/ 245054 h 1163932"/>
              <a:gd name="connsiteX204" fmla="*/ 1211622 w 12192000"/>
              <a:gd name="connsiteY204" fmla="*/ 227108 h 1163932"/>
              <a:gd name="connsiteX205" fmla="*/ 1274567 w 12192000"/>
              <a:gd name="connsiteY205" fmla="*/ 209812 h 1163932"/>
              <a:gd name="connsiteX206" fmla="*/ 1325029 w 12192000"/>
              <a:gd name="connsiteY206" fmla="*/ 214369 h 1163932"/>
              <a:gd name="connsiteX207" fmla="*/ 1356805 w 12192000"/>
              <a:gd name="connsiteY207" fmla="*/ 210054 h 1163932"/>
              <a:gd name="connsiteX208" fmla="*/ 1468752 w 12192000"/>
              <a:gd name="connsiteY208" fmla="*/ 221036 h 1163932"/>
              <a:gd name="connsiteX209" fmla="*/ 1650750 w 12192000"/>
              <a:gd name="connsiteY209" fmla="*/ 171522 h 1163932"/>
              <a:gd name="connsiteX210" fmla="*/ 1655056 w 12192000"/>
              <a:gd name="connsiteY210" fmla="*/ 178538 h 1163932"/>
              <a:gd name="connsiteX211" fmla="*/ 1683220 w 12192000"/>
              <a:gd name="connsiteY211" fmla="*/ 176084 h 1163932"/>
              <a:gd name="connsiteX212" fmla="*/ 1685599 w 12192000"/>
              <a:gd name="connsiteY212" fmla="*/ 171820 h 1163932"/>
              <a:gd name="connsiteX213" fmla="*/ 1689230 w 12192000"/>
              <a:gd name="connsiteY213" fmla="*/ 171091 h 1163932"/>
              <a:gd name="connsiteX214" fmla="*/ 1691052 w 12192000"/>
              <a:gd name="connsiteY214" fmla="*/ 175010 h 1163932"/>
              <a:gd name="connsiteX215" fmla="*/ 1735783 w 12192000"/>
              <a:gd name="connsiteY215" fmla="*/ 183832 h 1163932"/>
              <a:gd name="connsiteX216" fmla="*/ 1797102 w 12192000"/>
              <a:gd name="connsiteY216" fmla="*/ 188721 h 1163932"/>
              <a:gd name="connsiteX217" fmla="*/ 1845638 w 12192000"/>
              <a:gd name="connsiteY217" fmla="*/ 170206 h 1163932"/>
              <a:gd name="connsiteX218" fmla="*/ 1848980 w 12192000"/>
              <a:gd name="connsiteY218" fmla="*/ 173948 h 1163932"/>
              <a:gd name="connsiteX219" fmla="*/ 1880587 w 12192000"/>
              <a:gd name="connsiteY219" fmla="*/ 171938 h 1163932"/>
              <a:gd name="connsiteX220" fmla="*/ 1995803 w 12192000"/>
              <a:gd name="connsiteY220" fmla="*/ 138279 h 1163932"/>
              <a:gd name="connsiteX221" fmla="*/ 2057448 w 12192000"/>
              <a:gd name="connsiteY221" fmla="*/ 135082 h 1163932"/>
              <a:gd name="connsiteX222" fmla="*/ 2119088 w 12192000"/>
              <a:gd name="connsiteY222" fmla="*/ 119940 h 1163932"/>
              <a:gd name="connsiteX223" fmla="*/ 2138831 w 12192000"/>
              <a:gd name="connsiteY223" fmla="*/ 122626 h 1163932"/>
              <a:gd name="connsiteX224" fmla="*/ 2174180 w 12192000"/>
              <a:gd name="connsiteY224" fmla="*/ 117121 h 1163932"/>
              <a:gd name="connsiteX225" fmla="*/ 2214259 w 12192000"/>
              <a:gd name="connsiteY225" fmla="*/ 116974 h 1163932"/>
              <a:gd name="connsiteX226" fmla="*/ 2264911 w 12192000"/>
              <a:gd name="connsiteY226" fmla="*/ 108071 h 1163932"/>
              <a:gd name="connsiteX227" fmla="*/ 2298963 w 12192000"/>
              <a:gd name="connsiteY227" fmla="*/ 107788 h 1163932"/>
              <a:gd name="connsiteX228" fmla="*/ 2454058 w 12192000"/>
              <a:gd name="connsiteY228" fmla="*/ 73698 h 1163932"/>
              <a:gd name="connsiteX229" fmla="*/ 2534188 w 12192000"/>
              <a:gd name="connsiteY229" fmla="*/ 70162 h 1163932"/>
              <a:gd name="connsiteX230" fmla="*/ 2616912 w 12192000"/>
              <a:gd name="connsiteY230" fmla="*/ 51189 h 1163932"/>
              <a:gd name="connsiteX231" fmla="*/ 2698592 w 12192000"/>
              <a:gd name="connsiteY231" fmla="*/ 42305 h 1163932"/>
              <a:gd name="connsiteX232" fmla="*/ 2891953 w 12192000"/>
              <a:gd name="connsiteY232" fmla="*/ 34973 h 1163932"/>
              <a:gd name="connsiteX233" fmla="*/ 2955508 w 12192000"/>
              <a:gd name="connsiteY233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8929546 w 12192000"/>
              <a:gd name="connsiteY121" fmla="*/ 78543 h 1163932"/>
              <a:gd name="connsiteX122" fmla="*/ 9026654 w 12192000"/>
              <a:gd name="connsiteY122" fmla="*/ 99852 h 1163932"/>
              <a:gd name="connsiteX123" fmla="*/ 9040737 w 12192000"/>
              <a:gd name="connsiteY123" fmla="*/ 105786 h 1163932"/>
              <a:gd name="connsiteX124" fmla="*/ 9052026 w 12192000"/>
              <a:gd name="connsiteY124" fmla="*/ 115808 h 1163932"/>
              <a:gd name="connsiteX125" fmla="*/ 9203241 w 12192000"/>
              <a:gd name="connsiteY125" fmla="*/ 118145 h 1163932"/>
              <a:gd name="connsiteX126" fmla="*/ 9415584 w 12192000"/>
              <a:gd name="connsiteY126" fmla="*/ 163588 h 1163932"/>
              <a:gd name="connsiteX127" fmla="*/ 9505102 w 12192000"/>
              <a:gd name="connsiteY127" fmla="*/ 147474 h 1163932"/>
              <a:gd name="connsiteX128" fmla="*/ 9643040 w 12192000"/>
              <a:gd name="connsiteY128" fmla="*/ 164665 h 1163932"/>
              <a:gd name="connsiteX129" fmla="*/ 9762999 w 12192000"/>
              <a:gd name="connsiteY129" fmla="*/ 169055 h 1163932"/>
              <a:gd name="connsiteX130" fmla="*/ 9776183 w 12192000"/>
              <a:gd name="connsiteY130" fmla="*/ 168623 h 1163932"/>
              <a:gd name="connsiteX131" fmla="*/ 9780532 w 12192000"/>
              <a:gd name="connsiteY131" fmla="*/ 162255 h 1163932"/>
              <a:gd name="connsiteX132" fmla="*/ 9824924 w 12192000"/>
              <a:gd name="connsiteY132" fmla="*/ 158079 h 1163932"/>
              <a:gd name="connsiteX133" fmla="*/ 9910588 w 12192000"/>
              <a:gd name="connsiteY133" fmla="*/ 160759 h 1163932"/>
              <a:gd name="connsiteX134" fmla="*/ 9924173 w 12192000"/>
              <a:gd name="connsiteY134" fmla="*/ 165023 h 1163932"/>
              <a:gd name="connsiteX135" fmla="*/ 10010969 w 12192000"/>
              <a:gd name="connsiteY135" fmla="*/ 162234 h 1163932"/>
              <a:gd name="connsiteX136" fmla="*/ 10070699 w 12192000"/>
              <a:gd name="connsiteY136" fmla="*/ 164286 h 1163932"/>
              <a:gd name="connsiteX137" fmla="*/ 10083825 w 12192000"/>
              <a:gd name="connsiteY137" fmla="*/ 168444 h 1163932"/>
              <a:gd name="connsiteX138" fmla="*/ 10097932 w 12192000"/>
              <a:gd name="connsiteY138" fmla="*/ 161160 h 1163932"/>
              <a:gd name="connsiteX139" fmla="*/ 10101779 w 12192000"/>
              <a:gd name="connsiteY139" fmla="*/ 155488 h 1163932"/>
              <a:gd name="connsiteX140" fmla="*/ 10149437 w 12192000"/>
              <a:gd name="connsiteY140" fmla="*/ 158598 h 1163932"/>
              <a:gd name="connsiteX141" fmla="*/ 10155104 w 12192000"/>
              <a:gd name="connsiteY141" fmla="*/ 158045 h 1163932"/>
              <a:gd name="connsiteX142" fmla="*/ 10250982 w 12192000"/>
              <a:gd name="connsiteY142" fmla="*/ 135074 h 1163932"/>
              <a:gd name="connsiteX143" fmla="*/ 10343301 w 12192000"/>
              <a:gd name="connsiteY143" fmla="*/ 97316 h 1163932"/>
              <a:gd name="connsiteX144" fmla="*/ 10366625 w 12192000"/>
              <a:gd name="connsiteY144" fmla="*/ 85860 h 1163932"/>
              <a:gd name="connsiteX145" fmla="*/ 10433505 w 12192000"/>
              <a:gd name="connsiteY145" fmla="*/ 71432 h 1163932"/>
              <a:gd name="connsiteX146" fmla="*/ 10547510 w 12192000"/>
              <a:gd name="connsiteY146" fmla="*/ 53678 h 1163932"/>
              <a:gd name="connsiteX147" fmla="*/ 10588150 w 12192000"/>
              <a:gd name="connsiteY147" fmla="*/ 38719 h 1163932"/>
              <a:gd name="connsiteX148" fmla="*/ 10589457 w 12192000"/>
              <a:gd name="connsiteY148" fmla="*/ 31728 h 1163932"/>
              <a:gd name="connsiteX149" fmla="*/ 10699976 w 12192000"/>
              <a:gd name="connsiteY149" fmla="*/ 49777 h 1163932"/>
              <a:gd name="connsiteX150" fmla="*/ 10812237 w 12192000"/>
              <a:gd name="connsiteY150" fmla="*/ 52759 h 1163932"/>
              <a:gd name="connsiteX151" fmla="*/ 10869837 w 12192000"/>
              <a:gd name="connsiteY151" fmla="*/ 72227 h 1163932"/>
              <a:gd name="connsiteX152" fmla="*/ 10881770 w 12192000"/>
              <a:gd name="connsiteY152" fmla="*/ 80104 h 1163932"/>
              <a:gd name="connsiteX153" fmla="*/ 10896899 w 12192000"/>
              <a:gd name="connsiteY153" fmla="*/ 77163 h 1163932"/>
              <a:gd name="connsiteX154" fmla="*/ 10901748 w 12192000"/>
              <a:gd name="connsiteY154" fmla="*/ 72784 h 1163932"/>
              <a:gd name="connsiteX155" fmla="*/ 10947419 w 12192000"/>
              <a:gd name="connsiteY155" fmla="*/ 89748 h 1163932"/>
              <a:gd name="connsiteX156" fmla="*/ 10953034 w 12192000"/>
              <a:gd name="connsiteY156" fmla="*/ 90870 h 1163932"/>
              <a:gd name="connsiteX157" fmla="*/ 10992070 w 12192000"/>
              <a:gd name="connsiteY157" fmla="*/ 95273 h 1163932"/>
              <a:gd name="connsiteX158" fmla="*/ 11112372 w 12192000"/>
              <a:gd name="connsiteY158" fmla="*/ 88679 h 1163932"/>
              <a:gd name="connsiteX159" fmla="*/ 11147719 w 12192000"/>
              <a:gd name="connsiteY159" fmla="*/ 86992 h 1163932"/>
              <a:gd name="connsiteX160" fmla="*/ 11172617 w 12192000"/>
              <a:gd name="connsiteY160" fmla="*/ 82697 h 1163932"/>
              <a:gd name="connsiteX161" fmla="*/ 11240397 w 12192000"/>
              <a:gd name="connsiteY161" fmla="*/ 88262 h 1163932"/>
              <a:gd name="connsiteX162" fmla="*/ 11270034 w 12192000"/>
              <a:gd name="connsiteY162" fmla="*/ 98379 h 1163932"/>
              <a:gd name="connsiteX163" fmla="*/ 11293091 w 12192000"/>
              <a:gd name="connsiteY163" fmla="*/ 98474 h 1163932"/>
              <a:gd name="connsiteX164" fmla="*/ 11310949 w 12192000"/>
              <a:gd name="connsiteY164" fmla="*/ 104274 h 1163932"/>
              <a:gd name="connsiteX165" fmla="*/ 11345279 w 12192000"/>
              <a:gd name="connsiteY165" fmla="*/ 101883 h 1163932"/>
              <a:gd name="connsiteX166" fmla="*/ 11354597 w 12192000"/>
              <a:gd name="connsiteY166" fmla="*/ 104385 h 1163932"/>
              <a:gd name="connsiteX167" fmla="*/ 11367725 w 12192000"/>
              <a:gd name="connsiteY167" fmla="*/ 104431 h 1163932"/>
              <a:gd name="connsiteX168" fmla="*/ 11399832 w 12192000"/>
              <a:gd name="connsiteY168" fmla="*/ 117048 h 1163932"/>
              <a:gd name="connsiteX169" fmla="*/ 11487595 w 12192000"/>
              <a:gd name="connsiteY169" fmla="*/ 158754 h 1163932"/>
              <a:gd name="connsiteX170" fmla="*/ 11590850 w 12192000"/>
              <a:gd name="connsiteY170" fmla="*/ 244984 h 1163932"/>
              <a:gd name="connsiteX171" fmla="*/ 11736204 w 12192000"/>
              <a:gd name="connsiteY171" fmla="*/ 283941 h 1163932"/>
              <a:gd name="connsiteX172" fmla="*/ 11760331 w 12192000"/>
              <a:gd name="connsiteY172" fmla="*/ 298368 h 1163932"/>
              <a:gd name="connsiteX173" fmla="*/ 11819139 w 12192000"/>
              <a:gd name="connsiteY173" fmla="*/ 310575 h 1163932"/>
              <a:gd name="connsiteX174" fmla="*/ 11821967 w 12192000"/>
              <a:gd name="connsiteY174" fmla="*/ 312222 h 1163932"/>
              <a:gd name="connsiteX175" fmla="*/ 11847125 w 12192000"/>
              <a:gd name="connsiteY175" fmla="*/ 303833 h 1163932"/>
              <a:gd name="connsiteX176" fmla="*/ 11980134 w 12192000"/>
              <a:gd name="connsiteY176" fmla="*/ 328343 h 1163932"/>
              <a:gd name="connsiteX177" fmla="*/ 12174576 w 12192000"/>
              <a:gd name="connsiteY177" fmla="*/ 382540 h 1163932"/>
              <a:gd name="connsiteX178" fmla="*/ 12192000 w 12192000"/>
              <a:gd name="connsiteY178" fmla="*/ 385665 h 1163932"/>
              <a:gd name="connsiteX179" fmla="*/ 12192000 w 12192000"/>
              <a:gd name="connsiteY179" fmla="*/ 1163932 h 1163932"/>
              <a:gd name="connsiteX180" fmla="*/ 0 w 12192000"/>
              <a:gd name="connsiteY180" fmla="*/ 1163932 h 1163932"/>
              <a:gd name="connsiteX181" fmla="*/ 0 w 12192000"/>
              <a:gd name="connsiteY181" fmla="*/ 489977 h 1163932"/>
              <a:gd name="connsiteX182" fmla="*/ 5331 w 12192000"/>
              <a:gd name="connsiteY182" fmla="*/ 489229 h 1163932"/>
              <a:gd name="connsiteX183" fmla="*/ 39902 w 12192000"/>
              <a:gd name="connsiteY183" fmla="*/ 478716 h 1163932"/>
              <a:gd name="connsiteX184" fmla="*/ 117880 w 12192000"/>
              <a:gd name="connsiteY184" fmla="*/ 427388 h 1163932"/>
              <a:gd name="connsiteX185" fmla="*/ 238140 w 12192000"/>
              <a:gd name="connsiteY185" fmla="*/ 385729 h 1163932"/>
              <a:gd name="connsiteX186" fmla="*/ 249589 w 12192000"/>
              <a:gd name="connsiteY186" fmla="*/ 385949 h 1163932"/>
              <a:gd name="connsiteX187" fmla="*/ 296963 w 12192000"/>
              <a:gd name="connsiteY187" fmla="*/ 362534 h 1163932"/>
              <a:gd name="connsiteX188" fmla="*/ 339235 w 12192000"/>
              <a:gd name="connsiteY188" fmla="*/ 330857 h 1163932"/>
              <a:gd name="connsiteX189" fmla="*/ 447152 w 12192000"/>
              <a:gd name="connsiteY189" fmla="*/ 333855 h 1163932"/>
              <a:gd name="connsiteX190" fmla="*/ 475247 w 12192000"/>
              <a:gd name="connsiteY190" fmla="*/ 343146 h 1163932"/>
              <a:gd name="connsiteX191" fmla="*/ 477967 w 12192000"/>
              <a:gd name="connsiteY191" fmla="*/ 344392 h 1163932"/>
              <a:gd name="connsiteX192" fmla="*/ 527683 w 12192000"/>
              <a:gd name="connsiteY192" fmla="*/ 339655 h 1163932"/>
              <a:gd name="connsiteX193" fmla="*/ 703732 w 12192000"/>
              <a:gd name="connsiteY193" fmla="*/ 323031 h 1163932"/>
              <a:gd name="connsiteX194" fmla="*/ 853391 w 12192000"/>
              <a:gd name="connsiteY194" fmla="*/ 310023 h 1163932"/>
              <a:gd name="connsiteX195" fmla="*/ 925332 w 12192000"/>
              <a:gd name="connsiteY195" fmla="*/ 305118 h 1163932"/>
              <a:gd name="connsiteX196" fmla="*/ 941286 w 12192000"/>
              <a:gd name="connsiteY196" fmla="*/ 295364 h 1163932"/>
              <a:gd name="connsiteX197" fmla="*/ 950845 w 12192000"/>
              <a:gd name="connsiteY197" fmla="*/ 293027 h 1163932"/>
              <a:gd name="connsiteX198" fmla="*/ 953292 w 12192000"/>
              <a:gd name="connsiteY198" fmla="*/ 287324 h 1163932"/>
              <a:gd name="connsiteX199" fmla="*/ 967499 w 12192000"/>
              <a:gd name="connsiteY199" fmla="*/ 280192 h 1163932"/>
              <a:gd name="connsiteX200" fmla="*/ 985161 w 12192000"/>
              <a:gd name="connsiteY200" fmla="*/ 277297 h 1163932"/>
              <a:gd name="connsiteX201" fmla="*/ 1069267 w 12192000"/>
              <a:gd name="connsiteY201" fmla="*/ 269198 h 1163932"/>
              <a:gd name="connsiteX202" fmla="*/ 1138407 w 12192000"/>
              <a:gd name="connsiteY202" fmla="*/ 252999 h 1163932"/>
              <a:gd name="connsiteX203" fmla="*/ 1164931 w 12192000"/>
              <a:gd name="connsiteY203" fmla="*/ 245054 h 1163932"/>
              <a:gd name="connsiteX204" fmla="*/ 1211622 w 12192000"/>
              <a:gd name="connsiteY204" fmla="*/ 227108 h 1163932"/>
              <a:gd name="connsiteX205" fmla="*/ 1274567 w 12192000"/>
              <a:gd name="connsiteY205" fmla="*/ 209812 h 1163932"/>
              <a:gd name="connsiteX206" fmla="*/ 1325029 w 12192000"/>
              <a:gd name="connsiteY206" fmla="*/ 214369 h 1163932"/>
              <a:gd name="connsiteX207" fmla="*/ 1356805 w 12192000"/>
              <a:gd name="connsiteY207" fmla="*/ 210054 h 1163932"/>
              <a:gd name="connsiteX208" fmla="*/ 1468752 w 12192000"/>
              <a:gd name="connsiteY208" fmla="*/ 221036 h 1163932"/>
              <a:gd name="connsiteX209" fmla="*/ 1650750 w 12192000"/>
              <a:gd name="connsiteY209" fmla="*/ 171522 h 1163932"/>
              <a:gd name="connsiteX210" fmla="*/ 1655056 w 12192000"/>
              <a:gd name="connsiteY210" fmla="*/ 178538 h 1163932"/>
              <a:gd name="connsiteX211" fmla="*/ 1683220 w 12192000"/>
              <a:gd name="connsiteY211" fmla="*/ 176084 h 1163932"/>
              <a:gd name="connsiteX212" fmla="*/ 1685599 w 12192000"/>
              <a:gd name="connsiteY212" fmla="*/ 171820 h 1163932"/>
              <a:gd name="connsiteX213" fmla="*/ 1689230 w 12192000"/>
              <a:gd name="connsiteY213" fmla="*/ 171091 h 1163932"/>
              <a:gd name="connsiteX214" fmla="*/ 1691052 w 12192000"/>
              <a:gd name="connsiteY214" fmla="*/ 175010 h 1163932"/>
              <a:gd name="connsiteX215" fmla="*/ 1735783 w 12192000"/>
              <a:gd name="connsiteY215" fmla="*/ 183832 h 1163932"/>
              <a:gd name="connsiteX216" fmla="*/ 1797102 w 12192000"/>
              <a:gd name="connsiteY216" fmla="*/ 188721 h 1163932"/>
              <a:gd name="connsiteX217" fmla="*/ 1845638 w 12192000"/>
              <a:gd name="connsiteY217" fmla="*/ 170206 h 1163932"/>
              <a:gd name="connsiteX218" fmla="*/ 1848980 w 12192000"/>
              <a:gd name="connsiteY218" fmla="*/ 173948 h 1163932"/>
              <a:gd name="connsiteX219" fmla="*/ 1880587 w 12192000"/>
              <a:gd name="connsiteY219" fmla="*/ 171938 h 1163932"/>
              <a:gd name="connsiteX220" fmla="*/ 1995803 w 12192000"/>
              <a:gd name="connsiteY220" fmla="*/ 138279 h 1163932"/>
              <a:gd name="connsiteX221" fmla="*/ 2057448 w 12192000"/>
              <a:gd name="connsiteY221" fmla="*/ 135082 h 1163932"/>
              <a:gd name="connsiteX222" fmla="*/ 2119088 w 12192000"/>
              <a:gd name="connsiteY222" fmla="*/ 119940 h 1163932"/>
              <a:gd name="connsiteX223" fmla="*/ 2138831 w 12192000"/>
              <a:gd name="connsiteY223" fmla="*/ 122626 h 1163932"/>
              <a:gd name="connsiteX224" fmla="*/ 2174180 w 12192000"/>
              <a:gd name="connsiteY224" fmla="*/ 117121 h 1163932"/>
              <a:gd name="connsiteX225" fmla="*/ 2214259 w 12192000"/>
              <a:gd name="connsiteY225" fmla="*/ 116974 h 1163932"/>
              <a:gd name="connsiteX226" fmla="*/ 2264911 w 12192000"/>
              <a:gd name="connsiteY226" fmla="*/ 108071 h 1163932"/>
              <a:gd name="connsiteX227" fmla="*/ 2298963 w 12192000"/>
              <a:gd name="connsiteY227" fmla="*/ 107788 h 1163932"/>
              <a:gd name="connsiteX228" fmla="*/ 2454058 w 12192000"/>
              <a:gd name="connsiteY228" fmla="*/ 73698 h 1163932"/>
              <a:gd name="connsiteX229" fmla="*/ 2534188 w 12192000"/>
              <a:gd name="connsiteY229" fmla="*/ 70162 h 1163932"/>
              <a:gd name="connsiteX230" fmla="*/ 2616912 w 12192000"/>
              <a:gd name="connsiteY230" fmla="*/ 51189 h 1163932"/>
              <a:gd name="connsiteX231" fmla="*/ 2698592 w 12192000"/>
              <a:gd name="connsiteY231" fmla="*/ 42305 h 1163932"/>
              <a:gd name="connsiteX232" fmla="*/ 2891953 w 12192000"/>
              <a:gd name="connsiteY232" fmla="*/ 34973 h 1163932"/>
              <a:gd name="connsiteX233" fmla="*/ 2955508 w 12192000"/>
              <a:gd name="connsiteY233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40737 w 12192000"/>
              <a:gd name="connsiteY122" fmla="*/ 105786 h 1163932"/>
              <a:gd name="connsiteX123" fmla="*/ 9052026 w 12192000"/>
              <a:gd name="connsiteY123" fmla="*/ 115808 h 1163932"/>
              <a:gd name="connsiteX124" fmla="*/ 9203241 w 12192000"/>
              <a:gd name="connsiteY124" fmla="*/ 118145 h 1163932"/>
              <a:gd name="connsiteX125" fmla="*/ 9415584 w 12192000"/>
              <a:gd name="connsiteY125" fmla="*/ 163588 h 1163932"/>
              <a:gd name="connsiteX126" fmla="*/ 9505102 w 12192000"/>
              <a:gd name="connsiteY126" fmla="*/ 147474 h 1163932"/>
              <a:gd name="connsiteX127" fmla="*/ 9643040 w 12192000"/>
              <a:gd name="connsiteY127" fmla="*/ 164665 h 1163932"/>
              <a:gd name="connsiteX128" fmla="*/ 9762999 w 12192000"/>
              <a:gd name="connsiteY128" fmla="*/ 169055 h 1163932"/>
              <a:gd name="connsiteX129" fmla="*/ 9776183 w 12192000"/>
              <a:gd name="connsiteY129" fmla="*/ 168623 h 1163932"/>
              <a:gd name="connsiteX130" fmla="*/ 9780532 w 12192000"/>
              <a:gd name="connsiteY130" fmla="*/ 162255 h 1163932"/>
              <a:gd name="connsiteX131" fmla="*/ 9824924 w 12192000"/>
              <a:gd name="connsiteY131" fmla="*/ 158079 h 1163932"/>
              <a:gd name="connsiteX132" fmla="*/ 9910588 w 12192000"/>
              <a:gd name="connsiteY132" fmla="*/ 160759 h 1163932"/>
              <a:gd name="connsiteX133" fmla="*/ 9924173 w 12192000"/>
              <a:gd name="connsiteY133" fmla="*/ 165023 h 1163932"/>
              <a:gd name="connsiteX134" fmla="*/ 10010969 w 12192000"/>
              <a:gd name="connsiteY134" fmla="*/ 162234 h 1163932"/>
              <a:gd name="connsiteX135" fmla="*/ 10070699 w 12192000"/>
              <a:gd name="connsiteY135" fmla="*/ 164286 h 1163932"/>
              <a:gd name="connsiteX136" fmla="*/ 10083825 w 12192000"/>
              <a:gd name="connsiteY136" fmla="*/ 168444 h 1163932"/>
              <a:gd name="connsiteX137" fmla="*/ 10097932 w 12192000"/>
              <a:gd name="connsiteY137" fmla="*/ 161160 h 1163932"/>
              <a:gd name="connsiteX138" fmla="*/ 10101779 w 12192000"/>
              <a:gd name="connsiteY138" fmla="*/ 155488 h 1163932"/>
              <a:gd name="connsiteX139" fmla="*/ 10149437 w 12192000"/>
              <a:gd name="connsiteY139" fmla="*/ 158598 h 1163932"/>
              <a:gd name="connsiteX140" fmla="*/ 10155104 w 12192000"/>
              <a:gd name="connsiteY140" fmla="*/ 158045 h 1163932"/>
              <a:gd name="connsiteX141" fmla="*/ 10250982 w 12192000"/>
              <a:gd name="connsiteY141" fmla="*/ 135074 h 1163932"/>
              <a:gd name="connsiteX142" fmla="*/ 10343301 w 12192000"/>
              <a:gd name="connsiteY142" fmla="*/ 97316 h 1163932"/>
              <a:gd name="connsiteX143" fmla="*/ 10366625 w 12192000"/>
              <a:gd name="connsiteY143" fmla="*/ 85860 h 1163932"/>
              <a:gd name="connsiteX144" fmla="*/ 10433505 w 12192000"/>
              <a:gd name="connsiteY144" fmla="*/ 71432 h 1163932"/>
              <a:gd name="connsiteX145" fmla="*/ 10547510 w 12192000"/>
              <a:gd name="connsiteY145" fmla="*/ 53678 h 1163932"/>
              <a:gd name="connsiteX146" fmla="*/ 10588150 w 12192000"/>
              <a:gd name="connsiteY146" fmla="*/ 38719 h 1163932"/>
              <a:gd name="connsiteX147" fmla="*/ 10589457 w 12192000"/>
              <a:gd name="connsiteY147" fmla="*/ 31728 h 1163932"/>
              <a:gd name="connsiteX148" fmla="*/ 10699976 w 12192000"/>
              <a:gd name="connsiteY148" fmla="*/ 49777 h 1163932"/>
              <a:gd name="connsiteX149" fmla="*/ 10812237 w 12192000"/>
              <a:gd name="connsiteY149" fmla="*/ 52759 h 1163932"/>
              <a:gd name="connsiteX150" fmla="*/ 10869837 w 12192000"/>
              <a:gd name="connsiteY150" fmla="*/ 72227 h 1163932"/>
              <a:gd name="connsiteX151" fmla="*/ 10881770 w 12192000"/>
              <a:gd name="connsiteY151" fmla="*/ 80104 h 1163932"/>
              <a:gd name="connsiteX152" fmla="*/ 10896899 w 12192000"/>
              <a:gd name="connsiteY152" fmla="*/ 77163 h 1163932"/>
              <a:gd name="connsiteX153" fmla="*/ 10901748 w 12192000"/>
              <a:gd name="connsiteY153" fmla="*/ 72784 h 1163932"/>
              <a:gd name="connsiteX154" fmla="*/ 10947419 w 12192000"/>
              <a:gd name="connsiteY154" fmla="*/ 89748 h 1163932"/>
              <a:gd name="connsiteX155" fmla="*/ 10953034 w 12192000"/>
              <a:gd name="connsiteY155" fmla="*/ 90870 h 1163932"/>
              <a:gd name="connsiteX156" fmla="*/ 10992070 w 12192000"/>
              <a:gd name="connsiteY156" fmla="*/ 95273 h 1163932"/>
              <a:gd name="connsiteX157" fmla="*/ 11112372 w 12192000"/>
              <a:gd name="connsiteY157" fmla="*/ 88679 h 1163932"/>
              <a:gd name="connsiteX158" fmla="*/ 11147719 w 12192000"/>
              <a:gd name="connsiteY158" fmla="*/ 86992 h 1163932"/>
              <a:gd name="connsiteX159" fmla="*/ 11172617 w 12192000"/>
              <a:gd name="connsiteY159" fmla="*/ 82697 h 1163932"/>
              <a:gd name="connsiteX160" fmla="*/ 11240397 w 12192000"/>
              <a:gd name="connsiteY160" fmla="*/ 88262 h 1163932"/>
              <a:gd name="connsiteX161" fmla="*/ 11270034 w 12192000"/>
              <a:gd name="connsiteY161" fmla="*/ 98379 h 1163932"/>
              <a:gd name="connsiteX162" fmla="*/ 11293091 w 12192000"/>
              <a:gd name="connsiteY162" fmla="*/ 98474 h 1163932"/>
              <a:gd name="connsiteX163" fmla="*/ 11310949 w 12192000"/>
              <a:gd name="connsiteY163" fmla="*/ 104274 h 1163932"/>
              <a:gd name="connsiteX164" fmla="*/ 11345279 w 12192000"/>
              <a:gd name="connsiteY164" fmla="*/ 101883 h 1163932"/>
              <a:gd name="connsiteX165" fmla="*/ 11354597 w 12192000"/>
              <a:gd name="connsiteY165" fmla="*/ 104385 h 1163932"/>
              <a:gd name="connsiteX166" fmla="*/ 11367725 w 12192000"/>
              <a:gd name="connsiteY166" fmla="*/ 104431 h 1163932"/>
              <a:gd name="connsiteX167" fmla="*/ 11399832 w 12192000"/>
              <a:gd name="connsiteY167" fmla="*/ 117048 h 1163932"/>
              <a:gd name="connsiteX168" fmla="*/ 11487595 w 12192000"/>
              <a:gd name="connsiteY168" fmla="*/ 158754 h 1163932"/>
              <a:gd name="connsiteX169" fmla="*/ 11590850 w 12192000"/>
              <a:gd name="connsiteY169" fmla="*/ 244984 h 1163932"/>
              <a:gd name="connsiteX170" fmla="*/ 11736204 w 12192000"/>
              <a:gd name="connsiteY170" fmla="*/ 283941 h 1163932"/>
              <a:gd name="connsiteX171" fmla="*/ 11760331 w 12192000"/>
              <a:gd name="connsiteY171" fmla="*/ 298368 h 1163932"/>
              <a:gd name="connsiteX172" fmla="*/ 11819139 w 12192000"/>
              <a:gd name="connsiteY172" fmla="*/ 310575 h 1163932"/>
              <a:gd name="connsiteX173" fmla="*/ 11821967 w 12192000"/>
              <a:gd name="connsiteY173" fmla="*/ 312222 h 1163932"/>
              <a:gd name="connsiteX174" fmla="*/ 11847125 w 12192000"/>
              <a:gd name="connsiteY174" fmla="*/ 303833 h 1163932"/>
              <a:gd name="connsiteX175" fmla="*/ 11980134 w 12192000"/>
              <a:gd name="connsiteY175" fmla="*/ 328343 h 1163932"/>
              <a:gd name="connsiteX176" fmla="*/ 12174576 w 12192000"/>
              <a:gd name="connsiteY176" fmla="*/ 382540 h 1163932"/>
              <a:gd name="connsiteX177" fmla="*/ 12192000 w 12192000"/>
              <a:gd name="connsiteY177" fmla="*/ 385665 h 1163932"/>
              <a:gd name="connsiteX178" fmla="*/ 12192000 w 12192000"/>
              <a:gd name="connsiteY178" fmla="*/ 1163932 h 1163932"/>
              <a:gd name="connsiteX179" fmla="*/ 0 w 12192000"/>
              <a:gd name="connsiteY179" fmla="*/ 1163932 h 1163932"/>
              <a:gd name="connsiteX180" fmla="*/ 0 w 12192000"/>
              <a:gd name="connsiteY180" fmla="*/ 489977 h 1163932"/>
              <a:gd name="connsiteX181" fmla="*/ 5331 w 12192000"/>
              <a:gd name="connsiteY181" fmla="*/ 489229 h 1163932"/>
              <a:gd name="connsiteX182" fmla="*/ 39902 w 12192000"/>
              <a:gd name="connsiteY182" fmla="*/ 478716 h 1163932"/>
              <a:gd name="connsiteX183" fmla="*/ 117880 w 12192000"/>
              <a:gd name="connsiteY183" fmla="*/ 427388 h 1163932"/>
              <a:gd name="connsiteX184" fmla="*/ 238140 w 12192000"/>
              <a:gd name="connsiteY184" fmla="*/ 385729 h 1163932"/>
              <a:gd name="connsiteX185" fmla="*/ 249589 w 12192000"/>
              <a:gd name="connsiteY185" fmla="*/ 385949 h 1163932"/>
              <a:gd name="connsiteX186" fmla="*/ 296963 w 12192000"/>
              <a:gd name="connsiteY186" fmla="*/ 362534 h 1163932"/>
              <a:gd name="connsiteX187" fmla="*/ 339235 w 12192000"/>
              <a:gd name="connsiteY187" fmla="*/ 330857 h 1163932"/>
              <a:gd name="connsiteX188" fmla="*/ 447152 w 12192000"/>
              <a:gd name="connsiteY188" fmla="*/ 333855 h 1163932"/>
              <a:gd name="connsiteX189" fmla="*/ 475247 w 12192000"/>
              <a:gd name="connsiteY189" fmla="*/ 343146 h 1163932"/>
              <a:gd name="connsiteX190" fmla="*/ 477967 w 12192000"/>
              <a:gd name="connsiteY190" fmla="*/ 344392 h 1163932"/>
              <a:gd name="connsiteX191" fmla="*/ 527683 w 12192000"/>
              <a:gd name="connsiteY191" fmla="*/ 339655 h 1163932"/>
              <a:gd name="connsiteX192" fmla="*/ 703732 w 12192000"/>
              <a:gd name="connsiteY192" fmla="*/ 323031 h 1163932"/>
              <a:gd name="connsiteX193" fmla="*/ 853391 w 12192000"/>
              <a:gd name="connsiteY193" fmla="*/ 310023 h 1163932"/>
              <a:gd name="connsiteX194" fmla="*/ 925332 w 12192000"/>
              <a:gd name="connsiteY194" fmla="*/ 305118 h 1163932"/>
              <a:gd name="connsiteX195" fmla="*/ 941286 w 12192000"/>
              <a:gd name="connsiteY195" fmla="*/ 295364 h 1163932"/>
              <a:gd name="connsiteX196" fmla="*/ 950845 w 12192000"/>
              <a:gd name="connsiteY196" fmla="*/ 293027 h 1163932"/>
              <a:gd name="connsiteX197" fmla="*/ 953292 w 12192000"/>
              <a:gd name="connsiteY197" fmla="*/ 287324 h 1163932"/>
              <a:gd name="connsiteX198" fmla="*/ 967499 w 12192000"/>
              <a:gd name="connsiteY198" fmla="*/ 280192 h 1163932"/>
              <a:gd name="connsiteX199" fmla="*/ 985161 w 12192000"/>
              <a:gd name="connsiteY199" fmla="*/ 277297 h 1163932"/>
              <a:gd name="connsiteX200" fmla="*/ 1069267 w 12192000"/>
              <a:gd name="connsiteY200" fmla="*/ 269198 h 1163932"/>
              <a:gd name="connsiteX201" fmla="*/ 1138407 w 12192000"/>
              <a:gd name="connsiteY201" fmla="*/ 252999 h 1163932"/>
              <a:gd name="connsiteX202" fmla="*/ 1164931 w 12192000"/>
              <a:gd name="connsiteY202" fmla="*/ 245054 h 1163932"/>
              <a:gd name="connsiteX203" fmla="*/ 1211622 w 12192000"/>
              <a:gd name="connsiteY203" fmla="*/ 227108 h 1163932"/>
              <a:gd name="connsiteX204" fmla="*/ 1274567 w 12192000"/>
              <a:gd name="connsiteY204" fmla="*/ 209812 h 1163932"/>
              <a:gd name="connsiteX205" fmla="*/ 1325029 w 12192000"/>
              <a:gd name="connsiteY205" fmla="*/ 214369 h 1163932"/>
              <a:gd name="connsiteX206" fmla="*/ 1356805 w 12192000"/>
              <a:gd name="connsiteY206" fmla="*/ 210054 h 1163932"/>
              <a:gd name="connsiteX207" fmla="*/ 1468752 w 12192000"/>
              <a:gd name="connsiteY207" fmla="*/ 221036 h 1163932"/>
              <a:gd name="connsiteX208" fmla="*/ 1650750 w 12192000"/>
              <a:gd name="connsiteY208" fmla="*/ 171522 h 1163932"/>
              <a:gd name="connsiteX209" fmla="*/ 1655056 w 12192000"/>
              <a:gd name="connsiteY209" fmla="*/ 178538 h 1163932"/>
              <a:gd name="connsiteX210" fmla="*/ 1683220 w 12192000"/>
              <a:gd name="connsiteY210" fmla="*/ 176084 h 1163932"/>
              <a:gd name="connsiteX211" fmla="*/ 1685599 w 12192000"/>
              <a:gd name="connsiteY211" fmla="*/ 171820 h 1163932"/>
              <a:gd name="connsiteX212" fmla="*/ 1689230 w 12192000"/>
              <a:gd name="connsiteY212" fmla="*/ 171091 h 1163932"/>
              <a:gd name="connsiteX213" fmla="*/ 1691052 w 12192000"/>
              <a:gd name="connsiteY213" fmla="*/ 175010 h 1163932"/>
              <a:gd name="connsiteX214" fmla="*/ 1735783 w 12192000"/>
              <a:gd name="connsiteY214" fmla="*/ 183832 h 1163932"/>
              <a:gd name="connsiteX215" fmla="*/ 1797102 w 12192000"/>
              <a:gd name="connsiteY215" fmla="*/ 188721 h 1163932"/>
              <a:gd name="connsiteX216" fmla="*/ 1845638 w 12192000"/>
              <a:gd name="connsiteY216" fmla="*/ 170206 h 1163932"/>
              <a:gd name="connsiteX217" fmla="*/ 1848980 w 12192000"/>
              <a:gd name="connsiteY217" fmla="*/ 173948 h 1163932"/>
              <a:gd name="connsiteX218" fmla="*/ 1880587 w 12192000"/>
              <a:gd name="connsiteY218" fmla="*/ 171938 h 1163932"/>
              <a:gd name="connsiteX219" fmla="*/ 1995803 w 12192000"/>
              <a:gd name="connsiteY219" fmla="*/ 138279 h 1163932"/>
              <a:gd name="connsiteX220" fmla="*/ 2057448 w 12192000"/>
              <a:gd name="connsiteY220" fmla="*/ 135082 h 1163932"/>
              <a:gd name="connsiteX221" fmla="*/ 2119088 w 12192000"/>
              <a:gd name="connsiteY221" fmla="*/ 119940 h 1163932"/>
              <a:gd name="connsiteX222" fmla="*/ 2138831 w 12192000"/>
              <a:gd name="connsiteY222" fmla="*/ 122626 h 1163932"/>
              <a:gd name="connsiteX223" fmla="*/ 2174180 w 12192000"/>
              <a:gd name="connsiteY223" fmla="*/ 117121 h 1163932"/>
              <a:gd name="connsiteX224" fmla="*/ 2214259 w 12192000"/>
              <a:gd name="connsiteY224" fmla="*/ 116974 h 1163932"/>
              <a:gd name="connsiteX225" fmla="*/ 2264911 w 12192000"/>
              <a:gd name="connsiteY225" fmla="*/ 108071 h 1163932"/>
              <a:gd name="connsiteX226" fmla="*/ 2298963 w 12192000"/>
              <a:gd name="connsiteY226" fmla="*/ 107788 h 1163932"/>
              <a:gd name="connsiteX227" fmla="*/ 2454058 w 12192000"/>
              <a:gd name="connsiteY227" fmla="*/ 73698 h 1163932"/>
              <a:gd name="connsiteX228" fmla="*/ 2534188 w 12192000"/>
              <a:gd name="connsiteY228" fmla="*/ 70162 h 1163932"/>
              <a:gd name="connsiteX229" fmla="*/ 2616912 w 12192000"/>
              <a:gd name="connsiteY229" fmla="*/ 51189 h 1163932"/>
              <a:gd name="connsiteX230" fmla="*/ 2698592 w 12192000"/>
              <a:gd name="connsiteY230" fmla="*/ 42305 h 1163932"/>
              <a:gd name="connsiteX231" fmla="*/ 2891953 w 12192000"/>
              <a:gd name="connsiteY231" fmla="*/ 34973 h 1163932"/>
              <a:gd name="connsiteX232" fmla="*/ 2955508 w 12192000"/>
              <a:gd name="connsiteY232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40737 w 12192000"/>
              <a:gd name="connsiteY122" fmla="*/ 105786 h 1163932"/>
              <a:gd name="connsiteX123" fmla="*/ 9203241 w 12192000"/>
              <a:gd name="connsiteY123" fmla="*/ 118145 h 1163932"/>
              <a:gd name="connsiteX124" fmla="*/ 9415584 w 12192000"/>
              <a:gd name="connsiteY124" fmla="*/ 163588 h 1163932"/>
              <a:gd name="connsiteX125" fmla="*/ 9505102 w 12192000"/>
              <a:gd name="connsiteY125" fmla="*/ 147474 h 1163932"/>
              <a:gd name="connsiteX126" fmla="*/ 9643040 w 12192000"/>
              <a:gd name="connsiteY126" fmla="*/ 164665 h 1163932"/>
              <a:gd name="connsiteX127" fmla="*/ 9762999 w 12192000"/>
              <a:gd name="connsiteY127" fmla="*/ 169055 h 1163932"/>
              <a:gd name="connsiteX128" fmla="*/ 9776183 w 12192000"/>
              <a:gd name="connsiteY128" fmla="*/ 168623 h 1163932"/>
              <a:gd name="connsiteX129" fmla="*/ 9780532 w 12192000"/>
              <a:gd name="connsiteY129" fmla="*/ 162255 h 1163932"/>
              <a:gd name="connsiteX130" fmla="*/ 9824924 w 12192000"/>
              <a:gd name="connsiteY130" fmla="*/ 158079 h 1163932"/>
              <a:gd name="connsiteX131" fmla="*/ 9910588 w 12192000"/>
              <a:gd name="connsiteY131" fmla="*/ 160759 h 1163932"/>
              <a:gd name="connsiteX132" fmla="*/ 9924173 w 12192000"/>
              <a:gd name="connsiteY132" fmla="*/ 165023 h 1163932"/>
              <a:gd name="connsiteX133" fmla="*/ 10010969 w 12192000"/>
              <a:gd name="connsiteY133" fmla="*/ 162234 h 1163932"/>
              <a:gd name="connsiteX134" fmla="*/ 10070699 w 12192000"/>
              <a:gd name="connsiteY134" fmla="*/ 164286 h 1163932"/>
              <a:gd name="connsiteX135" fmla="*/ 10083825 w 12192000"/>
              <a:gd name="connsiteY135" fmla="*/ 168444 h 1163932"/>
              <a:gd name="connsiteX136" fmla="*/ 10097932 w 12192000"/>
              <a:gd name="connsiteY136" fmla="*/ 161160 h 1163932"/>
              <a:gd name="connsiteX137" fmla="*/ 10101779 w 12192000"/>
              <a:gd name="connsiteY137" fmla="*/ 155488 h 1163932"/>
              <a:gd name="connsiteX138" fmla="*/ 10149437 w 12192000"/>
              <a:gd name="connsiteY138" fmla="*/ 158598 h 1163932"/>
              <a:gd name="connsiteX139" fmla="*/ 10155104 w 12192000"/>
              <a:gd name="connsiteY139" fmla="*/ 158045 h 1163932"/>
              <a:gd name="connsiteX140" fmla="*/ 10250982 w 12192000"/>
              <a:gd name="connsiteY140" fmla="*/ 135074 h 1163932"/>
              <a:gd name="connsiteX141" fmla="*/ 10343301 w 12192000"/>
              <a:gd name="connsiteY141" fmla="*/ 97316 h 1163932"/>
              <a:gd name="connsiteX142" fmla="*/ 10366625 w 12192000"/>
              <a:gd name="connsiteY142" fmla="*/ 85860 h 1163932"/>
              <a:gd name="connsiteX143" fmla="*/ 10433505 w 12192000"/>
              <a:gd name="connsiteY143" fmla="*/ 71432 h 1163932"/>
              <a:gd name="connsiteX144" fmla="*/ 10547510 w 12192000"/>
              <a:gd name="connsiteY144" fmla="*/ 53678 h 1163932"/>
              <a:gd name="connsiteX145" fmla="*/ 10588150 w 12192000"/>
              <a:gd name="connsiteY145" fmla="*/ 38719 h 1163932"/>
              <a:gd name="connsiteX146" fmla="*/ 10589457 w 12192000"/>
              <a:gd name="connsiteY146" fmla="*/ 31728 h 1163932"/>
              <a:gd name="connsiteX147" fmla="*/ 10699976 w 12192000"/>
              <a:gd name="connsiteY147" fmla="*/ 49777 h 1163932"/>
              <a:gd name="connsiteX148" fmla="*/ 10812237 w 12192000"/>
              <a:gd name="connsiteY148" fmla="*/ 52759 h 1163932"/>
              <a:gd name="connsiteX149" fmla="*/ 10869837 w 12192000"/>
              <a:gd name="connsiteY149" fmla="*/ 72227 h 1163932"/>
              <a:gd name="connsiteX150" fmla="*/ 10881770 w 12192000"/>
              <a:gd name="connsiteY150" fmla="*/ 80104 h 1163932"/>
              <a:gd name="connsiteX151" fmla="*/ 10896899 w 12192000"/>
              <a:gd name="connsiteY151" fmla="*/ 77163 h 1163932"/>
              <a:gd name="connsiteX152" fmla="*/ 10901748 w 12192000"/>
              <a:gd name="connsiteY152" fmla="*/ 72784 h 1163932"/>
              <a:gd name="connsiteX153" fmla="*/ 10947419 w 12192000"/>
              <a:gd name="connsiteY153" fmla="*/ 89748 h 1163932"/>
              <a:gd name="connsiteX154" fmla="*/ 10953034 w 12192000"/>
              <a:gd name="connsiteY154" fmla="*/ 90870 h 1163932"/>
              <a:gd name="connsiteX155" fmla="*/ 10992070 w 12192000"/>
              <a:gd name="connsiteY155" fmla="*/ 95273 h 1163932"/>
              <a:gd name="connsiteX156" fmla="*/ 11112372 w 12192000"/>
              <a:gd name="connsiteY156" fmla="*/ 88679 h 1163932"/>
              <a:gd name="connsiteX157" fmla="*/ 11147719 w 12192000"/>
              <a:gd name="connsiteY157" fmla="*/ 86992 h 1163932"/>
              <a:gd name="connsiteX158" fmla="*/ 11172617 w 12192000"/>
              <a:gd name="connsiteY158" fmla="*/ 82697 h 1163932"/>
              <a:gd name="connsiteX159" fmla="*/ 11240397 w 12192000"/>
              <a:gd name="connsiteY159" fmla="*/ 88262 h 1163932"/>
              <a:gd name="connsiteX160" fmla="*/ 11270034 w 12192000"/>
              <a:gd name="connsiteY160" fmla="*/ 98379 h 1163932"/>
              <a:gd name="connsiteX161" fmla="*/ 11293091 w 12192000"/>
              <a:gd name="connsiteY161" fmla="*/ 98474 h 1163932"/>
              <a:gd name="connsiteX162" fmla="*/ 11310949 w 12192000"/>
              <a:gd name="connsiteY162" fmla="*/ 104274 h 1163932"/>
              <a:gd name="connsiteX163" fmla="*/ 11345279 w 12192000"/>
              <a:gd name="connsiteY163" fmla="*/ 101883 h 1163932"/>
              <a:gd name="connsiteX164" fmla="*/ 11354597 w 12192000"/>
              <a:gd name="connsiteY164" fmla="*/ 104385 h 1163932"/>
              <a:gd name="connsiteX165" fmla="*/ 11367725 w 12192000"/>
              <a:gd name="connsiteY165" fmla="*/ 104431 h 1163932"/>
              <a:gd name="connsiteX166" fmla="*/ 11399832 w 12192000"/>
              <a:gd name="connsiteY166" fmla="*/ 117048 h 1163932"/>
              <a:gd name="connsiteX167" fmla="*/ 11487595 w 12192000"/>
              <a:gd name="connsiteY167" fmla="*/ 158754 h 1163932"/>
              <a:gd name="connsiteX168" fmla="*/ 11590850 w 12192000"/>
              <a:gd name="connsiteY168" fmla="*/ 244984 h 1163932"/>
              <a:gd name="connsiteX169" fmla="*/ 11736204 w 12192000"/>
              <a:gd name="connsiteY169" fmla="*/ 283941 h 1163932"/>
              <a:gd name="connsiteX170" fmla="*/ 11760331 w 12192000"/>
              <a:gd name="connsiteY170" fmla="*/ 298368 h 1163932"/>
              <a:gd name="connsiteX171" fmla="*/ 11819139 w 12192000"/>
              <a:gd name="connsiteY171" fmla="*/ 310575 h 1163932"/>
              <a:gd name="connsiteX172" fmla="*/ 11821967 w 12192000"/>
              <a:gd name="connsiteY172" fmla="*/ 312222 h 1163932"/>
              <a:gd name="connsiteX173" fmla="*/ 11847125 w 12192000"/>
              <a:gd name="connsiteY173" fmla="*/ 303833 h 1163932"/>
              <a:gd name="connsiteX174" fmla="*/ 11980134 w 12192000"/>
              <a:gd name="connsiteY174" fmla="*/ 328343 h 1163932"/>
              <a:gd name="connsiteX175" fmla="*/ 12174576 w 12192000"/>
              <a:gd name="connsiteY175" fmla="*/ 382540 h 1163932"/>
              <a:gd name="connsiteX176" fmla="*/ 12192000 w 12192000"/>
              <a:gd name="connsiteY176" fmla="*/ 385665 h 1163932"/>
              <a:gd name="connsiteX177" fmla="*/ 12192000 w 12192000"/>
              <a:gd name="connsiteY177" fmla="*/ 1163932 h 1163932"/>
              <a:gd name="connsiteX178" fmla="*/ 0 w 12192000"/>
              <a:gd name="connsiteY178" fmla="*/ 1163932 h 1163932"/>
              <a:gd name="connsiteX179" fmla="*/ 0 w 12192000"/>
              <a:gd name="connsiteY179" fmla="*/ 489977 h 1163932"/>
              <a:gd name="connsiteX180" fmla="*/ 5331 w 12192000"/>
              <a:gd name="connsiteY180" fmla="*/ 489229 h 1163932"/>
              <a:gd name="connsiteX181" fmla="*/ 39902 w 12192000"/>
              <a:gd name="connsiteY181" fmla="*/ 478716 h 1163932"/>
              <a:gd name="connsiteX182" fmla="*/ 117880 w 12192000"/>
              <a:gd name="connsiteY182" fmla="*/ 427388 h 1163932"/>
              <a:gd name="connsiteX183" fmla="*/ 238140 w 12192000"/>
              <a:gd name="connsiteY183" fmla="*/ 385729 h 1163932"/>
              <a:gd name="connsiteX184" fmla="*/ 249589 w 12192000"/>
              <a:gd name="connsiteY184" fmla="*/ 385949 h 1163932"/>
              <a:gd name="connsiteX185" fmla="*/ 296963 w 12192000"/>
              <a:gd name="connsiteY185" fmla="*/ 362534 h 1163932"/>
              <a:gd name="connsiteX186" fmla="*/ 339235 w 12192000"/>
              <a:gd name="connsiteY186" fmla="*/ 330857 h 1163932"/>
              <a:gd name="connsiteX187" fmla="*/ 447152 w 12192000"/>
              <a:gd name="connsiteY187" fmla="*/ 333855 h 1163932"/>
              <a:gd name="connsiteX188" fmla="*/ 475247 w 12192000"/>
              <a:gd name="connsiteY188" fmla="*/ 343146 h 1163932"/>
              <a:gd name="connsiteX189" fmla="*/ 477967 w 12192000"/>
              <a:gd name="connsiteY189" fmla="*/ 344392 h 1163932"/>
              <a:gd name="connsiteX190" fmla="*/ 527683 w 12192000"/>
              <a:gd name="connsiteY190" fmla="*/ 339655 h 1163932"/>
              <a:gd name="connsiteX191" fmla="*/ 703732 w 12192000"/>
              <a:gd name="connsiteY191" fmla="*/ 323031 h 1163932"/>
              <a:gd name="connsiteX192" fmla="*/ 853391 w 12192000"/>
              <a:gd name="connsiteY192" fmla="*/ 310023 h 1163932"/>
              <a:gd name="connsiteX193" fmla="*/ 925332 w 12192000"/>
              <a:gd name="connsiteY193" fmla="*/ 305118 h 1163932"/>
              <a:gd name="connsiteX194" fmla="*/ 941286 w 12192000"/>
              <a:gd name="connsiteY194" fmla="*/ 295364 h 1163932"/>
              <a:gd name="connsiteX195" fmla="*/ 950845 w 12192000"/>
              <a:gd name="connsiteY195" fmla="*/ 293027 h 1163932"/>
              <a:gd name="connsiteX196" fmla="*/ 953292 w 12192000"/>
              <a:gd name="connsiteY196" fmla="*/ 287324 h 1163932"/>
              <a:gd name="connsiteX197" fmla="*/ 967499 w 12192000"/>
              <a:gd name="connsiteY197" fmla="*/ 280192 h 1163932"/>
              <a:gd name="connsiteX198" fmla="*/ 985161 w 12192000"/>
              <a:gd name="connsiteY198" fmla="*/ 277297 h 1163932"/>
              <a:gd name="connsiteX199" fmla="*/ 1069267 w 12192000"/>
              <a:gd name="connsiteY199" fmla="*/ 269198 h 1163932"/>
              <a:gd name="connsiteX200" fmla="*/ 1138407 w 12192000"/>
              <a:gd name="connsiteY200" fmla="*/ 252999 h 1163932"/>
              <a:gd name="connsiteX201" fmla="*/ 1164931 w 12192000"/>
              <a:gd name="connsiteY201" fmla="*/ 245054 h 1163932"/>
              <a:gd name="connsiteX202" fmla="*/ 1211622 w 12192000"/>
              <a:gd name="connsiteY202" fmla="*/ 227108 h 1163932"/>
              <a:gd name="connsiteX203" fmla="*/ 1274567 w 12192000"/>
              <a:gd name="connsiteY203" fmla="*/ 209812 h 1163932"/>
              <a:gd name="connsiteX204" fmla="*/ 1325029 w 12192000"/>
              <a:gd name="connsiteY204" fmla="*/ 214369 h 1163932"/>
              <a:gd name="connsiteX205" fmla="*/ 1356805 w 12192000"/>
              <a:gd name="connsiteY205" fmla="*/ 210054 h 1163932"/>
              <a:gd name="connsiteX206" fmla="*/ 1468752 w 12192000"/>
              <a:gd name="connsiteY206" fmla="*/ 221036 h 1163932"/>
              <a:gd name="connsiteX207" fmla="*/ 1650750 w 12192000"/>
              <a:gd name="connsiteY207" fmla="*/ 171522 h 1163932"/>
              <a:gd name="connsiteX208" fmla="*/ 1655056 w 12192000"/>
              <a:gd name="connsiteY208" fmla="*/ 178538 h 1163932"/>
              <a:gd name="connsiteX209" fmla="*/ 1683220 w 12192000"/>
              <a:gd name="connsiteY209" fmla="*/ 176084 h 1163932"/>
              <a:gd name="connsiteX210" fmla="*/ 1685599 w 12192000"/>
              <a:gd name="connsiteY210" fmla="*/ 171820 h 1163932"/>
              <a:gd name="connsiteX211" fmla="*/ 1689230 w 12192000"/>
              <a:gd name="connsiteY211" fmla="*/ 171091 h 1163932"/>
              <a:gd name="connsiteX212" fmla="*/ 1691052 w 12192000"/>
              <a:gd name="connsiteY212" fmla="*/ 175010 h 1163932"/>
              <a:gd name="connsiteX213" fmla="*/ 1735783 w 12192000"/>
              <a:gd name="connsiteY213" fmla="*/ 183832 h 1163932"/>
              <a:gd name="connsiteX214" fmla="*/ 1797102 w 12192000"/>
              <a:gd name="connsiteY214" fmla="*/ 188721 h 1163932"/>
              <a:gd name="connsiteX215" fmla="*/ 1845638 w 12192000"/>
              <a:gd name="connsiteY215" fmla="*/ 170206 h 1163932"/>
              <a:gd name="connsiteX216" fmla="*/ 1848980 w 12192000"/>
              <a:gd name="connsiteY216" fmla="*/ 173948 h 1163932"/>
              <a:gd name="connsiteX217" fmla="*/ 1880587 w 12192000"/>
              <a:gd name="connsiteY217" fmla="*/ 171938 h 1163932"/>
              <a:gd name="connsiteX218" fmla="*/ 1995803 w 12192000"/>
              <a:gd name="connsiteY218" fmla="*/ 138279 h 1163932"/>
              <a:gd name="connsiteX219" fmla="*/ 2057448 w 12192000"/>
              <a:gd name="connsiteY219" fmla="*/ 135082 h 1163932"/>
              <a:gd name="connsiteX220" fmla="*/ 2119088 w 12192000"/>
              <a:gd name="connsiteY220" fmla="*/ 119940 h 1163932"/>
              <a:gd name="connsiteX221" fmla="*/ 2138831 w 12192000"/>
              <a:gd name="connsiteY221" fmla="*/ 122626 h 1163932"/>
              <a:gd name="connsiteX222" fmla="*/ 2174180 w 12192000"/>
              <a:gd name="connsiteY222" fmla="*/ 117121 h 1163932"/>
              <a:gd name="connsiteX223" fmla="*/ 2214259 w 12192000"/>
              <a:gd name="connsiteY223" fmla="*/ 116974 h 1163932"/>
              <a:gd name="connsiteX224" fmla="*/ 2264911 w 12192000"/>
              <a:gd name="connsiteY224" fmla="*/ 108071 h 1163932"/>
              <a:gd name="connsiteX225" fmla="*/ 2298963 w 12192000"/>
              <a:gd name="connsiteY225" fmla="*/ 107788 h 1163932"/>
              <a:gd name="connsiteX226" fmla="*/ 2454058 w 12192000"/>
              <a:gd name="connsiteY226" fmla="*/ 73698 h 1163932"/>
              <a:gd name="connsiteX227" fmla="*/ 2534188 w 12192000"/>
              <a:gd name="connsiteY227" fmla="*/ 70162 h 1163932"/>
              <a:gd name="connsiteX228" fmla="*/ 2616912 w 12192000"/>
              <a:gd name="connsiteY228" fmla="*/ 51189 h 1163932"/>
              <a:gd name="connsiteX229" fmla="*/ 2698592 w 12192000"/>
              <a:gd name="connsiteY229" fmla="*/ 42305 h 1163932"/>
              <a:gd name="connsiteX230" fmla="*/ 2891953 w 12192000"/>
              <a:gd name="connsiteY230" fmla="*/ 34973 h 1163932"/>
              <a:gd name="connsiteX231" fmla="*/ 2955508 w 12192000"/>
              <a:gd name="connsiteY231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88505 w 12192000"/>
              <a:gd name="connsiteY122" fmla="*/ 119434 h 1163932"/>
              <a:gd name="connsiteX123" fmla="*/ 9203241 w 12192000"/>
              <a:gd name="connsiteY123" fmla="*/ 118145 h 1163932"/>
              <a:gd name="connsiteX124" fmla="*/ 9415584 w 12192000"/>
              <a:gd name="connsiteY124" fmla="*/ 163588 h 1163932"/>
              <a:gd name="connsiteX125" fmla="*/ 9505102 w 12192000"/>
              <a:gd name="connsiteY125" fmla="*/ 147474 h 1163932"/>
              <a:gd name="connsiteX126" fmla="*/ 9643040 w 12192000"/>
              <a:gd name="connsiteY126" fmla="*/ 164665 h 1163932"/>
              <a:gd name="connsiteX127" fmla="*/ 9762999 w 12192000"/>
              <a:gd name="connsiteY127" fmla="*/ 169055 h 1163932"/>
              <a:gd name="connsiteX128" fmla="*/ 9776183 w 12192000"/>
              <a:gd name="connsiteY128" fmla="*/ 168623 h 1163932"/>
              <a:gd name="connsiteX129" fmla="*/ 9780532 w 12192000"/>
              <a:gd name="connsiteY129" fmla="*/ 162255 h 1163932"/>
              <a:gd name="connsiteX130" fmla="*/ 9824924 w 12192000"/>
              <a:gd name="connsiteY130" fmla="*/ 158079 h 1163932"/>
              <a:gd name="connsiteX131" fmla="*/ 9910588 w 12192000"/>
              <a:gd name="connsiteY131" fmla="*/ 160759 h 1163932"/>
              <a:gd name="connsiteX132" fmla="*/ 9924173 w 12192000"/>
              <a:gd name="connsiteY132" fmla="*/ 165023 h 1163932"/>
              <a:gd name="connsiteX133" fmla="*/ 10010969 w 12192000"/>
              <a:gd name="connsiteY133" fmla="*/ 162234 h 1163932"/>
              <a:gd name="connsiteX134" fmla="*/ 10070699 w 12192000"/>
              <a:gd name="connsiteY134" fmla="*/ 164286 h 1163932"/>
              <a:gd name="connsiteX135" fmla="*/ 10083825 w 12192000"/>
              <a:gd name="connsiteY135" fmla="*/ 168444 h 1163932"/>
              <a:gd name="connsiteX136" fmla="*/ 10097932 w 12192000"/>
              <a:gd name="connsiteY136" fmla="*/ 161160 h 1163932"/>
              <a:gd name="connsiteX137" fmla="*/ 10101779 w 12192000"/>
              <a:gd name="connsiteY137" fmla="*/ 155488 h 1163932"/>
              <a:gd name="connsiteX138" fmla="*/ 10149437 w 12192000"/>
              <a:gd name="connsiteY138" fmla="*/ 158598 h 1163932"/>
              <a:gd name="connsiteX139" fmla="*/ 10155104 w 12192000"/>
              <a:gd name="connsiteY139" fmla="*/ 158045 h 1163932"/>
              <a:gd name="connsiteX140" fmla="*/ 10250982 w 12192000"/>
              <a:gd name="connsiteY140" fmla="*/ 135074 h 1163932"/>
              <a:gd name="connsiteX141" fmla="*/ 10343301 w 12192000"/>
              <a:gd name="connsiteY141" fmla="*/ 97316 h 1163932"/>
              <a:gd name="connsiteX142" fmla="*/ 10366625 w 12192000"/>
              <a:gd name="connsiteY142" fmla="*/ 85860 h 1163932"/>
              <a:gd name="connsiteX143" fmla="*/ 10433505 w 12192000"/>
              <a:gd name="connsiteY143" fmla="*/ 71432 h 1163932"/>
              <a:gd name="connsiteX144" fmla="*/ 10547510 w 12192000"/>
              <a:gd name="connsiteY144" fmla="*/ 53678 h 1163932"/>
              <a:gd name="connsiteX145" fmla="*/ 10588150 w 12192000"/>
              <a:gd name="connsiteY145" fmla="*/ 38719 h 1163932"/>
              <a:gd name="connsiteX146" fmla="*/ 10589457 w 12192000"/>
              <a:gd name="connsiteY146" fmla="*/ 31728 h 1163932"/>
              <a:gd name="connsiteX147" fmla="*/ 10699976 w 12192000"/>
              <a:gd name="connsiteY147" fmla="*/ 49777 h 1163932"/>
              <a:gd name="connsiteX148" fmla="*/ 10812237 w 12192000"/>
              <a:gd name="connsiteY148" fmla="*/ 52759 h 1163932"/>
              <a:gd name="connsiteX149" fmla="*/ 10869837 w 12192000"/>
              <a:gd name="connsiteY149" fmla="*/ 72227 h 1163932"/>
              <a:gd name="connsiteX150" fmla="*/ 10881770 w 12192000"/>
              <a:gd name="connsiteY150" fmla="*/ 80104 h 1163932"/>
              <a:gd name="connsiteX151" fmla="*/ 10896899 w 12192000"/>
              <a:gd name="connsiteY151" fmla="*/ 77163 h 1163932"/>
              <a:gd name="connsiteX152" fmla="*/ 10901748 w 12192000"/>
              <a:gd name="connsiteY152" fmla="*/ 72784 h 1163932"/>
              <a:gd name="connsiteX153" fmla="*/ 10947419 w 12192000"/>
              <a:gd name="connsiteY153" fmla="*/ 89748 h 1163932"/>
              <a:gd name="connsiteX154" fmla="*/ 10953034 w 12192000"/>
              <a:gd name="connsiteY154" fmla="*/ 90870 h 1163932"/>
              <a:gd name="connsiteX155" fmla="*/ 10992070 w 12192000"/>
              <a:gd name="connsiteY155" fmla="*/ 95273 h 1163932"/>
              <a:gd name="connsiteX156" fmla="*/ 11112372 w 12192000"/>
              <a:gd name="connsiteY156" fmla="*/ 88679 h 1163932"/>
              <a:gd name="connsiteX157" fmla="*/ 11147719 w 12192000"/>
              <a:gd name="connsiteY157" fmla="*/ 86992 h 1163932"/>
              <a:gd name="connsiteX158" fmla="*/ 11172617 w 12192000"/>
              <a:gd name="connsiteY158" fmla="*/ 82697 h 1163932"/>
              <a:gd name="connsiteX159" fmla="*/ 11240397 w 12192000"/>
              <a:gd name="connsiteY159" fmla="*/ 88262 h 1163932"/>
              <a:gd name="connsiteX160" fmla="*/ 11270034 w 12192000"/>
              <a:gd name="connsiteY160" fmla="*/ 98379 h 1163932"/>
              <a:gd name="connsiteX161" fmla="*/ 11293091 w 12192000"/>
              <a:gd name="connsiteY161" fmla="*/ 98474 h 1163932"/>
              <a:gd name="connsiteX162" fmla="*/ 11310949 w 12192000"/>
              <a:gd name="connsiteY162" fmla="*/ 104274 h 1163932"/>
              <a:gd name="connsiteX163" fmla="*/ 11345279 w 12192000"/>
              <a:gd name="connsiteY163" fmla="*/ 101883 h 1163932"/>
              <a:gd name="connsiteX164" fmla="*/ 11354597 w 12192000"/>
              <a:gd name="connsiteY164" fmla="*/ 104385 h 1163932"/>
              <a:gd name="connsiteX165" fmla="*/ 11367725 w 12192000"/>
              <a:gd name="connsiteY165" fmla="*/ 104431 h 1163932"/>
              <a:gd name="connsiteX166" fmla="*/ 11399832 w 12192000"/>
              <a:gd name="connsiteY166" fmla="*/ 117048 h 1163932"/>
              <a:gd name="connsiteX167" fmla="*/ 11487595 w 12192000"/>
              <a:gd name="connsiteY167" fmla="*/ 158754 h 1163932"/>
              <a:gd name="connsiteX168" fmla="*/ 11590850 w 12192000"/>
              <a:gd name="connsiteY168" fmla="*/ 244984 h 1163932"/>
              <a:gd name="connsiteX169" fmla="*/ 11736204 w 12192000"/>
              <a:gd name="connsiteY169" fmla="*/ 283941 h 1163932"/>
              <a:gd name="connsiteX170" fmla="*/ 11760331 w 12192000"/>
              <a:gd name="connsiteY170" fmla="*/ 298368 h 1163932"/>
              <a:gd name="connsiteX171" fmla="*/ 11819139 w 12192000"/>
              <a:gd name="connsiteY171" fmla="*/ 310575 h 1163932"/>
              <a:gd name="connsiteX172" fmla="*/ 11821967 w 12192000"/>
              <a:gd name="connsiteY172" fmla="*/ 312222 h 1163932"/>
              <a:gd name="connsiteX173" fmla="*/ 11847125 w 12192000"/>
              <a:gd name="connsiteY173" fmla="*/ 303833 h 1163932"/>
              <a:gd name="connsiteX174" fmla="*/ 11980134 w 12192000"/>
              <a:gd name="connsiteY174" fmla="*/ 328343 h 1163932"/>
              <a:gd name="connsiteX175" fmla="*/ 12174576 w 12192000"/>
              <a:gd name="connsiteY175" fmla="*/ 382540 h 1163932"/>
              <a:gd name="connsiteX176" fmla="*/ 12192000 w 12192000"/>
              <a:gd name="connsiteY176" fmla="*/ 385665 h 1163932"/>
              <a:gd name="connsiteX177" fmla="*/ 12192000 w 12192000"/>
              <a:gd name="connsiteY177" fmla="*/ 1163932 h 1163932"/>
              <a:gd name="connsiteX178" fmla="*/ 0 w 12192000"/>
              <a:gd name="connsiteY178" fmla="*/ 1163932 h 1163932"/>
              <a:gd name="connsiteX179" fmla="*/ 0 w 12192000"/>
              <a:gd name="connsiteY179" fmla="*/ 489977 h 1163932"/>
              <a:gd name="connsiteX180" fmla="*/ 5331 w 12192000"/>
              <a:gd name="connsiteY180" fmla="*/ 489229 h 1163932"/>
              <a:gd name="connsiteX181" fmla="*/ 39902 w 12192000"/>
              <a:gd name="connsiteY181" fmla="*/ 478716 h 1163932"/>
              <a:gd name="connsiteX182" fmla="*/ 117880 w 12192000"/>
              <a:gd name="connsiteY182" fmla="*/ 427388 h 1163932"/>
              <a:gd name="connsiteX183" fmla="*/ 238140 w 12192000"/>
              <a:gd name="connsiteY183" fmla="*/ 385729 h 1163932"/>
              <a:gd name="connsiteX184" fmla="*/ 249589 w 12192000"/>
              <a:gd name="connsiteY184" fmla="*/ 385949 h 1163932"/>
              <a:gd name="connsiteX185" fmla="*/ 296963 w 12192000"/>
              <a:gd name="connsiteY185" fmla="*/ 362534 h 1163932"/>
              <a:gd name="connsiteX186" fmla="*/ 339235 w 12192000"/>
              <a:gd name="connsiteY186" fmla="*/ 330857 h 1163932"/>
              <a:gd name="connsiteX187" fmla="*/ 447152 w 12192000"/>
              <a:gd name="connsiteY187" fmla="*/ 333855 h 1163932"/>
              <a:gd name="connsiteX188" fmla="*/ 475247 w 12192000"/>
              <a:gd name="connsiteY188" fmla="*/ 343146 h 1163932"/>
              <a:gd name="connsiteX189" fmla="*/ 477967 w 12192000"/>
              <a:gd name="connsiteY189" fmla="*/ 344392 h 1163932"/>
              <a:gd name="connsiteX190" fmla="*/ 527683 w 12192000"/>
              <a:gd name="connsiteY190" fmla="*/ 339655 h 1163932"/>
              <a:gd name="connsiteX191" fmla="*/ 703732 w 12192000"/>
              <a:gd name="connsiteY191" fmla="*/ 323031 h 1163932"/>
              <a:gd name="connsiteX192" fmla="*/ 853391 w 12192000"/>
              <a:gd name="connsiteY192" fmla="*/ 310023 h 1163932"/>
              <a:gd name="connsiteX193" fmla="*/ 925332 w 12192000"/>
              <a:gd name="connsiteY193" fmla="*/ 305118 h 1163932"/>
              <a:gd name="connsiteX194" fmla="*/ 941286 w 12192000"/>
              <a:gd name="connsiteY194" fmla="*/ 295364 h 1163932"/>
              <a:gd name="connsiteX195" fmla="*/ 950845 w 12192000"/>
              <a:gd name="connsiteY195" fmla="*/ 293027 h 1163932"/>
              <a:gd name="connsiteX196" fmla="*/ 953292 w 12192000"/>
              <a:gd name="connsiteY196" fmla="*/ 287324 h 1163932"/>
              <a:gd name="connsiteX197" fmla="*/ 967499 w 12192000"/>
              <a:gd name="connsiteY197" fmla="*/ 280192 h 1163932"/>
              <a:gd name="connsiteX198" fmla="*/ 985161 w 12192000"/>
              <a:gd name="connsiteY198" fmla="*/ 277297 h 1163932"/>
              <a:gd name="connsiteX199" fmla="*/ 1069267 w 12192000"/>
              <a:gd name="connsiteY199" fmla="*/ 269198 h 1163932"/>
              <a:gd name="connsiteX200" fmla="*/ 1138407 w 12192000"/>
              <a:gd name="connsiteY200" fmla="*/ 252999 h 1163932"/>
              <a:gd name="connsiteX201" fmla="*/ 1164931 w 12192000"/>
              <a:gd name="connsiteY201" fmla="*/ 245054 h 1163932"/>
              <a:gd name="connsiteX202" fmla="*/ 1211622 w 12192000"/>
              <a:gd name="connsiteY202" fmla="*/ 227108 h 1163932"/>
              <a:gd name="connsiteX203" fmla="*/ 1274567 w 12192000"/>
              <a:gd name="connsiteY203" fmla="*/ 209812 h 1163932"/>
              <a:gd name="connsiteX204" fmla="*/ 1325029 w 12192000"/>
              <a:gd name="connsiteY204" fmla="*/ 214369 h 1163932"/>
              <a:gd name="connsiteX205" fmla="*/ 1356805 w 12192000"/>
              <a:gd name="connsiteY205" fmla="*/ 210054 h 1163932"/>
              <a:gd name="connsiteX206" fmla="*/ 1468752 w 12192000"/>
              <a:gd name="connsiteY206" fmla="*/ 221036 h 1163932"/>
              <a:gd name="connsiteX207" fmla="*/ 1650750 w 12192000"/>
              <a:gd name="connsiteY207" fmla="*/ 171522 h 1163932"/>
              <a:gd name="connsiteX208" fmla="*/ 1655056 w 12192000"/>
              <a:gd name="connsiteY208" fmla="*/ 178538 h 1163932"/>
              <a:gd name="connsiteX209" fmla="*/ 1683220 w 12192000"/>
              <a:gd name="connsiteY209" fmla="*/ 176084 h 1163932"/>
              <a:gd name="connsiteX210" fmla="*/ 1685599 w 12192000"/>
              <a:gd name="connsiteY210" fmla="*/ 171820 h 1163932"/>
              <a:gd name="connsiteX211" fmla="*/ 1689230 w 12192000"/>
              <a:gd name="connsiteY211" fmla="*/ 171091 h 1163932"/>
              <a:gd name="connsiteX212" fmla="*/ 1691052 w 12192000"/>
              <a:gd name="connsiteY212" fmla="*/ 175010 h 1163932"/>
              <a:gd name="connsiteX213" fmla="*/ 1735783 w 12192000"/>
              <a:gd name="connsiteY213" fmla="*/ 183832 h 1163932"/>
              <a:gd name="connsiteX214" fmla="*/ 1797102 w 12192000"/>
              <a:gd name="connsiteY214" fmla="*/ 188721 h 1163932"/>
              <a:gd name="connsiteX215" fmla="*/ 1845638 w 12192000"/>
              <a:gd name="connsiteY215" fmla="*/ 170206 h 1163932"/>
              <a:gd name="connsiteX216" fmla="*/ 1848980 w 12192000"/>
              <a:gd name="connsiteY216" fmla="*/ 173948 h 1163932"/>
              <a:gd name="connsiteX217" fmla="*/ 1880587 w 12192000"/>
              <a:gd name="connsiteY217" fmla="*/ 171938 h 1163932"/>
              <a:gd name="connsiteX218" fmla="*/ 1995803 w 12192000"/>
              <a:gd name="connsiteY218" fmla="*/ 138279 h 1163932"/>
              <a:gd name="connsiteX219" fmla="*/ 2057448 w 12192000"/>
              <a:gd name="connsiteY219" fmla="*/ 135082 h 1163932"/>
              <a:gd name="connsiteX220" fmla="*/ 2119088 w 12192000"/>
              <a:gd name="connsiteY220" fmla="*/ 119940 h 1163932"/>
              <a:gd name="connsiteX221" fmla="*/ 2138831 w 12192000"/>
              <a:gd name="connsiteY221" fmla="*/ 122626 h 1163932"/>
              <a:gd name="connsiteX222" fmla="*/ 2174180 w 12192000"/>
              <a:gd name="connsiteY222" fmla="*/ 117121 h 1163932"/>
              <a:gd name="connsiteX223" fmla="*/ 2214259 w 12192000"/>
              <a:gd name="connsiteY223" fmla="*/ 116974 h 1163932"/>
              <a:gd name="connsiteX224" fmla="*/ 2264911 w 12192000"/>
              <a:gd name="connsiteY224" fmla="*/ 108071 h 1163932"/>
              <a:gd name="connsiteX225" fmla="*/ 2298963 w 12192000"/>
              <a:gd name="connsiteY225" fmla="*/ 107788 h 1163932"/>
              <a:gd name="connsiteX226" fmla="*/ 2454058 w 12192000"/>
              <a:gd name="connsiteY226" fmla="*/ 73698 h 1163932"/>
              <a:gd name="connsiteX227" fmla="*/ 2534188 w 12192000"/>
              <a:gd name="connsiteY227" fmla="*/ 70162 h 1163932"/>
              <a:gd name="connsiteX228" fmla="*/ 2616912 w 12192000"/>
              <a:gd name="connsiteY228" fmla="*/ 51189 h 1163932"/>
              <a:gd name="connsiteX229" fmla="*/ 2698592 w 12192000"/>
              <a:gd name="connsiteY229" fmla="*/ 42305 h 1163932"/>
              <a:gd name="connsiteX230" fmla="*/ 2891953 w 12192000"/>
              <a:gd name="connsiteY230" fmla="*/ 34973 h 1163932"/>
              <a:gd name="connsiteX231" fmla="*/ 2955508 w 12192000"/>
              <a:gd name="connsiteY231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917529 w 12192000"/>
              <a:gd name="connsiteY119" fmla="*/ 82805 h 1163932"/>
              <a:gd name="connsiteX120" fmla="*/ 9026654 w 12192000"/>
              <a:gd name="connsiteY120" fmla="*/ 99852 h 1163932"/>
              <a:gd name="connsiteX121" fmla="*/ 9088505 w 12192000"/>
              <a:gd name="connsiteY121" fmla="*/ 119434 h 1163932"/>
              <a:gd name="connsiteX122" fmla="*/ 9203241 w 12192000"/>
              <a:gd name="connsiteY122" fmla="*/ 118145 h 1163932"/>
              <a:gd name="connsiteX123" fmla="*/ 9415584 w 12192000"/>
              <a:gd name="connsiteY123" fmla="*/ 163588 h 1163932"/>
              <a:gd name="connsiteX124" fmla="*/ 9505102 w 12192000"/>
              <a:gd name="connsiteY124" fmla="*/ 147474 h 1163932"/>
              <a:gd name="connsiteX125" fmla="*/ 9643040 w 12192000"/>
              <a:gd name="connsiteY125" fmla="*/ 164665 h 1163932"/>
              <a:gd name="connsiteX126" fmla="*/ 9762999 w 12192000"/>
              <a:gd name="connsiteY126" fmla="*/ 169055 h 1163932"/>
              <a:gd name="connsiteX127" fmla="*/ 9776183 w 12192000"/>
              <a:gd name="connsiteY127" fmla="*/ 168623 h 1163932"/>
              <a:gd name="connsiteX128" fmla="*/ 9780532 w 12192000"/>
              <a:gd name="connsiteY128" fmla="*/ 162255 h 1163932"/>
              <a:gd name="connsiteX129" fmla="*/ 9824924 w 12192000"/>
              <a:gd name="connsiteY129" fmla="*/ 158079 h 1163932"/>
              <a:gd name="connsiteX130" fmla="*/ 9910588 w 12192000"/>
              <a:gd name="connsiteY130" fmla="*/ 160759 h 1163932"/>
              <a:gd name="connsiteX131" fmla="*/ 9924173 w 12192000"/>
              <a:gd name="connsiteY131" fmla="*/ 165023 h 1163932"/>
              <a:gd name="connsiteX132" fmla="*/ 10010969 w 12192000"/>
              <a:gd name="connsiteY132" fmla="*/ 162234 h 1163932"/>
              <a:gd name="connsiteX133" fmla="*/ 10070699 w 12192000"/>
              <a:gd name="connsiteY133" fmla="*/ 164286 h 1163932"/>
              <a:gd name="connsiteX134" fmla="*/ 10083825 w 12192000"/>
              <a:gd name="connsiteY134" fmla="*/ 168444 h 1163932"/>
              <a:gd name="connsiteX135" fmla="*/ 10097932 w 12192000"/>
              <a:gd name="connsiteY135" fmla="*/ 161160 h 1163932"/>
              <a:gd name="connsiteX136" fmla="*/ 10101779 w 12192000"/>
              <a:gd name="connsiteY136" fmla="*/ 155488 h 1163932"/>
              <a:gd name="connsiteX137" fmla="*/ 10149437 w 12192000"/>
              <a:gd name="connsiteY137" fmla="*/ 158598 h 1163932"/>
              <a:gd name="connsiteX138" fmla="*/ 10155104 w 12192000"/>
              <a:gd name="connsiteY138" fmla="*/ 158045 h 1163932"/>
              <a:gd name="connsiteX139" fmla="*/ 10250982 w 12192000"/>
              <a:gd name="connsiteY139" fmla="*/ 135074 h 1163932"/>
              <a:gd name="connsiteX140" fmla="*/ 10343301 w 12192000"/>
              <a:gd name="connsiteY140" fmla="*/ 97316 h 1163932"/>
              <a:gd name="connsiteX141" fmla="*/ 10366625 w 12192000"/>
              <a:gd name="connsiteY141" fmla="*/ 85860 h 1163932"/>
              <a:gd name="connsiteX142" fmla="*/ 10433505 w 12192000"/>
              <a:gd name="connsiteY142" fmla="*/ 71432 h 1163932"/>
              <a:gd name="connsiteX143" fmla="*/ 10547510 w 12192000"/>
              <a:gd name="connsiteY143" fmla="*/ 53678 h 1163932"/>
              <a:gd name="connsiteX144" fmla="*/ 10588150 w 12192000"/>
              <a:gd name="connsiteY144" fmla="*/ 38719 h 1163932"/>
              <a:gd name="connsiteX145" fmla="*/ 10589457 w 12192000"/>
              <a:gd name="connsiteY145" fmla="*/ 31728 h 1163932"/>
              <a:gd name="connsiteX146" fmla="*/ 10699976 w 12192000"/>
              <a:gd name="connsiteY146" fmla="*/ 49777 h 1163932"/>
              <a:gd name="connsiteX147" fmla="*/ 10812237 w 12192000"/>
              <a:gd name="connsiteY147" fmla="*/ 52759 h 1163932"/>
              <a:gd name="connsiteX148" fmla="*/ 10869837 w 12192000"/>
              <a:gd name="connsiteY148" fmla="*/ 72227 h 1163932"/>
              <a:gd name="connsiteX149" fmla="*/ 10881770 w 12192000"/>
              <a:gd name="connsiteY149" fmla="*/ 80104 h 1163932"/>
              <a:gd name="connsiteX150" fmla="*/ 10896899 w 12192000"/>
              <a:gd name="connsiteY150" fmla="*/ 77163 h 1163932"/>
              <a:gd name="connsiteX151" fmla="*/ 10901748 w 12192000"/>
              <a:gd name="connsiteY151" fmla="*/ 72784 h 1163932"/>
              <a:gd name="connsiteX152" fmla="*/ 10947419 w 12192000"/>
              <a:gd name="connsiteY152" fmla="*/ 89748 h 1163932"/>
              <a:gd name="connsiteX153" fmla="*/ 10953034 w 12192000"/>
              <a:gd name="connsiteY153" fmla="*/ 90870 h 1163932"/>
              <a:gd name="connsiteX154" fmla="*/ 10992070 w 12192000"/>
              <a:gd name="connsiteY154" fmla="*/ 95273 h 1163932"/>
              <a:gd name="connsiteX155" fmla="*/ 11112372 w 12192000"/>
              <a:gd name="connsiteY155" fmla="*/ 88679 h 1163932"/>
              <a:gd name="connsiteX156" fmla="*/ 11147719 w 12192000"/>
              <a:gd name="connsiteY156" fmla="*/ 86992 h 1163932"/>
              <a:gd name="connsiteX157" fmla="*/ 11172617 w 12192000"/>
              <a:gd name="connsiteY157" fmla="*/ 82697 h 1163932"/>
              <a:gd name="connsiteX158" fmla="*/ 11240397 w 12192000"/>
              <a:gd name="connsiteY158" fmla="*/ 88262 h 1163932"/>
              <a:gd name="connsiteX159" fmla="*/ 11270034 w 12192000"/>
              <a:gd name="connsiteY159" fmla="*/ 98379 h 1163932"/>
              <a:gd name="connsiteX160" fmla="*/ 11293091 w 12192000"/>
              <a:gd name="connsiteY160" fmla="*/ 98474 h 1163932"/>
              <a:gd name="connsiteX161" fmla="*/ 11310949 w 12192000"/>
              <a:gd name="connsiteY161" fmla="*/ 104274 h 1163932"/>
              <a:gd name="connsiteX162" fmla="*/ 11345279 w 12192000"/>
              <a:gd name="connsiteY162" fmla="*/ 101883 h 1163932"/>
              <a:gd name="connsiteX163" fmla="*/ 11354597 w 12192000"/>
              <a:gd name="connsiteY163" fmla="*/ 104385 h 1163932"/>
              <a:gd name="connsiteX164" fmla="*/ 11367725 w 12192000"/>
              <a:gd name="connsiteY164" fmla="*/ 104431 h 1163932"/>
              <a:gd name="connsiteX165" fmla="*/ 11399832 w 12192000"/>
              <a:gd name="connsiteY165" fmla="*/ 117048 h 1163932"/>
              <a:gd name="connsiteX166" fmla="*/ 11487595 w 12192000"/>
              <a:gd name="connsiteY166" fmla="*/ 158754 h 1163932"/>
              <a:gd name="connsiteX167" fmla="*/ 11590850 w 12192000"/>
              <a:gd name="connsiteY167" fmla="*/ 244984 h 1163932"/>
              <a:gd name="connsiteX168" fmla="*/ 11736204 w 12192000"/>
              <a:gd name="connsiteY168" fmla="*/ 283941 h 1163932"/>
              <a:gd name="connsiteX169" fmla="*/ 11760331 w 12192000"/>
              <a:gd name="connsiteY169" fmla="*/ 298368 h 1163932"/>
              <a:gd name="connsiteX170" fmla="*/ 11819139 w 12192000"/>
              <a:gd name="connsiteY170" fmla="*/ 310575 h 1163932"/>
              <a:gd name="connsiteX171" fmla="*/ 11821967 w 12192000"/>
              <a:gd name="connsiteY171" fmla="*/ 312222 h 1163932"/>
              <a:gd name="connsiteX172" fmla="*/ 11847125 w 12192000"/>
              <a:gd name="connsiteY172" fmla="*/ 303833 h 1163932"/>
              <a:gd name="connsiteX173" fmla="*/ 11980134 w 12192000"/>
              <a:gd name="connsiteY173" fmla="*/ 328343 h 1163932"/>
              <a:gd name="connsiteX174" fmla="*/ 12174576 w 12192000"/>
              <a:gd name="connsiteY174" fmla="*/ 382540 h 1163932"/>
              <a:gd name="connsiteX175" fmla="*/ 12192000 w 12192000"/>
              <a:gd name="connsiteY175" fmla="*/ 385665 h 1163932"/>
              <a:gd name="connsiteX176" fmla="*/ 12192000 w 12192000"/>
              <a:gd name="connsiteY176" fmla="*/ 1163932 h 1163932"/>
              <a:gd name="connsiteX177" fmla="*/ 0 w 12192000"/>
              <a:gd name="connsiteY177" fmla="*/ 1163932 h 1163932"/>
              <a:gd name="connsiteX178" fmla="*/ 0 w 12192000"/>
              <a:gd name="connsiteY178" fmla="*/ 489977 h 1163932"/>
              <a:gd name="connsiteX179" fmla="*/ 5331 w 12192000"/>
              <a:gd name="connsiteY179" fmla="*/ 489229 h 1163932"/>
              <a:gd name="connsiteX180" fmla="*/ 39902 w 12192000"/>
              <a:gd name="connsiteY180" fmla="*/ 478716 h 1163932"/>
              <a:gd name="connsiteX181" fmla="*/ 117880 w 12192000"/>
              <a:gd name="connsiteY181" fmla="*/ 427388 h 1163932"/>
              <a:gd name="connsiteX182" fmla="*/ 238140 w 12192000"/>
              <a:gd name="connsiteY182" fmla="*/ 385729 h 1163932"/>
              <a:gd name="connsiteX183" fmla="*/ 249589 w 12192000"/>
              <a:gd name="connsiteY183" fmla="*/ 385949 h 1163932"/>
              <a:gd name="connsiteX184" fmla="*/ 296963 w 12192000"/>
              <a:gd name="connsiteY184" fmla="*/ 362534 h 1163932"/>
              <a:gd name="connsiteX185" fmla="*/ 339235 w 12192000"/>
              <a:gd name="connsiteY185" fmla="*/ 330857 h 1163932"/>
              <a:gd name="connsiteX186" fmla="*/ 447152 w 12192000"/>
              <a:gd name="connsiteY186" fmla="*/ 333855 h 1163932"/>
              <a:gd name="connsiteX187" fmla="*/ 475247 w 12192000"/>
              <a:gd name="connsiteY187" fmla="*/ 343146 h 1163932"/>
              <a:gd name="connsiteX188" fmla="*/ 477967 w 12192000"/>
              <a:gd name="connsiteY188" fmla="*/ 344392 h 1163932"/>
              <a:gd name="connsiteX189" fmla="*/ 527683 w 12192000"/>
              <a:gd name="connsiteY189" fmla="*/ 339655 h 1163932"/>
              <a:gd name="connsiteX190" fmla="*/ 703732 w 12192000"/>
              <a:gd name="connsiteY190" fmla="*/ 323031 h 1163932"/>
              <a:gd name="connsiteX191" fmla="*/ 853391 w 12192000"/>
              <a:gd name="connsiteY191" fmla="*/ 310023 h 1163932"/>
              <a:gd name="connsiteX192" fmla="*/ 925332 w 12192000"/>
              <a:gd name="connsiteY192" fmla="*/ 305118 h 1163932"/>
              <a:gd name="connsiteX193" fmla="*/ 941286 w 12192000"/>
              <a:gd name="connsiteY193" fmla="*/ 295364 h 1163932"/>
              <a:gd name="connsiteX194" fmla="*/ 950845 w 12192000"/>
              <a:gd name="connsiteY194" fmla="*/ 293027 h 1163932"/>
              <a:gd name="connsiteX195" fmla="*/ 953292 w 12192000"/>
              <a:gd name="connsiteY195" fmla="*/ 287324 h 1163932"/>
              <a:gd name="connsiteX196" fmla="*/ 967499 w 12192000"/>
              <a:gd name="connsiteY196" fmla="*/ 280192 h 1163932"/>
              <a:gd name="connsiteX197" fmla="*/ 985161 w 12192000"/>
              <a:gd name="connsiteY197" fmla="*/ 277297 h 1163932"/>
              <a:gd name="connsiteX198" fmla="*/ 1069267 w 12192000"/>
              <a:gd name="connsiteY198" fmla="*/ 269198 h 1163932"/>
              <a:gd name="connsiteX199" fmla="*/ 1138407 w 12192000"/>
              <a:gd name="connsiteY199" fmla="*/ 252999 h 1163932"/>
              <a:gd name="connsiteX200" fmla="*/ 1164931 w 12192000"/>
              <a:gd name="connsiteY200" fmla="*/ 245054 h 1163932"/>
              <a:gd name="connsiteX201" fmla="*/ 1211622 w 12192000"/>
              <a:gd name="connsiteY201" fmla="*/ 227108 h 1163932"/>
              <a:gd name="connsiteX202" fmla="*/ 1274567 w 12192000"/>
              <a:gd name="connsiteY202" fmla="*/ 209812 h 1163932"/>
              <a:gd name="connsiteX203" fmla="*/ 1325029 w 12192000"/>
              <a:gd name="connsiteY203" fmla="*/ 214369 h 1163932"/>
              <a:gd name="connsiteX204" fmla="*/ 1356805 w 12192000"/>
              <a:gd name="connsiteY204" fmla="*/ 210054 h 1163932"/>
              <a:gd name="connsiteX205" fmla="*/ 1468752 w 12192000"/>
              <a:gd name="connsiteY205" fmla="*/ 221036 h 1163932"/>
              <a:gd name="connsiteX206" fmla="*/ 1650750 w 12192000"/>
              <a:gd name="connsiteY206" fmla="*/ 171522 h 1163932"/>
              <a:gd name="connsiteX207" fmla="*/ 1655056 w 12192000"/>
              <a:gd name="connsiteY207" fmla="*/ 178538 h 1163932"/>
              <a:gd name="connsiteX208" fmla="*/ 1683220 w 12192000"/>
              <a:gd name="connsiteY208" fmla="*/ 176084 h 1163932"/>
              <a:gd name="connsiteX209" fmla="*/ 1685599 w 12192000"/>
              <a:gd name="connsiteY209" fmla="*/ 171820 h 1163932"/>
              <a:gd name="connsiteX210" fmla="*/ 1689230 w 12192000"/>
              <a:gd name="connsiteY210" fmla="*/ 171091 h 1163932"/>
              <a:gd name="connsiteX211" fmla="*/ 1691052 w 12192000"/>
              <a:gd name="connsiteY211" fmla="*/ 175010 h 1163932"/>
              <a:gd name="connsiteX212" fmla="*/ 1735783 w 12192000"/>
              <a:gd name="connsiteY212" fmla="*/ 183832 h 1163932"/>
              <a:gd name="connsiteX213" fmla="*/ 1797102 w 12192000"/>
              <a:gd name="connsiteY213" fmla="*/ 188721 h 1163932"/>
              <a:gd name="connsiteX214" fmla="*/ 1845638 w 12192000"/>
              <a:gd name="connsiteY214" fmla="*/ 170206 h 1163932"/>
              <a:gd name="connsiteX215" fmla="*/ 1848980 w 12192000"/>
              <a:gd name="connsiteY215" fmla="*/ 173948 h 1163932"/>
              <a:gd name="connsiteX216" fmla="*/ 1880587 w 12192000"/>
              <a:gd name="connsiteY216" fmla="*/ 171938 h 1163932"/>
              <a:gd name="connsiteX217" fmla="*/ 1995803 w 12192000"/>
              <a:gd name="connsiteY217" fmla="*/ 138279 h 1163932"/>
              <a:gd name="connsiteX218" fmla="*/ 2057448 w 12192000"/>
              <a:gd name="connsiteY218" fmla="*/ 135082 h 1163932"/>
              <a:gd name="connsiteX219" fmla="*/ 2119088 w 12192000"/>
              <a:gd name="connsiteY219" fmla="*/ 119940 h 1163932"/>
              <a:gd name="connsiteX220" fmla="*/ 2138831 w 12192000"/>
              <a:gd name="connsiteY220" fmla="*/ 122626 h 1163932"/>
              <a:gd name="connsiteX221" fmla="*/ 2174180 w 12192000"/>
              <a:gd name="connsiteY221" fmla="*/ 117121 h 1163932"/>
              <a:gd name="connsiteX222" fmla="*/ 2214259 w 12192000"/>
              <a:gd name="connsiteY222" fmla="*/ 116974 h 1163932"/>
              <a:gd name="connsiteX223" fmla="*/ 2264911 w 12192000"/>
              <a:gd name="connsiteY223" fmla="*/ 108071 h 1163932"/>
              <a:gd name="connsiteX224" fmla="*/ 2298963 w 12192000"/>
              <a:gd name="connsiteY224" fmla="*/ 107788 h 1163932"/>
              <a:gd name="connsiteX225" fmla="*/ 2454058 w 12192000"/>
              <a:gd name="connsiteY225" fmla="*/ 73698 h 1163932"/>
              <a:gd name="connsiteX226" fmla="*/ 2534188 w 12192000"/>
              <a:gd name="connsiteY226" fmla="*/ 70162 h 1163932"/>
              <a:gd name="connsiteX227" fmla="*/ 2616912 w 12192000"/>
              <a:gd name="connsiteY227" fmla="*/ 51189 h 1163932"/>
              <a:gd name="connsiteX228" fmla="*/ 2698592 w 12192000"/>
              <a:gd name="connsiteY228" fmla="*/ 42305 h 1163932"/>
              <a:gd name="connsiteX229" fmla="*/ 2891953 w 12192000"/>
              <a:gd name="connsiteY229" fmla="*/ 34973 h 1163932"/>
              <a:gd name="connsiteX230" fmla="*/ 2955508 w 12192000"/>
              <a:gd name="connsiteY230" fmla="*/ 929 h 1163932"/>
              <a:gd name="connsiteX0" fmla="*/ 2891953 w 12192000"/>
              <a:gd name="connsiteY0" fmla="*/ 33056 h 1162015"/>
              <a:gd name="connsiteX1" fmla="*/ 2973472 w 12192000"/>
              <a:gd name="connsiteY1" fmla="*/ 452 h 1162015"/>
              <a:gd name="connsiteX2" fmla="*/ 3052621 w 12192000"/>
              <a:gd name="connsiteY2" fmla="*/ 12113 h 1162015"/>
              <a:gd name="connsiteX3" fmla="*/ 3145220 w 12192000"/>
              <a:gd name="connsiteY3" fmla="*/ 14360 h 1162015"/>
              <a:gd name="connsiteX4" fmla="*/ 3233309 w 12192000"/>
              <a:gd name="connsiteY4" fmla="*/ 7051 h 1162015"/>
              <a:gd name="connsiteX5" fmla="*/ 3320851 w 12192000"/>
              <a:gd name="connsiteY5" fmla="*/ 16985 h 1162015"/>
              <a:gd name="connsiteX6" fmla="*/ 3394552 w 12192000"/>
              <a:gd name="connsiteY6" fmla="*/ 36362 h 1162015"/>
              <a:gd name="connsiteX7" fmla="*/ 3462252 w 12192000"/>
              <a:gd name="connsiteY7" fmla="*/ 66729 h 1162015"/>
              <a:gd name="connsiteX8" fmla="*/ 3504799 w 12192000"/>
              <a:gd name="connsiteY8" fmla="*/ 91446 h 1162015"/>
              <a:gd name="connsiteX9" fmla="*/ 3568807 w 12192000"/>
              <a:gd name="connsiteY9" fmla="*/ 82640 h 1162015"/>
              <a:gd name="connsiteX10" fmla="*/ 3571993 w 12192000"/>
              <a:gd name="connsiteY10" fmla="*/ 85188 h 1162015"/>
              <a:gd name="connsiteX11" fmla="*/ 3590879 w 12192000"/>
              <a:gd name="connsiteY11" fmla="*/ 98198 h 1162015"/>
              <a:gd name="connsiteX12" fmla="*/ 3623973 w 12192000"/>
              <a:gd name="connsiteY12" fmla="*/ 91167 h 1162015"/>
              <a:gd name="connsiteX13" fmla="*/ 3636728 w 12192000"/>
              <a:gd name="connsiteY13" fmla="*/ 96102 h 1162015"/>
              <a:gd name="connsiteX14" fmla="*/ 3676976 w 12192000"/>
              <a:gd name="connsiteY14" fmla="*/ 94683 h 1162015"/>
              <a:gd name="connsiteX15" fmla="*/ 3722653 w 12192000"/>
              <a:gd name="connsiteY15" fmla="*/ 113446 h 1162015"/>
              <a:gd name="connsiteX16" fmla="*/ 3775112 w 12192000"/>
              <a:gd name="connsiteY16" fmla="*/ 97053 h 1162015"/>
              <a:gd name="connsiteX17" fmla="*/ 3932956 w 12192000"/>
              <a:gd name="connsiteY17" fmla="*/ 120420 h 1162015"/>
              <a:gd name="connsiteX18" fmla="*/ 4100593 w 12192000"/>
              <a:gd name="connsiteY18" fmla="*/ 161917 h 1162015"/>
              <a:gd name="connsiteX19" fmla="*/ 4316364 w 12192000"/>
              <a:gd name="connsiteY19" fmla="*/ 175536 h 1162015"/>
              <a:gd name="connsiteX20" fmla="*/ 4387387 w 12192000"/>
              <a:gd name="connsiteY20" fmla="*/ 162443 h 1162015"/>
              <a:gd name="connsiteX21" fmla="*/ 4427957 w 12192000"/>
              <a:gd name="connsiteY21" fmla="*/ 175609 h 1162015"/>
              <a:gd name="connsiteX22" fmla="*/ 4502291 w 12192000"/>
              <a:gd name="connsiteY22" fmla="*/ 186280 h 1162015"/>
              <a:gd name="connsiteX23" fmla="*/ 4600771 w 12192000"/>
              <a:gd name="connsiteY23" fmla="*/ 210226 h 1162015"/>
              <a:gd name="connsiteX24" fmla="*/ 4644102 w 12192000"/>
              <a:gd name="connsiteY24" fmla="*/ 208446 h 1162015"/>
              <a:gd name="connsiteX25" fmla="*/ 4652752 w 12192000"/>
              <a:gd name="connsiteY25" fmla="*/ 208985 h 1162015"/>
              <a:gd name="connsiteX26" fmla="*/ 4652896 w 12192000"/>
              <a:gd name="connsiteY26" fmla="*/ 209369 h 1162015"/>
              <a:gd name="connsiteX27" fmla="*/ 4685303 w 12192000"/>
              <a:gd name="connsiteY27" fmla="*/ 211022 h 1162015"/>
              <a:gd name="connsiteX28" fmla="*/ 4690886 w 12192000"/>
              <a:gd name="connsiteY28" fmla="*/ 213850 h 1162015"/>
              <a:gd name="connsiteX29" fmla="*/ 4725430 w 12192000"/>
              <a:gd name="connsiteY29" fmla="*/ 236815 h 1162015"/>
              <a:gd name="connsiteX30" fmla="*/ 4800051 w 12192000"/>
              <a:gd name="connsiteY30" fmla="*/ 229182 h 1162015"/>
              <a:gd name="connsiteX31" fmla="*/ 4875115 w 12192000"/>
              <a:gd name="connsiteY31" fmla="*/ 262433 h 1162015"/>
              <a:gd name="connsiteX32" fmla="*/ 4936450 w 12192000"/>
              <a:gd name="connsiteY32" fmla="*/ 278985 h 1162015"/>
              <a:gd name="connsiteX33" fmla="*/ 5030961 w 12192000"/>
              <a:gd name="connsiteY33" fmla="*/ 303995 h 1162015"/>
              <a:gd name="connsiteX34" fmla="*/ 5082734 w 12192000"/>
              <a:gd name="connsiteY34" fmla="*/ 306664 h 1162015"/>
              <a:gd name="connsiteX35" fmla="*/ 5138799 w 12192000"/>
              <a:gd name="connsiteY35" fmla="*/ 301883 h 1162015"/>
              <a:gd name="connsiteX36" fmla="*/ 5259695 w 12192000"/>
              <a:gd name="connsiteY36" fmla="*/ 328559 h 1162015"/>
              <a:gd name="connsiteX37" fmla="*/ 5359642 w 12192000"/>
              <a:gd name="connsiteY37" fmla="*/ 338658 h 1162015"/>
              <a:gd name="connsiteX38" fmla="*/ 5372918 w 12192000"/>
              <a:gd name="connsiteY38" fmla="*/ 334917 h 1162015"/>
              <a:gd name="connsiteX39" fmla="*/ 5396084 w 12192000"/>
              <a:gd name="connsiteY39" fmla="*/ 326351 h 1162015"/>
              <a:gd name="connsiteX40" fmla="*/ 5414292 w 12192000"/>
              <a:gd name="connsiteY40" fmla="*/ 318946 h 1162015"/>
              <a:gd name="connsiteX41" fmla="*/ 5487276 w 12192000"/>
              <a:gd name="connsiteY41" fmla="*/ 305433 h 1162015"/>
              <a:gd name="connsiteX42" fmla="*/ 5612716 w 12192000"/>
              <a:gd name="connsiteY42" fmla="*/ 306201 h 1162015"/>
              <a:gd name="connsiteX43" fmla="*/ 5864813 w 12192000"/>
              <a:gd name="connsiteY43" fmla="*/ 255935 h 1162015"/>
              <a:gd name="connsiteX44" fmla="*/ 6151392 w 12192000"/>
              <a:gd name="connsiteY44" fmla="*/ 223815 h 1162015"/>
              <a:gd name="connsiteX45" fmla="*/ 6209396 w 12192000"/>
              <a:gd name="connsiteY45" fmla="*/ 218552 h 1162015"/>
              <a:gd name="connsiteX46" fmla="*/ 6269898 w 12192000"/>
              <a:gd name="connsiteY46" fmla="*/ 224383 h 1162015"/>
              <a:gd name="connsiteX47" fmla="*/ 6297029 w 12192000"/>
              <a:gd name="connsiteY47" fmla="*/ 222313 h 1162015"/>
              <a:gd name="connsiteX48" fmla="*/ 6352373 w 12192000"/>
              <a:gd name="connsiteY48" fmla="*/ 207244 h 1162015"/>
              <a:gd name="connsiteX49" fmla="*/ 6353759 w 12192000"/>
              <a:gd name="connsiteY49" fmla="*/ 207218 h 1162015"/>
              <a:gd name="connsiteX50" fmla="*/ 6363346 w 12192000"/>
              <a:gd name="connsiteY50" fmla="*/ 194783 h 1162015"/>
              <a:gd name="connsiteX51" fmla="*/ 6400681 w 12192000"/>
              <a:gd name="connsiteY51" fmla="*/ 202485 h 1162015"/>
              <a:gd name="connsiteX52" fmla="*/ 6402041 w 12192000"/>
              <a:gd name="connsiteY52" fmla="*/ 205156 h 1162015"/>
              <a:gd name="connsiteX53" fmla="*/ 6424912 w 12192000"/>
              <a:gd name="connsiteY53" fmla="*/ 203023 h 1162015"/>
              <a:gd name="connsiteX54" fmla="*/ 6502019 w 12192000"/>
              <a:gd name="connsiteY54" fmla="*/ 196871 h 1162015"/>
              <a:gd name="connsiteX55" fmla="*/ 6518229 w 12192000"/>
              <a:gd name="connsiteY55" fmla="*/ 195922 h 1162015"/>
              <a:gd name="connsiteX56" fmla="*/ 6519089 w 12192000"/>
              <a:gd name="connsiteY56" fmla="*/ 196357 h 1162015"/>
              <a:gd name="connsiteX57" fmla="*/ 6561047 w 12192000"/>
              <a:gd name="connsiteY57" fmla="*/ 180359 h 1162015"/>
              <a:gd name="connsiteX58" fmla="*/ 6595639 w 12192000"/>
              <a:gd name="connsiteY58" fmla="*/ 172679 h 1162015"/>
              <a:gd name="connsiteX59" fmla="*/ 6692265 w 12192000"/>
              <a:gd name="connsiteY59" fmla="*/ 169344 h 1162015"/>
              <a:gd name="connsiteX60" fmla="*/ 6697219 w 12192000"/>
              <a:gd name="connsiteY60" fmla="*/ 169816 h 1162015"/>
              <a:gd name="connsiteX61" fmla="*/ 6713656 w 12192000"/>
              <a:gd name="connsiteY61" fmla="*/ 158115 h 1162015"/>
              <a:gd name="connsiteX62" fmla="*/ 6714383 w 12192000"/>
              <a:gd name="connsiteY62" fmla="*/ 154940 h 1162015"/>
              <a:gd name="connsiteX63" fmla="*/ 6774793 w 12192000"/>
              <a:gd name="connsiteY63" fmla="*/ 164228 h 1162015"/>
              <a:gd name="connsiteX64" fmla="*/ 6782112 w 12192000"/>
              <a:gd name="connsiteY64" fmla="*/ 159770 h 1162015"/>
              <a:gd name="connsiteX65" fmla="*/ 6822392 w 12192000"/>
              <a:gd name="connsiteY65" fmla="*/ 173103 h 1162015"/>
              <a:gd name="connsiteX66" fmla="*/ 6842719 w 12192000"/>
              <a:gd name="connsiteY66" fmla="*/ 176108 h 1162015"/>
              <a:gd name="connsiteX67" fmla="*/ 6878958 w 12192000"/>
              <a:gd name="connsiteY67" fmla="*/ 185339 h 1162015"/>
              <a:gd name="connsiteX68" fmla="*/ 6881972 w 12192000"/>
              <a:gd name="connsiteY68" fmla="*/ 182360 h 1162015"/>
              <a:gd name="connsiteX69" fmla="*/ 6889133 w 12192000"/>
              <a:gd name="connsiteY69" fmla="*/ 185575 h 1162015"/>
              <a:gd name="connsiteX70" fmla="*/ 6894439 w 12192000"/>
              <a:gd name="connsiteY70" fmla="*/ 182157 h 1162015"/>
              <a:gd name="connsiteX71" fmla="*/ 6900419 w 12192000"/>
              <a:gd name="connsiteY71" fmla="*/ 183425 h 1162015"/>
              <a:gd name="connsiteX72" fmla="*/ 6963220 w 12192000"/>
              <a:gd name="connsiteY72" fmla="*/ 171819 h 1162015"/>
              <a:gd name="connsiteX73" fmla="*/ 6976706 w 12192000"/>
              <a:gd name="connsiteY73" fmla="*/ 175409 h 1162015"/>
              <a:gd name="connsiteX74" fmla="*/ 6987064 w 12192000"/>
              <a:gd name="connsiteY74" fmla="*/ 164917 h 1162015"/>
              <a:gd name="connsiteX75" fmla="*/ 7030230 w 12192000"/>
              <a:gd name="connsiteY75" fmla="*/ 164230 h 1162015"/>
              <a:gd name="connsiteX76" fmla="*/ 7045014 w 12192000"/>
              <a:gd name="connsiteY76" fmla="*/ 173616 h 1162015"/>
              <a:gd name="connsiteX77" fmla="*/ 7058714 w 12192000"/>
              <a:gd name="connsiteY77" fmla="*/ 180507 h 1162015"/>
              <a:gd name="connsiteX78" fmla="*/ 7060499 w 12192000"/>
              <a:gd name="connsiteY78" fmla="*/ 180578 h 1162015"/>
              <a:gd name="connsiteX79" fmla="*/ 7078430 w 12192000"/>
              <a:gd name="connsiteY79" fmla="*/ 181308 h 1162015"/>
              <a:gd name="connsiteX80" fmla="*/ 7176563 w 12192000"/>
              <a:gd name="connsiteY80" fmla="*/ 177759 h 1162015"/>
              <a:gd name="connsiteX81" fmla="*/ 7205529 w 12192000"/>
              <a:gd name="connsiteY81" fmla="*/ 185526 h 1162015"/>
              <a:gd name="connsiteX82" fmla="*/ 7310118 w 12192000"/>
              <a:gd name="connsiteY82" fmla="*/ 167120 h 1162015"/>
              <a:gd name="connsiteX83" fmla="*/ 7673859 w 12192000"/>
              <a:gd name="connsiteY83" fmla="*/ 154851 h 1162015"/>
              <a:gd name="connsiteX84" fmla="*/ 7692748 w 12192000"/>
              <a:gd name="connsiteY84" fmla="*/ 166052 h 1162015"/>
              <a:gd name="connsiteX85" fmla="*/ 7756672 w 12192000"/>
              <a:gd name="connsiteY85" fmla="*/ 161887 h 1162015"/>
              <a:gd name="connsiteX86" fmla="*/ 7974189 w 12192000"/>
              <a:gd name="connsiteY86" fmla="*/ 159334 h 1162015"/>
              <a:gd name="connsiteX87" fmla="*/ 8101969 w 12192000"/>
              <a:gd name="connsiteY87" fmla="*/ 149010 h 1162015"/>
              <a:gd name="connsiteX88" fmla="*/ 8106826 w 12192000"/>
              <a:gd name="connsiteY88" fmla="*/ 144368 h 1162015"/>
              <a:gd name="connsiteX89" fmla="*/ 8162058 w 12192000"/>
              <a:gd name="connsiteY89" fmla="*/ 101219 h 1162015"/>
              <a:gd name="connsiteX90" fmla="*/ 8184568 w 12192000"/>
              <a:gd name="connsiteY90" fmla="*/ 98505 h 1162015"/>
              <a:gd name="connsiteX91" fmla="*/ 8228227 w 12192000"/>
              <a:gd name="connsiteY91" fmla="*/ 110487 h 1162015"/>
              <a:gd name="connsiteX92" fmla="*/ 8237963 w 12192000"/>
              <a:gd name="connsiteY92" fmla="*/ 111511 h 1162015"/>
              <a:gd name="connsiteX93" fmla="*/ 8248358 w 12192000"/>
              <a:gd name="connsiteY93" fmla="*/ 110577 h 1162015"/>
              <a:gd name="connsiteX94" fmla="*/ 8249309 w 12192000"/>
              <a:gd name="connsiteY94" fmla="*/ 111213 h 1162015"/>
              <a:gd name="connsiteX95" fmla="*/ 8249997 w 12192000"/>
              <a:gd name="connsiteY95" fmla="*/ 110430 h 1162015"/>
              <a:gd name="connsiteX96" fmla="*/ 8272162 w 12192000"/>
              <a:gd name="connsiteY96" fmla="*/ 108439 h 1162015"/>
              <a:gd name="connsiteX97" fmla="*/ 8292349 w 12192000"/>
              <a:gd name="connsiteY97" fmla="*/ 101995 h 1162015"/>
              <a:gd name="connsiteX98" fmla="*/ 8292491 w 12192000"/>
              <a:gd name="connsiteY98" fmla="*/ 102018 h 1162015"/>
              <a:gd name="connsiteX99" fmla="*/ 8307239 w 12192000"/>
              <a:gd name="connsiteY99" fmla="*/ 99106 h 1162015"/>
              <a:gd name="connsiteX100" fmla="*/ 8339282 w 12192000"/>
              <a:gd name="connsiteY100" fmla="*/ 113457 h 1162015"/>
              <a:gd name="connsiteX101" fmla="*/ 8346156 w 12192000"/>
              <a:gd name="connsiteY101" fmla="*/ 115742 h 1162015"/>
              <a:gd name="connsiteX102" fmla="*/ 8346467 w 12192000"/>
              <a:gd name="connsiteY102" fmla="*/ 115539 h 1162015"/>
              <a:gd name="connsiteX103" fmla="*/ 8354069 w 12192000"/>
              <a:gd name="connsiteY103" fmla="*/ 117457 h 1162015"/>
              <a:gd name="connsiteX104" fmla="*/ 8358687 w 12192000"/>
              <a:gd name="connsiteY104" fmla="*/ 119908 h 1162015"/>
              <a:gd name="connsiteX105" fmla="*/ 8433385 w 12192000"/>
              <a:gd name="connsiteY105" fmla="*/ 104184 h 1162015"/>
              <a:gd name="connsiteX106" fmla="*/ 8533779 w 12192000"/>
              <a:gd name="connsiteY106" fmla="*/ 102889 h 1162015"/>
              <a:gd name="connsiteX107" fmla="*/ 8632833 w 12192000"/>
              <a:gd name="connsiteY107" fmla="*/ 105047 h 1162015"/>
              <a:gd name="connsiteX108" fmla="*/ 8668523 w 12192000"/>
              <a:gd name="connsiteY108" fmla="*/ 107494 h 1162015"/>
              <a:gd name="connsiteX109" fmla="*/ 8732893 w 12192000"/>
              <a:gd name="connsiteY109" fmla="*/ 104506 h 1162015"/>
              <a:gd name="connsiteX110" fmla="*/ 8764071 w 12192000"/>
              <a:gd name="connsiteY110" fmla="*/ 99102 h 1162015"/>
              <a:gd name="connsiteX111" fmla="*/ 8767004 w 12192000"/>
              <a:gd name="connsiteY111" fmla="*/ 96034 h 1162015"/>
              <a:gd name="connsiteX112" fmla="*/ 8772553 w 12192000"/>
              <a:gd name="connsiteY112" fmla="*/ 94829 h 1162015"/>
              <a:gd name="connsiteX113" fmla="*/ 8787201 w 12192000"/>
              <a:gd name="connsiteY113" fmla="*/ 96548 h 1162015"/>
              <a:gd name="connsiteX114" fmla="*/ 8792624 w 12192000"/>
              <a:gd name="connsiteY114" fmla="*/ 98018 h 1162015"/>
              <a:gd name="connsiteX115" fmla="*/ 8800741 w 12192000"/>
              <a:gd name="connsiteY115" fmla="*/ 98412 h 1162015"/>
              <a:gd name="connsiteX116" fmla="*/ 8800966 w 12192000"/>
              <a:gd name="connsiteY116" fmla="*/ 98160 h 1162015"/>
              <a:gd name="connsiteX117" fmla="*/ 8808513 w 12192000"/>
              <a:gd name="connsiteY117" fmla="*/ 99045 h 1162015"/>
              <a:gd name="connsiteX118" fmla="*/ 8845110 w 12192000"/>
              <a:gd name="connsiteY118" fmla="*/ 106694 h 1162015"/>
              <a:gd name="connsiteX119" fmla="*/ 8917529 w 12192000"/>
              <a:gd name="connsiteY119" fmla="*/ 80888 h 1162015"/>
              <a:gd name="connsiteX120" fmla="*/ 9026654 w 12192000"/>
              <a:gd name="connsiteY120" fmla="*/ 97935 h 1162015"/>
              <a:gd name="connsiteX121" fmla="*/ 9088505 w 12192000"/>
              <a:gd name="connsiteY121" fmla="*/ 117517 h 1162015"/>
              <a:gd name="connsiteX122" fmla="*/ 9203241 w 12192000"/>
              <a:gd name="connsiteY122" fmla="*/ 116228 h 1162015"/>
              <a:gd name="connsiteX123" fmla="*/ 9415584 w 12192000"/>
              <a:gd name="connsiteY123" fmla="*/ 161671 h 1162015"/>
              <a:gd name="connsiteX124" fmla="*/ 9505102 w 12192000"/>
              <a:gd name="connsiteY124" fmla="*/ 145557 h 1162015"/>
              <a:gd name="connsiteX125" fmla="*/ 9643040 w 12192000"/>
              <a:gd name="connsiteY125" fmla="*/ 162748 h 1162015"/>
              <a:gd name="connsiteX126" fmla="*/ 9762999 w 12192000"/>
              <a:gd name="connsiteY126" fmla="*/ 167138 h 1162015"/>
              <a:gd name="connsiteX127" fmla="*/ 9776183 w 12192000"/>
              <a:gd name="connsiteY127" fmla="*/ 166706 h 1162015"/>
              <a:gd name="connsiteX128" fmla="*/ 9780532 w 12192000"/>
              <a:gd name="connsiteY128" fmla="*/ 160338 h 1162015"/>
              <a:gd name="connsiteX129" fmla="*/ 9824924 w 12192000"/>
              <a:gd name="connsiteY129" fmla="*/ 156162 h 1162015"/>
              <a:gd name="connsiteX130" fmla="*/ 9910588 w 12192000"/>
              <a:gd name="connsiteY130" fmla="*/ 158842 h 1162015"/>
              <a:gd name="connsiteX131" fmla="*/ 9924173 w 12192000"/>
              <a:gd name="connsiteY131" fmla="*/ 163106 h 1162015"/>
              <a:gd name="connsiteX132" fmla="*/ 10010969 w 12192000"/>
              <a:gd name="connsiteY132" fmla="*/ 160317 h 1162015"/>
              <a:gd name="connsiteX133" fmla="*/ 10070699 w 12192000"/>
              <a:gd name="connsiteY133" fmla="*/ 162369 h 1162015"/>
              <a:gd name="connsiteX134" fmla="*/ 10083825 w 12192000"/>
              <a:gd name="connsiteY134" fmla="*/ 166527 h 1162015"/>
              <a:gd name="connsiteX135" fmla="*/ 10097932 w 12192000"/>
              <a:gd name="connsiteY135" fmla="*/ 159243 h 1162015"/>
              <a:gd name="connsiteX136" fmla="*/ 10101779 w 12192000"/>
              <a:gd name="connsiteY136" fmla="*/ 153571 h 1162015"/>
              <a:gd name="connsiteX137" fmla="*/ 10149437 w 12192000"/>
              <a:gd name="connsiteY137" fmla="*/ 156681 h 1162015"/>
              <a:gd name="connsiteX138" fmla="*/ 10155104 w 12192000"/>
              <a:gd name="connsiteY138" fmla="*/ 156128 h 1162015"/>
              <a:gd name="connsiteX139" fmla="*/ 10250982 w 12192000"/>
              <a:gd name="connsiteY139" fmla="*/ 133157 h 1162015"/>
              <a:gd name="connsiteX140" fmla="*/ 10343301 w 12192000"/>
              <a:gd name="connsiteY140" fmla="*/ 95399 h 1162015"/>
              <a:gd name="connsiteX141" fmla="*/ 10366625 w 12192000"/>
              <a:gd name="connsiteY141" fmla="*/ 83943 h 1162015"/>
              <a:gd name="connsiteX142" fmla="*/ 10433505 w 12192000"/>
              <a:gd name="connsiteY142" fmla="*/ 69515 h 1162015"/>
              <a:gd name="connsiteX143" fmla="*/ 10547510 w 12192000"/>
              <a:gd name="connsiteY143" fmla="*/ 51761 h 1162015"/>
              <a:gd name="connsiteX144" fmla="*/ 10588150 w 12192000"/>
              <a:gd name="connsiteY144" fmla="*/ 36802 h 1162015"/>
              <a:gd name="connsiteX145" fmla="*/ 10589457 w 12192000"/>
              <a:gd name="connsiteY145" fmla="*/ 29811 h 1162015"/>
              <a:gd name="connsiteX146" fmla="*/ 10699976 w 12192000"/>
              <a:gd name="connsiteY146" fmla="*/ 47860 h 1162015"/>
              <a:gd name="connsiteX147" fmla="*/ 10812237 w 12192000"/>
              <a:gd name="connsiteY147" fmla="*/ 50842 h 1162015"/>
              <a:gd name="connsiteX148" fmla="*/ 10869837 w 12192000"/>
              <a:gd name="connsiteY148" fmla="*/ 70310 h 1162015"/>
              <a:gd name="connsiteX149" fmla="*/ 10881770 w 12192000"/>
              <a:gd name="connsiteY149" fmla="*/ 78187 h 1162015"/>
              <a:gd name="connsiteX150" fmla="*/ 10896899 w 12192000"/>
              <a:gd name="connsiteY150" fmla="*/ 75246 h 1162015"/>
              <a:gd name="connsiteX151" fmla="*/ 10901748 w 12192000"/>
              <a:gd name="connsiteY151" fmla="*/ 70867 h 1162015"/>
              <a:gd name="connsiteX152" fmla="*/ 10947419 w 12192000"/>
              <a:gd name="connsiteY152" fmla="*/ 87831 h 1162015"/>
              <a:gd name="connsiteX153" fmla="*/ 10953034 w 12192000"/>
              <a:gd name="connsiteY153" fmla="*/ 88953 h 1162015"/>
              <a:gd name="connsiteX154" fmla="*/ 10992070 w 12192000"/>
              <a:gd name="connsiteY154" fmla="*/ 93356 h 1162015"/>
              <a:gd name="connsiteX155" fmla="*/ 11112372 w 12192000"/>
              <a:gd name="connsiteY155" fmla="*/ 86762 h 1162015"/>
              <a:gd name="connsiteX156" fmla="*/ 11147719 w 12192000"/>
              <a:gd name="connsiteY156" fmla="*/ 85075 h 1162015"/>
              <a:gd name="connsiteX157" fmla="*/ 11172617 w 12192000"/>
              <a:gd name="connsiteY157" fmla="*/ 80780 h 1162015"/>
              <a:gd name="connsiteX158" fmla="*/ 11240397 w 12192000"/>
              <a:gd name="connsiteY158" fmla="*/ 86345 h 1162015"/>
              <a:gd name="connsiteX159" fmla="*/ 11270034 w 12192000"/>
              <a:gd name="connsiteY159" fmla="*/ 96462 h 1162015"/>
              <a:gd name="connsiteX160" fmla="*/ 11293091 w 12192000"/>
              <a:gd name="connsiteY160" fmla="*/ 96557 h 1162015"/>
              <a:gd name="connsiteX161" fmla="*/ 11310949 w 12192000"/>
              <a:gd name="connsiteY161" fmla="*/ 102357 h 1162015"/>
              <a:gd name="connsiteX162" fmla="*/ 11345279 w 12192000"/>
              <a:gd name="connsiteY162" fmla="*/ 99966 h 1162015"/>
              <a:gd name="connsiteX163" fmla="*/ 11354597 w 12192000"/>
              <a:gd name="connsiteY163" fmla="*/ 102468 h 1162015"/>
              <a:gd name="connsiteX164" fmla="*/ 11367725 w 12192000"/>
              <a:gd name="connsiteY164" fmla="*/ 102514 h 1162015"/>
              <a:gd name="connsiteX165" fmla="*/ 11399832 w 12192000"/>
              <a:gd name="connsiteY165" fmla="*/ 115131 h 1162015"/>
              <a:gd name="connsiteX166" fmla="*/ 11487595 w 12192000"/>
              <a:gd name="connsiteY166" fmla="*/ 156837 h 1162015"/>
              <a:gd name="connsiteX167" fmla="*/ 11590850 w 12192000"/>
              <a:gd name="connsiteY167" fmla="*/ 243067 h 1162015"/>
              <a:gd name="connsiteX168" fmla="*/ 11736204 w 12192000"/>
              <a:gd name="connsiteY168" fmla="*/ 282024 h 1162015"/>
              <a:gd name="connsiteX169" fmla="*/ 11760331 w 12192000"/>
              <a:gd name="connsiteY169" fmla="*/ 296451 h 1162015"/>
              <a:gd name="connsiteX170" fmla="*/ 11819139 w 12192000"/>
              <a:gd name="connsiteY170" fmla="*/ 308658 h 1162015"/>
              <a:gd name="connsiteX171" fmla="*/ 11821967 w 12192000"/>
              <a:gd name="connsiteY171" fmla="*/ 310305 h 1162015"/>
              <a:gd name="connsiteX172" fmla="*/ 11847125 w 12192000"/>
              <a:gd name="connsiteY172" fmla="*/ 301916 h 1162015"/>
              <a:gd name="connsiteX173" fmla="*/ 11980134 w 12192000"/>
              <a:gd name="connsiteY173" fmla="*/ 326426 h 1162015"/>
              <a:gd name="connsiteX174" fmla="*/ 12174576 w 12192000"/>
              <a:gd name="connsiteY174" fmla="*/ 380623 h 1162015"/>
              <a:gd name="connsiteX175" fmla="*/ 12192000 w 12192000"/>
              <a:gd name="connsiteY175" fmla="*/ 383748 h 1162015"/>
              <a:gd name="connsiteX176" fmla="*/ 12192000 w 12192000"/>
              <a:gd name="connsiteY176" fmla="*/ 1162015 h 1162015"/>
              <a:gd name="connsiteX177" fmla="*/ 0 w 12192000"/>
              <a:gd name="connsiteY177" fmla="*/ 1162015 h 1162015"/>
              <a:gd name="connsiteX178" fmla="*/ 0 w 12192000"/>
              <a:gd name="connsiteY178" fmla="*/ 488060 h 1162015"/>
              <a:gd name="connsiteX179" fmla="*/ 5331 w 12192000"/>
              <a:gd name="connsiteY179" fmla="*/ 487312 h 1162015"/>
              <a:gd name="connsiteX180" fmla="*/ 39902 w 12192000"/>
              <a:gd name="connsiteY180" fmla="*/ 476799 h 1162015"/>
              <a:gd name="connsiteX181" fmla="*/ 117880 w 12192000"/>
              <a:gd name="connsiteY181" fmla="*/ 425471 h 1162015"/>
              <a:gd name="connsiteX182" fmla="*/ 238140 w 12192000"/>
              <a:gd name="connsiteY182" fmla="*/ 383812 h 1162015"/>
              <a:gd name="connsiteX183" fmla="*/ 249589 w 12192000"/>
              <a:gd name="connsiteY183" fmla="*/ 384032 h 1162015"/>
              <a:gd name="connsiteX184" fmla="*/ 296963 w 12192000"/>
              <a:gd name="connsiteY184" fmla="*/ 360617 h 1162015"/>
              <a:gd name="connsiteX185" fmla="*/ 339235 w 12192000"/>
              <a:gd name="connsiteY185" fmla="*/ 328940 h 1162015"/>
              <a:gd name="connsiteX186" fmla="*/ 447152 w 12192000"/>
              <a:gd name="connsiteY186" fmla="*/ 331938 h 1162015"/>
              <a:gd name="connsiteX187" fmla="*/ 475247 w 12192000"/>
              <a:gd name="connsiteY187" fmla="*/ 341229 h 1162015"/>
              <a:gd name="connsiteX188" fmla="*/ 477967 w 12192000"/>
              <a:gd name="connsiteY188" fmla="*/ 342475 h 1162015"/>
              <a:gd name="connsiteX189" fmla="*/ 527683 w 12192000"/>
              <a:gd name="connsiteY189" fmla="*/ 337738 h 1162015"/>
              <a:gd name="connsiteX190" fmla="*/ 703732 w 12192000"/>
              <a:gd name="connsiteY190" fmla="*/ 321114 h 1162015"/>
              <a:gd name="connsiteX191" fmla="*/ 853391 w 12192000"/>
              <a:gd name="connsiteY191" fmla="*/ 308106 h 1162015"/>
              <a:gd name="connsiteX192" fmla="*/ 925332 w 12192000"/>
              <a:gd name="connsiteY192" fmla="*/ 303201 h 1162015"/>
              <a:gd name="connsiteX193" fmla="*/ 941286 w 12192000"/>
              <a:gd name="connsiteY193" fmla="*/ 293447 h 1162015"/>
              <a:gd name="connsiteX194" fmla="*/ 950845 w 12192000"/>
              <a:gd name="connsiteY194" fmla="*/ 291110 h 1162015"/>
              <a:gd name="connsiteX195" fmla="*/ 953292 w 12192000"/>
              <a:gd name="connsiteY195" fmla="*/ 285407 h 1162015"/>
              <a:gd name="connsiteX196" fmla="*/ 967499 w 12192000"/>
              <a:gd name="connsiteY196" fmla="*/ 278275 h 1162015"/>
              <a:gd name="connsiteX197" fmla="*/ 985161 w 12192000"/>
              <a:gd name="connsiteY197" fmla="*/ 275380 h 1162015"/>
              <a:gd name="connsiteX198" fmla="*/ 1069267 w 12192000"/>
              <a:gd name="connsiteY198" fmla="*/ 267281 h 1162015"/>
              <a:gd name="connsiteX199" fmla="*/ 1138407 w 12192000"/>
              <a:gd name="connsiteY199" fmla="*/ 251082 h 1162015"/>
              <a:gd name="connsiteX200" fmla="*/ 1164931 w 12192000"/>
              <a:gd name="connsiteY200" fmla="*/ 243137 h 1162015"/>
              <a:gd name="connsiteX201" fmla="*/ 1211622 w 12192000"/>
              <a:gd name="connsiteY201" fmla="*/ 225191 h 1162015"/>
              <a:gd name="connsiteX202" fmla="*/ 1274567 w 12192000"/>
              <a:gd name="connsiteY202" fmla="*/ 207895 h 1162015"/>
              <a:gd name="connsiteX203" fmla="*/ 1325029 w 12192000"/>
              <a:gd name="connsiteY203" fmla="*/ 212452 h 1162015"/>
              <a:gd name="connsiteX204" fmla="*/ 1356805 w 12192000"/>
              <a:gd name="connsiteY204" fmla="*/ 208137 h 1162015"/>
              <a:gd name="connsiteX205" fmla="*/ 1468752 w 12192000"/>
              <a:gd name="connsiteY205" fmla="*/ 219119 h 1162015"/>
              <a:gd name="connsiteX206" fmla="*/ 1650750 w 12192000"/>
              <a:gd name="connsiteY206" fmla="*/ 169605 h 1162015"/>
              <a:gd name="connsiteX207" fmla="*/ 1655056 w 12192000"/>
              <a:gd name="connsiteY207" fmla="*/ 176621 h 1162015"/>
              <a:gd name="connsiteX208" fmla="*/ 1683220 w 12192000"/>
              <a:gd name="connsiteY208" fmla="*/ 174167 h 1162015"/>
              <a:gd name="connsiteX209" fmla="*/ 1685599 w 12192000"/>
              <a:gd name="connsiteY209" fmla="*/ 169903 h 1162015"/>
              <a:gd name="connsiteX210" fmla="*/ 1689230 w 12192000"/>
              <a:gd name="connsiteY210" fmla="*/ 169174 h 1162015"/>
              <a:gd name="connsiteX211" fmla="*/ 1691052 w 12192000"/>
              <a:gd name="connsiteY211" fmla="*/ 173093 h 1162015"/>
              <a:gd name="connsiteX212" fmla="*/ 1735783 w 12192000"/>
              <a:gd name="connsiteY212" fmla="*/ 181915 h 1162015"/>
              <a:gd name="connsiteX213" fmla="*/ 1797102 w 12192000"/>
              <a:gd name="connsiteY213" fmla="*/ 186804 h 1162015"/>
              <a:gd name="connsiteX214" fmla="*/ 1845638 w 12192000"/>
              <a:gd name="connsiteY214" fmla="*/ 168289 h 1162015"/>
              <a:gd name="connsiteX215" fmla="*/ 1848980 w 12192000"/>
              <a:gd name="connsiteY215" fmla="*/ 172031 h 1162015"/>
              <a:gd name="connsiteX216" fmla="*/ 1880587 w 12192000"/>
              <a:gd name="connsiteY216" fmla="*/ 170021 h 1162015"/>
              <a:gd name="connsiteX217" fmla="*/ 1995803 w 12192000"/>
              <a:gd name="connsiteY217" fmla="*/ 136362 h 1162015"/>
              <a:gd name="connsiteX218" fmla="*/ 2057448 w 12192000"/>
              <a:gd name="connsiteY218" fmla="*/ 133165 h 1162015"/>
              <a:gd name="connsiteX219" fmla="*/ 2119088 w 12192000"/>
              <a:gd name="connsiteY219" fmla="*/ 118023 h 1162015"/>
              <a:gd name="connsiteX220" fmla="*/ 2138831 w 12192000"/>
              <a:gd name="connsiteY220" fmla="*/ 120709 h 1162015"/>
              <a:gd name="connsiteX221" fmla="*/ 2174180 w 12192000"/>
              <a:gd name="connsiteY221" fmla="*/ 115204 h 1162015"/>
              <a:gd name="connsiteX222" fmla="*/ 2214259 w 12192000"/>
              <a:gd name="connsiteY222" fmla="*/ 115057 h 1162015"/>
              <a:gd name="connsiteX223" fmla="*/ 2264911 w 12192000"/>
              <a:gd name="connsiteY223" fmla="*/ 106154 h 1162015"/>
              <a:gd name="connsiteX224" fmla="*/ 2298963 w 12192000"/>
              <a:gd name="connsiteY224" fmla="*/ 105871 h 1162015"/>
              <a:gd name="connsiteX225" fmla="*/ 2454058 w 12192000"/>
              <a:gd name="connsiteY225" fmla="*/ 71781 h 1162015"/>
              <a:gd name="connsiteX226" fmla="*/ 2534188 w 12192000"/>
              <a:gd name="connsiteY226" fmla="*/ 68245 h 1162015"/>
              <a:gd name="connsiteX227" fmla="*/ 2616912 w 12192000"/>
              <a:gd name="connsiteY227" fmla="*/ 49272 h 1162015"/>
              <a:gd name="connsiteX228" fmla="*/ 2698592 w 12192000"/>
              <a:gd name="connsiteY228" fmla="*/ 40388 h 1162015"/>
              <a:gd name="connsiteX229" fmla="*/ 2891953 w 12192000"/>
              <a:gd name="connsiteY229" fmla="*/ 33056 h 1162015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174180 w 12192000"/>
              <a:gd name="connsiteY220" fmla="*/ 110689 h 1157500"/>
              <a:gd name="connsiteX221" fmla="*/ 2214259 w 12192000"/>
              <a:gd name="connsiteY221" fmla="*/ 110542 h 1157500"/>
              <a:gd name="connsiteX222" fmla="*/ 2264911 w 12192000"/>
              <a:gd name="connsiteY222" fmla="*/ 101639 h 1157500"/>
              <a:gd name="connsiteX223" fmla="*/ 2298963 w 12192000"/>
              <a:gd name="connsiteY223" fmla="*/ 101356 h 1157500"/>
              <a:gd name="connsiteX224" fmla="*/ 2454058 w 12192000"/>
              <a:gd name="connsiteY224" fmla="*/ 67266 h 1157500"/>
              <a:gd name="connsiteX225" fmla="*/ 2534188 w 12192000"/>
              <a:gd name="connsiteY225" fmla="*/ 63730 h 1157500"/>
              <a:gd name="connsiteX226" fmla="*/ 2616912 w 12192000"/>
              <a:gd name="connsiteY226" fmla="*/ 44757 h 1157500"/>
              <a:gd name="connsiteX227" fmla="*/ 2698592 w 12192000"/>
              <a:gd name="connsiteY227" fmla="*/ 35873 h 1157500"/>
              <a:gd name="connsiteX228" fmla="*/ 2891953 w 12192000"/>
              <a:gd name="connsiteY22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214259 w 12192000"/>
              <a:gd name="connsiteY220" fmla="*/ 110542 h 1157500"/>
              <a:gd name="connsiteX221" fmla="*/ 2264911 w 12192000"/>
              <a:gd name="connsiteY221" fmla="*/ 101639 h 1157500"/>
              <a:gd name="connsiteX222" fmla="*/ 2298963 w 12192000"/>
              <a:gd name="connsiteY222" fmla="*/ 101356 h 1157500"/>
              <a:gd name="connsiteX223" fmla="*/ 2454058 w 12192000"/>
              <a:gd name="connsiteY223" fmla="*/ 67266 h 1157500"/>
              <a:gd name="connsiteX224" fmla="*/ 2534188 w 12192000"/>
              <a:gd name="connsiteY224" fmla="*/ 63730 h 1157500"/>
              <a:gd name="connsiteX225" fmla="*/ 2616912 w 12192000"/>
              <a:gd name="connsiteY225" fmla="*/ 44757 h 1157500"/>
              <a:gd name="connsiteX226" fmla="*/ 2698592 w 12192000"/>
              <a:gd name="connsiteY226" fmla="*/ 35873 h 1157500"/>
              <a:gd name="connsiteX227" fmla="*/ 2891953 w 12192000"/>
              <a:gd name="connsiteY22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214259 w 12192000"/>
              <a:gd name="connsiteY220" fmla="*/ 110542 h 1157500"/>
              <a:gd name="connsiteX221" fmla="*/ 2264911 w 12192000"/>
              <a:gd name="connsiteY221" fmla="*/ 101639 h 1157500"/>
              <a:gd name="connsiteX222" fmla="*/ 2454058 w 12192000"/>
              <a:gd name="connsiteY222" fmla="*/ 67266 h 1157500"/>
              <a:gd name="connsiteX223" fmla="*/ 2534188 w 12192000"/>
              <a:gd name="connsiteY223" fmla="*/ 63730 h 1157500"/>
              <a:gd name="connsiteX224" fmla="*/ 2616912 w 12192000"/>
              <a:gd name="connsiteY224" fmla="*/ 44757 h 1157500"/>
              <a:gd name="connsiteX225" fmla="*/ 2698592 w 12192000"/>
              <a:gd name="connsiteY225" fmla="*/ 35873 h 1157500"/>
              <a:gd name="connsiteX226" fmla="*/ 2891953 w 12192000"/>
              <a:gd name="connsiteY22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735783 w 12192000"/>
              <a:gd name="connsiteY210" fmla="*/ 177400 h 1157500"/>
              <a:gd name="connsiteX211" fmla="*/ 1797102 w 12192000"/>
              <a:gd name="connsiteY211" fmla="*/ 182289 h 1157500"/>
              <a:gd name="connsiteX212" fmla="*/ 1845638 w 12192000"/>
              <a:gd name="connsiteY212" fmla="*/ 163774 h 1157500"/>
              <a:gd name="connsiteX213" fmla="*/ 1848980 w 12192000"/>
              <a:gd name="connsiteY213" fmla="*/ 167516 h 1157500"/>
              <a:gd name="connsiteX214" fmla="*/ 1880587 w 12192000"/>
              <a:gd name="connsiteY214" fmla="*/ 165506 h 1157500"/>
              <a:gd name="connsiteX215" fmla="*/ 1995803 w 12192000"/>
              <a:gd name="connsiteY215" fmla="*/ 131847 h 1157500"/>
              <a:gd name="connsiteX216" fmla="*/ 2057448 w 12192000"/>
              <a:gd name="connsiteY216" fmla="*/ 128650 h 1157500"/>
              <a:gd name="connsiteX217" fmla="*/ 2119088 w 12192000"/>
              <a:gd name="connsiteY217" fmla="*/ 113508 h 1157500"/>
              <a:gd name="connsiteX218" fmla="*/ 2138831 w 12192000"/>
              <a:gd name="connsiteY218" fmla="*/ 116194 h 1157500"/>
              <a:gd name="connsiteX219" fmla="*/ 2214259 w 12192000"/>
              <a:gd name="connsiteY219" fmla="*/ 110542 h 1157500"/>
              <a:gd name="connsiteX220" fmla="*/ 2264911 w 12192000"/>
              <a:gd name="connsiteY220" fmla="*/ 101639 h 1157500"/>
              <a:gd name="connsiteX221" fmla="*/ 2454058 w 12192000"/>
              <a:gd name="connsiteY221" fmla="*/ 67266 h 1157500"/>
              <a:gd name="connsiteX222" fmla="*/ 2534188 w 12192000"/>
              <a:gd name="connsiteY222" fmla="*/ 63730 h 1157500"/>
              <a:gd name="connsiteX223" fmla="*/ 2616912 w 12192000"/>
              <a:gd name="connsiteY223" fmla="*/ 44757 h 1157500"/>
              <a:gd name="connsiteX224" fmla="*/ 2698592 w 12192000"/>
              <a:gd name="connsiteY224" fmla="*/ 35873 h 1157500"/>
              <a:gd name="connsiteX225" fmla="*/ 2891953 w 12192000"/>
              <a:gd name="connsiteY22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735783 w 12192000"/>
              <a:gd name="connsiteY209" fmla="*/ 177400 h 1157500"/>
              <a:gd name="connsiteX210" fmla="*/ 1797102 w 12192000"/>
              <a:gd name="connsiteY210" fmla="*/ 182289 h 1157500"/>
              <a:gd name="connsiteX211" fmla="*/ 1845638 w 12192000"/>
              <a:gd name="connsiteY211" fmla="*/ 163774 h 1157500"/>
              <a:gd name="connsiteX212" fmla="*/ 1848980 w 12192000"/>
              <a:gd name="connsiteY212" fmla="*/ 167516 h 1157500"/>
              <a:gd name="connsiteX213" fmla="*/ 1880587 w 12192000"/>
              <a:gd name="connsiteY213" fmla="*/ 165506 h 1157500"/>
              <a:gd name="connsiteX214" fmla="*/ 1995803 w 12192000"/>
              <a:gd name="connsiteY214" fmla="*/ 131847 h 1157500"/>
              <a:gd name="connsiteX215" fmla="*/ 2057448 w 12192000"/>
              <a:gd name="connsiteY215" fmla="*/ 128650 h 1157500"/>
              <a:gd name="connsiteX216" fmla="*/ 2119088 w 12192000"/>
              <a:gd name="connsiteY216" fmla="*/ 113508 h 1157500"/>
              <a:gd name="connsiteX217" fmla="*/ 2138831 w 12192000"/>
              <a:gd name="connsiteY217" fmla="*/ 116194 h 1157500"/>
              <a:gd name="connsiteX218" fmla="*/ 2214259 w 12192000"/>
              <a:gd name="connsiteY218" fmla="*/ 110542 h 1157500"/>
              <a:gd name="connsiteX219" fmla="*/ 2264911 w 12192000"/>
              <a:gd name="connsiteY219" fmla="*/ 101639 h 1157500"/>
              <a:gd name="connsiteX220" fmla="*/ 2454058 w 12192000"/>
              <a:gd name="connsiteY220" fmla="*/ 67266 h 1157500"/>
              <a:gd name="connsiteX221" fmla="*/ 2534188 w 12192000"/>
              <a:gd name="connsiteY221" fmla="*/ 63730 h 1157500"/>
              <a:gd name="connsiteX222" fmla="*/ 2616912 w 12192000"/>
              <a:gd name="connsiteY222" fmla="*/ 44757 h 1157500"/>
              <a:gd name="connsiteX223" fmla="*/ 2698592 w 12192000"/>
              <a:gd name="connsiteY223" fmla="*/ 35873 h 1157500"/>
              <a:gd name="connsiteX224" fmla="*/ 2891953 w 12192000"/>
              <a:gd name="connsiteY22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1069267 w 12192000"/>
              <a:gd name="connsiteY196" fmla="*/ 262766 h 1157500"/>
              <a:gd name="connsiteX197" fmla="*/ 1138407 w 12192000"/>
              <a:gd name="connsiteY197" fmla="*/ 246567 h 1157500"/>
              <a:gd name="connsiteX198" fmla="*/ 1164931 w 12192000"/>
              <a:gd name="connsiteY198" fmla="*/ 238622 h 1157500"/>
              <a:gd name="connsiteX199" fmla="*/ 1211622 w 12192000"/>
              <a:gd name="connsiteY199" fmla="*/ 220676 h 1157500"/>
              <a:gd name="connsiteX200" fmla="*/ 1274567 w 12192000"/>
              <a:gd name="connsiteY200" fmla="*/ 203380 h 1157500"/>
              <a:gd name="connsiteX201" fmla="*/ 1325029 w 12192000"/>
              <a:gd name="connsiteY201" fmla="*/ 207937 h 1157500"/>
              <a:gd name="connsiteX202" fmla="*/ 1356805 w 12192000"/>
              <a:gd name="connsiteY202" fmla="*/ 203622 h 1157500"/>
              <a:gd name="connsiteX203" fmla="*/ 1468752 w 12192000"/>
              <a:gd name="connsiteY203" fmla="*/ 214604 h 1157500"/>
              <a:gd name="connsiteX204" fmla="*/ 1650750 w 12192000"/>
              <a:gd name="connsiteY204" fmla="*/ 165090 h 1157500"/>
              <a:gd name="connsiteX205" fmla="*/ 1655056 w 12192000"/>
              <a:gd name="connsiteY205" fmla="*/ 172106 h 1157500"/>
              <a:gd name="connsiteX206" fmla="*/ 1683220 w 12192000"/>
              <a:gd name="connsiteY206" fmla="*/ 169652 h 1157500"/>
              <a:gd name="connsiteX207" fmla="*/ 1685599 w 12192000"/>
              <a:gd name="connsiteY207" fmla="*/ 165388 h 1157500"/>
              <a:gd name="connsiteX208" fmla="*/ 1735783 w 12192000"/>
              <a:gd name="connsiteY208" fmla="*/ 177400 h 1157500"/>
              <a:gd name="connsiteX209" fmla="*/ 1797102 w 12192000"/>
              <a:gd name="connsiteY209" fmla="*/ 182289 h 1157500"/>
              <a:gd name="connsiteX210" fmla="*/ 1845638 w 12192000"/>
              <a:gd name="connsiteY210" fmla="*/ 163774 h 1157500"/>
              <a:gd name="connsiteX211" fmla="*/ 1848980 w 12192000"/>
              <a:gd name="connsiteY211" fmla="*/ 167516 h 1157500"/>
              <a:gd name="connsiteX212" fmla="*/ 1880587 w 12192000"/>
              <a:gd name="connsiteY212" fmla="*/ 165506 h 1157500"/>
              <a:gd name="connsiteX213" fmla="*/ 1995803 w 12192000"/>
              <a:gd name="connsiteY213" fmla="*/ 131847 h 1157500"/>
              <a:gd name="connsiteX214" fmla="*/ 2057448 w 12192000"/>
              <a:gd name="connsiteY214" fmla="*/ 128650 h 1157500"/>
              <a:gd name="connsiteX215" fmla="*/ 2119088 w 12192000"/>
              <a:gd name="connsiteY215" fmla="*/ 113508 h 1157500"/>
              <a:gd name="connsiteX216" fmla="*/ 2138831 w 12192000"/>
              <a:gd name="connsiteY216" fmla="*/ 116194 h 1157500"/>
              <a:gd name="connsiteX217" fmla="*/ 2214259 w 12192000"/>
              <a:gd name="connsiteY217" fmla="*/ 110542 h 1157500"/>
              <a:gd name="connsiteX218" fmla="*/ 2264911 w 12192000"/>
              <a:gd name="connsiteY218" fmla="*/ 101639 h 1157500"/>
              <a:gd name="connsiteX219" fmla="*/ 2454058 w 12192000"/>
              <a:gd name="connsiteY219" fmla="*/ 67266 h 1157500"/>
              <a:gd name="connsiteX220" fmla="*/ 2534188 w 12192000"/>
              <a:gd name="connsiteY220" fmla="*/ 63730 h 1157500"/>
              <a:gd name="connsiteX221" fmla="*/ 2616912 w 12192000"/>
              <a:gd name="connsiteY221" fmla="*/ 44757 h 1157500"/>
              <a:gd name="connsiteX222" fmla="*/ 2698592 w 12192000"/>
              <a:gd name="connsiteY222" fmla="*/ 35873 h 1157500"/>
              <a:gd name="connsiteX223" fmla="*/ 2891953 w 12192000"/>
              <a:gd name="connsiteY22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703732 w 12192000"/>
              <a:gd name="connsiteY188" fmla="*/ 316599 h 1157500"/>
              <a:gd name="connsiteX189" fmla="*/ 853391 w 12192000"/>
              <a:gd name="connsiteY189" fmla="*/ 303591 h 1157500"/>
              <a:gd name="connsiteX190" fmla="*/ 925332 w 12192000"/>
              <a:gd name="connsiteY190" fmla="*/ 298686 h 1157500"/>
              <a:gd name="connsiteX191" fmla="*/ 941286 w 12192000"/>
              <a:gd name="connsiteY191" fmla="*/ 288932 h 1157500"/>
              <a:gd name="connsiteX192" fmla="*/ 950845 w 12192000"/>
              <a:gd name="connsiteY192" fmla="*/ 286595 h 1157500"/>
              <a:gd name="connsiteX193" fmla="*/ 953292 w 12192000"/>
              <a:gd name="connsiteY193" fmla="*/ 280892 h 1157500"/>
              <a:gd name="connsiteX194" fmla="*/ 967499 w 12192000"/>
              <a:gd name="connsiteY194" fmla="*/ 273760 h 1157500"/>
              <a:gd name="connsiteX195" fmla="*/ 1069267 w 12192000"/>
              <a:gd name="connsiteY195" fmla="*/ 262766 h 1157500"/>
              <a:gd name="connsiteX196" fmla="*/ 1138407 w 12192000"/>
              <a:gd name="connsiteY196" fmla="*/ 246567 h 1157500"/>
              <a:gd name="connsiteX197" fmla="*/ 1164931 w 12192000"/>
              <a:gd name="connsiteY197" fmla="*/ 238622 h 1157500"/>
              <a:gd name="connsiteX198" fmla="*/ 1211622 w 12192000"/>
              <a:gd name="connsiteY198" fmla="*/ 220676 h 1157500"/>
              <a:gd name="connsiteX199" fmla="*/ 1274567 w 12192000"/>
              <a:gd name="connsiteY199" fmla="*/ 203380 h 1157500"/>
              <a:gd name="connsiteX200" fmla="*/ 1325029 w 12192000"/>
              <a:gd name="connsiteY200" fmla="*/ 207937 h 1157500"/>
              <a:gd name="connsiteX201" fmla="*/ 1356805 w 12192000"/>
              <a:gd name="connsiteY201" fmla="*/ 203622 h 1157500"/>
              <a:gd name="connsiteX202" fmla="*/ 1468752 w 12192000"/>
              <a:gd name="connsiteY202" fmla="*/ 214604 h 1157500"/>
              <a:gd name="connsiteX203" fmla="*/ 1650750 w 12192000"/>
              <a:gd name="connsiteY203" fmla="*/ 165090 h 1157500"/>
              <a:gd name="connsiteX204" fmla="*/ 1655056 w 12192000"/>
              <a:gd name="connsiteY204" fmla="*/ 172106 h 1157500"/>
              <a:gd name="connsiteX205" fmla="*/ 1683220 w 12192000"/>
              <a:gd name="connsiteY205" fmla="*/ 169652 h 1157500"/>
              <a:gd name="connsiteX206" fmla="*/ 1685599 w 12192000"/>
              <a:gd name="connsiteY206" fmla="*/ 165388 h 1157500"/>
              <a:gd name="connsiteX207" fmla="*/ 1735783 w 12192000"/>
              <a:gd name="connsiteY207" fmla="*/ 177400 h 1157500"/>
              <a:gd name="connsiteX208" fmla="*/ 1797102 w 12192000"/>
              <a:gd name="connsiteY208" fmla="*/ 182289 h 1157500"/>
              <a:gd name="connsiteX209" fmla="*/ 1845638 w 12192000"/>
              <a:gd name="connsiteY209" fmla="*/ 163774 h 1157500"/>
              <a:gd name="connsiteX210" fmla="*/ 1848980 w 12192000"/>
              <a:gd name="connsiteY210" fmla="*/ 167516 h 1157500"/>
              <a:gd name="connsiteX211" fmla="*/ 1880587 w 12192000"/>
              <a:gd name="connsiteY211" fmla="*/ 165506 h 1157500"/>
              <a:gd name="connsiteX212" fmla="*/ 1995803 w 12192000"/>
              <a:gd name="connsiteY212" fmla="*/ 131847 h 1157500"/>
              <a:gd name="connsiteX213" fmla="*/ 2057448 w 12192000"/>
              <a:gd name="connsiteY213" fmla="*/ 128650 h 1157500"/>
              <a:gd name="connsiteX214" fmla="*/ 2119088 w 12192000"/>
              <a:gd name="connsiteY214" fmla="*/ 113508 h 1157500"/>
              <a:gd name="connsiteX215" fmla="*/ 2138831 w 12192000"/>
              <a:gd name="connsiteY215" fmla="*/ 116194 h 1157500"/>
              <a:gd name="connsiteX216" fmla="*/ 2214259 w 12192000"/>
              <a:gd name="connsiteY216" fmla="*/ 110542 h 1157500"/>
              <a:gd name="connsiteX217" fmla="*/ 2264911 w 12192000"/>
              <a:gd name="connsiteY217" fmla="*/ 101639 h 1157500"/>
              <a:gd name="connsiteX218" fmla="*/ 2454058 w 12192000"/>
              <a:gd name="connsiteY218" fmla="*/ 67266 h 1157500"/>
              <a:gd name="connsiteX219" fmla="*/ 2534188 w 12192000"/>
              <a:gd name="connsiteY219" fmla="*/ 63730 h 1157500"/>
              <a:gd name="connsiteX220" fmla="*/ 2616912 w 12192000"/>
              <a:gd name="connsiteY220" fmla="*/ 44757 h 1157500"/>
              <a:gd name="connsiteX221" fmla="*/ 2698592 w 12192000"/>
              <a:gd name="connsiteY221" fmla="*/ 35873 h 1157500"/>
              <a:gd name="connsiteX222" fmla="*/ 2891953 w 12192000"/>
              <a:gd name="connsiteY22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01779 w 12192000"/>
              <a:gd name="connsiteY134" fmla="*/ 149056 h 1157500"/>
              <a:gd name="connsiteX135" fmla="*/ 10149437 w 12192000"/>
              <a:gd name="connsiteY135" fmla="*/ 152166 h 1157500"/>
              <a:gd name="connsiteX136" fmla="*/ 10155104 w 12192000"/>
              <a:gd name="connsiteY136" fmla="*/ 151613 h 1157500"/>
              <a:gd name="connsiteX137" fmla="*/ 10250982 w 12192000"/>
              <a:gd name="connsiteY137" fmla="*/ 128642 h 1157500"/>
              <a:gd name="connsiteX138" fmla="*/ 10343301 w 12192000"/>
              <a:gd name="connsiteY138" fmla="*/ 90884 h 1157500"/>
              <a:gd name="connsiteX139" fmla="*/ 10366625 w 12192000"/>
              <a:gd name="connsiteY139" fmla="*/ 79428 h 1157500"/>
              <a:gd name="connsiteX140" fmla="*/ 10433505 w 12192000"/>
              <a:gd name="connsiteY140" fmla="*/ 65000 h 1157500"/>
              <a:gd name="connsiteX141" fmla="*/ 10547510 w 12192000"/>
              <a:gd name="connsiteY141" fmla="*/ 47246 h 1157500"/>
              <a:gd name="connsiteX142" fmla="*/ 10588150 w 12192000"/>
              <a:gd name="connsiteY142" fmla="*/ 32287 h 1157500"/>
              <a:gd name="connsiteX143" fmla="*/ 10589457 w 12192000"/>
              <a:gd name="connsiteY143" fmla="*/ 25296 h 1157500"/>
              <a:gd name="connsiteX144" fmla="*/ 10699976 w 12192000"/>
              <a:gd name="connsiteY144" fmla="*/ 43345 h 1157500"/>
              <a:gd name="connsiteX145" fmla="*/ 10812237 w 12192000"/>
              <a:gd name="connsiteY145" fmla="*/ 46327 h 1157500"/>
              <a:gd name="connsiteX146" fmla="*/ 10869837 w 12192000"/>
              <a:gd name="connsiteY146" fmla="*/ 65795 h 1157500"/>
              <a:gd name="connsiteX147" fmla="*/ 10881770 w 12192000"/>
              <a:gd name="connsiteY147" fmla="*/ 73672 h 1157500"/>
              <a:gd name="connsiteX148" fmla="*/ 10896899 w 12192000"/>
              <a:gd name="connsiteY148" fmla="*/ 70731 h 1157500"/>
              <a:gd name="connsiteX149" fmla="*/ 10901748 w 12192000"/>
              <a:gd name="connsiteY149" fmla="*/ 66352 h 1157500"/>
              <a:gd name="connsiteX150" fmla="*/ 10947419 w 12192000"/>
              <a:gd name="connsiteY150" fmla="*/ 83316 h 1157500"/>
              <a:gd name="connsiteX151" fmla="*/ 10953034 w 12192000"/>
              <a:gd name="connsiteY151" fmla="*/ 84438 h 1157500"/>
              <a:gd name="connsiteX152" fmla="*/ 10992070 w 12192000"/>
              <a:gd name="connsiteY152" fmla="*/ 88841 h 1157500"/>
              <a:gd name="connsiteX153" fmla="*/ 11112372 w 12192000"/>
              <a:gd name="connsiteY153" fmla="*/ 82247 h 1157500"/>
              <a:gd name="connsiteX154" fmla="*/ 11147719 w 12192000"/>
              <a:gd name="connsiteY154" fmla="*/ 80560 h 1157500"/>
              <a:gd name="connsiteX155" fmla="*/ 11172617 w 12192000"/>
              <a:gd name="connsiteY155" fmla="*/ 76265 h 1157500"/>
              <a:gd name="connsiteX156" fmla="*/ 11240397 w 12192000"/>
              <a:gd name="connsiteY156" fmla="*/ 81830 h 1157500"/>
              <a:gd name="connsiteX157" fmla="*/ 11270034 w 12192000"/>
              <a:gd name="connsiteY157" fmla="*/ 91947 h 1157500"/>
              <a:gd name="connsiteX158" fmla="*/ 11293091 w 12192000"/>
              <a:gd name="connsiteY158" fmla="*/ 92042 h 1157500"/>
              <a:gd name="connsiteX159" fmla="*/ 11310949 w 12192000"/>
              <a:gd name="connsiteY159" fmla="*/ 97842 h 1157500"/>
              <a:gd name="connsiteX160" fmla="*/ 11345279 w 12192000"/>
              <a:gd name="connsiteY160" fmla="*/ 95451 h 1157500"/>
              <a:gd name="connsiteX161" fmla="*/ 11354597 w 12192000"/>
              <a:gd name="connsiteY161" fmla="*/ 97953 h 1157500"/>
              <a:gd name="connsiteX162" fmla="*/ 11367725 w 12192000"/>
              <a:gd name="connsiteY162" fmla="*/ 97999 h 1157500"/>
              <a:gd name="connsiteX163" fmla="*/ 11399832 w 12192000"/>
              <a:gd name="connsiteY163" fmla="*/ 110616 h 1157500"/>
              <a:gd name="connsiteX164" fmla="*/ 11487595 w 12192000"/>
              <a:gd name="connsiteY164" fmla="*/ 152322 h 1157500"/>
              <a:gd name="connsiteX165" fmla="*/ 11590850 w 12192000"/>
              <a:gd name="connsiteY165" fmla="*/ 238552 h 1157500"/>
              <a:gd name="connsiteX166" fmla="*/ 11736204 w 12192000"/>
              <a:gd name="connsiteY166" fmla="*/ 277509 h 1157500"/>
              <a:gd name="connsiteX167" fmla="*/ 11760331 w 12192000"/>
              <a:gd name="connsiteY167" fmla="*/ 291936 h 1157500"/>
              <a:gd name="connsiteX168" fmla="*/ 11819139 w 12192000"/>
              <a:gd name="connsiteY168" fmla="*/ 304143 h 1157500"/>
              <a:gd name="connsiteX169" fmla="*/ 11821967 w 12192000"/>
              <a:gd name="connsiteY169" fmla="*/ 305790 h 1157500"/>
              <a:gd name="connsiteX170" fmla="*/ 11847125 w 12192000"/>
              <a:gd name="connsiteY170" fmla="*/ 297401 h 1157500"/>
              <a:gd name="connsiteX171" fmla="*/ 11980134 w 12192000"/>
              <a:gd name="connsiteY171" fmla="*/ 321911 h 1157500"/>
              <a:gd name="connsiteX172" fmla="*/ 12174576 w 12192000"/>
              <a:gd name="connsiteY172" fmla="*/ 376108 h 1157500"/>
              <a:gd name="connsiteX173" fmla="*/ 12192000 w 12192000"/>
              <a:gd name="connsiteY173" fmla="*/ 379233 h 1157500"/>
              <a:gd name="connsiteX174" fmla="*/ 12192000 w 12192000"/>
              <a:gd name="connsiteY174" fmla="*/ 1157500 h 1157500"/>
              <a:gd name="connsiteX175" fmla="*/ 0 w 12192000"/>
              <a:gd name="connsiteY175" fmla="*/ 1157500 h 1157500"/>
              <a:gd name="connsiteX176" fmla="*/ 0 w 12192000"/>
              <a:gd name="connsiteY176" fmla="*/ 483545 h 1157500"/>
              <a:gd name="connsiteX177" fmla="*/ 5331 w 12192000"/>
              <a:gd name="connsiteY177" fmla="*/ 482797 h 1157500"/>
              <a:gd name="connsiteX178" fmla="*/ 39902 w 12192000"/>
              <a:gd name="connsiteY178" fmla="*/ 472284 h 1157500"/>
              <a:gd name="connsiteX179" fmla="*/ 117880 w 12192000"/>
              <a:gd name="connsiteY179" fmla="*/ 420956 h 1157500"/>
              <a:gd name="connsiteX180" fmla="*/ 238140 w 12192000"/>
              <a:gd name="connsiteY180" fmla="*/ 379297 h 1157500"/>
              <a:gd name="connsiteX181" fmla="*/ 249589 w 12192000"/>
              <a:gd name="connsiteY181" fmla="*/ 379517 h 1157500"/>
              <a:gd name="connsiteX182" fmla="*/ 296963 w 12192000"/>
              <a:gd name="connsiteY182" fmla="*/ 356102 h 1157500"/>
              <a:gd name="connsiteX183" fmla="*/ 339235 w 12192000"/>
              <a:gd name="connsiteY183" fmla="*/ 324425 h 1157500"/>
              <a:gd name="connsiteX184" fmla="*/ 447152 w 12192000"/>
              <a:gd name="connsiteY184" fmla="*/ 327423 h 1157500"/>
              <a:gd name="connsiteX185" fmla="*/ 475247 w 12192000"/>
              <a:gd name="connsiteY185" fmla="*/ 336714 h 1157500"/>
              <a:gd name="connsiteX186" fmla="*/ 477967 w 12192000"/>
              <a:gd name="connsiteY186" fmla="*/ 337960 h 1157500"/>
              <a:gd name="connsiteX187" fmla="*/ 703732 w 12192000"/>
              <a:gd name="connsiteY187" fmla="*/ 316599 h 1157500"/>
              <a:gd name="connsiteX188" fmla="*/ 853391 w 12192000"/>
              <a:gd name="connsiteY188" fmla="*/ 303591 h 1157500"/>
              <a:gd name="connsiteX189" fmla="*/ 925332 w 12192000"/>
              <a:gd name="connsiteY189" fmla="*/ 298686 h 1157500"/>
              <a:gd name="connsiteX190" fmla="*/ 941286 w 12192000"/>
              <a:gd name="connsiteY190" fmla="*/ 288932 h 1157500"/>
              <a:gd name="connsiteX191" fmla="*/ 950845 w 12192000"/>
              <a:gd name="connsiteY191" fmla="*/ 286595 h 1157500"/>
              <a:gd name="connsiteX192" fmla="*/ 953292 w 12192000"/>
              <a:gd name="connsiteY192" fmla="*/ 280892 h 1157500"/>
              <a:gd name="connsiteX193" fmla="*/ 967499 w 12192000"/>
              <a:gd name="connsiteY193" fmla="*/ 273760 h 1157500"/>
              <a:gd name="connsiteX194" fmla="*/ 1069267 w 12192000"/>
              <a:gd name="connsiteY194" fmla="*/ 262766 h 1157500"/>
              <a:gd name="connsiteX195" fmla="*/ 1138407 w 12192000"/>
              <a:gd name="connsiteY195" fmla="*/ 246567 h 1157500"/>
              <a:gd name="connsiteX196" fmla="*/ 1164931 w 12192000"/>
              <a:gd name="connsiteY196" fmla="*/ 238622 h 1157500"/>
              <a:gd name="connsiteX197" fmla="*/ 1211622 w 12192000"/>
              <a:gd name="connsiteY197" fmla="*/ 220676 h 1157500"/>
              <a:gd name="connsiteX198" fmla="*/ 1274567 w 12192000"/>
              <a:gd name="connsiteY198" fmla="*/ 203380 h 1157500"/>
              <a:gd name="connsiteX199" fmla="*/ 1325029 w 12192000"/>
              <a:gd name="connsiteY199" fmla="*/ 207937 h 1157500"/>
              <a:gd name="connsiteX200" fmla="*/ 1356805 w 12192000"/>
              <a:gd name="connsiteY200" fmla="*/ 203622 h 1157500"/>
              <a:gd name="connsiteX201" fmla="*/ 1468752 w 12192000"/>
              <a:gd name="connsiteY201" fmla="*/ 214604 h 1157500"/>
              <a:gd name="connsiteX202" fmla="*/ 1650750 w 12192000"/>
              <a:gd name="connsiteY202" fmla="*/ 165090 h 1157500"/>
              <a:gd name="connsiteX203" fmla="*/ 1655056 w 12192000"/>
              <a:gd name="connsiteY203" fmla="*/ 172106 h 1157500"/>
              <a:gd name="connsiteX204" fmla="*/ 1683220 w 12192000"/>
              <a:gd name="connsiteY204" fmla="*/ 169652 h 1157500"/>
              <a:gd name="connsiteX205" fmla="*/ 1685599 w 12192000"/>
              <a:gd name="connsiteY205" fmla="*/ 165388 h 1157500"/>
              <a:gd name="connsiteX206" fmla="*/ 1735783 w 12192000"/>
              <a:gd name="connsiteY206" fmla="*/ 177400 h 1157500"/>
              <a:gd name="connsiteX207" fmla="*/ 1797102 w 12192000"/>
              <a:gd name="connsiteY207" fmla="*/ 182289 h 1157500"/>
              <a:gd name="connsiteX208" fmla="*/ 1845638 w 12192000"/>
              <a:gd name="connsiteY208" fmla="*/ 163774 h 1157500"/>
              <a:gd name="connsiteX209" fmla="*/ 1848980 w 12192000"/>
              <a:gd name="connsiteY209" fmla="*/ 167516 h 1157500"/>
              <a:gd name="connsiteX210" fmla="*/ 1880587 w 12192000"/>
              <a:gd name="connsiteY210" fmla="*/ 165506 h 1157500"/>
              <a:gd name="connsiteX211" fmla="*/ 1995803 w 12192000"/>
              <a:gd name="connsiteY211" fmla="*/ 131847 h 1157500"/>
              <a:gd name="connsiteX212" fmla="*/ 2057448 w 12192000"/>
              <a:gd name="connsiteY212" fmla="*/ 128650 h 1157500"/>
              <a:gd name="connsiteX213" fmla="*/ 2119088 w 12192000"/>
              <a:gd name="connsiteY213" fmla="*/ 113508 h 1157500"/>
              <a:gd name="connsiteX214" fmla="*/ 2138831 w 12192000"/>
              <a:gd name="connsiteY214" fmla="*/ 116194 h 1157500"/>
              <a:gd name="connsiteX215" fmla="*/ 2214259 w 12192000"/>
              <a:gd name="connsiteY215" fmla="*/ 110542 h 1157500"/>
              <a:gd name="connsiteX216" fmla="*/ 2264911 w 12192000"/>
              <a:gd name="connsiteY216" fmla="*/ 101639 h 1157500"/>
              <a:gd name="connsiteX217" fmla="*/ 2454058 w 12192000"/>
              <a:gd name="connsiteY217" fmla="*/ 67266 h 1157500"/>
              <a:gd name="connsiteX218" fmla="*/ 2534188 w 12192000"/>
              <a:gd name="connsiteY218" fmla="*/ 63730 h 1157500"/>
              <a:gd name="connsiteX219" fmla="*/ 2616912 w 12192000"/>
              <a:gd name="connsiteY219" fmla="*/ 44757 h 1157500"/>
              <a:gd name="connsiteX220" fmla="*/ 2698592 w 12192000"/>
              <a:gd name="connsiteY220" fmla="*/ 35873 h 1157500"/>
              <a:gd name="connsiteX221" fmla="*/ 2891953 w 12192000"/>
              <a:gd name="connsiteY221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01779 w 12192000"/>
              <a:gd name="connsiteY134" fmla="*/ 149056 h 1157500"/>
              <a:gd name="connsiteX135" fmla="*/ 10155104 w 12192000"/>
              <a:gd name="connsiteY135" fmla="*/ 151613 h 1157500"/>
              <a:gd name="connsiteX136" fmla="*/ 10250982 w 12192000"/>
              <a:gd name="connsiteY136" fmla="*/ 128642 h 1157500"/>
              <a:gd name="connsiteX137" fmla="*/ 10343301 w 12192000"/>
              <a:gd name="connsiteY137" fmla="*/ 90884 h 1157500"/>
              <a:gd name="connsiteX138" fmla="*/ 10366625 w 12192000"/>
              <a:gd name="connsiteY138" fmla="*/ 79428 h 1157500"/>
              <a:gd name="connsiteX139" fmla="*/ 10433505 w 12192000"/>
              <a:gd name="connsiteY139" fmla="*/ 65000 h 1157500"/>
              <a:gd name="connsiteX140" fmla="*/ 10547510 w 12192000"/>
              <a:gd name="connsiteY140" fmla="*/ 47246 h 1157500"/>
              <a:gd name="connsiteX141" fmla="*/ 10588150 w 12192000"/>
              <a:gd name="connsiteY141" fmla="*/ 32287 h 1157500"/>
              <a:gd name="connsiteX142" fmla="*/ 10589457 w 12192000"/>
              <a:gd name="connsiteY142" fmla="*/ 25296 h 1157500"/>
              <a:gd name="connsiteX143" fmla="*/ 10699976 w 12192000"/>
              <a:gd name="connsiteY143" fmla="*/ 43345 h 1157500"/>
              <a:gd name="connsiteX144" fmla="*/ 10812237 w 12192000"/>
              <a:gd name="connsiteY144" fmla="*/ 46327 h 1157500"/>
              <a:gd name="connsiteX145" fmla="*/ 10869837 w 12192000"/>
              <a:gd name="connsiteY145" fmla="*/ 65795 h 1157500"/>
              <a:gd name="connsiteX146" fmla="*/ 10881770 w 12192000"/>
              <a:gd name="connsiteY146" fmla="*/ 73672 h 1157500"/>
              <a:gd name="connsiteX147" fmla="*/ 10896899 w 12192000"/>
              <a:gd name="connsiteY147" fmla="*/ 70731 h 1157500"/>
              <a:gd name="connsiteX148" fmla="*/ 10901748 w 12192000"/>
              <a:gd name="connsiteY148" fmla="*/ 66352 h 1157500"/>
              <a:gd name="connsiteX149" fmla="*/ 10947419 w 12192000"/>
              <a:gd name="connsiteY149" fmla="*/ 83316 h 1157500"/>
              <a:gd name="connsiteX150" fmla="*/ 10953034 w 12192000"/>
              <a:gd name="connsiteY150" fmla="*/ 84438 h 1157500"/>
              <a:gd name="connsiteX151" fmla="*/ 10992070 w 12192000"/>
              <a:gd name="connsiteY151" fmla="*/ 88841 h 1157500"/>
              <a:gd name="connsiteX152" fmla="*/ 11112372 w 12192000"/>
              <a:gd name="connsiteY152" fmla="*/ 82247 h 1157500"/>
              <a:gd name="connsiteX153" fmla="*/ 11147719 w 12192000"/>
              <a:gd name="connsiteY153" fmla="*/ 80560 h 1157500"/>
              <a:gd name="connsiteX154" fmla="*/ 11172617 w 12192000"/>
              <a:gd name="connsiteY154" fmla="*/ 76265 h 1157500"/>
              <a:gd name="connsiteX155" fmla="*/ 11240397 w 12192000"/>
              <a:gd name="connsiteY155" fmla="*/ 81830 h 1157500"/>
              <a:gd name="connsiteX156" fmla="*/ 11270034 w 12192000"/>
              <a:gd name="connsiteY156" fmla="*/ 91947 h 1157500"/>
              <a:gd name="connsiteX157" fmla="*/ 11293091 w 12192000"/>
              <a:gd name="connsiteY157" fmla="*/ 92042 h 1157500"/>
              <a:gd name="connsiteX158" fmla="*/ 11310949 w 12192000"/>
              <a:gd name="connsiteY158" fmla="*/ 97842 h 1157500"/>
              <a:gd name="connsiteX159" fmla="*/ 11345279 w 12192000"/>
              <a:gd name="connsiteY159" fmla="*/ 95451 h 1157500"/>
              <a:gd name="connsiteX160" fmla="*/ 11354597 w 12192000"/>
              <a:gd name="connsiteY160" fmla="*/ 97953 h 1157500"/>
              <a:gd name="connsiteX161" fmla="*/ 11367725 w 12192000"/>
              <a:gd name="connsiteY161" fmla="*/ 97999 h 1157500"/>
              <a:gd name="connsiteX162" fmla="*/ 11399832 w 12192000"/>
              <a:gd name="connsiteY162" fmla="*/ 110616 h 1157500"/>
              <a:gd name="connsiteX163" fmla="*/ 11487595 w 12192000"/>
              <a:gd name="connsiteY163" fmla="*/ 152322 h 1157500"/>
              <a:gd name="connsiteX164" fmla="*/ 11590850 w 12192000"/>
              <a:gd name="connsiteY164" fmla="*/ 238552 h 1157500"/>
              <a:gd name="connsiteX165" fmla="*/ 11736204 w 12192000"/>
              <a:gd name="connsiteY165" fmla="*/ 277509 h 1157500"/>
              <a:gd name="connsiteX166" fmla="*/ 11760331 w 12192000"/>
              <a:gd name="connsiteY166" fmla="*/ 291936 h 1157500"/>
              <a:gd name="connsiteX167" fmla="*/ 11819139 w 12192000"/>
              <a:gd name="connsiteY167" fmla="*/ 304143 h 1157500"/>
              <a:gd name="connsiteX168" fmla="*/ 11821967 w 12192000"/>
              <a:gd name="connsiteY168" fmla="*/ 305790 h 1157500"/>
              <a:gd name="connsiteX169" fmla="*/ 11847125 w 12192000"/>
              <a:gd name="connsiteY169" fmla="*/ 297401 h 1157500"/>
              <a:gd name="connsiteX170" fmla="*/ 11980134 w 12192000"/>
              <a:gd name="connsiteY170" fmla="*/ 321911 h 1157500"/>
              <a:gd name="connsiteX171" fmla="*/ 12174576 w 12192000"/>
              <a:gd name="connsiteY171" fmla="*/ 376108 h 1157500"/>
              <a:gd name="connsiteX172" fmla="*/ 12192000 w 12192000"/>
              <a:gd name="connsiteY172" fmla="*/ 379233 h 1157500"/>
              <a:gd name="connsiteX173" fmla="*/ 12192000 w 12192000"/>
              <a:gd name="connsiteY173" fmla="*/ 1157500 h 1157500"/>
              <a:gd name="connsiteX174" fmla="*/ 0 w 12192000"/>
              <a:gd name="connsiteY174" fmla="*/ 1157500 h 1157500"/>
              <a:gd name="connsiteX175" fmla="*/ 0 w 12192000"/>
              <a:gd name="connsiteY175" fmla="*/ 483545 h 1157500"/>
              <a:gd name="connsiteX176" fmla="*/ 5331 w 12192000"/>
              <a:gd name="connsiteY176" fmla="*/ 482797 h 1157500"/>
              <a:gd name="connsiteX177" fmla="*/ 39902 w 12192000"/>
              <a:gd name="connsiteY177" fmla="*/ 472284 h 1157500"/>
              <a:gd name="connsiteX178" fmla="*/ 117880 w 12192000"/>
              <a:gd name="connsiteY178" fmla="*/ 420956 h 1157500"/>
              <a:gd name="connsiteX179" fmla="*/ 238140 w 12192000"/>
              <a:gd name="connsiteY179" fmla="*/ 379297 h 1157500"/>
              <a:gd name="connsiteX180" fmla="*/ 249589 w 12192000"/>
              <a:gd name="connsiteY180" fmla="*/ 379517 h 1157500"/>
              <a:gd name="connsiteX181" fmla="*/ 296963 w 12192000"/>
              <a:gd name="connsiteY181" fmla="*/ 356102 h 1157500"/>
              <a:gd name="connsiteX182" fmla="*/ 339235 w 12192000"/>
              <a:gd name="connsiteY182" fmla="*/ 324425 h 1157500"/>
              <a:gd name="connsiteX183" fmla="*/ 447152 w 12192000"/>
              <a:gd name="connsiteY183" fmla="*/ 327423 h 1157500"/>
              <a:gd name="connsiteX184" fmla="*/ 475247 w 12192000"/>
              <a:gd name="connsiteY184" fmla="*/ 336714 h 1157500"/>
              <a:gd name="connsiteX185" fmla="*/ 477967 w 12192000"/>
              <a:gd name="connsiteY185" fmla="*/ 337960 h 1157500"/>
              <a:gd name="connsiteX186" fmla="*/ 703732 w 12192000"/>
              <a:gd name="connsiteY186" fmla="*/ 316599 h 1157500"/>
              <a:gd name="connsiteX187" fmla="*/ 853391 w 12192000"/>
              <a:gd name="connsiteY187" fmla="*/ 303591 h 1157500"/>
              <a:gd name="connsiteX188" fmla="*/ 925332 w 12192000"/>
              <a:gd name="connsiteY188" fmla="*/ 298686 h 1157500"/>
              <a:gd name="connsiteX189" fmla="*/ 941286 w 12192000"/>
              <a:gd name="connsiteY189" fmla="*/ 288932 h 1157500"/>
              <a:gd name="connsiteX190" fmla="*/ 950845 w 12192000"/>
              <a:gd name="connsiteY190" fmla="*/ 286595 h 1157500"/>
              <a:gd name="connsiteX191" fmla="*/ 953292 w 12192000"/>
              <a:gd name="connsiteY191" fmla="*/ 280892 h 1157500"/>
              <a:gd name="connsiteX192" fmla="*/ 967499 w 12192000"/>
              <a:gd name="connsiteY192" fmla="*/ 273760 h 1157500"/>
              <a:gd name="connsiteX193" fmla="*/ 1069267 w 12192000"/>
              <a:gd name="connsiteY193" fmla="*/ 262766 h 1157500"/>
              <a:gd name="connsiteX194" fmla="*/ 1138407 w 12192000"/>
              <a:gd name="connsiteY194" fmla="*/ 246567 h 1157500"/>
              <a:gd name="connsiteX195" fmla="*/ 1164931 w 12192000"/>
              <a:gd name="connsiteY195" fmla="*/ 238622 h 1157500"/>
              <a:gd name="connsiteX196" fmla="*/ 1211622 w 12192000"/>
              <a:gd name="connsiteY196" fmla="*/ 220676 h 1157500"/>
              <a:gd name="connsiteX197" fmla="*/ 1274567 w 12192000"/>
              <a:gd name="connsiteY197" fmla="*/ 203380 h 1157500"/>
              <a:gd name="connsiteX198" fmla="*/ 1325029 w 12192000"/>
              <a:gd name="connsiteY198" fmla="*/ 207937 h 1157500"/>
              <a:gd name="connsiteX199" fmla="*/ 1356805 w 12192000"/>
              <a:gd name="connsiteY199" fmla="*/ 203622 h 1157500"/>
              <a:gd name="connsiteX200" fmla="*/ 1468752 w 12192000"/>
              <a:gd name="connsiteY200" fmla="*/ 214604 h 1157500"/>
              <a:gd name="connsiteX201" fmla="*/ 1650750 w 12192000"/>
              <a:gd name="connsiteY201" fmla="*/ 165090 h 1157500"/>
              <a:gd name="connsiteX202" fmla="*/ 1655056 w 12192000"/>
              <a:gd name="connsiteY202" fmla="*/ 172106 h 1157500"/>
              <a:gd name="connsiteX203" fmla="*/ 1683220 w 12192000"/>
              <a:gd name="connsiteY203" fmla="*/ 169652 h 1157500"/>
              <a:gd name="connsiteX204" fmla="*/ 1685599 w 12192000"/>
              <a:gd name="connsiteY204" fmla="*/ 165388 h 1157500"/>
              <a:gd name="connsiteX205" fmla="*/ 1735783 w 12192000"/>
              <a:gd name="connsiteY205" fmla="*/ 177400 h 1157500"/>
              <a:gd name="connsiteX206" fmla="*/ 1797102 w 12192000"/>
              <a:gd name="connsiteY206" fmla="*/ 182289 h 1157500"/>
              <a:gd name="connsiteX207" fmla="*/ 1845638 w 12192000"/>
              <a:gd name="connsiteY207" fmla="*/ 163774 h 1157500"/>
              <a:gd name="connsiteX208" fmla="*/ 1848980 w 12192000"/>
              <a:gd name="connsiteY208" fmla="*/ 167516 h 1157500"/>
              <a:gd name="connsiteX209" fmla="*/ 1880587 w 12192000"/>
              <a:gd name="connsiteY209" fmla="*/ 165506 h 1157500"/>
              <a:gd name="connsiteX210" fmla="*/ 1995803 w 12192000"/>
              <a:gd name="connsiteY210" fmla="*/ 131847 h 1157500"/>
              <a:gd name="connsiteX211" fmla="*/ 2057448 w 12192000"/>
              <a:gd name="connsiteY211" fmla="*/ 128650 h 1157500"/>
              <a:gd name="connsiteX212" fmla="*/ 2119088 w 12192000"/>
              <a:gd name="connsiteY212" fmla="*/ 113508 h 1157500"/>
              <a:gd name="connsiteX213" fmla="*/ 2138831 w 12192000"/>
              <a:gd name="connsiteY213" fmla="*/ 116194 h 1157500"/>
              <a:gd name="connsiteX214" fmla="*/ 2214259 w 12192000"/>
              <a:gd name="connsiteY214" fmla="*/ 110542 h 1157500"/>
              <a:gd name="connsiteX215" fmla="*/ 2264911 w 12192000"/>
              <a:gd name="connsiteY215" fmla="*/ 101639 h 1157500"/>
              <a:gd name="connsiteX216" fmla="*/ 2454058 w 12192000"/>
              <a:gd name="connsiteY216" fmla="*/ 67266 h 1157500"/>
              <a:gd name="connsiteX217" fmla="*/ 2534188 w 12192000"/>
              <a:gd name="connsiteY217" fmla="*/ 63730 h 1157500"/>
              <a:gd name="connsiteX218" fmla="*/ 2616912 w 12192000"/>
              <a:gd name="connsiteY218" fmla="*/ 44757 h 1157500"/>
              <a:gd name="connsiteX219" fmla="*/ 2698592 w 12192000"/>
              <a:gd name="connsiteY219" fmla="*/ 35873 h 1157500"/>
              <a:gd name="connsiteX220" fmla="*/ 2891953 w 12192000"/>
              <a:gd name="connsiteY220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55104 w 12192000"/>
              <a:gd name="connsiteY134" fmla="*/ 151613 h 1157500"/>
              <a:gd name="connsiteX135" fmla="*/ 10250982 w 12192000"/>
              <a:gd name="connsiteY135" fmla="*/ 128642 h 1157500"/>
              <a:gd name="connsiteX136" fmla="*/ 10343301 w 12192000"/>
              <a:gd name="connsiteY136" fmla="*/ 90884 h 1157500"/>
              <a:gd name="connsiteX137" fmla="*/ 10366625 w 12192000"/>
              <a:gd name="connsiteY137" fmla="*/ 79428 h 1157500"/>
              <a:gd name="connsiteX138" fmla="*/ 10433505 w 12192000"/>
              <a:gd name="connsiteY138" fmla="*/ 65000 h 1157500"/>
              <a:gd name="connsiteX139" fmla="*/ 10547510 w 12192000"/>
              <a:gd name="connsiteY139" fmla="*/ 47246 h 1157500"/>
              <a:gd name="connsiteX140" fmla="*/ 10588150 w 12192000"/>
              <a:gd name="connsiteY140" fmla="*/ 32287 h 1157500"/>
              <a:gd name="connsiteX141" fmla="*/ 10589457 w 12192000"/>
              <a:gd name="connsiteY141" fmla="*/ 25296 h 1157500"/>
              <a:gd name="connsiteX142" fmla="*/ 10699976 w 12192000"/>
              <a:gd name="connsiteY142" fmla="*/ 43345 h 1157500"/>
              <a:gd name="connsiteX143" fmla="*/ 10812237 w 12192000"/>
              <a:gd name="connsiteY143" fmla="*/ 46327 h 1157500"/>
              <a:gd name="connsiteX144" fmla="*/ 10869837 w 12192000"/>
              <a:gd name="connsiteY144" fmla="*/ 65795 h 1157500"/>
              <a:gd name="connsiteX145" fmla="*/ 10881770 w 12192000"/>
              <a:gd name="connsiteY145" fmla="*/ 73672 h 1157500"/>
              <a:gd name="connsiteX146" fmla="*/ 10896899 w 12192000"/>
              <a:gd name="connsiteY146" fmla="*/ 70731 h 1157500"/>
              <a:gd name="connsiteX147" fmla="*/ 10901748 w 12192000"/>
              <a:gd name="connsiteY147" fmla="*/ 66352 h 1157500"/>
              <a:gd name="connsiteX148" fmla="*/ 10947419 w 12192000"/>
              <a:gd name="connsiteY148" fmla="*/ 83316 h 1157500"/>
              <a:gd name="connsiteX149" fmla="*/ 10953034 w 12192000"/>
              <a:gd name="connsiteY149" fmla="*/ 84438 h 1157500"/>
              <a:gd name="connsiteX150" fmla="*/ 10992070 w 12192000"/>
              <a:gd name="connsiteY150" fmla="*/ 88841 h 1157500"/>
              <a:gd name="connsiteX151" fmla="*/ 11112372 w 12192000"/>
              <a:gd name="connsiteY151" fmla="*/ 82247 h 1157500"/>
              <a:gd name="connsiteX152" fmla="*/ 11147719 w 12192000"/>
              <a:gd name="connsiteY152" fmla="*/ 80560 h 1157500"/>
              <a:gd name="connsiteX153" fmla="*/ 11172617 w 12192000"/>
              <a:gd name="connsiteY153" fmla="*/ 76265 h 1157500"/>
              <a:gd name="connsiteX154" fmla="*/ 11240397 w 12192000"/>
              <a:gd name="connsiteY154" fmla="*/ 81830 h 1157500"/>
              <a:gd name="connsiteX155" fmla="*/ 11270034 w 12192000"/>
              <a:gd name="connsiteY155" fmla="*/ 91947 h 1157500"/>
              <a:gd name="connsiteX156" fmla="*/ 11293091 w 12192000"/>
              <a:gd name="connsiteY156" fmla="*/ 92042 h 1157500"/>
              <a:gd name="connsiteX157" fmla="*/ 11310949 w 12192000"/>
              <a:gd name="connsiteY157" fmla="*/ 97842 h 1157500"/>
              <a:gd name="connsiteX158" fmla="*/ 11345279 w 12192000"/>
              <a:gd name="connsiteY158" fmla="*/ 95451 h 1157500"/>
              <a:gd name="connsiteX159" fmla="*/ 11354597 w 12192000"/>
              <a:gd name="connsiteY159" fmla="*/ 97953 h 1157500"/>
              <a:gd name="connsiteX160" fmla="*/ 11367725 w 12192000"/>
              <a:gd name="connsiteY160" fmla="*/ 97999 h 1157500"/>
              <a:gd name="connsiteX161" fmla="*/ 11399832 w 12192000"/>
              <a:gd name="connsiteY161" fmla="*/ 110616 h 1157500"/>
              <a:gd name="connsiteX162" fmla="*/ 11487595 w 12192000"/>
              <a:gd name="connsiteY162" fmla="*/ 152322 h 1157500"/>
              <a:gd name="connsiteX163" fmla="*/ 11590850 w 12192000"/>
              <a:gd name="connsiteY163" fmla="*/ 238552 h 1157500"/>
              <a:gd name="connsiteX164" fmla="*/ 11736204 w 12192000"/>
              <a:gd name="connsiteY164" fmla="*/ 277509 h 1157500"/>
              <a:gd name="connsiteX165" fmla="*/ 11760331 w 12192000"/>
              <a:gd name="connsiteY165" fmla="*/ 291936 h 1157500"/>
              <a:gd name="connsiteX166" fmla="*/ 11819139 w 12192000"/>
              <a:gd name="connsiteY166" fmla="*/ 304143 h 1157500"/>
              <a:gd name="connsiteX167" fmla="*/ 11821967 w 12192000"/>
              <a:gd name="connsiteY167" fmla="*/ 305790 h 1157500"/>
              <a:gd name="connsiteX168" fmla="*/ 11847125 w 12192000"/>
              <a:gd name="connsiteY168" fmla="*/ 297401 h 1157500"/>
              <a:gd name="connsiteX169" fmla="*/ 11980134 w 12192000"/>
              <a:gd name="connsiteY169" fmla="*/ 321911 h 1157500"/>
              <a:gd name="connsiteX170" fmla="*/ 12174576 w 12192000"/>
              <a:gd name="connsiteY170" fmla="*/ 376108 h 1157500"/>
              <a:gd name="connsiteX171" fmla="*/ 12192000 w 12192000"/>
              <a:gd name="connsiteY171" fmla="*/ 379233 h 1157500"/>
              <a:gd name="connsiteX172" fmla="*/ 12192000 w 12192000"/>
              <a:gd name="connsiteY172" fmla="*/ 1157500 h 1157500"/>
              <a:gd name="connsiteX173" fmla="*/ 0 w 12192000"/>
              <a:gd name="connsiteY173" fmla="*/ 1157500 h 1157500"/>
              <a:gd name="connsiteX174" fmla="*/ 0 w 12192000"/>
              <a:gd name="connsiteY174" fmla="*/ 483545 h 1157500"/>
              <a:gd name="connsiteX175" fmla="*/ 5331 w 12192000"/>
              <a:gd name="connsiteY175" fmla="*/ 482797 h 1157500"/>
              <a:gd name="connsiteX176" fmla="*/ 39902 w 12192000"/>
              <a:gd name="connsiteY176" fmla="*/ 472284 h 1157500"/>
              <a:gd name="connsiteX177" fmla="*/ 117880 w 12192000"/>
              <a:gd name="connsiteY177" fmla="*/ 420956 h 1157500"/>
              <a:gd name="connsiteX178" fmla="*/ 238140 w 12192000"/>
              <a:gd name="connsiteY178" fmla="*/ 379297 h 1157500"/>
              <a:gd name="connsiteX179" fmla="*/ 249589 w 12192000"/>
              <a:gd name="connsiteY179" fmla="*/ 379517 h 1157500"/>
              <a:gd name="connsiteX180" fmla="*/ 296963 w 12192000"/>
              <a:gd name="connsiteY180" fmla="*/ 356102 h 1157500"/>
              <a:gd name="connsiteX181" fmla="*/ 339235 w 12192000"/>
              <a:gd name="connsiteY181" fmla="*/ 324425 h 1157500"/>
              <a:gd name="connsiteX182" fmla="*/ 447152 w 12192000"/>
              <a:gd name="connsiteY182" fmla="*/ 327423 h 1157500"/>
              <a:gd name="connsiteX183" fmla="*/ 475247 w 12192000"/>
              <a:gd name="connsiteY183" fmla="*/ 336714 h 1157500"/>
              <a:gd name="connsiteX184" fmla="*/ 477967 w 12192000"/>
              <a:gd name="connsiteY184" fmla="*/ 337960 h 1157500"/>
              <a:gd name="connsiteX185" fmla="*/ 703732 w 12192000"/>
              <a:gd name="connsiteY185" fmla="*/ 316599 h 1157500"/>
              <a:gd name="connsiteX186" fmla="*/ 853391 w 12192000"/>
              <a:gd name="connsiteY186" fmla="*/ 303591 h 1157500"/>
              <a:gd name="connsiteX187" fmla="*/ 925332 w 12192000"/>
              <a:gd name="connsiteY187" fmla="*/ 298686 h 1157500"/>
              <a:gd name="connsiteX188" fmla="*/ 941286 w 12192000"/>
              <a:gd name="connsiteY188" fmla="*/ 288932 h 1157500"/>
              <a:gd name="connsiteX189" fmla="*/ 950845 w 12192000"/>
              <a:gd name="connsiteY189" fmla="*/ 286595 h 1157500"/>
              <a:gd name="connsiteX190" fmla="*/ 953292 w 12192000"/>
              <a:gd name="connsiteY190" fmla="*/ 280892 h 1157500"/>
              <a:gd name="connsiteX191" fmla="*/ 967499 w 12192000"/>
              <a:gd name="connsiteY191" fmla="*/ 273760 h 1157500"/>
              <a:gd name="connsiteX192" fmla="*/ 1069267 w 12192000"/>
              <a:gd name="connsiteY192" fmla="*/ 262766 h 1157500"/>
              <a:gd name="connsiteX193" fmla="*/ 1138407 w 12192000"/>
              <a:gd name="connsiteY193" fmla="*/ 246567 h 1157500"/>
              <a:gd name="connsiteX194" fmla="*/ 1164931 w 12192000"/>
              <a:gd name="connsiteY194" fmla="*/ 238622 h 1157500"/>
              <a:gd name="connsiteX195" fmla="*/ 1211622 w 12192000"/>
              <a:gd name="connsiteY195" fmla="*/ 220676 h 1157500"/>
              <a:gd name="connsiteX196" fmla="*/ 1274567 w 12192000"/>
              <a:gd name="connsiteY196" fmla="*/ 203380 h 1157500"/>
              <a:gd name="connsiteX197" fmla="*/ 1325029 w 12192000"/>
              <a:gd name="connsiteY197" fmla="*/ 207937 h 1157500"/>
              <a:gd name="connsiteX198" fmla="*/ 1356805 w 12192000"/>
              <a:gd name="connsiteY198" fmla="*/ 203622 h 1157500"/>
              <a:gd name="connsiteX199" fmla="*/ 1468752 w 12192000"/>
              <a:gd name="connsiteY199" fmla="*/ 214604 h 1157500"/>
              <a:gd name="connsiteX200" fmla="*/ 1650750 w 12192000"/>
              <a:gd name="connsiteY200" fmla="*/ 165090 h 1157500"/>
              <a:gd name="connsiteX201" fmla="*/ 1655056 w 12192000"/>
              <a:gd name="connsiteY201" fmla="*/ 172106 h 1157500"/>
              <a:gd name="connsiteX202" fmla="*/ 1683220 w 12192000"/>
              <a:gd name="connsiteY202" fmla="*/ 169652 h 1157500"/>
              <a:gd name="connsiteX203" fmla="*/ 1685599 w 12192000"/>
              <a:gd name="connsiteY203" fmla="*/ 165388 h 1157500"/>
              <a:gd name="connsiteX204" fmla="*/ 1735783 w 12192000"/>
              <a:gd name="connsiteY204" fmla="*/ 177400 h 1157500"/>
              <a:gd name="connsiteX205" fmla="*/ 1797102 w 12192000"/>
              <a:gd name="connsiteY205" fmla="*/ 182289 h 1157500"/>
              <a:gd name="connsiteX206" fmla="*/ 1845638 w 12192000"/>
              <a:gd name="connsiteY206" fmla="*/ 163774 h 1157500"/>
              <a:gd name="connsiteX207" fmla="*/ 1848980 w 12192000"/>
              <a:gd name="connsiteY207" fmla="*/ 167516 h 1157500"/>
              <a:gd name="connsiteX208" fmla="*/ 1880587 w 12192000"/>
              <a:gd name="connsiteY208" fmla="*/ 165506 h 1157500"/>
              <a:gd name="connsiteX209" fmla="*/ 1995803 w 12192000"/>
              <a:gd name="connsiteY209" fmla="*/ 131847 h 1157500"/>
              <a:gd name="connsiteX210" fmla="*/ 2057448 w 12192000"/>
              <a:gd name="connsiteY210" fmla="*/ 128650 h 1157500"/>
              <a:gd name="connsiteX211" fmla="*/ 2119088 w 12192000"/>
              <a:gd name="connsiteY211" fmla="*/ 113508 h 1157500"/>
              <a:gd name="connsiteX212" fmla="*/ 2138831 w 12192000"/>
              <a:gd name="connsiteY212" fmla="*/ 116194 h 1157500"/>
              <a:gd name="connsiteX213" fmla="*/ 2214259 w 12192000"/>
              <a:gd name="connsiteY213" fmla="*/ 110542 h 1157500"/>
              <a:gd name="connsiteX214" fmla="*/ 2264911 w 12192000"/>
              <a:gd name="connsiteY214" fmla="*/ 101639 h 1157500"/>
              <a:gd name="connsiteX215" fmla="*/ 2454058 w 12192000"/>
              <a:gd name="connsiteY215" fmla="*/ 67266 h 1157500"/>
              <a:gd name="connsiteX216" fmla="*/ 2534188 w 12192000"/>
              <a:gd name="connsiteY216" fmla="*/ 63730 h 1157500"/>
              <a:gd name="connsiteX217" fmla="*/ 2616912 w 12192000"/>
              <a:gd name="connsiteY217" fmla="*/ 44757 h 1157500"/>
              <a:gd name="connsiteX218" fmla="*/ 2698592 w 12192000"/>
              <a:gd name="connsiteY218" fmla="*/ 35873 h 1157500"/>
              <a:gd name="connsiteX219" fmla="*/ 2891953 w 12192000"/>
              <a:gd name="connsiteY219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155104 w 12192000"/>
              <a:gd name="connsiteY133" fmla="*/ 151613 h 1157500"/>
              <a:gd name="connsiteX134" fmla="*/ 10250982 w 12192000"/>
              <a:gd name="connsiteY134" fmla="*/ 128642 h 1157500"/>
              <a:gd name="connsiteX135" fmla="*/ 10343301 w 12192000"/>
              <a:gd name="connsiteY135" fmla="*/ 90884 h 1157500"/>
              <a:gd name="connsiteX136" fmla="*/ 10366625 w 12192000"/>
              <a:gd name="connsiteY136" fmla="*/ 79428 h 1157500"/>
              <a:gd name="connsiteX137" fmla="*/ 10433505 w 12192000"/>
              <a:gd name="connsiteY137" fmla="*/ 65000 h 1157500"/>
              <a:gd name="connsiteX138" fmla="*/ 10547510 w 12192000"/>
              <a:gd name="connsiteY138" fmla="*/ 47246 h 1157500"/>
              <a:gd name="connsiteX139" fmla="*/ 10588150 w 12192000"/>
              <a:gd name="connsiteY139" fmla="*/ 32287 h 1157500"/>
              <a:gd name="connsiteX140" fmla="*/ 10589457 w 12192000"/>
              <a:gd name="connsiteY140" fmla="*/ 25296 h 1157500"/>
              <a:gd name="connsiteX141" fmla="*/ 10699976 w 12192000"/>
              <a:gd name="connsiteY141" fmla="*/ 43345 h 1157500"/>
              <a:gd name="connsiteX142" fmla="*/ 10812237 w 12192000"/>
              <a:gd name="connsiteY142" fmla="*/ 46327 h 1157500"/>
              <a:gd name="connsiteX143" fmla="*/ 10869837 w 12192000"/>
              <a:gd name="connsiteY143" fmla="*/ 65795 h 1157500"/>
              <a:gd name="connsiteX144" fmla="*/ 10881770 w 12192000"/>
              <a:gd name="connsiteY144" fmla="*/ 73672 h 1157500"/>
              <a:gd name="connsiteX145" fmla="*/ 10896899 w 12192000"/>
              <a:gd name="connsiteY145" fmla="*/ 70731 h 1157500"/>
              <a:gd name="connsiteX146" fmla="*/ 10901748 w 12192000"/>
              <a:gd name="connsiteY146" fmla="*/ 66352 h 1157500"/>
              <a:gd name="connsiteX147" fmla="*/ 10947419 w 12192000"/>
              <a:gd name="connsiteY147" fmla="*/ 83316 h 1157500"/>
              <a:gd name="connsiteX148" fmla="*/ 10953034 w 12192000"/>
              <a:gd name="connsiteY148" fmla="*/ 84438 h 1157500"/>
              <a:gd name="connsiteX149" fmla="*/ 10992070 w 12192000"/>
              <a:gd name="connsiteY149" fmla="*/ 88841 h 1157500"/>
              <a:gd name="connsiteX150" fmla="*/ 11112372 w 12192000"/>
              <a:gd name="connsiteY150" fmla="*/ 82247 h 1157500"/>
              <a:gd name="connsiteX151" fmla="*/ 11147719 w 12192000"/>
              <a:gd name="connsiteY151" fmla="*/ 80560 h 1157500"/>
              <a:gd name="connsiteX152" fmla="*/ 11172617 w 12192000"/>
              <a:gd name="connsiteY152" fmla="*/ 76265 h 1157500"/>
              <a:gd name="connsiteX153" fmla="*/ 11240397 w 12192000"/>
              <a:gd name="connsiteY153" fmla="*/ 81830 h 1157500"/>
              <a:gd name="connsiteX154" fmla="*/ 11270034 w 12192000"/>
              <a:gd name="connsiteY154" fmla="*/ 91947 h 1157500"/>
              <a:gd name="connsiteX155" fmla="*/ 11293091 w 12192000"/>
              <a:gd name="connsiteY155" fmla="*/ 92042 h 1157500"/>
              <a:gd name="connsiteX156" fmla="*/ 11310949 w 12192000"/>
              <a:gd name="connsiteY156" fmla="*/ 97842 h 1157500"/>
              <a:gd name="connsiteX157" fmla="*/ 11345279 w 12192000"/>
              <a:gd name="connsiteY157" fmla="*/ 95451 h 1157500"/>
              <a:gd name="connsiteX158" fmla="*/ 11354597 w 12192000"/>
              <a:gd name="connsiteY158" fmla="*/ 97953 h 1157500"/>
              <a:gd name="connsiteX159" fmla="*/ 11367725 w 12192000"/>
              <a:gd name="connsiteY159" fmla="*/ 97999 h 1157500"/>
              <a:gd name="connsiteX160" fmla="*/ 11399832 w 12192000"/>
              <a:gd name="connsiteY160" fmla="*/ 110616 h 1157500"/>
              <a:gd name="connsiteX161" fmla="*/ 11487595 w 12192000"/>
              <a:gd name="connsiteY161" fmla="*/ 152322 h 1157500"/>
              <a:gd name="connsiteX162" fmla="*/ 11590850 w 12192000"/>
              <a:gd name="connsiteY162" fmla="*/ 238552 h 1157500"/>
              <a:gd name="connsiteX163" fmla="*/ 11736204 w 12192000"/>
              <a:gd name="connsiteY163" fmla="*/ 277509 h 1157500"/>
              <a:gd name="connsiteX164" fmla="*/ 11760331 w 12192000"/>
              <a:gd name="connsiteY164" fmla="*/ 291936 h 1157500"/>
              <a:gd name="connsiteX165" fmla="*/ 11819139 w 12192000"/>
              <a:gd name="connsiteY165" fmla="*/ 304143 h 1157500"/>
              <a:gd name="connsiteX166" fmla="*/ 11821967 w 12192000"/>
              <a:gd name="connsiteY166" fmla="*/ 305790 h 1157500"/>
              <a:gd name="connsiteX167" fmla="*/ 11847125 w 12192000"/>
              <a:gd name="connsiteY167" fmla="*/ 297401 h 1157500"/>
              <a:gd name="connsiteX168" fmla="*/ 11980134 w 12192000"/>
              <a:gd name="connsiteY168" fmla="*/ 321911 h 1157500"/>
              <a:gd name="connsiteX169" fmla="*/ 12174576 w 12192000"/>
              <a:gd name="connsiteY169" fmla="*/ 376108 h 1157500"/>
              <a:gd name="connsiteX170" fmla="*/ 12192000 w 12192000"/>
              <a:gd name="connsiteY170" fmla="*/ 379233 h 1157500"/>
              <a:gd name="connsiteX171" fmla="*/ 12192000 w 12192000"/>
              <a:gd name="connsiteY171" fmla="*/ 1157500 h 1157500"/>
              <a:gd name="connsiteX172" fmla="*/ 0 w 12192000"/>
              <a:gd name="connsiteY172" fmla="*/ 1157500 h 1157500"/>
              <a:gd name="connsiteX173" fmla="*/ 0 w 12192000"/>
              <a:gd name="connsiteY173" fmla="*/ 483545 h 1157500"/>
              <a:gd name="connsiteX174" fmla="*/ 5331 w 12192000"/>
              <a:gd name="connsiteY174" fmla="*/ 482797 h 1157500"/>
              <a:gd name="connsiteX175" fmla="*/ 39902 w 12192000"/>
              <a:gd name="connsiteY175" fmla="*/ 472284 h 1157500"/>
              <a:gd name="connsiteX176" fmla="*/ 117880 w 12192000"/>
              <a:gd name="connsiteY176" fmla="*/ 420956 h 1157500"/>
              <a:gd name="connsiteX177" fmla="*/ 238140 w 12192000"/>
              <a:gd name="connsiteY177" fmla="*/ 379297 h 1157500"/>
              <a:gd name="connsiteX178" fmla="*/ 249589 w 12192000"/>
              <a:gd name="connsiteY178" fmla="*/ 379517 h 1157500"/>
              <a:gd name="connsiteX179" fmla="*/ 296963 w 12192000"/>
              <a:gd name="connsiteY179" fmla="*/ 356102 h 1157500"/>
              <a:gd name="connsiteX180" fmla="*/ 339235 w 12192000"/>
              <a:gd name="connsiteY180" fmla="*/ 324425 h 1157500"/>
              <a:gd name="connsiteX181" fmla="*/ 447152 w 12192000"/>
              <a:gd name="connsiteY181" fmla="*/ 327423 h 1157500"/>
              <a:gd name="connsiteX182" fmla="*/ 475247 w 12192000"/>
              <a:gd name="connsiteY182" fmla="*/ 336714 h 1157500"/>
              <a:gd name="connsiteX183" fmla="*/ 477967 w 12192000"/>
              <a:gd name="connsiteY183" fmla="*/ 337960 h 1157500"/>
              <a:gd name="connsiteX184" fmla="*/ 703732 w 12192000"/>
              <a:gd name="connsiteY184" fmla="*/ 316599 h 1157500"/>
              <a:gd name="connsiteX185" fmla="*/ 853391 w 12192000"/>
              <a:gd name="connsiteY185" fmla="*/ 303591 h 1157500"/>
              <a:gd name="connsiteX186" fmla="*/ 925332 w 12192000"/>
              <a:gd name="connsiteY186" fmla="*/ 298686 h 1157500"/>
              <a:gd name="connsiteX187" fmla="*/ 941286 w 12192000"/>
              <a:gd name="connsiteY187" fmla="*/ 288932 h 1157500"/>
              <a:gd name="connsiteX188" fmla="*/ 950845 w 12192000"/>
              <a:gd name="connsiteY188" fmla="*/ 286595 h 1157500"/>
              <a:gd name="connsiteX189" fmla="*/ 953292 w 12192000"/>
              <a:gd name="connsiteY189" fmla="*/ 280892 h 1157500"/>
              <a:gd name="connsiteX190" fmla="*/ 967499 w 12192000"/>
              <a:gd name="connsiteY190" fmla="*/ 273760 h 1157500"/>
              <a:gd name="connsiteX191" fmla="*/ 1069267 w 12192000"/>
              <a:gd name="connsiteY191" fmla="*/ 262766 h 1157500"/>
              <a:gd name="connsiteX192" fmla="*/ 1138407 w 12192000"/>
              <a:gd name="connsiteY192" fmla="*/ 246567 h 1157500"/>
              <a:gd name="connsiteX193" fmla="*/ 1164931 w 12192000"/>
              <a:gd name="connsiteY193" fmla="*/ 238622 h 1157500"/>
              <a:gd name="connsiteX194" fmla="*/ 1211622 w 12192000"/>
              <a:gd name="connsiteY194" fmla="*/ 220676 h 1157500"/>
              <a:gd name="connsiteX195" fmla="*/ 1274567 w 12192000"/>
              <a:gd name="connsiteY195" fmla="*/ 203380 h 1157500"/>
              <a:gd name="connsiteX196" fmla="*/ 1325029 w 12192000"/>
              <a:gd name="connsiteY196" fmla="*/ 207937 h 1157500"/>
              <a:gd name="connsiteX197" fmla="*/ 1356805 w 12192000"/>
              <a:gd name="connsiteY197" fmla="*/ 203622 h 1157500"/>
              <a:gd name="connsiteX198" fmla="*/ 1468752 w 12192000"/>
              <a:gd name="connsiteY198" fmla="*/ 214604 h 1157500"/>
              <a:gd name="connsiteX199" fmla="*/ 1650750 w 12192000"/>
              <a:gd name="connsiteY199" fmla="*/ 165090 h 1157500"/>
              <a:gd name="connsiteX200" fmla="*/ 1655056 w 12192000"/>
              <a:gd name="connsiteY200" fmla="*/ 172106 h 1157500"/>
              <a:gd name="connsiteX201" fmla="*/ 1683220 w 12192000"/>
              <a:gd name="connsiteY201" fmla="*/ 169652 h 1157500"/>
              <a:gd name="connsiteX202" fmla="*/ 1685599 w 12192000"/>
              <a:gd name="connsiteY202" fmla="*/ 165388 h 1157500"/>
              <a:gd name="connsiteX203" fmla="*/ 1735783 w 12192000"/>
              <a:gd name="connsiteY203" fmla="*/ 177400 h 1157500"/>
              <a:gd name="connsiteX204" fmla="*/ 1797102 w 12192000"/>
              <a:gd name="connsiteY204" fmla="*/ 182289 h 1157500"/>
              <a:gd name="connsiteX205" fmla="*/ 1845638 w 12192000"/>
              <a:gd name="connsiteY205" fmla="*/ 163774 h 1157500"/>
              <a:gd name="connsiteX206" fmla="*/ 1848980 w 12192000"/>
              <a:gd name="connsiteY206" fmla="*/ 167516 h 1157500"/>
              <a:gd name="connsiteX207" fmla="*/ 1880587 w 12192000"/>
              <a:gd name="connsiteY207" fmla="*/ 165506 h 1157500"/>
              <a:gd name="connsiteX208" fmla="*/ 1995803 w 12192000"/>
              <a:gd name="connsiteY208" fmla="*/ 131847 h 1157500"/>
              <a:gd name="connsiteX209" fmla="*/ 2057448 w 12192000"/>
              <a:gd name="connsiteY209" fmla="*/ 128650 h 1157500"/>
              <a:gd name="connsiteX210" fmla="*/ 2119088 w 12192000"/>
              <a:gd name="connsiteY210" fmla="*/ 113508 h 1157500"/>
              <a:gd name="connsiteX211" fmla="*/ 2138831 w 12192000"/>
              <a:gd name="connsiteY211" fmla="*/ 116194 h 1157500"/>
              <a:gd name="connsiteX212" fmla="*/ 2214259 w 12192000"/>
              <a:gd name="connsiteY212" fmla="*/ 110542 h 1157500"/>
              <a:gd name="connsiteX213" fmla="*/ 2264911 w 12192000"/>
              <a:gd name="connsiteY213" fmla="*/ 101639 h 1157500"/>
              <a:gd name="connsiteX214" fmla="*/ 2454058 w 12192000"/>
              <a:gd name="connsiteY214" fmla="*/ 67266 h 1157500"/>
              <a:gd name="connsiteX215" fmla="*/ 2534188 w 12192000"/>
              <a:gd name="connsiteY215" fmla="*/ 63730 h 1157500"/>
              <a:gd name="connsiteX216" fmla="*/ 2616912 w 12192000"/>
              <a:gd name="connsiteY216" fmla="*/ 44757 h 1157500"/>
              <a:gd name="connsiteX217" fmla="*/ 2698592 w 12192000"/>
              <a:gd name="connsiteY217" fmla="*/ 35873 h 1157500"/>
              <a:gd name="connsiteX218" fmla="*/ 2891953 w 12192000"/>
              <a:gd name="connsiteY21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155104 w 12192000"/>
              <a:gd name="connsiteY132" fmla="*/ 151613 h 1157500"/>
              <a:gd name="connsiteX133" fmla="*/ 10250982 w 12192000"/>
              <a:gd name="connsiteY133" fmla="*/ 128642 h 1157500"/>
              <a:gd name="connsiteX134" fmla="*/ 10343301 w 12192000"/>
              <a:gd name="connsiteY134" fmla="*/ 90884 h 1157500"/>
              <a:gd name="connsiteX135" fmla="*/ 10366625 w 12192000"/>
              <a:gd name="connsiteY135" fmla="*/ 79428 h 1157500"/>
              <a:gd name="connsiteX136" fmla="*/ 10433505 w 12192000"/>
              <a:gd name="connsiteY136" fmla="*/ 65000 h 1157500"/>
              <a:gd name="connsiteX137" fmla="*/ 10547510 w 12192000"/>
              <a:gd name="connsiteY137" fmla="*/ 47246 h 1157500"/>
              <a:gd name="connsiteX138" fmla="*/ 10588150 w 12192000"/>
              <a:gd name="connsiteY138" fmla="*/ 32287 h 1157500"/>
              <a:gd name="connsiteX139" fmla="*/ 10589457 w 12192000"/>
              <a:gd name="connsiteY139" fmla="*/ 25296 h 1157500"/>
              <a:gd name="connsiteX140" fmla="*/ 10699976 w 12192000"/>
              <a:gd name="connsiteY140" fmla="*/ 43345 h 1157500"/>
              <a:gd name="connsiteX141" fmla="*/ 10812237 w 12192000"/>
              <a:gd name="connsiteY141" fmla="*/ 46327 h 1157500"/>
              <a:gd name="connsiteX142" fmla="*/ 10869837 w 12192000"/>
              <a:gd name="connsiteY142" fmla="*/ 65795 h 1157500"/>
              <a:gd name="connsiteX143" fmla="*/ 10881770 w 12192000"/>
              <a:gd name="connsiteY143" fmla="*/ 73672 h 1157500"/>
              <a:gd name="connsiteX144" fmla="*/ 10896899 w 12192000"/>
              <a:gd name="connsiteY144" fmla="*/ 70731 h 1157500"/>
              <a:gd name="connsiteX145" fmla="*/ 10901748 w 12192000"/>
              <a:gd name="connsiteY145" fmla="*/ 66352 h 1157500"/>
              <a:gd name="connsiteX146" fmla="*/ 10947419 w 12192000"/>
              <a:gd name="connsiteY146" fmla="*/ 83316 h 1157500"/>
              <a:gd name="connsiteX147" fmla="*/ 10953034 w 12192000"/>
              <a:gd name="connsiteY147" fmla="*/ 84438 h 1157500"/>
              <a:gd name="connsiteX148" fmla="*/ 10992070 w 12192000"/>
              <a:gd name="connsiteY148" fmla="*/ 88841 h 1157500"/>
              <a:gd name="connsiteX149" fmla="*/ 11112372 w 12192000"/>
              <a:gd name="connsiteY149" fmla="*/ 82247 h 1157500"/>
              <a:gd name="connsiteX150" fmla="*/ 11147719 w 12192000"/>
              <a:gd name="connsiteY150" fmla="*/ 80560 h 1157500"/>
              <a:gd name="connsiteX151" fmla="*/ 11172617 w 12192000"/>
              <a:gd name="connsiteY151" fmla="*/ 76265 h 1157500"/>
              <a:gd name="connsiteX152" fmla="*/ 11240397 w 12192000"/>
              <a:gd name="connsiteY152" fmla="*/ 81830 h 1157500"/>
              <a:gd name="connsiteX153" fmla="*/ 11270034 w 12192000"/>
              <a:gd name="connsiteY153" fmla="*/ 91947 h 1157500"/>
              <a:gd name="connsiteX154" fmla="*/ 11293091 w 12192000"/>
              <a:gd name="connsiteY154" fmla="*/ 92042 h 1157500"/>
              <a:gd name="connsiteX155" fmla="*/ 11310949 w 12192000"/>
              <a:gd name="connsiteY155" fmla="*/ 97842 h 1157500"/>
              <a:gd name="connsiteX156" fmla="*/ 11345279 w 12192000"/>
              <a:gd name="connsiteY156" fmla="*/ 95451 h 1157500"/>
              <a:gd name="connsiteX157" fmla="*/ 11354597 w 12192000"/>
              <a:gd name="connsiteY157" fmla="*/ 97953 h 1157500"/>
              <a:gd name="connsiteX158" fmla="*/ 11367725 w 12192000"/>
              <a:gd name="connsiteY158" fmla="*/ 97999 h 1157500"/>
              <a:gd name="connsiteX159" fmla="*/ 11399832 w 12192000"/>
              <a:gd name="connsiteY159" fmla="*/ 110616 h 1157500"/>
              <a:gd name="connsiteX160" fmla="*/ 11487595 w 12192000"/>
              <a:gd name="connsiteY160" fmla="*/ 152322 h 1157500"/>
              <a:gd name="connsiteX161" fmla="*/ 11590850 w 12192000"/>
              <a:gd name="connsiteY161" fmla="*/ 238552 h 1157500"/>
              <a:gd name="connsiteX162" fmla="*/ 11736204 w 12192000"/>
              <a:gd name="connsiteY162" fmla="*/ 277509 h 1157500"/>
              <a:gd name="connsiteX163" fmla="*/ 11760331 w 12192000"/>
              <a:gd name="connsiteY163" fmla="*/ 291936 h 1157500"/>
              <a:gd name="connsiteX164" fmla="*/ 11819139 w 12192000"/>
              <a:gd name="connsiteY164" fmla="*/ 304143 h 1157500"/>
              <a:gd name="connsiteX165" fmla="*/ 11821967 w 12192000"/>
              <a:gd name="connsiteY165" fmla="*/ 305790 h 1157500"/>
              <a:gd name="connsiteX166" fmla="*/ 11847125 w 12192000"/>
              <a:gd name="connsiteY166" fmla="*/ 297401 h 1157500"/>
              <a:gd name="connsiteX167" fmla="*/ 11980134 w 12192000"/>
              <a:gd name="connsiteY167" fmla="*/ 321911 h 1157500"/>
              <a:gd name="connsiteX168" fmla="*/ 12174576 w 12192000"/>
              <a:gd name="connsiteY168" fmla="*/ 376108 h 1157500"/>
              <a:gd name="connsiteX169" fmla="*/ 12192000 w 12192000"/>
              <a:gd name="connsiteY169" fmla="*/ 379233 h 1157500"/>
              <a:gd name="connsiteX170" fmla="*/ 12192000 w 12192000"/>
              <a:gd name="connsiteY170" fmla="*/ 1157500 h 1157500"/>
              <a:gd name="connsiteX171" fmla="*/ 0 w 12192000"/>
              <a:gd name="connsiteY171" fmla="*/ 1157500 h 1157500"/>
              <a:gd name="connsiteX172" fmla="*/ 0 w 12192000"/>
              <a:gd name="connsiteY172" fmla="*/ 483545 h 1157500"/>
              <a:gd name="connsiteX173" fmla="*/ 5331 w 12192000"/>
              <a:gd name="connsiteY173" fmla="*/ 482797 h 1157500"/>
              <a:gd name="connsiteX174" fmla="*/ 39902 w 12192000"/>
              <a:gd name="connsiteY174" fmla="*/ 472284 h 1157500"/>
              <a:gd name="connsiteX175" fmla="*/ 117880 w 12192000"/>
              <a:gd name="connsiteY175" fmla="*/ 420956 h 1157500"/>
              <a:gd name="connsiteX176" fmla="*/ 238140 w 12192000"/>
              <a:gd name="connsiteY176" fmla="*/ 379297 h 1157500"/>
              <a:gd name="connsiteX177" fmla="*/ 249589 w 12192000"/>
              <a:gd name="connsiteY177" fmla="*/ 379517 h 1157500"/>
              <a:gd name="connsiteX178" fmla="*/ 296963 w 12192000"/>
              <a:gd name="connsiteY178" fmla="*/ 356102 h 1157500"/>
              <a:gd name="connsiteX179" fmla="*/ 339235 w 12192000"/>
              <a:gd name="connsiteY179" fmla="*/ 324425 h 1157500"/>
              <a:gd name="connsiteX180" fmla="*/ 447152 w 12192000"/>
              <a:gd name="connsiteY180" fmla="*/ 327423 h 1157500"/>
              <a:gd name="connsiteX181" fmla="*/ 475247 w 12192000"/>
              <a:gd name="connsiteY181" fmla="*/ 336714 h 1157500"/>
              <a:gd name="connsiteX182" fmla="*/ 477967 w 12192000"/>
              <a:gd name="connsiteY182" fmla="*/ 337960 h 1157500"/>
              <a:gd name="connsiteX183" fmla="*/ 703732 w 12192000"/>
              <a:gd name="connsiteY183" fmla="*/ 316599 h 1157500"/>
              <a:gd name="connsiteX184" fmla="*/ 853391 w 12192000"/>
              <a:gd name="connsiteY184" fmla="*/ 303591 h 1157500"/>
              <a:gd name="connsiteX185" fmla="*/ 925332 w 12192000"/>
              <a:gd name="connsiteY185" fmla="*/ 298686 h 1157500"/>
              <a:gd name="connsiteX186" fmla="*/ 941286 w 12192000"/>
              <a:gd name="connsiteY186" fmla="*/ 288932 h 1157500"/>
              <a:gd name="connsiteX187" fmla="*/ 950845 w 12192000"/>
              <a:gd name="connsiteY187" fmla="*/ 286595 h 1157500"/>
              <a:gd name="connsiteX188" fmla="*/ 953292 w 12192000"/>
              <a:gd name="connsiteY188" fmla="*/ 280892 h 1157500"/>
              <a:gd name="connsiteX189" fmla="*/ 967499 w 12192000"/>
              <a:gd name="connsiteY189" fmla="*/ 273760 h 1157500"/>
              <a:gd name="connsiteX190" fmla="*/ 1069267 w 12192000"/>
              <a:gd name="connsiteY190" fmla="*/ 262766 h 1157500"/>
              <a:gd name="connsiteX191" fmla="*/ 1138407 w 12192000"/>
              <a:gd name="connsiteY191" fmla="*/ 246567 h 1157500"/>
              <a:gd name="connsiteX192" fmla="*/ 1164931 w 12192000"/>
              <a:gd name="connsiteY192" fmla="*/ 238622 h 1157500"/>
              <a:gd name="connsiteX193" fmla="*/ 1211622 w 12192000"/>
              <a:gd name="connsiteY193" fmla="*/ 220676 h 1157500"/>
              <a:gd name="connsiteX194" fmla="*/ 1274567 w 12192000"/>
              <a:gd name="connsiteY194" fmla="*/ 203380 h 1157500"/>
              <a:gd name="connsiteX195" fmla="*/ 1325029 w 12192000"/>
              <a:gd name="connsiteY195" fmla="*/ 207937 h 1157500"/>
              <a:gd name="connsiteX196" fmla="*/ 1356805 w 12192000"/>
              <a:gd name="connsiteY196" fmla="*/ 203622 h 1157500"/>
              <a:gd name="connsiteX197" fmla="*/ 1468752 w 12192000"/>
              <a:gd name="connsiteY197" fmla="*/ 214604 h 1157500"/>
              <a:gd name="connsiteX198" fmla="*/ 1650750 w 12192000"/>
              <a:gd name="connsiteY198" fmla="*/ 165090 h 1157500"/>
              <a:gd name="connsiteX199" fmla="*/ 1655056 w 12192000"/>
              <a:gd name="connsiteY199" fmla="*/ 172106 h 1157500"/>
              <a:gd name="connsiteX200" fmla="*/ 1683220 w 12192000"/>
              <a:gd name="connsiteY200" fmla="*/ 169652 h 1157500"/>
              <a:gd name="connsiteX201" fmla="*/ 1685599 w 12192000"/>
              <a:gd name="connsiteY201" fmla="*/ 165388 h 1157500"/>
              <a:gd name="connsiteX202" fmla="*/ 1735783 w 12192000"/>
              <a:gd name="connsiteY202" fmla="*/ 177400 h 1157500"/>
              <a:gd name="connsiteX203" fmla="*/ 1797102 w 12192000"/>
              <a:gd name="connsiteY203" fmla="*/ 182289 h 1157500"/>
              <a:gd name="connsiteX204" fmla="*/ 1845638 w 12192000"/>
              <a:gd name="connsiteY204" fmla="*/ 163774 h 1157500"/>
              <a:gd name="connsiteX205" fmla="*/ 1848980 w 12192000"/>
              <a:gd name="connsiteY205" fmla="*/ 167516 h 1157500"/>
              <a:gd name="connsiteX206" fmla="*/ 1880587 w 12192000"/>
              <a:gd name="connsiteY206" fmla="*/ 165506 h 1157500"/>
              <a:gd name="connsiteX207" fmla="*/ 1995803 w 12192000"/>
              <a:gd name="connsiteY207" fmla="*/ 131847 h 1157500"/>
              <a:gd name="connsiteX208" fmla="*/ 2057448 w 12192000"/>
              <a:gd name="connsiteY208" fmla="*/ 128650 h 1157500"/>
              <a:gd name="connsiteX209" fmla="*/ 2119088 w 12192000"/>
              <a:gd name="connsiteY209" fmla="*/ 113508 h 1157500"/>
              <a:gd name="connsiteX210" fmla="*/ 2138831 w 12192000"/>
              <a:gd name="connsiteY210" fmla="*/ 116194 h 1157500"/>
              <a:gd name="connsiteX211" fmla="*/ 2214259 w 12192000"/>
              <a:gd name="connsiteY211" fmla="*/ 110542 h 1157500"/>
              <a:gd name="connsiteX212" fmla="*/ 2264911 w 12192000"/>
              <a:gd name="connsiteY212" fmla="*/ 101639 h 1157500"/>
              <a:gd name="connsiteX213" fmla="*/ 2454058 w 12192000"/>
              <a:gd name="connsiteY213" fmla="*/ 67266 h 1157500"/>
              <a:gd name="connsiteX214" fmla="*/ 2534188 w 12192000"/>
              <a:gd name="connsiteY214" fmla="*/ 63730 h 1157500"/>
              <a:gd name="connsiteX215" fmla="*/ 2616912 w 12192000"/>
              <a:gd name="connsiteY215" fmla="*/ 44757 h 1157500"/>
              <a:gd name="connsiteX216" fmla="*/ 2698592 w 12192000"/>
              <a:gd name="connsiteY216" fmla="*/ 35873 h 1157500"/>
              <a:gd name="connsiteX217" fmla="*/ 2891953 w 12192000"/>
              <a:gd name="connsiteY21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307239 w 12192000"/>
              <a:gd name="connsiteY97" fmla="*/ 94591 h 1157500"/>
              <a:gd name="connsiteX98" fmla="*/ 8339282 w 12192000"/>
              <a:gd name="connsiteY98" fmla="*/ 108942 h 1157500"/>
              <a:gd name="connsiteX99" fmla="*/ 8346156 w 12192000"/>
              <a:gd name="connsiteY99" fmla="*/ 111227 h 1157500"/>
              <a:gd name="connsiteX100" fmla="*/ 8346467 w 12192000"/>
              <a:gd name="connsiteY100" fmla="*/ 111024 h 1157500"/>
              <a:gd name="connsiteX101" fmla="*/ 8354069 w 12192000"/>
              <a:gd name="connsiteY101" fmla="*/ 112942 h 1157500"/>
              <a:gd name="connsiteX102" fmla="*/ 8358687 w 12192000"/>
              <a:gd name="connsiteY102" fmla="*/ 115393 h 1157500"/>
              <a:gd name="connsiteX103" fmla="*/ 8433385 w 12192000"/>
              <a:gd name="connsiteY103" fmla="*/ 99669 h 1157500"/>
              <a:gd name="connsiteX104" fmla="*/ 8533779 w 12192000"/>
              <a:gd name="connsiteY104" fmla="*/ 98374 h 1157500"/>
              <a:gd name="connsiteX105" fmla="*/ 8632833 w 12192000"/>
              <a:gd name="connsiteY105" fmla="*/ 100532 h 1157500"/>
              <a:gd name="connsiteX106" fmla="*/ 8668523 w 12192000"/>
              <a:gd name="connsiteY106" fmla="*/ 102979 h 1157500"/>
              <a:gd name="connsiteX107" fmla="*/ 8732893 w 12192000"/>
              <a:gd name="connsiteY107" fmla="*/ 99991 h 1157500"/>
              <a:gd name="connsiteX108" fmla="*/ 8764071 w 12192000"/>
              <a:gd name="connsiteY108" fmla="*/ 94587 h 1157500"/>
              <a:gd name="connsiteX109" fmla="*/ 8767004 w 12192000"/>
              <a:gd name="connsiteY109" fmla="*/ 91519 h 1157500"/>
              <a:gd name="connsiteX110" fmla="*/ 8772553 w 12192000"/>
              <a:gd name="connsiteY110" fmla="*/ 90314 h 1157500"/>
              <a:gd name="connsiteX111" fmla="*/ 8787201 w 12192000"/>
              <a:gd name="connsiteY111" fmla="*/ 92033 h 1157500"/>
              <a:gd name="connsiteX112" fmla="*/ 8792624 w 12192000"/>
              <a:gd name="connsiteY112" fmla="*/ 93503 h 1157500"/>
              <a:gd name="connsiteX113" fmla="*/ 8800741 w 12192000"/>
              <a:gd name="connsiteY113" fmla="*/ 93897 h 1157500"/>
              <a:gd name="connsiteX114" fmla="*/ 8800966 w 12192000"/>
              <a:gd name="connsiteY114" fmla="*/ 93645 h 1157500"/>
              <a:gd name="connsiteX115" fmla="*/ 8808513 w 12192000"/>
              <a:gd name="connsiteY115" fmla="*/ 94530 h 1157500"/>
              <a:gd name="connsiteX116" fmla="*/ 8845110 w 12192000"/>
              <a:gd name="connsiteY116" fmla="*/ 102179 h 1157500"/>
              <a:gd name="connsiteX117" fmla="*/ 8917529 w 12192000"/>
              <a:gd name="connsiteY117" fmla="*/ 76373 h 1157500"/>
              <a:gd name="connsiteX118" fmla="*/ 9026654 w 12192000"/>
              <a:gd name="connsiteY118" fmla="*/ 93420 h 1157500"/>
              <a:gd name="connsiteX119" fmla="*/ 9088505 w 12192000"/>
              <a:gd name="connsiteY119" fmla="*/ 113002 h 1157500"/>
              <a:gd name="connsiteX120" fmla="*/ 9203241 w 12192000"/>
              <a:gd name="connsiteY120" fmla="*/ 111713 h 1157500"/>
              <a:gd name="connsiteX121" fmla="*/ 9415584 w 12192000"/>
              <a:gd name="connsiteY121" fmla="*/ 157156 h 1157500"/>
              <a:gd name="connsiteX122" fmla="*/ 9505102 w 12192000"/>
              <a:gd name="connsiteY122" fmla="*/ 141042 h 1157500"/>
              <a:gd name="connsiteX123" fmla="*/ 9643040 w 12192000"/>
              <a:gd name="connsiteY123" fmla="*/ 158233 h 1157500"/>
              <a:gd name="connsiteX124" fmla="*/ 9762999 w 12192000"/>
              <a:gd name="connsiteY124" fmla="*/ 162623 h 1157500"/>
              <a:gd name="connsiteX125" fmla="*/ 9776183 w 12192000"/>
              <a:gd name="connsiteY125" fmla="*/ 162191 h 1157500"/>
              <a:gd name="connsiteX126" fmla="*/ 9780532 w 12192000"/>
              <a:gd name="connsiteY126" fmla="*/ 155823 h 1157500"/>
              <a:gd name="connsiteX127" fmla="*/ 9910588 w 12192000"/>
              <a:gd name="connsiteY127" fmla="*/ 154327 h 1157500"/>
              <a:gd name="connsiteX128" fmla="*/ 9924173 w 12192000"/>
              <a:gd name="connsiteY128" fmla="*/ 158591 h 1157500"/>
              <a:gd name="connsiteX129" fmla="*/ 10010969 w 12192000"/>
              <a:gd name="connsiteY129" fmla="*/ 155802 h 1157500"/>
              <a:gd name="connsiteX130" fmla="*/ 10070699 w 12192000"/>
              <a:gd name="connsiteY130" fmla="*/ 157854 h 1157500"/>
              <a:gd name="connsiteX131" fmla="*/ 10155104 w 12192000"/>
              <a:gd name="connsiteY131" fmla="*/ 151613 h 1157500"/>
              <a:gd name="connsiteX132" fmla="*/ 10250982 w 12192000"/>
              <a:gd name="connsiteY132" fmla="*/ 128642 h 1157500"/>
              <a:gd name="connsiteX133" fmla="*/ 10343301 w 12192000"/>
              <a:gd name="connsiteY133" fmla="*/ 90884 h 1157500"/>
              <a:gd name="connsiteX134" fmla="*/ 10366625 w 12192000"/>
              <a:gd name="connsiteY134" fmla="*/ 79428 h 1157500"/>
              <a:gd name="connsiteX135" fmla="*/ 10433505 w 12192000"/>
              <a:gd name="connsiteY135" fmla="*/ 65000 h 1157500"/>
              <a:gd name="connsiteX136" fmla="*/ 10547510 w 12192000"/>
              <a:gd name="connsiteY136" fmla="*/ 47246 h 1157500"/>
              <a:gd name="connsiteX137" fmla="*/ 10588150 w 12192000"/>
              <a:gd name="connsiteY137" fmla="*/ 32287 h 1157500"/>
              <a:gd name="connsiteX138" fmla="*/ 10589457 w 12192000"/>
              <a:gd name="connsiteY138" fmla="*/ 25296 h 1157500"/>
              <a:gd name="connsiteX139" fmla="*/ 10699976 w 12192000"/>
              <a:gd name="connsiteY139" fmla="*/ 43345 h 1157500"/>
              <a:gd name="connsiteX140" fmla="*/ 10812237 w 12192000"/>
              <a:gd name="connsiteY140" fmla="*/ 46327 h 1157500"/>
              <a:gd name="connsiteX141" fmla="*/ 10869837 w 12192000"/>
              <a:gd name="connsiteY141" fmla="*/ 65795 h 1157500"/>
              <a:gd name="connsiteX142" fmla="*/ 10881770 w 12192000"/>
              <a:gd name="connsiteY142" fmla="*/ 73672 h 1157500"/>
              <a:gd name="connsiteX143" fmla="*/ 10896899 w 12192000"/>
              <a:gd name="connsiteY143" fmla="*/ 70731 h 1157500"/>
              <a:gd name="connsiteX144" fmla="*/ 10901748 w 12192000"/>
              <a:gd name="connsiteY144" fmla="*/ 66352 h 1157500"/>
              <a:gd name="connsiteX145" fmla="*/ 10947419 w 12192000"/>
              <a:gd name="connsiteY145" fmla="*/ 83316 h 1157500"/>
              <a:gd name="connsiteX146" fmla="*/ 10953034 w 12192000"/>
              <a:gd name="connsiteY146" fmla="*/ 84438 h 1157500"/>
              <a:gd name="connsiteX147" fmla="*/ 10992070 w 12192000"/>
              <a:gd name="connsiteY147" fmla="*/ 88841 h 1157500"/>
              <a:gd name="connsiteX148" fmla="*/ 11112372 w 12192000"/>
              <a:gd name="connsiteY148" fmla="*/ 82247 h 1157500"/>
              <a:gd name="connsiteX149" fmla="*/ 11147719 w 12192000"/>
              <a:gd name="connsiteY149" fmla="*/ 80560 h 1157500"/>
              <a:gd name="connsiteX150" fmla="*/ 11172617 w 12192000"/>
              <a:gd name="connsiteY150" fmla="*/ 76265 h 1157500"/>
              <a:gd name="connsiteX151" fmla="*/ 11240397 w 12192000"/>
              <a:gd name="connsiteY151" fmla="*/ 81830 h 1157500"/>
              <a:gd name="connsiteX152" fmla="*/ 11270034 w 12192000"/>
              <a:gd name="connsiteY152" fmla="*/ 91947 h 1157500"/>
              <a:gd name="connsiteX153" fmla="*/ 11293091 w 12192000"/>
              <a:gd name="connsiteY153" fmla="*/ 92042 h 1157500"/>
              <a:gd name="connsiteX154" fmla="*/ 11310949 w 12192000"/>
              <a:gd name="connsiteY154" fmla="*/ 97842 h 1157500"/>
              <a:gd name="connsiteX155" fmla="*/ 11345279 w 12192000"/>
              <a:gd name="connsiteY155" fmla="*/ 95451 h 1157500"/>
              <a:gd name="connsiteX156" fmla="*/ 11354597 w 12192000"/>
              <a:gd name="connsiteY156" fmla="*/ 97953 h 1157500"/>
              <a:gd name="connsiteX157" fmla="*/ 11367725 w 12192000"/>
              <a:gd name="connsiteY157" fmla="*/ 97999 h 1157500"/>
              <a:gd name="connsiteX158" fmla="*/ 11399832 w 12192000"/>
              <a:gd name="connsiteY158" fmla="*/ 110616 h 1157500"/>
              <a:gd name="connsiteX159" fmla="*/ 11487595 w 12192000"/>
              <a:gd name="connsiteY159" fmla="*/ 152322 h 1157500"/>
              <a:gd name="connsiteX160" fmla="*/ 11590850 w 12192000"/>
              <a:gd name="connsiteY160" fmla="*/ 238552 h 1157500"/>
              <a:gd name="connsiteX161" fmla="*/ 11736204 w 12192000"/>
              <a:gd name="connsiteY161" fmla="*/ 277509 h 1157500"/>
              <a:gd name="connsiteX162" fmla="*/ 11760331 w 12192000"/>
              <a:gd name="connsiteY162" fmla="*/ 291936 h 1157500"/>
              <a:gd name="connsiteX163" fmla="*/ 11819139 w 12192000"/>
              <a:gd name="connsiteY163" fmla="*/ 304143 h 1157500"/>
              <a:gd name="connsiteX164" fmla="*/ 11821967 w 12192000"/>
              <a:gd name="connsiteY164" fmla="*/ 305790 h 1157500"/>
              <a:gd name="connsiteX165" fmla="*/ 11847125 w 12192000"/>
              <a:gd name="connsiteY165" fmla="*/ 297401 h 1157500"/>
              <a:gd name="connsiteX166" fmla="*/ 11980134 w 12192000"/>
              <a:gd name="connsiteY166" fmla="*/ 321911 h 1157500"/>
              <a:gd name="connsiteX167" fmla="*/ 12174576 w 12192000"/>
              <a:gd name="connsiteY167" fmla="*/ 376108 h 1157500"/>
              <a:gd name="connsiteX168" fmla="*/ 12192000 w 12192000"/>
              <a:gd name="connsiteY168" fmla="*/ 379233 h 1157500"/>
              <a:gd name="connsiteX169" fmla="*/ 12192000 w 12192000"/>
              <a:gd name="connsiteY169" fmla="*/ 1157500 h 1157500"/>
              <a:gd name="connsiteX170" fmla="*/ 0 w 12192000"/>
              <a:gd name="connsiteY170" fmla="*/ 1157500 h 1157500"/>
              <a:gd name="connsiteX171" fmla="*/ 0 w 12192000"/>
              <a:gd name="connsiteY171" fmla="*/ 483545 h 1157500"/>
              <a:gd name="connsiteX172" fmla="*/ 5331 w 12192000"/>
              <a:gd name="connsiteY172" fmla="*/ 482797 h 1157500"/>
              <a:gd name="connsiteX173" fmla="*/ 39902 w 12192000"/>
              <a:gd name="connsiteY173" fmla="*/ 472284 h 1157500"/>
              <a:gd name="connsiteX174" fmla="*/ 117880 w 12192000"/>
              <a:gd name="connsiteY174" fmla="*/ 420956 h 1157500"/>
              <a:gd name="connsiteX175" fmla="*/ 238140 w 12192000"/>
              <a:gd name="connsiteY175" fmla="*/ 379297 h 1157500"/>
              <a:gd name="connsiteX176" fmla="*/ 249589 w 12192000"/>
              <a:gd name="connsiteY176" fmla="*/ 379517 h 1157500"/>
              <a:gd name="connsiteX177" fmla="*/ 296963 w 12192000"/>
              <a:gd name="connsiteY177" fmla="*/ 356102 h 1157500"/>
              <a:gd name="connsiteX178" fmla="*/ 339235 w 12192000"/>
              <a:gd name="connsiteY178" fmla="*/ 324425 h 1157500"/>
              <a:gd name="connsiteX179" fmla="*/ 447152 w 12192000"/>
              <a:gd name="connsiteY179" fmla="*/ 327423 h 1157500"/>
              <a:gd name="connsiteX180" fmla="*/ 475247 w 12192000"/>
              <a:gd name="connsiteY180" fmla="*/ 336714 h 1157500"/>
              <a:gd name="connsiteX181" fmla="*/ 477967 w 12192000"/>
              <a:gd name="connsiteY181" fmla="*/ 337960 h 1157500"/>
              <a:gd name="connsiteX182" fmla="*/ 703732 w 12192000"/>
              <a:gd name="connsiteY182" fmla="*/ 316599 h 1157500"/>
              <a:gd name="connsiteX183" fmla="*/ 853391 w 12192000"/>
              <a:gd name="connsiteY183" fmla="*/ 303591 h 1157500"/>
              <a:gd name="connsiteX184" fmla="*/ 925332 w 12192000"/>
              <a:gd name="connsiteY184" fmla="*/ 298686 h 1157500"/>
              <a:gd name="connsiteX185" fmla="*/ 941286 w 12192000"/>
              <a:gd name="connsiteY185" fmla="*/ 288932 h 1157500"/>
              <a:gd name="connsiteX186" fmla="*/ 950845 w 12192000"/>
              <a:gd name="connsiteY186" fmla="*/ 286595 h 1157500"/>
              <a:gd name="connsiteX187" fmla="*/ 953292 w 12192000"/>
              <a:gd name="connsiteY187" fmla="*/ 280892 h 1157500"/>
              <a:gd name="connsiteX188" fmla="*/ 967499 w 12192000"/>
              <a:gd name="connsiteY188" fmla="*/ 273760 h 1157500"/>
              <a:gd name="connsiteX189" fmla="*/ 1069267 w 12192000"/>
              <a:gd name="connsiteY189" fmla="*/ 262766 h 1157500"/>
              <a:gd name="connsiteX190" fmla="*/ 1138407 w 12192000"/>
              <a:gd name="connsiteY190" fmla="*/ 246567 h 1157500"/>
              <a:gd name="connsiteX191" fmla="*/ 1164931 w 12192000"/>
              <a:gd name="connsiteY191" fmla="*/ 238622 h 1157500"/>
              <a:gd name="connsiteX192" fmla="*/ 1211622 w 12192000"/>
              <a:gd name="connsiteY192" fmla="*/ 220676 h 1157500"/>
              <a:gd name="connsiteX193" fmla="*/ 1274567 w 12192000"/>
              <a:gd name="connsiteY193" fmla="*/ 203380 h 1157500"/>
              <a:gd name="connsiteX194" fmla="*/ 1325029 w 12192000"/>
              <a:gd name="connsiteY194" fmla="*/ 207937 h 1157500"/>
              <a:gd name="connsiteX195" fmla="*/ 1356805 w 12192000"/>
              <a:gd name="connsiteY195" fmla="*/ 203622 h 1157500"/>
              <a:gd name="connsiteX196" fmla="*/ 1468752 w 12192000"/>
              <a:gd name="connsiteY196" fmla="*/ 214604 h 1157500"/>
              <a:gd name="connsiteX197" fmla="*/ 1650750 w 12192000"/>
              <a:gd name="connsiteY197" fmla="*/ 165090 h 1157500"/>
              <a:gd name="connsiteX198" fmla="*/ 1655056 w 12192000"/>
              <a:gd name="connsiteY198" fmla="*/ 172106 h 1157500"/>
              <a:gd name="connsiteX199" fmla="*/ 1683220 w 12192000"/>
              <a:gd name="connsiteY199" fmla="*/ 169652 h 1157500"/>
              <a:gd name="connsiteX200" fmla="*/ 1685599 w 12192000"/>
              <a:gd name="connsiteY200" fmla="*/ 165388 h 1157500"/>
              <a:gd name="connsiteX201" fmla="*/ 1735783 w 12192000"/>
              <a:gd name="connsiteY201" fmla="*/ 177400 h 1157500"/>
              <a:gd name="connsiteX202" fmla="*/ 1797102 w 12192000"/>
              <a:gd name="connsiteY202" fmla="*/ 182289 h 1157500"/>
              <a:gd name="connsiteX203" fmla="*/ 1845638 w 12192000"/>
              <a:gd name="connsiteY203" fmla="*/ 163774 h 1157500"/>
              <a:gd name="connsiteX204" fmla="*/ 1848980 w 12192000"/>
              <a:gd name="connsiteY204" fmla="*/ 167516 h 1157500"/>
              <a:gd name="connsiteX205" fmla="*/ 1880587 w 12192000"/>
              <a:gd name="connsiteY205" fmla="*/ 165506 h 1157500"/>
              <a:gd name="connsiteX206" fmla="*/ 1995803 w 12192000"/>
              <a:gd name="connsiteY206" fmla="*/ 131847 h 1157500"/>
              <a:gd name="connsiteX207" fmla="*/ 2057448 w 12192000"/>
              <a:gd name="connsiteY207" fmla="*/ 128650 h 1157500"/>
              <a:gd name="connsiteX208" fmla="*/ 2119088 w 12192000"/>
              <a:gd name="connsiteY208" fmla="*/ 113508 h 1157500"/>
              <a:gd name="connsiteX209" fmla="*/ 2138831 w 12192000"/>
              <a:gd name="connsiteY209" fmla="*/ 116194 h 1157500"/>
              <a:gd name="connsiteX210" fmla="*/ 2214259 w 12192000"/>
              <a:gd name="connsiteY210" fmla="*/ 110542 h 1157500"/>
              <a:gd name="connsiteX211" fmla="*/ 2264911 w 12192000"/>
              <a:gd name="connsiteY211" fmla="*/ 101639 h 1157500"/>
              <a:gd name="connsiteX212" fmla="*/ 2454058 w 12192000"/>
              <a:gd name="connsiteY212" fmla="*/ 67266 h 1157500"/>
              <a:gd name="connsiteX213" fmla="*/ 2534188 w 12192000"/>
              <a:gd name="connsiteY213" fmla="*/ 63730 h 1157500"/>
              <a:gd name="connsiteX214" fmla="*/ 2616912 w 12192000"/>
              <a:gd name="connsiteY214" fmla="*/ 44757 h 1157500"/>
              <a:gd name="connsiteX215" fmla="*/ 2698592 w 12192000"/>
              <a:gd name="connsiteY215" fmla="*/ 35873 h 1157500"/>
              <a:gd name="connsiteX216" fmla="*/ 2891953 w 12192000"/>
              <a:gd name="connsiteY21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94439 w 12192000"/>
              <a:gd name="connsiteY68" fmla="*/ 177642 h 1157500"/>
              <a:gd name="connsiteX69" fmla="*/ 6900419 w 12192000"/>
              <a:gd name="connsiteY69" fmla="*/ 178910 h 1157500"/>
              <a:gd name="connsiteX70" fmla="*/ 6963220 w 12192000"/>
              <a:gd name="connsiteY70" fmla="*/ 167304 h 1157500"/>
              <a:gd name="connsiteX71" fmla="*/ 6976706 w 12192000"/>
              <a:gd name="connsiteY71" fmla="*/ 170894 h 1157500"/>
              <a:gd name="connsiteX72" fmla="*/ 6987064 w 12192000"/>
              <a:gd name="connsiteY72" fmla="*/ 160402 h 1157500"/>
              <a:gd name="connsiteX73" fmla="*/ 7030230 w 12192000"/>
              <a:gd name="connsiteY73" fmla="*/ 159715 h 1157500"/>
              <a:gd name="connsiteX74" fmla="*/ 7045014 w 12192000"/>
              <a:gd name="connsiteY74" fmla="*/ 169101 h 1157500"/>
              <a:gd name="connsiteX75" fmla="*/ 7058714 w 12192000"/>
              <a:gd name="connsiteY75" fmla="*/ 175992 h 1157500"/>
              <a:gd name="connsiteX76" fmla="*/ 7060499 w 12192000"/>
              <a:gd name="connsiteY76" fmla="*/ 176063 h 1157500"/>
              <a:gd name="connsiteX77" fmla="*/ 7078430 w 12192000"/>
              <a:gd name="connsiteY77" fmla="*/ 176793 h 1157500"/>
              <a:gd name="connsiteX78" fmla="*/ 7176563 w 12192000"/>
              <a:gd name="connsiteY78" fmla="*/ 173244 h 1157500"/>
              <a:gd name="connsiteX79" fmla="*/ 7205529 w 12192000"/>
              <a:gd name="connsiteY79" fmla="*/ 181011 h 1157500"/>
              <a:gd name="connsiteX80" fmla="*/ 7310118 w 12192000"/>
              <a:gd name="connsiteY80" fmla="*/ 162605 h 1157500"/>
              <a:gd name="connsiteX81" fmla="*/ 7673859 w 12192000"/>
              <a:gd name="connsiteY81" fmla="*/ 150336 h 1157500"/>
              <a:gd name="connsiteX82" fmla="*/ 7692748 w 12192000"/>
              <a:gd name="connsiteY82" fmla="*/ 161537 h 1157500"/>
              <a:gd name="connsiteX83" fmla="*/ 7756672 w 12192000"/>
              <a:gd name="connsiteY83" fmla="*/ 157372 h 1157500"/>
              <a:gd name="connsiteX84" fmla="*/ 7974189 w 12192000"/>
              <a:gd name="connsiteY84" fmla="*/ 154819 h 1157500"/>
              <a:gd name="connsiteX85" fmla="*/ 8101969 w 12192000"/>
              <a:gd name="connsiteY85" fmla="*/ 144495 h 1157500"/>
              <a:gd name="connsiteX86" fmla="*/ 8106826 w 12192000"/>
              <a:gd name="connsiteY86" fmla="*/ 139853 h 1157500"/>
              <a:gd name="connsiteX87" fmla="*/ 8162058 w 12192000"/>
              <a:gd name="connsiteY87" fmla="*/ 96704 h 1157500"/>
              <a:gd name="connsiteX88" fmla="*/ 8184568 w 12192000"/>
              <a:gd name="connsiteY88" fmla="*/ 93990 h 1157500"/>
              <a:gd name="connsiteX89" fmla="*/ 8228227 w 12192000"/>
              <a:gd name="connsiteY89" fmla="*/ 105972 h 1157500"/>
              <a:gd name="connsiteX90" fmla="*/ 8237963 w 12192000"/>
              <a:gd name="connsiteY90" fmla="*/ 106996 h 1157500"/>
              <a:gd name="connsiteX91" fmla="*/ 8248358 w 12192000"/>
              <a:gd name="connsiteY91" fmla="*/ 106062 h 1157500"/>
              <a:gd name="connsiteX92" fmla="*/ 8249309 w 12192000"/>
              <a:gd name="connsiteY92" fmla="*/ 106698 h 1157500"/>
              <a:gd name="connsiteX93" fmla="*/ 8249997 w 12192000"/>
              <a:gd name="connsiteY93" fmla="*/ 105915 h 1157500"/>
              <a:gd name="connsiteX94" fmla="*/ 8272162 w 12192000"/>
              <a:gd name="connsiteY94" fmla="*/ 103924 h 1157500"/>
              <a:gd name="connsiteX95" fmla="*/ 8292349 w 12192000"/>
              <a:gd name="connsiteY95" fmla="*/ 97480 h 1157500"/>
              <a:gd name="connsiteX96" fmla="*/ 8307239 w 12192000"/>
              <a:gd name="connsiteY96" fmla="*/ 94591 h 1157500"/>
              <a:gd name="connsiteX97" fmla="*/ 8339282 w 12192000"/>
              <a:gd name="connsiteY97" fmla="*/ 108942 h 1157500"/>
              <a:gd name="connsiteX98" fmla="*/ 8346156 w 12192000"/>
              <a:gd name="connsiteY98" fmla="*/ 111227 h 1157500"/>
              <a:gd name="connsiteX99" fmla="*/ 8346467 w 12192000"/>
              <a:gd name="connsiteY99" fmla="*/ 111024 h 1157500"/>
              <a:gd name="connsiteX100" fmla="*/ 8354069 w 12192000"/>
              <a:gd name="connsiteY100" fmla="*/ 112942 h 1157500"/>
              <a:gd name="connsiteX101" fmla="*/ 8358687 w 12192000"/>
              <a:gd name="connsiteY101" fmla="*/ 115393 h 1157500"/>
              <a:gd name="connsiteX102" fmla="*/ 8433385 w 12192000"/>
              <a:gd name="connsiteY102" fmla="*/ 99669 h 1157500"/>
              <a:gd name="connsiteX103" fmla="*/ 8533779 w 12192000"/>
              <a:gd name="connsiteY103" fmla="*/ 98374 h 1157500"/>
              <a:gd name="connsiteX104" fmla="*/ 8632833 w 12192000"/>
              <a:gd name="connsiteY104" fmla="*/ 100532 h 1157500"/>
              <a:gd name="connsiteX105" fmla="*/ 8668523 w 12192000"/>
              <a:gd name="connsiteY105" fmla="*/ 102979 h 1157500"/>
              <a:gd name="connsiteX106" fmla="*/ 8732893 w 12192000"/>
              <a:gd name="connsiteY106" fmla="*/ 99991 h 1157500"/>
              <a:gd name="connsiteX107" fmla="*/ 8764071 w 12192000"/>
              <a:gd name="connsiteY107" fmla="*/ 94587 h 1157500"/>
              <a:gd name="connsiteX108" fmla="*/ 8767004 w 12192000"/>
              <a:gd name="connsiteY108" fmla="*/ 91519 h 1157500"/>
              <a:gd name="connsiteX109" fmla="*/ 8772553 w 12192000"/>
              <a:gd name="connsiteY109" fmla="*/ 90314 h 1157500"/>
              <a:gd name="connsiteX110" fmla="*/ 8787201 w 12192000"/>
              <a:gd name="connsiteY110" fmla="*/ 92033 h 1157500"/>
              <a:gd name="connsiteX111" fmla="*/ 8792624 w 12192000"/>
              <a:gd name="connsiteY111" fmla="*/ 93503 h 1157500"/>
              <a:gd name="connsiteX112" fmla="*/ 8800741 w 12192000"/>
              <a:gd name="connsiteY112" fmla="*/ 93897 h 1157500"/>
              <a:gd name="connsiteX113" fmla="*/ 8800966 w 12192000"/>
              <a:gd name="connsiteY113" fmla="*/ 93645 h 1157500"/>
              <a:gd name="connsiteX114" fmla="*/ 8808513 w 12192000"/>
              <a:gd name="connsiteY114" fmla="*/ 94530 h 1157500"/>
              <a:gd name="connsiteX115" fmla="*/ 8845110 w 12192000"/>
              <a:gd name="connsiteY115" fmla="*/ 102179 h 1157500"/>
              <a:gd name="connsiteX116" fmla="*/ 8917529 w 12192000"/>
              <a:gd name="connsiteY116" fmla="*/ 76373 h 1157500"/>
              <a:gd name="connsiteX117" fmla="*/ 9026654 w 12192000"/>
              <a:gd name="connsiteY117" fmla="*/ 93420 h 1157500"/>
              <a:gd name="connsiteX118" fmla="*/ 9088505 w 12192000"/>
              <a:gd name="connsiteY118" fmla="*/ 113002 h 1157500"/>
              <a:gd name="connsiteX119" fmla="*/ 9203241 w 12192000"/>
              <a:gd name="connsiteY119" fmla="*/ 111713 h 1157500"/>
              <a:gd name="connsiteX120" fmla="*/ 9415584 w 12192000"/>
              <a:gd name="connsiteY120" fmla="*/ 157156 h 1157500"/>
              <a:gd name="connsiteX121" fmla="*/ 9505102 w 12192000"/>
              <a:gd name="connsiteY121" fmla="*/ 141042 h 1157500"/>
              <a:gd name="connsiteX122" fmla="*/ 9643040 w 12192000"/>
              <a:gd name="connsiteY122" fmla="*/ 158233 h 1157500"/>
              <a:gd name="connsiteX123" fmla="*/ 9762999 w 12192000"/>
              <a:gd name="connsiteY123" fmla="*/ 162623 h 1157500"/>
              <a:gd name="connsiteX124" fmla="*/ 9776183 w 12192000"/>
              <a:gd name="connsiteY124" fmla="*/ 162191 h 1157500"/>
              <a:gd name="connsiteX125" fmla="*/ 9780532 w 12192000"/>
              <a:gd name="connsiteY125" fmla="*/ 155823 h 1157500"/>
              <a:gd name="connsiteX126" fmla="*/ 9910588 w 12192000"/>
              <a:gd name="connsiteY126" fmla="*/ 154327 h 1157500"/>
              <a:gd name="connsiteX127" fmla="*/ 9924173 w 12192000"/>
              <a:gd name="connsiteY127" fmla="*/ 158591 h 1157500"/>
              <a:gd name="connsiteX128" fmla="*/ 10010969 w 12192000"/>
              <a:gd name="connsiteY128" fmla="*/ 155802 h 1157500"/>
              <a:gd name="connsiteX129" fmla="*/ 10070699 w 12192000"/>
              <a:gd name="connsiteY129" fmla="*/ 157854 h 1157500"/>
              <a:gd name="connsiteX130" fmla="*/ 10155104 w 12192000"/>
              <a:gd name="connsiteY130" fmla="*/ 151613 h 1157500"/>
              <a:gd name="connsiteX131" fmla="*/ 10250982 w 12192000"/>
              <a:gd name="connsiteY131" fmla="*/ 128642 h 1157500"/>
              <a:gd name="connsiteX132" fmla="*/ 10343301 w 12192000"/>
              <a:gd name="connsiteY132" fmla="*/ 90884 h 1157500"/>
              <a:gd name="connsiteX133" fmla="*/ 10366625 w 12192000"/>
              <a:gd name="connsiteY133" fmla="*/ 79428 h 1157500"/>
              <a:gd name="connsiteX134" fmla="*/ 10433505 w 12192000"/>
              <a:gd name="connsiteY134" fmla="*/ 65000 h 1157500"/>
              <a:gd name="connsiteX135" fmla="*/ 10547510 w 12192000"/>
              <a:gd name="connsiteY135" fmla="*/ 47246 h 1157500"/>
              <a:gd name="connsiteX136" fmla="*/ 10588150 w 12192000"/>
              <a:gd name="connsiteY136" fmla="*/ 32287 h 1157500"/>
              <a:gd name="connsiteX137" fmla="*/ 10589457 w 12192000"/>
              <a:gd name="connsiteY137" fmla="*/ 25296 h 1157500"/>
              <a:gd name="connsiteX138" fmla="*/ 10699976 w 12192000"/>
              <a:gd name="connsiteY138" fmla="*/ 43345 h 1157500"/>
              <a:gd name="connsiteX139" fmla="*/ 10812237 w 12192000"/>
              <a:gd name="connsiteY139" fmla="*/ 46327 h 1157500"/>
              <a:gd name="connsiteX140" fmla="*/ 10869837 w 12192000"/>
              <a:gd name="connsiteY140" fmla="*/ 65795 h 1157500"/>
              <a:gd name="connsiteX141" fmla="*/ 10881770 w 12192000"/>
              <a:gd name="connsiteY141" fmla="*/ 73672 h 1157500"/>
              <a:gd name="connsiteX142" fmla="*/ 10896899 w 12192000"/>
              <a:gd name="connsiteY142" fmla="*/ 70731 h 1157500"/>
              <a:gd name="connsiteX143" fmla="*/ 10901748 w 12192000"/>
              <a:gd name="connsiteY143" fmla="*/ 66352 h 1157500"/>
              <a:gd name="connsiteX144" fmla="*/ 10947419 w 12192000"/>
              <a:gd name="connsiteY144" fmla="*/ 83316 h 1157500"/>
              <a:gd name="connsiteX145" fmla="*/ 10953034 w 12192000"/>
              <a:gd name="connsiteY145" fmla="*/ 84438 h 1157500"/>
              <a:gd name="connsiteX146" fmla="*/ 10992070 w 12192000"/>
              <a:gd name="connsiteY146" fmla="*/ 88841 h 1157500"/>
              <a:gd name="connsiteX147" fmla="*/ 11112372 w 12192000"/>
              <a:gd name="connsiteY147" fmla="*/ 82247 h 1157500"/>
              <a:gd name="connsiteX148" fmla="*/ 11147719 w 12192000"/>
              <a:gd name="connsiteY148" fmla="*/ 80560 h 1157500"/>
              <a:gd name="connsiteX149" fmla="*/ 11172617 w 12192000"/>
              <a:gd name="connsiteY149" fmla="*/ 76265 h 1157500"/>
              <a:gd name="connsiteX150" fmla="*/ 11240397 w 12192000"/>
              <a:gd name="connsiteY150" fmla="*/ 81830 h 1157500"/>
              <a:gd name="connsiteX151" fmla="*/ 11270034 w 12192000"/>
              <a:gd name="connsiteY151" fmla="*/ 91947 h 1157500"/>
              <a:gd name="connsiteX152" fmla="*/ 11293091 w 12192000"/>
              <a:gd name="connsiteY152" fmla="*/ 92042 h 1157500"/>
              <a:gd name="connsiteX153" fmla="*/ 11310949 w 12192000"/>
              <a:gd name="connsiteY153" fmla="*/ 97842 h 1157500"/>
              <a:gd name="connsiteX154" fmla="*/ 11345279 w 12192000"/>
              <a:gd name="connsiteY154" fmla="*/ 95451 h 1157500"/>
              <a:gd name="connsiteX155" fmla="*/ 11354597 w 12192000"/>
              <a:gd name="connsiteY155" fmla="*/ 97953 h 1157500"/>
              <a:gd name="connsiteX156" fmla="*/ 11367725 w 12192000"/>
              <a:gd name="connsiteY156" fmla="*/ 97999 h 1157500"/>
              <a:gd name="connsiteX157" fmla="*/ 11399832 w 12192000"/>
              <a:gd name="connsiteY157" fmla="*/ 110616 h 1157500"/>
              <a:gd name="connsiteX158" fmla="*/ 11487595 w 12192000"/>
              <a:gd name="connsiteY158" fmla="*/ 152322 h 1157500"/>
              <a:gd name="connsiteX159" fmla="*/ 11590850 w 12192000"/>
              <a:gd name="connsiteY159" fmla="*/ 238552 h 1157500"/>
              <a:gd name="connsiteX160" fmla="*/ 11736204 w 12192000"/>
              <a:gd name="connsiteY160" fmla="*/ 277509 h 1157500"/>
              <a:gd name="connsiteX161" fmla="*/ 11760331 w 12192000"/>
              <a:gd name="connsiteY161" fmla="*/ 291936 h 1157500"/>
              <a:gd name="connsiteX162" fmla="*/ 11819139 w 12192000"/>
              <a:gd name="connsiteY162" fmla="*/ 304143 h 1157500"/>
              <a:gd name="connsiteX163" fmla="*/ 11821967 w 12192000"/>
              <a:gd name="connsiteY163" fmla="*/ 305790 h 1157500"/>
              <a:gd name="connsiteX164" fmla="*/ 11847125 w 12192000"/>
              <a:gd name="connsiteY164" fmla="*/ 297401 h 1157500"/>
              <a:gd name="connsiteX165" fmla="*/ 11980134 w 12192000"/>
              <a:gd name="connsiteY165" fmla="*/ 321911 h 1157500"/>
              <a:gd name="connsiteX166" fmla="*/ 12174576 w 12192000"/>
              <a:gd name="connsiteY166" fmla="*/ 376108 h 1157500"/>
              <a:gd name="connsiteX167" fmla="*/ 12192000 w 12192000"/>
              <a:gd name="connsiteY167" fmla="*/ 379233 h 1157500"/>
              <a:gd name="connsiteX168" fmla="*/ 12192000 w 12192000"/>
              <a:gd name="connsiteY168" fmla="*/ 1157500 h 1157500"/>
              <a:gd name="connsiteX169" fmla="*/ 0 w 12192000"/>
              <a:gd name="connsiteY169" fmla="*/ 1157500 h 1157500"/>
              <a:gd name="connsiteX170" fmla="*/ 0 w 12192000"/>
              <a:gd name="connsiteY170" fmla="*/ 483545 h 1157500"/>
              <a:gd name="connsiteX171" fmla="*/ 5331 w 12192000"/>
              <a:gd name="connsiteY171" fmla="*/ 482797 h 1157500"/>
              <a:gd name="connsiteX172" fmla="*/ 39902 w 12192000"/>
              <a:gd name="connsiteY172" fmla="*/ 472284 h 1157500"/>
              <a:gd name="connsiteX173" fmla="*/ 117880 w 12192000"/>
              <a:gd name="connsiteY173" fmla="*/ 420956 h 1157500"/>
              <a:gd name="connsiteX174" fmla="*/ 238140 w 12192000"/>
              <a:gd name="connsiteY174" fmla="*/ 379297 h 1157500"/>
              <a:gd name="connsiteX175" fmla="*/ 249589 w 12192000"/>
              <a:gd name="connsiteY175" fmla="*/ 379517 h 1157500"/>
              <a:gd name="connsiteX176" fmla="*/ 296963 w 12192000"/>
              <a:gd name="connsiteY176" fmla="*/ 356102 h 1157500"/>
              <a:gd name="connsiteX177" fmla="*/ 339235 w 12192000"/>
              <a:gd name="connsiteY177" fmla="*/ 324425 h 1157500"/>
              <a:gd name="connsiteX178" fmla="*/ 447152 w 12192000"/>
              <a:gd name="connsiteY178" fmla="*/ 327423 h 1157500"/>
              <a:gd name="connsiteX179" fmla="*/ 475247 w 12192000"/>
              <a:gd name="connsiteY179" fmla="*/ 336714 h 1157500"/>
              <a:gd name="connsiteX180" fmla="*/ 477967 w 12192000"/>
              <a:gd name="connsiteY180" fmla="*/ 337960 h 1157500"/>
              <a:gd name="connsiteX181" fmla="*/ 703732 w 12192000"/>
              <a:gd name="connsiteY181" fmla="*/ 316599 h 1157500"/>
              <a:gd name="connsiteX182" fmla="*/ 853391 w 12192000"/>
              <a:gd name="connsiteY182" fmla="*/ 303591 h 1157500"/>
              <a:gd name="connsiteX183" fmla="*/ 925332 w 12192000"/>
              <a:gd name="connsiteY183" fmla="*/ 298686 h 1157500"/>
              <a:gd name="connsiteX184" fmla="*/ 941286 w 12192000"/>
              <a:gd name="connsiteY184" fmla="*/ 288932 h 1157500"/>
              <a:gd name="connsiteX185" fmla="*/ 950845 w 12192000"/>
              <a:gd name="connsiteY185" fmla="*/ 286595 h 1157500"/>
              <a:gd name="connsiteX186" fmla="*/ 953292 w 12192000"/>
              <a:gd name="connsiteY186" fmla="*/ 280892 h 1157500"/>
              <a:gd name="connsiteX187" fmla="*/ 967499 w 12192000"/>
              <a:gd name="connsiteY187" fmla="*/ 273760 h 1157500"/>
              <a:gd name="connsiteX188" fmla="*/ 1069267 w 12192000"/>
              <a:gd name="connsiteY188" fmla="*/ 262766 h 1157500"/>
              <a:gd name="connsiteX189" fmla="*/ 1138407 w 12192000"/>
              <a:gd name="connsiteY189" fmla="*/ 246567 h 1157500"/>
              <a:gd name="connsiteX190" fmla="*/ 1164931 w 12192000"/>
              <a:gd name="connsiteY190" fmla="*/ 238622 h 1157500"/>
              <a:gd name="connsiteX191" fmla="*/ 1211622 w 12192000"/>
              <a:gd name="connsiteY191" fmla="*/ 220676 h 1157500"/>
              <a:gd name="connsiteX192" fmla="*/ 1274567 w 12192000"/>
              <a:gd name="connsiteY192" fmla="*/ 203380 h 1157500"/>
              <a:gd name="connsiteX193" fmla="*/ 1325029 w 12192000"/>
              <a:gd name="connsiteY193" fmla="*/ 207937 h 1157500"/>
              <a:gd name="connsiteX194" fmla="*/ 1356805 w 12192000"/>
              <a:gd name="connsiteY194" fmla="*/ 203622 h 1157500"/>
              <a:gd name="connsiteX195" fmla="*/ 1468752 w 12192000"/>
              <a:gd name="connsiteY195" fmla="*/ 214604 h 1157500"/>
              <a:gd name="connsiteX196" fmla="*/ 1650750 w 12192000"/>
              <a:gd name="connsiteY196" fmla="*/ 165090 h 1157500"/>
              <a:gd name="connsiteX197" fmla="*/ 1655056 w 12192000"/>
              <a:gd name="connsiteY197" fmla="*/ 172106 h 1157500"/>
              <a:gd name="connsiteX198" fmla="*/ 1683220 w 12192000"/>
              <a:gd name="connsiteY198" fmla="*/ 169652 h 1157500"/>
              <a:gd name="connsiteX199" fmla="*/ 1685599 w 12192000"/>
              <a:gd name="connsiteY199" fmla="*/ 165388 h 1157500"/>
              <a:gd name="connsiteX200" fmla="*/ 1735783 w 12192000"/>
              <a:gd name="connsiteY200" fmla="*/ 177400 h 1157500"/>
              <a:gd name="connsiteX201" fmla="*/ 1797102 w 12192000"/>
              <a:gd name="connsiteY201" fmla="*/ 182289 h 1157500"/>
              <a:gd name="connsiteX202" fmla="*/ 1845638 w 12192000"/>
              <a:gd name="connsiteY202" fmla="*/ 163774 h 1157500"/>
              <a:gd name="connsiteX203" fmla="*/ 1848980 w 12192000"/>
              <a:gd name="connsiteY203" fmla="*/ 167516 h 1157500"/>
              <a:gd name="connsiteX204" fmla="*/ 1880587 w 12192000"/>
              <a:gd name="connsiteY204" fmla="*/ 165506 h 1157500"/>
              <a:gd name="connsiteX205" fmla="*/ 1995803 w 12192000"/>
              <a:gd name="connsiteY205" fmla="*/ 131847 h 1157500"/>
              <a:gd name="connsiteX206" fmla="*/ 2057448 w 12192000"/>
              <a:gd name="connsiteY206" fmla="*/ 128650 h 1157500"/>
              <a:gd name="connsiteX207" fmla="*/ 2119088 w 12192000"/>
              <a:gd name="connsiteY207" fmla="*/ 113508 h 1157500"/>
              <a:gd name="connsiteX208" fmla="*/ 2138831 w 12192000"/>
              <a:gd name="connsiteY208" fmla="*/ 116194 h 1157500"/>
              <a:gd name="connsiteX209" fmla="*/ 2214259 w 12192000"/>
              <a:gd name="connsiteY209" fmla="*/ 110542 h 1157500"/>
              <a:gd name="connsiteX210" fmla="*/ 2264911 w 12192000"/>
              <a:gd name="connsiteY210" fmla="*/ 101639 h 1157500"/>
              <a:gd name="connsiteX211" fmla="*/ 2454058 w 12192000"/>
              <a:gd name="connsiteY211" fmla="*/ 67266 h 1157500"/>
              <a:gd name="connsiteX212" fmla="*/ 2534188 w 12192000"/>
              <a:gd name="connsiteY212" fmla="*/ 63730 h 1157500"/>
              <a:gd name="connsiteX213" fmla="*/ 2616912 w 12192000"/>
              <a:gd name="connsiteY213" fmla="*/ 44757 h 1157500"/>
              <a:gd name="connsiteX214" fmla="*/ 2698592 w 12192000"/>
              <a:gd name="connsiteY214" fmla="*/ 35873 h 1157500"/>
              <a:gd name="connsiteX215" fmla="*/ 2891953 w 12192000"/>
              <a:gd name="connsiteY21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94439 w 12192000"/>
              <a:gd name="connsiteY68" fmla="*/ 177642 h 1157500"/>
              <a:gd name="connsiteX69" fmla="*/ 6963220 w 12192000"/>
              <a:gd name="connsiteY69" fmla="*/ 167304 h 1157500"/>
              <a:gd name="connsiteX70" fmla="*/ 6976706 w 12192000"/>
              <a:gd name="connsiteY70" fmla="*/ 170894 h 1157500"/>
              <a:gd name="connsiteX71" fmla="*/ 6987064 w 12192000"/>
              <a:gd name="connsiteY71" fmla="*/ 160402 h 1157500"/>
              <a:gd name="connsiteX72" fmla="*/ 7030230 w 12192000"/>
              <a:gd name="connsiteY72" fmla="*/ 159715 h 1157500"/>
              <a:gd name="connsiteX73" fmla="*/ 7045014 w 12192000"/>
              <a:gd name="connsiteY73" fmla="*/ 169101 h 1157500"/>
              <a:gd name="connsiteX74" fmla="*/ 7058714 w 12192000"/>
              <a:gd name="connsiteY74" fmla="*/ 175992 h 1157500"/>
              <a:gd name="connsiteX75" fmla="*/ 7060499 w 12192000"/>
              <a:gd name="connsiteY75" fmla="*/ 176063 h 1157500"/>
              <a:gd name="connsiteX76" fmla="*/ 7078430 w 12192000"/>
              <a:gd name="connsiteY76" fmla="*/ 176793 h 1157500"/>
              <a:gd name="connsiteX77" fmla="*/ 7176563 w 12192000"/>
              <a:gd name="connsiteY77" fmla="*/ 173244 h 1157500"/>
              <a:gd name="connsiteX78" fmla="*/ 7205529 w 12192000"/>
              <a:gd name="connsiteY78" fmla="*/ 181011 h 1157500"/>
              <a:gd name="connsiteX79" fmla="*/ 7310118 w 12192000"/>
              <a:gd name="connsiteY79" fmla="*/ 162605 h 1157500"/>
              <a:gd name="connsiteX80" fmla="*/ 7673859 w 12192000"/>
              <a:gd name="connsiteY80" fmla="*/ 150336 h 1157500"/>
              <a:gd name="connsiteX81" fmla="*/ 7692748 w 12192000"/>
              <a:gd name="connsiteY81" fmla="*/ 161537 h 1157500"/>
              <a:gd name="connsiteX82" fmla="*/ 7756672 w 12192000"/>
              <a:gd name="connsiteY82" fmla="*/ 157372 h 1157500"/>
              <a:gd name="connsiteX83" fmla="*/ 7974189 w 12192000"/>
              <a:gd name="connsiteY83" fmla="*/ 154819 h 1157500"/>
              <a:gd name="connsiteX84" fmla="*/ 8101969 w 12192000"/>
              <a:gd name="connsiteY84" fmla="*/ 144495 h 1157500"/>
              <a:gd name="connsiteX85" fmla="*/ 8106826 w 12192000"/>
              <a:gd name="connsiteY85" fmla="*/ 139853 h 1157500"/>
              <a:gd name="connsiteX86" fmla="*/ 8162058 w 12192000"/>
              <a:gd name="connsiteY86" fmla="*/ 96704 h 1157500"/>
              <a:gd name="connsiteX87" fmla="*/ 8184568 w 12192000"/>
              <a:gd name="connsiteY87" fmla="*/ 93990 h 1157500"/>
              <a:gd name="connsiteX88" fmla="*/ 8228227 w 12192000"/>
              <a:gd name="connsiteY88" fmla="*/ 105972 h 1157500"/>
              <a:gd name="connsiteX89" fmla="*/ 8237963 w 12192000"/>
              <a:gd name="connsiteY89" fmla="*/ 106996 h 1157500"/>
              <a:gd name="connsiteX90" fmla="*/ 8248358 w 12192000"/>
              <a:gd name="connsiteY90" fmla="*/ 106062 h 1157500"/>
              <a:gd name="connsiteX91" fmla="*/ 8249309 w 12192000"/>
              <a:gd name="connsiteY91" fmla="*/ 106698 h 1157500"/>
              <a:gd name="connsiteX92" fmla="*/ 8249997 w 12192000"/>
              <a:gd name="connsiteY92" fmla="*/ 105915 h 1157500"/>
              <a:gd name="connsiteX93" fmla="*/ 8272162 w 12192000"/>
              <a:gd name="connsiteY93" fmla="*/ 103924 h 1157500"/>
              <a:gd name="connsiteX94" fmla="*/ 8292349 w 12192000"/>
              <a:gd name="connsiteY94" fmla="*/ 97480 h 1157500"/>
              <a:gd name="connsiteX95" fmla="*/ 8307239 w 12192000"/>
              <a:gd name="connsiteY95" fmla="*/ 94591 h 1157500"/>
              <a:gd name="connsiteX96" fmla="*/ 8339282 w 12192000"/>
              <a:gd name="connsiteY96" fmla="*/ 108942 h 1157500"/>
              <a:gd name="connsiteX97" fmla="*/ 8346156 w 12192000"/>
              <a:gd name="connsiteY97" fmla="*/ 111227 h 1157500"/>
              <a:gd name="connsiteX98" fmla="*/ 8346467 w 12192000"/>
              <a:gd name="connsiteY98" fmla="*/ 111024 h 1157500"/>
              <a:gd name="connsiteX99" fmla="*/ 8354069 w 12192000"/>
              <a:gd name="connsiteY99" fmla="*/ 112942 h 1157500"/>
              <a:gd name="connsiteX100" fmla="*/ 8358687 w 12192000"/>
              <a:gd name="connsiteY100" fmla="*/ 115393 h 1157500"/>
              <a:gd name="connsiteX101" fmla="*/ 8433385 w 12192000"/>
              <a:gd name="connsiteY101" fmla="*/ 99669 h 1157500"/>
              <a:gd name="connsiteX102" fmla="*/ 8533779 w 12192000"/>
              <a:gd name="connsiteY102" fmla="*/ 98374 h 1157500"/>
              <a:gd name="connsiteX103" fmla="*/ 8632833 w 12192000"/>
              <a:gd name="connsiteY103" fmla="*/ 100532 h 1157500"/>
              <a:gd name="connsiteX104" fmla="*/ 8668523 w 12192000"/>
              <a:gd name="connsiteY104" fmla="*/ 102979 h 1157500"/>
              <a:gd name="connsiteX105" fmla="*/ 8732893 w 12192000"/>
              <a:gd name="connsiteY105" fmla="*/ 99991 h 1157500"/>
              <a:gd name="connsiteX106" fmla="*/ 8764071 w 12192000"/>
              <a:gd name="connsiteY106" fmla="*/ 94587 h 1157500"/>
              <a:gd name="connsiteX107" fmla="*/ 8767004 w 12192000"/>
              <a:gd name="connsiteY107" fmla="*/ 91519 h 1157500"/>
              <a:gd name="connsiteX108" fmla="*/ 8772553 w 12192000"/>
              <a:gd name="connsiteY108" fmla="*/ 90314 h 1157500"/>
              <a:gd name="connsiteX109" fmla="*/ 8787201 w 12192000"/>
              <a:gd name="connsiteY109" fmla="*/ 92033 h 1157500"/>
              <a:gd name="connsiteX110" fmla="*/ 8792624 w 12192000"/>
              <a:gd name="connsiteY110" fmla="*/ 93503 h 1157500"/>
              <a:gd name="connsiteX111" fmla="*/ 8800741 w 12192000"/>
              <a:gd name="connsiteY111" fmla="*/ 93897 h 1157500"/>
              <a:gd name="connsiteX112" fmla="*/ 8800966 w 12192000"/>
              <a:gd name="connsiteY112" fmla="*/ 93645 h 1157500"/>
              <a:gd name="connsiteX113" fmla="*/ 8808513 w 12192000"/>
              <a:gd name="connsiteY113" fmla="*/ 94530 h 1157500"/>
              <a:gd name="connsiteX114" fmla="*/ 8845110 w 12192000"/>
              <a:gd name="connsiteY114" fmla="*/ 102179 h 1157500"/>
              <a:gd name="connsiteX115" fmla="*/ 8917529 w 12192000"/>
              <a:gd name="connsiteY115" fmla="*/ 76373 h 1157500"/>
              <a:gd name="connsiteX116" fmla="*/ 9026654 w 12192000"/>
              <a:gd name="connsiteY116" fmla="*/ 93420 h 1157500"/>
              <a:gd name="connsiteX117" fmla="*/ 9088505 w 12192000"/>
              <a:gd name="connsiteY117" fmla="*/ 113002 h 1157500"/>
              <a:gd name="connsiteX118" fmla="*/ 9203241 w 12192000"/>
              <a:gd name="connsiteY118" fmla="*/ 111713 h 1157500"/>
              <a:gd name="connsiteX119" fmla="*/ 9415584 w 12192000"/>
              <a:gd name="connsiteY119" fmla="*/ 157156 h 1157500"/>
              <a:gd name="connsiteX120" fmla="*/ 9505102 w 12192000"/>
              <a:gd name="connsiteY120" fmla="*/ 141042 h 1157500"/>
              <a:gd name="connsiteX121" fmla="*/ 9643040 w 12192000"/>
              <a:gd name="connsiteY121" fmla="*/ 158233 h 1157500"/>
              <a:gd name="connsiteX122" fmla="*/ 9762999 w 12192000"/>
              <a:gd name="connsiteY122" fmla="*/ 162623 h 1157500"/>
              <a:gd name="connsiteX123" fmla="*/ 9776183 w 12192000"/>
              <a:gd name="connsiteY123" fmla="*/ 162191 h 1157500"/>
              <a:gd name="connsiteX124" fmla="*/ 9780532 w 12192000"/>
              <a:gd name="connsiteY124" fmla="*/ 155823 h 1157500"/>
              <a:gd name="connsiteX125" fmla="*/ 9910588 w 12192000"/>
              <a:gd name="connsiteY125" fmla="*/ 154327 h 1157500"/>
              <a:gd name="connsiteX126" fmla="*/ 9924173 w 12192000"/>
              <a:gd name="connsiteY126" fmla="*/ 158591 h 1157500"/>
              <a:gd name="connsiteX127" fmla="*/ 10010969 w 12192000"/>
              <a:gd name="connsiteY127" fmla="*/ 155802 h 1157500"/>
              <a:gd name="connsiteX128" fmla="*/ 10070699 w 12192000"/>
              <a:gd name="connsiteY128" fmla="*/ 157854 h 1157500"/>
              <a:gd name="connsiteX129" fmla="*/ 10155104 w 12192000"/>
              <a:gd name="connsiteY129" fmla="*/ 151613 h 1157500"/>
              <a:gd name="connsiteX130" fmla="*/ 10250982 w 12192000"/>
              <a:gd name="connsiteY130" fmla="*/ 128642 h 1157500"/>
              <a:gd name="connsiteX131" fmla="*/ 10343301 w 12192000"/>
              <a:gd name="connsiteY131" fmla="*/ 90884 h 1157500"/>
              <a:gd name="connsiteX132" fmla="*/ 10366625 w 12192000"/>
              <a:gd name="connsiteY132" fmla="*/ 79428 h 1157500"/>
              <a:gd name="connsiteX133" fmla="*/ 10433505 w 12192000"/>
              <a:gd name="connsiteY133" fmla="*/ 65000 h 1157500"/>
              <a:gd name="connsiteX134" fmla="*/ 10547510 w 12192000"/>
              <a:gd name="connsiteY134" fmla="*/ 47246 h 1157500"/>
              <a:gd name="connsiteX135" fmla="*/ 10588150 w 12192000"/>
              <a:gd name="connsiteY135" fmla="*/ 32287 h 1157500"/>
              <a:gd name="connsiteX136" fmla="*/ 10589457 w 12192000"/>
              <a:gd name="connsiteY136" fmla="*/ 25296 h 1157500"/>
              <a:gd name="connsiteX137" fmla="*/ 10699976 w 12192000"/>
              <a:gd name="connsiteY137" fmla="*/ 43345 h 1157500"/>
              <a:gd name="connsiteX138" fmla="*/ 10812237 w 12192000"/>
              <a:gd name="connsiteY138" fmla="*/ 46327 h 1157500"/>
              <a:gd name="connsiteX139" fmla="*/ 10869837 w 12192000"/>
              <a:gd name="connsiteY139" fmla="*/ 65795 h 1157500"/>
              <a:gd name="connsiteX140" fmla="*/ 10881770 w 12192000"/>
              <a:gd name="connsiteY140" fmla="*/ 73672 h 1157500"/>
              <a:gd name="connsiteX141" fmla="*/ 10896899 w 12192000"/>
              <a:gd name="connsiteY141" fmla="*/ 70731 h 1157500"/>
              <a:gd name="connsiteX142" fmla="*/ 10901748 w 12192000"/>
              <a:gd name="connsiteY142" fmla="*/ 66352 h 1157500"/>
              <a:gd name="connsiteX143" fmla="*/ 10947419 w 12192000"/>
              <a:gd name="connsiteY143" fmla="*/ 83316 h 1157500"/>
              <a:gd name="connsiteX144" fmla="*/ 10953034 w 12192000"/>
              <a:gd name="connsiteY144" fmla="*/ 84438 h 1157500"/>
              <a:gd name="connsiteX145" fmla="*/ 10992070 w 12192000"/>
              <a:gd name="connsiteY145" fmla="*/ 88841 h 1157500"/>
              <a:gd name="connsiteX146" fmla="*/ 11112372 w 12192000"/>
              <a:gd name="connsiteY146" fmla="*/ 82247 h 1157500"/>
              <a:gd name="connsiteX147" fmla="*/ 11147719 w 12192000"/>
              <a:gd name="connsiteY147" fmla="*/ 80560 h 1157500"/>
              <a:gd name="connsiteX148" fmla="*/ 11172617 w 12192000"/>
              <a:gd name="connsiteY148" fmla="*/ 76265 h 1157500"/>
              <a:gd name="connsiteX149" fmla="*/ 11240397 w 12192000"/>
              <a:gd name="connsiteY149" fmla="*/ 81830 h 1157500"/>
              <a:gd name="connsiteX150" fmla="*/ 11270034 w 12192000"/>
              <a:gd name="connsiteY150" fmla="*/ 91947 h 1157500"/>
              <a:gd name="connsiteX151" fmla="*/ 11293091 w 12192000"/>
              <a:gd name="connsiteY151" fmla="*/ 92042 h 1157500"/>
              <a:gd name="connsiteX152" fmla="*/ 11310949 w 12192000"/>
              <a:gd name="connsiteY152" fmla="*/ 97842 h 1157500"/>
              <a:gd name="connsiteX153" fmla="*/ 11345279 w 12192000"/>
              <a:gd name="connsiteY153" fmla="*/ 95451 h 1157500"/>
              <a:gd name="connsiteX154" fmla="*/ 11354597 w 12192000"/>
              <a:gd name="connsiteY154" fmla="*/ 97953 h 1157500"/>
              <a:gd name="connsiteX155" fmla="*/ 11367725 w 12192000"/>
              <a:gd name="connsiteY155" fmla="*/ 97999 h 1157500"/>
              <a:gd name="connsiteX156" fmla="*/ 11399832 w 12192000"/>
              <a:gd name="connsiteY156" fmla="*/ 110616 h 1157500"/>
              <a:gd name="connsiteX157" fmla="*/ 11487595 w 12192000"/>
              <a:gd name="connsiteY157" fmla="*/ 152322 h 1157500"/>
              <a:gd name="connsiteX158" fmla="*/ 11590850 w 12192000"/>
              <a:gd name="connsiteY158" fmla="*/ 238552 h 1157500"/>
              <a:gd name="connsiteX159" fmla="*/ 11736204 w 12192000"/>
              <a:gd name="connsiteY159" fmla="*/ 277509 h 1157500"/>
              <a:gd name="connsiteX160" fmla="*/ 11760331 w 12192000"/>
              <a:gd name="connsiteY160" fmla="*/ 291936 h 1157500"/>
              <a:gd name="connsiteX161" fmla="*/ 11819139 w 12192000"/>
              <a:gd name="connsiteY161" fmla="*/ 304143 h 1157500"/>
              <a:gd name="connsiteX162" fmla="*/ 11821967 w 12192000"/>
              <a:gd name="connsiteY162" fmla="*/ 305790 h 1157500"/>
              <a:gd name="connsiteX163" fmla="*/ 11847125 w 12192000"/>
              <a:gd name="connsiteY163" fmla="*/ 297401 h 1157500"/>
              <a:gd name="connsiteX164" fmla="*/ 11980134 w 12192000"/>
              <a:gd name="connsiteY164" fmla="*/ 321911 h 1157500"/>
              <a:gd name="connsiteX165" fmla="*/ 12174576 w 12192000"/>
              <a:gd name="connsiteY165" fmla="*/ 376108 h 1157500"/>
              <a:gd name="connsiteX166" fmla="*/ 12192000 w 12192000"/>
              <a:gd name="connsiteY166" fmla="*/ 379233 h 1157500"/>
              <a:gd name="connsiteX167" fmla="*/ 12192000 w 12192000"/>
              <a:gd name="connsiteY167" fmla="*/ 1157500 h 1157500"/>
              <a:gd name="connsiteX168" fmla="*/ 0 w 12192000"/>
              <a:gd name="connsiteY168" fmla="*/ 1157500 h 1157500"/>
              <a:gd name="connsiteX169" fmla="*/ 0 w 12192000"/>
              <a:gd name="connsiteY169" fmla="*/ 483545 h 1157500"/>
              <a:gd name="connsiteX170" fmla="*/ 5331 w 12192000"/>
              <a:gd name="connsiteY170" fmla="*/ 482797 h 1157500"/>
              <a:gd name="connsiteX171" fmla="*/ 39902 w 12192000"/>
              <a:gd name="connsiteY171" fmla="*/ 472284 h 1157500"/>
              <a:gd name="connsiteX172" fmla="*/ 117880 w 12192000"/>
              <a:gd name="connsiteY172" fmla="*/ 420956 h 1157500"/>
              <a:gd name="connsiteX173" fmla="*/ 238140 w 12192000"/>
              <a:gd name="connsiteY173" fmla="*/ 379297 h 1157500"/>
              <a:gd name="connsiteX174" fmla="*/ 249589 w 12192000"/>
              <a:gd name="connsiteY174" fmla="*/ 379517 h 1157500"/>
              <a:gd name="connsiteX175" fmla="*/ 296963 w 12192000"/>
              <a:gd name="connsiteY175" fmla="*/ 356102 h 1157500"/>
              <a:gd name="connsiteX176" fmla="*/ 339235 w 12192000"/>
              <a:gd name="connsiteY176" fmla="*/ 324425 h 1157500"/>
              <a:gd name="connsiteX177" fmla="*/ 447152 w 12192000"/>
              <a:gd name="connsiteY177" fmla="*/ 327423 h 1157500"/>
              <a:gd name="connsiteX178" fmla="*/ 475247 w 12192000"/>
              <a:gd name="connsiteY178" fmla="*/ 336714 h 1157500"/>
              <a:gd name="connsiteX179" fmla="*/ 477967 w 12192000"/>
              <a:gd name="connsiteY179" fmla="*/ 337960 h 1157500"/>
              <a:gd name="connsiteX180" fmla="*/ 703732 w 12192000"/>
              <a:gd name="connsiteY180" fmla="*/ 316599 h 1157500"/>
              <a:gd name="connsiteX181" fmla="*/ 853391 w 12192000"/>
              <a:gd name="connsiteY181" fmla="*/ 303591 h 1157500"/>
              <a:gd name="connsiteX182" fmla="*/ 925332 w 12192000"/>
              <a:gd name="connsiteY182" fmla="*/ 298686 h 1157500"/>
              <a:gd name="connsiteX183" fmla="*/ 941286 w 12192000"/>
              <a:gd name="connsiteY183" fmla="*/ 288932 h 1157500"/>
              <a:gd name="connsiteX184" fmla="*/ 950845 w 12192000"/>
              <a:gd name="connsiteY184" fmla="*/ 286595 h 1157500"/>
              <a:gd name="connsiteX185" fmla="*/ 953292 w 12192000"/>
              <a:gd name="connsiteY185" fmla="*/ 280892 h 1157500"/>
              <a:gd name="connsiteX186" fmla="*/ 967499 w 12192000"/>
              <a:gd name="connsiteY186" fmla="*/ 273760 h 1157500"/>
              <a:gd name="connsiteX187" fmla="*/ 1069267 w 12192000"/>
              <a:gd name="connsiteY187" fmla="*/ 262766 h 1157500"/>
              <a:gd name="connsiteX188" fmla="*/ 1138407 w 12192000"/>
              <a:gd name="connsiteY188" fmla="*/ 246567 h 1157500"/>
              <a:gd name="connsiteX189" fmla="*/ 1164931 w 12192000"/>
              <a:gd name="connsiteY189" fmla="*/ 238622 h 1157500"/>
              <a:gd name="connsiteX190" fmla="*/ 1211622 w 12192000"/>
              <a:gd name="connsiteY190" fmla="*/ 220676 h 1157500"/>
              <a:gd name="connsiteX191" fmla="*/ 1274567 w 12192000"/>
              <a:gd name="connsiteY191" fmla="*/ 203380 h 1157500"/>
              <a:gd name="connsiteX192" fmla="*/ 1325029 w 12192000"/>
              <a:gd name="connsiteY192" fmla="*/ 207937 h 1157500"/>
              <a:gd name="connsiteX193" fmla="*/ 1356805 w 12192000"/>
              <a:gd name="connsiteY193" fmla="*/ 203622 h 1157500"/>
              <a:gd name="connsiteX194" fmla="*/ 1468752 w 12192000"/>
              <a:gd name="connsiteY194" fmla="*/ 214604 h 1157500"/>
              <a:gd name="connsiteX195" fmla="*/ 1650750 w 12192000"/>
              <a:gd name="connsiteY195" fmla="*/ 165090 h 1157500"/>
              <a:gd name="connsiteX196" fmla="*/ 1655056 w 12192000"/>
              <a:gd name="connsiteY196" fmla="*/ 172106 h 1157500"/>
              <a:gd name="connsiteX197" fmla="*/ 1683220 w 12192000"/>
              <a:gd name="connsiteY197" fmla="*/ 169652 h 1157500"/>
              <a:gd name="connsiteX198" fmla="*/ 1685599 w 12192000"/>
              <a:gd name="connsiteY198" fmla="*/ 165388 h 1157500"/>
              <a:gd name="connsiteX199" fmla="*/ 1735783 w 12192000"/>
              <a:gd name="connsiteY199" fmla="*/ 177400 h 1157500"/>
              <a:gd name="connsiteX200" fmla="*/ 1797102 w 12192000"/>
              <a:gd name="connsiteY200" fmla="*/ 182289 h 1157500"/>
              <a:gd name="connsiteX201" fmla="*/ 1845638 w 12192000"/>
              <a:gd name="connsiteY201" fmla="*/ 163774 h 1157500"/>
              <a:gd name="connsiteX202" fmla="*/ 1848980 w 12192000"/>
              <a:gd name="connsiteY202" fmla="*/ 167516 h 1157500"/>
              <a:gd name="connsiteX203" fmla="*/ 1880587 w 12192000"/>
              <a:gd name="connsiteY203" fmla="*/ 165506 h 1157500"/>
              <a:gd name="connsiteX204" fmla="*/ 1995803 w 12192000"/>
              <a:gd name="connsiteY204" fmla="*/ 131847 h 1157500"/>
              <a:gd name="connsiteX205" fmla="*/ 2057448 w 12192000"/>
              <a:gd name="connsiteY205" fmla="*/ 128650 h 1157500"/>
              <a:gd name="connsiteX206" fmla="*/ 2119088 w 12192000"/>
              <a:gd name="connsiteY206" fmla="*/ 113508 h 1157500"/>
              <a:gd name="connsiteX207" fmla="*/ 2138831 w 12192000"/>
              <a:gd name="connsiteY207" fmla="*/ 116194 h 1157500"/>
              <a:gd name="connsiteX208" fmla="*/ 2214259 w 12192000"/>
              <a:gd name="connsiteY208" fmla="*/ 110542 h 1157500"/>
              <a:gd name="connsiteX209" fmla="*/ 2264911 w 12192000"/>
              <a:gd name="connsiteY209" fmla="*/ 101639 h 1157500"/>
              <a:gd name="connsiteX210" fmla="*/ 2454058 w 12192000"/>
              <a:gd name="connsiteY210" fmla="*/ 67266 h 1157500"/>
              <a:gd name="connsiteX211" fmla="*/ 2534188 w 12192000"/>
              <a:gd name="connsiteY211" fmla="*/ 63730 h 1157500"/>
              <a:gd name="connsiteX212" fmla="*/ 2616912 w 12192000"/>
              <a:gd name="connsiteY212" fmla="*/ 44757 h 1157500"/>
              <a:gd name="connsiteX213" fmla="*/ 2698592 w 12192000"/>
              <a:gd name="connsiteY213" fmla="*/ 35873 h 1157500"/>
              <a:gd name="connsiteX214" fmla="*/ 2891953 w 12192000"/>
              <a:gd name="connsiteY21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94439 w 12192000"/>
              <a:gd name="connsiteY67" fmla="*/ 177642 h 1157500"/>
              <a:gd name="connsiteX68" fmla="*/ 6963220 w 12192000"/>
              <a:gd name="connsiteY68" fmla="*/ 167304 h 1157500"/>
              <a:gd name="connsiteX69" fmla="*/ 6976706 w 12192000"/>
              <a:gd name="connsiteY69" fmla="*/ 170894 h 1157500"/>
              <a:gd name="connsiteX70" fmla="*/ 6987064 w 12192000"/>
              <a:gd name="connsiteY70" fmla="*/ 160402 h 1157500"/>
              <a:gd name="connsiteX71" fmla="*/ 7030230 w 12192000"/>
              <a:gd name="connsiteY71" fmla="*/ 159715 h 1157500"/>
              <a:gd name="connsiteX72" fmla="*/ 7045014 w 12192000"/>
              <a:gd name="connsiteY72" fmla="*/ 169101 h 1157500"/>
              <a:gd name="connsiteX73" fmla="*/ 7058714 w 12192000"/>
              <a:gd name="connsiteY73" fmla="*/ 175992 h 1157500"/>
              <a:gd name="connsiteX74" fmla="*/ 7060499 w 12192000"/>
              <a:gd name="connsiteY74" fmla="*/ 176063 h 1157500"/>
              <a:gd name="connsiteX75" fmla="*/ 7078430 w 12192000"/>
              <a:gd name="connsiteY75" fmla="*/ 176793 h 1157500"/>
              <a:gd name="connsiteX76" fmla="*/ 7176563 w 12192000"/>
              <a:gd name="connsiteY76" fmla="*/ 173244 h 1157500"/>
              <a:gd name="connsiteX77" fmla="*/ 7205529 w 12192000"/>
              <a:gd name="connsiteY77" fmla="*/ 181011 h 1157500"/>
              <a:gd name="connsiteX78" fmla="*/ 7310118 w 12192000"/>
              <a:gd name="connsiteY78" fmla="*/ 162605 h 1157500"/>
              <a:gd name="connsiteX79" fmla="*/ 7673859 w 12192000"/>
              <a:gd name="connsiteY79" fmla="*/ 150336 h 1157500"/>
              <a:gd name="connsiteX80" fmla="*/ 7692748 w 12192000"/>
              <a:gd name="connsiteY80" fmla="*/ 161537 h 1157500"/>
              <a:gd name="connsiteX81" fmla="*/ 7756672 w 12192000"/>
              <a:gd name="connsiteY81" fmla="*/ 157372 h 1157500"/>
              <a:gd name="connsiteX82" fmla="*/ 7974189 w 12192000"/>
              <a:gd name="connsiteY82" fmla="*/ 154819 h 1157500"/>
              <a:gd name="connsiteX83" fmla="*/ 8101969 w 12192000"/>
              <a:gd name="connsiteY83" fmla="*/ 144495 h 1157500"/>
              <a:gd name="connsiteX84" fmla="*/ 8106826 w 12192000"/>
              <a:gd name="connsiteY84" fmla="*/ 139853 h 1157500"/>
              <a:gd name="connsiteX85" fmla="*/ 8162058 w 12192000"/>
              <a:gd name="connsiteY85" fmla="*/ 96704 h 1157500"/>
              <a:gd name="connsiteX86" fmla="*/ 8184568 w 12192000"/>
              <a:gd name="connsiteY86" fmla="*/ 93990 h 1157500"/>
              <a:gd name="connsiteX87" fmla="*/ 8228227 w 12192000"/>
              <a:gd name="connsiteY87" fmla="*/ 105972 h 1157500"/>
              <a:gd name="connsiteX88" fmla="*/ 8237963 w 12192000"/>
              <a:gd name="connsiteY88" fmla="*/ 106996 h 1157500"/>
              <a:gd name="connsiteX89" fmla="*/ 8248358 w 12192000"/>
              <a:gd name="connsiteY89" fmla="*/ 106062 h 1157500"/>
              <a:gd name="connsiteX90" fmla="*/ 8249309 w 12192000"/>
              <a:gd name="connsiteY90" fmla="*/ 106698 h 1157500"/>
              <a:gd name="connsiteX91" fmla="*/ 8249997 w 12192000"/>
              <a:gd name="connsiteY91" fmla="*/ 105915 h 1157500"/>
              <a:gd name="connsiteX92" fmla="*/ 8272162 w 12192000"/>
              <a:gd name="connsiteY92" fmla="*/ 103924 h 1157500"/>
              <a:gd name="connsiteX93" fmla="*/ 8292349 w 12192000"/>
              <a:gd name="connsiteY93" fmla="*/ 97480 h 1157500"/>
              <a:gd name="connsiteX94" fmla="*/ 8307239 w 12192000"/>
              <a:gd name="connsiteY94" fmla="*/ 94591 h 1157500"/>
              <a:gd name="connsiteX95" fmla="*/ 8339282 w 12192000"/>
              <a:gd name="connsiteY95" fmla="*/ 108942 h 1157500"/>
              <a:gd name="connsiteX96" fmla="*/ 8346156 w 12192000"/>
              <a:gd name="connsiteY96" fmla="*/ 111227 h 1157500"/>
              <a:gd name="connsiteX97" fmla="*/ 8346467 w 12192000"/>
              <a:gd name="connsiteY97" fmla="*/ 111024 h 1157500"/>
              <a:gd name="connsiteX98" fmla="*/ 8354069 w 12192000"/>
              <a:gd name="connsiteY98" fmla="*/ 112942 h 1157500"/>
              <a:gd name="connsiteX99" fmla="*/ 8358687 w 12192000"/>
              <a:gd name="connsiteY99" fmla="*/ 115393 h 1157500"/>
              <a:gd name="connsiteX100" fmla="*/ 8433385 w 12192000"/>
              <a:gd name="connsiteY100" fmla="*/ 99669 h 1157500"/>
              <a:gd name="connsiteX101" fmla="*/ 8533779 w 12192000"/>
              <a:gd name="connsiteY101" fmla="*/ 98374 h 1157500"/>
              <a:gd name="connsiteX102" fmla="*/ 8632833 w 12192000"/>
              <a:gd name="connsiteY102" fmla="*/ 100532 h 1157500"/>
              <a:gd name="connsiteX103" fmla="*/ 8668523 w 12192000"/>
              <a:gd name="connsiteY103" fmla="*/ 102979 h 1157500"/>
              <a:gd name="connsiteX104" fmla="*/ 8732893 w 12192000"/>
              <a:gd name="connsiteY104" fmla="*/ 99991 h 1157500"/>
              <a:gd name="connsiteX105" fmla="*/ 8764071 w 12192000"/>
              <a:gd name="connsiteY105" fmla="*/ 94587 h 1157500"/>
              <a:gd name="connsiteX106" fmla="*/ 8767004 w 12192000"/>
              <a:gd name="connsiteY106" fmla="*/ 91519 h 1157500"/>
              <a:gd name="connsiteX107" fmla="*/ 8772553 w 12192000"/>
              <a:gd name="connsiteY107" fmla="*/ 90314 h 1157500"/>
              <a:gd name="connsiteX108" fmla="*/ 8787201 w 12192000"/>
              <a:gd name="connsiteY108" fmla="*/ 92033 h 1157500"/>
              <a:gd name="connsiteX109" fmla="*/ 8792624 w 12192000"/>
              <a:gd name="connsiteY109" fmla="*/ 93503 h 1157500"/>
              <a:gd name="connsiteX110" fmla="*/ 8800741 w 12192000"/>
              <a:gd name="connsiteY110" fmla="*/ 93897 h 1157500"/>
              <a:gd name="connsiteX111" fmla="*/ 8800966 w 12192000"/>
              <a:gd name="connsiteY111" fmla="*/ 93645 h 1157500"/>
              <a:gd name="connsiteX112" fmla="*/ 8808513 w 12192000"/>
              <a:gd name="connsiteY112" fmla="*/ 94530 h 1157500"/>
              <a:gd name="connsiteX113" fmla="*/ 8845110 w 12192000"/>
              <a:gd name="connsiteY113" fmla="*/ 102179 h 1157500"/>
              <a:gd name="connsiteX114" fmla="*/ 8917529 w 12192000"/>
              <a:gd name="connsiteY114" fmla="*/ 76373 h 1157500"/>
              <a:gd name="connsiteX115" fmla="*/ 9026654 w 12192000"/>
              <a:gd name="connsiteY115" fmla="*/ 93420 h 1157500"/>
              <a:gd name="connsiteX116" fmla="*/ 9088505 w 12192000"/>
              <a:gd name="connsiteY116" fmla="*/ 113002 h 1157500"/>
              <a:gd name="connsiteX117" fmla="*/ 9203241 w 12192000"/>
              <a:gd name="connsiteY117" fmla="*/ 111713 h 1157500"/>
              <a:gd name="connsiteX118" fmla="*/ 9415584 w 12192000"/>
              <a:gd name="connsiteY118" fmla="*/ 157156 h 1157500"/>
              <a:gd name="connsiteX119" fmla="*/ 9505102 w 12192000"/>
              <a:gd name="connsiteY119" fmla="*/ 141042 h 1157500"/>
              <a:gd name="connsiteX120" fmla="*/ 9643040 w 12192000"/>
              <a:gd name="connsiteY120" fmla="*/ 158233 h 1157500"/>
              <a:gd name="connsiteX121" fmla="*/ 9762999 w 12192000"/>
              <a:gd name="connsiteY121" fmla="*/ 162623 h 1157500"/>
              <a:gd name="connsiteX122" fmla="*/ 9776183 w 12192000"/>
              <a:gd name="connsiteY122" fmla="*/ 162191 h 1157500"/>
              <a:gd name="connsiteX123" fmla="*/ 9780532 w 12192000"/>
              <a:gd name="connsiteY123" fmla="*/ 155823 h 1157500"/>
              <a:gd name="connsiteX124" fmla="*/ 9910588 w 12192000"/>
              <a:gd name="connsiteY124" fmla="*/ 154327 h 1157500"/>
              <a:gd name="connsiteX125" fmla="*/ 9924173 w 12192000"/>
              <a:gd name="connsiteY125" fmla="*/ 158591 h 1157500"/>
              <a:gd name="connsiteX126" fmla="*/ 10010969 w 12192000"/>
              <a:gd name="connsiteY126" fmla="*/ 155802 h 1157500"/>
              <a:gd name="connsiteX127" fmla="*/ 10070699 w 12192000"/>
              <a:gd name="connsiteY127" fmla="*/ 157854 h 1157500"/>
              <a:gd name="connsiteX128" fmla="*/ 10155104 w 12192000"/>
              <a:gd name="connsiteY128" fmla="*/ 151613 h 1157500"/>
              <a:gd name="connsiteX129" fmla="*/ 10250982 w 12192000"/>
              <a:gd name="connsiteY129" fmla="*/ 128642 h 1157500"/>
              <a:gd name="connsiteX130" fmla="*/ 10343301 w 12192000"/>
              <a:gd name="connsiteY130" fmla="*/ 90884 h 1157500"/>
              <a:gd name="connsiteX131" fmla="*/ 10366625 w 12192000"/>
              <a:gd name="connsiteY131" fmla="*/ 79428 h 1157500"/>
              <a:gd name="connsiteX132" fmla="*/ 10433505 w 12192000"/>
              <a:gd name="connsiteY132" fmla="*/ 65000 h 1157500"/>
              <a:gd name="connsiteX133" fmla="*/ 10547510 w 12192000"/>
              <a:gd name="connsiteY133" fmla="*/ 47246 h 1157500"/>
              <a:gd name="connsiteX134" fmla="*/ 10588150 w 12192000"/>
              <a:gd name="connsiteY134" fmla="*/ 32287 h 1157500"/>
              <a:gd name="connsiteX135" fmla="*/ 10589457 w 12192000"/>
              <a:gd name="connsiteY135" fmla="*/ 25296 h 1157500"/>
              <a:gd name="connsiteX136" fmla="*/ 10699976 w 12192000"/>
              <a:gd name="connsiteY136" fmla="*/ 43345 h 1157500"/>
              <a:gd name="connsiteX137" fmla="*/ 10812237 w 12192000"/>
              <a:gd name="connsiteY137" fmla="*/ 46327 h 1157500"/>
              <a:gd name="connsiteX138" fmla="*/ 10869837 w 12192000"/>
              <a:gd name="connsiteY138" fmla="*/ 65795 h 1157500"/>
              <a:gd name="connsiteX139" fmla="*/ 10881770 w 12192000"/>
              <a:gd name="connsiteY139" fmla="*/ 73672 h 1157500"/>
              <a:gd name="connsiteX140" fmla="*/ 10896899 w 12192000"/>
              <a:gd name="connsiteY140" fmla="*/ 70731 h 1157500"/>
              <a:gd name="connsiteX141" fmla="*/ 10901748 w 12192000"/>
              <a:gd name="connsiteY141" fmla="*/ 66352 h 1157500"/>
              <a:gd name="connsiteX142" fmla="*/ 10947419 w 12192000"/>
              <a:gd name="connsiteY142" fmla="*/ 83316 h 1157500"/>
              <a:gd name="connsiteX143" fmla="*/ 10953034 w 12192000"/>
              <a:gd name="connsiteY143" fmla="*/ 84438 h 1157500"/>
              <a:gd name="connsiteX144" fmla="*/ 10992070 w 12192000"/>
              <a:gd name="connsiteY144" fmla="*/ 88841 h 1157500"/>
              <a:gd name="connsiteX145" fmla="*/ 11112372 w 12192000"/>
              <a:gd name="connsiteY145" fmla="*/ 82247 h 1157500"/>
              <a:gd name="connsiteX146" fmla="*/ 11147719 w 12192000"/>
              <a:gd name="connsiteY146" fmla="*/ 80560 h 1157500"/>
              <a:gd name="connsiteX147" fmla="*/ 11172617 w 12192000"/>
              <a:gd name="connsiteY147" fmla="*/ 76265 h 1157500"/>
              <a:gd name="connsiteX148" fmla="*/ 11240397 w 12192000"/>
              <a:gd name="connsiteY148" fmla="*/ 81830 h 1157500"/>
              <a:gd name="connsiteX149" fmla="*/ 11270034 w 12192000"/>
              <a:gd name="connsiteY149" fmla="*/ 91947 h 1157500"/>
              <a:gd name="connsiteX150" fmla="*/ 11293091 w 12192000"/>
              <a:gd name="connsiteY150" fmla="*/ 92042 h 1157500"/>
              <a:gd name="connsiteX151" fmla="*/ 11310949 w 12192000"/>
              <a:gd name="connsiteY151" fmla="*/ 97842 h 1157500"/>
              <a:gd name="connsiteX152" fmla="*/ 11345279 w 12192000"/>
              <a:gd name="connsiteY152" fmla="*/ 95451 h 1157500"/>
              <a:gd name="connsiteX153" fmla="*/ 11354597 w 12192000"/>
              <a:gd name="connsiteY153" fmla="*/ 97953 h 1157500"/>
              <a:gd name="connsiteX154" fmla="*/ 11367725 w 12192000"/>
              <a:gd name="connsiteY154" fmla="*/ 97999 h 1157500"/>
              <a:gd name="connsiteX155" fmla="*/ 11399832 w 12192000"/>
              <a:gd name="connsiteY155" fmla="*/ 110616 h 1157500"/>
              <a:gd name="connsiteX156" fmla="*/ 11487595 w 12192000"/>
              <a:gd name="connsiteY156" fmla="*/ 152322 h 1157500"/>
              <a:gd name="connsiteX157" fmla="*/ 11590850 w 12192000"/>
              <a:gd name="connsiteY157" fmla="*/ 238552 h 1157500"/>
              <a:gd name="connsiteX158" fmla="*/ 11736204 w 12192000"/>
              <a:gd name="connsiteY158" fmla="*/ 277509 h 1157500"/>
              <a:gd name="connsiteX159" fmla="*/ 11760331 w 12192000"/>
              <a:gd name="connsiteY159" fmla="*/ 291936 h 1157500"/>
              <a:gd name="connsiteX160" fmla="*/ 11819139 w 12192000"/>
              <a:gd name="connsiteY160" fmla="*/ 304143 h 1157500"/>
              <a:gd name="connsiteX161" fmla="*/ 11821967 w 12192000"/>
              <a:gd name="connsiteY161" fmla="*/ 305790 h 1157500"/>
              <a:gd name="connsiteX162" fmla="*/ 11847125 w 12192000"/>
              <a:gd name="connsiteY162" fmla="*/ 297401 h 1157500"/>
              <a:gd name="connsiteX163" fmla="*/ 11980134 w 12192000"/>
              <a:gd name="connsiteY163" fmla="*/ 321911 h 1157500"/>
              <a:gd name="connsiteX164" fmla="*/ 12174576 w 12192000"/>
              <a:gd name="connsiteY164" fmla="*/ 376108 h 1157500"/>
              <a:gd name="connsiteX165" fmla="*/ 12192000 w 12192000"/>
              <a:gd name="connsiteY165" fmla="*/ 379233 h 1157500"/>
              <a:gd name="connsiteX166" fmla="*/ 12192000 w 12192000"/>
              <a:gd name="connsiteY166" fmla="*/ 1157500 h 1157500"/>
              <a:gd name="connsiteX167" fmla="*/ 0 w 12192000"/>
              <a:gd name="connsiteY167" fmla="*/ 1157500 h 1157500"/>
              <a:gd name="connsiteX168" fmla="*/ 0 w 12192000"/>
              <a:gd name="connsiteY168" fmla="*/ 483545 h 1157500"/>
              <a:gd name="connsiteX169" fmla="*/ 5331 w 12192000"/>
              <a:gd name="connsiteY169" fmla="*/ 482797 h 1157500"/>
              <a:gd name="connsiteX170" fmla="*/ 39902 w 12192000"/>
              <a:gd name="connsiteY170" fmla="*/ 472284 h 1157500"/>
              <a:gd name="connsiteX171" fmla="*/ 117880 w 12192000"/>
              <a:gd name="connsiteY171" fmla="*/ 420956 h 1157500"/>
              <a:gd name="connsiteX172" fmla="*/ 238140 w 12192000"/>
              <a:gd name="connsiteY172" fmla="*/ 379297 h 1157500"/>
              <a:gd name="connsiteX173" fmla="*/ 249589 w 12192000"/>
              <a:gd name="connsiteY173" fmla="*/ 379517 h 1157500"/>
              <a:gd name="connsiteX174" fmla="*/ 296963 w 12192000"/>
              <a:gd name="connsiteY174" fmla="*/ 356102 h 1157500"/>
              <a:gd name="connsiteX175" fmla="*/ 339235 w 12192000"/>
              <a:gd name="connsiteY175" fmla="*/ 324425 h 1157500"/>
              <a:gd name="connsiteX176" fmla="*/ 447152 w 12192000"/>
              <a:gd name="connsiteY176" fmla="*/ 327423 h 1157500"/>
              <a:gd name="connsiteX177" fmla="*/ 475247 w 12192000"/>
              <a:gd name="connsiteY177" fmla="*/ 336714 h 1157500"/>
              <a:gd name="connsiteX178" fmla="*/ 477967 w 12192000"/>
              <a:gd name="connsiteY178" fmla="*/ 337960 h 1157500"/>
              <a:gd name="connsiteX179" fmla="*/ 703732 w 12192000"/>
              <a:gd name="connsiteY179" fmla="*/ 316599 h 1157500"/>
              <a:gd name="connsiteX180" fmla="*/ 853391 w 12192000"/>
              <a:gd name="connsiteY180" fmla="*/ 303591 h 1157500"/>
              <a:gd name="connsiteX181" fmla="*/ 925332 w 12192000"/>
              <a:gd name="connsiteY181" fmla="*/ 298686 h 1157500"/>
              <a:gd name="connsiteX182" fmla="*/ 941286 w 12192000"/>
              <a:gd name="connsiteY182" fmla="*/ 288932 h 1157500"/>
              <a:gd name="connsiteX183" fmla="*/ 950845 w 12192000"/>
              <a:gd name="connsiteY183" fmla="*/ 286595 h 1157500"/>
              <a:gd name="connsiteX184" fmla="*/ 953292 w 12192000"/>
              <a:gd name="connsiteY184" fmla="*/ 280892 h 1157500"/>
              <a:gd name="connsiteX185" fmla="*/ 967499 w 12192000"/>
              <a:gd name="connsiteY185" fmla="*/ 273760 h 1157500"/>
              <a:gd name="connsiteX186" fmla="*/ 1069267 w 12192000"/>
              <a:gd name="connsiteY186" fmla="*/ 262766 h 1157500"/>
              <a:gd name="connsiteX187" fmla="*/ 1138407 w 12192000"/>
              <a:gd name="connsiteY187" fmla="*/ 246567 h 1157500"/>
              <a:gd name="connsiteX188" fmla="*/ 1164931 w 12192000"/>
              <a:gd name="connsiteY188" fmla="*/ 238622 h 1157500"/>
              <a:gd name="connsiteX189" fmla="*/ 1211622 w 12192000"/>
              <a:gd name="connsiteY189" fmla="*/ 220676 h 1157500"/>
              <a:gd name="connsiteX190" fmla="*/ 1274567 w 12192000"/>
              <a:gd name="connsiteY190" fmla="*/ 203380 h 1157500"/>
              <a:gd name="connsiteX191" fmla="*/ 1325029 w 12192000"/>
              <a:gd name="connsiteY191" fmla="*/ 207937 h 1157500"/>
              <a:gd name="connsiteX192" fmla="*/ 1356805 w 12192000"/>
              <a:gd name="connsiteY192" fmla="*/ 203622 h 1157500"/>
              <a:gd name="connsiteX193" fmla="*/ 1468752 w 12192000"/>
              <a:gd name="connsiteY193" fmla="*/ 214604 h 1157500"/>
              <a:gd name="connsiteX194" fmla="*/ 1650750 w 12192000"/>
              <a:gd name="connsiteY194" fmla="*/ 165090 h 1157500"/>
              <a:gd name="connsiteX195" fmla="*/ 1655056 w 12192000"/>
              <a:gd name="connsiteY195" fmla="*/ 172106 h 1157500"/>
              <a:gd name="connsiteX196" fmla="*/ 1683220 w 12192000"/>
              <a:gd name="connsiteY196" fmla="*/ 169652 h 1157500"/>
              <a:gd name="connsiteX197" fmla="*/ 1685599 w 12192000"/>
              <a:gd name="connsiteY197" fmla="*/ 165388 h 1157500"/>
              <a:gd name="connsiteX198" fmla="*/ 1735783 w 12192000"/>
              <a:gd name="connsiteY198" fmla="*/ 177400 h 1157500"/>
              <a:gd name="connsiteX199" fmla="*/ 1797102 w 12192000"/>
              <a:gd name="connsiteY199" fmla="*/ 182289 h 1157500"/>
              <a:gd name="connsiteX200" fmla="*/ 1845638 w 12192000"/>
              <a:gd name="connsiteY200" fmla="*/ 163774 h 1157500"/>
              <a:gd name="connsiteX201" fmla="*/ 1848980 w 12192000"/>
              <a:gd name="connsiteY201" fmla="*/ 167516 h 1157500"/>
              <a:gd name="connsiteX202" fmla="*/ 1880587 w 12192000"/>
              <a:gd name="connsiteY202" fmla="*/ 165506 h 1157500"/>
              <a:gd name="connsiteX203" fmla="*/ 1995803 w 12192000"/>
              <a:gd name="connsiteY203" fmla="*/ 131847 h 1157500"/>
              <a:gd name="connsiteX204" fmla="*/ 2057448 w 12192000"/>
              <a:gd name="connsiteY204" fmla="*/ 128650 h 1157500"/>
              <a:gd name="connsiteX205" fmla="*/ 2119088 w 12192000"/>
              <a:gd name="connsiteY205" fmla="*/ 113508 h 1157500"/>
              <a:gd name="connsiteX206" fmla="*/ 2138831 w 12192000"/>
              <a:gd name="connsiteY206" fmla="*/ 116194 h 1157500"/>
              <a:gd name="connsiteX207" fmla="*/ 2214259 w 12192000"/>
              <a:gd name="connsiteY207" fmla="*/ 110542 h 1157500"/>
              <a:gd name="connsiteX208" fmla="*/ 2264911 w 12192000"/>
              <a:gd name="connsiteY208" fmla="*/ 101639 h 1157500"/>
              <a:gd name="connsiteX209" fmla="*/ 2454058 w 12192000"/>
              <a:gd name="connsiteY209" fmla="*/ 67266 h 1157500"/>
              <a:gd name="connsiteX210" fmla="*/ 2534188 w 12192000"/>
              <a:gd name="connsiteY210" fmla="*/ 63730 h 1157500"/>
              <a:gd name="connsiteX211" fmla="*/ 2616912 w 12192000"/>
              <a:gd name="connsiteY211" fmla="*/ 44757 h 1157500"/>
              <a:gd name="connsiteX212" fmla="*/ 2698592 w 12192000"/>
              <a:gd name="connsiteY212" fmla="*/ 35873 h 1157500"/>
              <a:gd name="connsiteX213" fmla="*/ 2891953 w 12192000"/>
              <a:gd name="connsiteY21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94439 w 12192000"/>
              <a:gd name="connsiteY67" fmla="*/ 177642 h 1157500"/>
              <a:gd name="connsiteX68" fmla="*/ 6963220 w 12192000"/>
              <a:gd name="connsiteY68" fmla="*/ 167304 h 1157500"/>
              <a:gd name="connsiteX69" fmla="*/ 6976706 w 12192000"/>
              <a:gd name="connsiteY69" fmla="*/ 170894 h 1157500"/>
              <a:gd name="connsiteX70" fmla="*/ 6987064 w 12192000"/>
              <a:gd name="connsiteY70" fmla="*/ 160402 h 1157500"/>
              <a:gd name="connsiteX71" fmla="*/ 7030230 w 12192000"/>
              <a:gd name="connsiteY71" fmla="*/ 159715 h 1157500"/>
              <a:gd name="connsiteX72" fmla="*/ 7045014 w 12192000"/>
              <a:gd name="connsiteY72" fmla="*/ 169101 h 1157500"/>
              <a:gd name="connsiteX73" fmla="*/ 7058714 w 12192000"/>
              <a:gd name="connsiteY73" fmla="*/ 175992 h 1157500"/>
              <a:gd name="connsiteX74" fmla="*/ 7060499 w 12192000"/>
              <a:gd name="connsiteY74" fmla="*/ 176063 h 1157500"/>
              <a:gd name="connsiteX75" fmla="*/ 7176563 w 12192000"/>
              <a:gd name="connsiteY75" fmla="*/ 173244 h 1157500"/>
              <a:gd name="connsiteX76" fmla="*/ 7205529 w 12192000"/>
              <a:gd name="connsiteY76" fmla="*/ 181011 h 1157500"/>
              <a:gd name="connsiteX77" fmla="*/ 7310118 w 12192000"/>
              <a:gd name="connsiteY77" fmla="*/ 162605 h 1157500"/>
              <a:gd name="connsiteX78" fmla="*/ 7673859 w 12192000"/>
              <a:gd name="connsiteY78" fmla="*/ 150336 h 1157500"/>
              <a:gd name="connsiteX79" fmla="*/ 7692748 w 12192000"/>
              <a:gd name="connsiteY79" fmla="*/ 161537 h 1157500"/>
              <a:gd name="connsiteX80" fmla="*/ 7756672 w 12192000"/>
              <a:gd name="connsiteY80" fmla="*/ 157372 h 1157500"/>
              <a:gd name="connsiteX81" fmla="*/ 7974189 w 12192000"/>
              <a:gd name="connsiteY81" fmla="*/ 154819 h 1157500"/>
              <a:gd name="connsiteX82" fmla="*/ 8101969 w 12192000"/>
              <a:gd name="connsiteY82" fmla="*/ 144495 h 1157500"/>
              <a:gd name="connsiteX83" fmla="*/ 8106826 w 12192000"/>
              <a:gd name="connsiteY83" fmla="*/ 139853 h 1157500"/>
              <a:gd name="connsiteX84" fmla="*/ 8162058 w 12192000"/>
              <a:gd name="connsiteY84" fmla="*/ 96704 h 1157500"/>
              <a:gd name="connsiteX85" fmla="*/ 8184568 w 12192000"/>
              <a:gd name="connsiteY85" fmla="*/ 93990 h 1157500"/>
              <a:gd name="connsiteX86" fmla="*/ 8228227 w 12192000"/>
              <a:gd name="connsiteY86" fmla="*/ 105972 h 1157500"/>
              <a:gd name="connsiteX87" fmla="*/ 8237963 w 12192000"/>
              <a:gd name="connsiteY87" fmla="*/ 106996 h 1157500"/>
              <a:gd name="connsiteX88" fmla="*/ 8248358 w 12192000"/>
              <a:gd name="connsiteY88" fmla="*/ 106062 h 1157500"/>
              <a:gd name="connsiteX89" fmla="*/ 8249309 w 12192000"/>
              <a:gd name="connsiteY89" fmla="*/ 106698 h 1157500"/>
              <a:gd name="connsiteX90" fmla="*/ 8249997 w 12192000"/>
              <a:gd name="connsiteY90" fmla="*/ 105915 h 1157500"/>
              <a:gd name="connsiteX91" fmla="*/ 8272162 w 12192000"/>
              <a:gd name="connsiteY91" fmla="*/ 103924 h 1157500"/>
              <a:gd name="connsiteX92" fmla="*/ 8292349 w 12192000"/>
              <a:gd name="connsiteY92" fmla="*/ 97480 h 1157500"/>
              <a:gd name="connsiteX93" fmla="*/ 8307239 w 12192000"/>
              <a:gd name="connsiteY93" fmla="*/ 94591 h 1157500"/>
              <a:gd name="connsiteX94" fmla="*/ 8339282 w 12192000"/>
              <a:gd name="connsiteY94" fmla="*/ 108942 h 1157500"/>
              <a:gd name="connsiteX95" fmla="*/ 8346156 w 12192000"/>
              <a:gd name="connsiteY95" fmla="*/ 111227 h 1157500"/>
              <a:gd name="connsiteX96" fmla="*/ 8346467 w 12192000"/>
              <a:gd name="connsiteY96" fmla="*/ 111024 h 1157500"/>
              <a:gd name="connsiteX97" fmla="*/ 8354069 w 12192000"/>
              <a:gd name="connsiteY97" fmla="*/ 112942 h 1157500"/>
              <a:gd name="connsiteX98" fmla="*/ 8358687 w 12192000"/>
              <a:gd name="connsiteY98" fmla="*/ 115393 h 1157500"/>
              <a:gd name="connsiteX99" fmla="*/ 8433385 w 12192000"/>
              <a:gd name="connsiteY99" fmla="*/ 99669 h 1157500"/>
              <a:gd name="connsiteX100" fmla="*/ 8533779 w 12192000"/>
              <a:gd name="connsiteY100" fmla="*/ 98374 h 1157500"/>
              <a:gd name="connsiteX101" fmla="*/ 8632833 w 12192000"/>
              <a:gd name="connsiteY101" fmla="*/ 100532 h 1157500"/>
              <a:gd name="connsiteX102" fmla="*/ 8668523 w 12192000"/>
              <a:gd name="connsiteY102" fmla="*/ 102979 h 1157500"/>
              <a:gd name="connsiteX103" fmla="*/ 8732893 w 12192000"/>
              <a:gd name="connsiteY103" fmla="*/ 99991 h 1157500"/>
              <a:gd name="connsiteX104" fmla="*/ 8764071 w 12192000"/>
              <a:gd name="connsiteY104" fmla="*/ 94587 h 1157500"/>
              <a:gd name="connsiteX105" fmla="*/ 8767004 w 12192000"/>
              <a:gd name="connsiteY105" fmla="*/ 91519 h 1157500"/>
              <a:gd name="connsiteX106" fmla="*/ 8772553 w 12192000"/>
              <a:gd name="connsiteY106" fmla="*/ 90314 h 1157500"/>
              <a:gd name="connsiteX107" fmla="*/ 8787201 w 12192000"/>
              <a:gd name="connsiteY107" fmla="*/ 92033 h 1157500"/>
              <a:gd name="connsiteX108" fmla="*/ 8792624 w 12192000"/>
              <a:gd name="connsiteY108" fmla="*/ 93503 h 1157500"/>
              <a:gd name="connsiteX109" fmla="*/ 8800741 w 12192000"/>
              <a:gd name="connsiteY109" fmla="*/ 93897 h 1157500"/>
              <a:gd name="connsiteX110" fmla="*/ 8800966 w 12192000"/>
              <a:gd name="connsiteY110" fmla="*/ 93645 h 1157500"/>
              <a:gd name="connsiteX111" fmla="*/ 8808513 w 12192000"/>
              <a:gd name="connsiteY111" fmla="*/ 94530 h 1157500"/>
              <a:gd name="connsiteX112" fmla="*/ 8845110 w 12192000"/>
              <a:gd name="connsiteY112" fmla="*/ 102179 h 1157500"/>
              <a:gd name="connsiteX113" fmla="*/ 8917529 w 12192000"/>
              <a:gd name="connsiteY113" fmla="*/ 76373 h 1157500"/>
              <a:gd name="connsiteX114" fmla="*/ 9026654 w 12192000"/>
              <a:gd name="connsiteY114" fmla="*/ 93420 h 1157500"/>
              <a:gd name="connsiteX115" fmla="*/ 9088505 w 12192000"/>
              <a:gd name="connsiteY115" fmla="*/ 113002 h 1157500"/>
              <a:gd name="connsiteX116" fmla="*/ 9203241 w 12192000"/>
              <a:gd name="connsiteY116" fmla="*/ 111713 h 1157500"/>
              <a:gd name="connsiteX117" fmla="*/ 9415584 w 12192000"/>
              <a:gd name="connsiteY117" fmla="*/ 157156 h 1157500"/>
              <a:gd name="connsiteX118" fmla="*/ 9505102 w 12192000"/>
              <a:gd name="connsiteY118" fmla="*/ 141042 h 1157500"/>
              <a:gd name="connsiteX119" fmla="*/ 9643040 w 12192000"/>
              <a:gd name="connsiteY119" fmla="*/ 158233 h 1157500"/>
              <a:gd name="connsiteX120" fmla="*/ 9762999 w 12192000"/>
              <a:gd name="connsiteY120" fmla="*/ 162623 h 1157500"/>
              <a:gd name="connsiteX121" fmla="*/ 9776183 w 12192000"/>
              <a:gd name="connsiteY121" fmla="*/ 162191 h 1157500"/>
              <a:gd name="connsiteX122" fmla="*/ 9780532 w 12192000"/>
              <a:gd name="connsiteY122" fmla="*/ 155823 h 1157500"/>
              <a:gd name="connsiteX123" fmla="*/ 9910588 w 12192000"/>
              <a:gd name="connsiteY123" fmla="*/ 154327 h 1157500"/>
              <a:gd name="connsiteX124" fmla="*/ 9924173 w 12192000"/>
              <a:gd name="connsiteY124" fmla="*/ 158591 h 1157500"/>
              <a:gd name="connsiteX125" fmla="*/ 10010969 w 12192000"/>
              <a:gd name="connsiteY125" fmla="*/ 155802 h 1157500"/>
              <a:gd name="connsiteX126" fmla="*/ 10070699 w 12192000"/>
              <a:gd name="connsiteY126" fmla="*/ 157854 h 1157500"/>
              <a:gd name="connsiteX127" fmla="*/ 10155104 w 12192000"/>
              <a:gd name="connsiteY127" fmla="*/ 151613 h 1157500"/>
              <a:gd name="connsiteX128" fmla="*/ 10250982 w 12192000"/>
              <a:gd name="connsiteY128" fmla="*/ 128642 h 1157500"/>
              <a:gd name="connsiteX129" fmla="*/ 10343301 w 12192000"/>
              <a:gd name="connsiteY129" fmla="*/ 90884 h 1157500"/>
              <a:gd name="connsiteX130" fmla="*/ 10366625 w 12192000"/>
              <a:gd name="connsiteY130" fmla="*/ 79428 h 1157500"/>
              <a:gd name="connsiteX131" fmla="*/ 10433505 w 12192000"/>
              <a:gd name="connsiteY131" fmla="*/ 65000 h 1157500"/>
              <a:gd name="connsiteX132" fmla="*/ 10547510 w 12192000"/>
              <a:gd name="connsiteY132" fmla="*/ 47246 h 1157500"/>
              <a:gd name="connsiteX133" fmla="*/ 10588150 w 12192000"/>
              <a:gd name="connsiteY133" fmla="*/ 32287 h 1157500"/>
              <a:gd name="connsiteX134" fmla="*/ 10589457 w 12192000"/>
              <a:gd name="connsiteY134" fmla="*/ 25296 h 1157500"/>
              <a:gd name="connsiteX135" fmla="*/ 10699976 w 12192000"/>
              <a:gd name="connsiteY135" fmla="*/ 43345 h 1157500"/>
              <a:gd name="connsiteX136" fmla="*/ 10812237 w 12192000"/>
              <a:gd name="connsiteY136" fmla="*/ 46327 h 1157500"/>
              <a:gd name="connsiteX137" fmla="*/ 10869837 w 12192000"/>
              <a:gd name="connsiteY137" fmla="*/ 65795 h 1157500"/>
              <a:gd name="connsiteX138" fmla="*/ 10881770 w 12192000"/>
              <a:gd name="connsiteY138" fmla="*/ 73672 h 1157500"/>
              <a:gd name="connsiteX139" fmla="*/ 10896899 w 12192000"/>
              <a:gd name="connsiteY139" fmla="*/ 70731 h 1157500"/>
              <a:gd name="connsiteX140" fmla="*/ 10901748 w 12192000"/>
              <a:gd name="connsiteY140" fmla="*/ 66352 h 1157500"/>
              <a:gd name="connsiteX141" fmla="*/ 10947419 w 12192000"/>
              <a:gd name="connsiteY141" fmla="*/ 83316 h 1157500"/>
              <a:gd name="connsiteX142" fmla="*/ 10953034 w 12192000"/>
              <a:gd name="connsiteY142" fmla="*/ 84438 h 1157500"/>
              <a:gd name="connsiteX143" fmla="*/ 10992070 w 12192000"/>
              <a:gd name="connsiteY143" fmla="*/ 88841 h 1157500"/>
              <a:gd name="connsiteX144" fmla="*/ 11112372 w 12192000"/>
              <a:gd name="connsiteY144" fmla="*/ 82247 h 1157500"/>
              <a:gd name="connsiteX145" fmla="*/ 11147719 w 12192000"/>
              <a:gd name="connsiteY145" fmla="*/ 80560 h 1157500"/>
              <a:gd name="connsiteX146" fmla="*/ 11172617 w 12192000"/>
              <a:gd name="connsiteY146" fmla="*/ 76265 h 1157500"/>
              <a:gd name="connsiteX147" fmla="*/ 11240397 w 12192000"/>
              <a:gd name="connsiteY147" fmla="*/ 81830 h 1157500"/>
              <a:gd name="connsiteX148" fmla="*/ 11270034 w 12192000"/>
              <a:gd name="connsiteY148" fmla="*/ 91947 h 1157500"/>
              <a:gd name="connsiteX149" fmla="*/ 11293091 w 12192000"/>
              <a:gd name="connsiteY149" fmla="*/ 92042 h 1157500"/>
              <a:gd name="connsiteX150" fmla="*/ 11310949 w 12192000"/>
              <a:gd name="connsiteY150" fmla="*/ 97842 h 1157500"/>
              <a:gd name="connsiteX151" fmla="*/ 11345279 w 12192000"/>
              <a:gd name="connsiteY151" fmla="*/ 95451 h 1157500"/>
              <a:gd name="connsiteX152" fmla="*/ 11354597 w 12192000"/>
              <a:gd name="connsiteY152" fmla="*/ 97953 h 1157500"/>
              <a:gd name="connsiteX153" fmla="*/ 11367725 w 12192000"/>
              <a:gd name="connsiteY153" fmla="*/ 97999 h 1157500"/>
              <a:gd name="connsiteX154" fmla="*/ 11399832 w 12192000"/>
              <a:gd name="connsiteY154" fmla="*/ 110616 h 1157500"/>
              <a:gd name="connsiteX155" fmla="*/ 11487595 w 12192000"/>
              <a:gd name="connsiteY155" fmla="*/ 152322 h 1157500"/>
              <a:gd name="connsiteX156" fmla="*/ 11590850 w 12192000"/>
              <a:gd name="connsiteY156" fmla="*/ 238552 h 1157500"/>
              <a:gd name="connsiteX157" fmla="*/ 11736204 w 12192000"/>
              <a:gd name="connsiteY157" fmla="*/ 277509 h 1157500"/>
              <a:gd name="connsiteX158" fmla="*/ 11760331 w 12192000"/>
              <a:gd name="connsiteY158" fmla="*/ 291936 h 1157500"/>
              <a:gd name="connsiteX159" fmla="*/ 11819139 w 12192000"/>
              <a:gd name="connsiteY159" fmla="*/ 304143 h 1157500"/>
              <a:gd name="connsiteX160" fmla="*/ 11821967 w 12192000"/>
              <a:gd name="connsiteY160" fmla="*/ 305790 h 1157500"/>
              <a:gd name="connsiteX161" fmla="*/ 11847125 w 12192000"/>
              <a:gd name="connsiteY161" fmla="*/ 297401 h 1157500"/>
              <a:gd name="connsiteX162" fmla="*/ 11980134 w 12192000"/>
              <a:gd name="connsiteY162" fmla="*/ 321911 h 1157500"/>
              <a:gd name="connsiteX163" fmla="*/ 12174576 w 12192000"/>
              <a:gd name="connsiteY163" fmla="*/ 376108 h 1157500"/>
              <a:gd name="connsiteX164" fmla="*/ 12192000 w 12192000"/>
              <a:gd name="connsiteY164" fmla="*/ 379233 h 1157500"/>
              <a:gd name="connsiteX165" fmla="*/ 12192000 w 12192000"/>
              <a:gd name="connsiteY165" fmla="*/ 1157500 h 1157500"/>
              <a:gd name="connsiteX166" fmla="*/ 0 w 12192000"/>
              <a:gd name="connsiteY166" fmla="*/ 1157500 h 1157500"/>
              <a:gd name="connsiteX167" fmla="*/ 0 w 12192000"/>
              <a:gd name="connsiteY167" fmla="*/ 483545 h 1157500"/>
              <a:gd name="connsiteX168" fmla="*/ 5331 w 12192000"/>
              <a:gd name="connsiteY168" fmla="*/ 482797 h 1157500"/>
              <a:gd name="connsiteX169" fmla="*/ 39902 w 12192000"/>
              <a:gd name="connsiteY169" fmla="*/ 472284 h 1157500"/>
              <a:gd name="connsiteX170" fmla="*/ 117880 w 12192000"/>
              <a:gd name="connsiteY170" fmla="*/ 420956 h 1157500"/>
              <a:gd name="connsiteX171" fmla="*/ 238140 w 12192000"/>
              <a:gd name="connsiteY171" fmla="*/ 379297 h 1157500"/>
              <a:gd name="connsiteX172" fmla="*/ 249589 w 12192000"/>
              <a:gd name="connsiteY172" fmla="*/ 379517 h 1157500"/>
              <a:gd name="connsiteX173" fmla="*/ 296963 w 12192000"/>
              <a:gd name="connsiteY173" fmla="*/ 356102 h 1157500"/>
              <a:gd name="connsiteX174" fmla="*/ 339235 w 12192000"/>
              <a:gd name="connsiteY174" fmla="*/ 324425 h 1157500"/>
              <a:gd name="connsiteX175" fmla="*/ 447152 w 12192000"/>
              <a:gd name="connsiteY175" fmla="*/ 327423 h 1157500"/>
              <a:gd name="connsiteX176" fmla="*/ 475247 w 12192000"/>
              <a:gd name="connsiteY176" fmla="*/ 336714 h 1157500"/>
              <a:gd name="connsiteX177" fmla="*/ 477967 w 12192000"/>
              <a:gd name="connsiteY177" fmla="*/ 337960 h 1157500"/>
              <a:gd name="connsiteX178" fmla="*/ 703732 w 12192000"/>
              <a:gd name="connsiteY178" fmla="*/ 316599 h 1157500"/>
              <a:gd name="connsiteX179" fmla="*/ 853391 w 12192000"/>
              <a:gd name="connsiteY179" fmla="*/ 303591 h 1157500"/>
              <a:gd name="connsiteX180" fmla="*/ 925332 w 12192000"/>
              <a:gd name="connsiteY180" fmla="*/ 298686 h 1157500"/>
              <a:gd name="connsiteX181" fmla="*/ 941286 w 12192000"/>
              <a:gd name="connsiteY181" fmla="*/ 288932 h 1157500"/>
              <a:gd name="connsiteX182" fmla="*/ 950845 w 12192000"/>
              <a:gd name="connsiteY182" fmla="*/ 286595 h 1157500"/>
              <a:gd name="connsiteX183" fmla="*/ 953292 w 12192000"/>
              <a:gd name="connsiteY183" fmla="*/ 280892 h 1157500"/>
              <a:gd name="connsiteX184" fmla="*/ 967499 w 12192000"/>
              <a:gd name="connsiteY184" fmla="*/ 273760 h 1157500"/>
              <a:gd name="connsiteX185" fmla="*/ 1069267 w 12192000"/>
              <a:gd name="connsiteY185" fmla="*/ 262766 h 1157500"/>
              <a:gd name="connsiteX186" fmla="*/ 1138407 w 12192000"/>
              <a:gd name="connsiteY186" fmla="*/ 246567 h 1157500"/>
              <a:gd name="connsiteX187" fmla="*/ 1164931 w 12192000"/>
              <a:gd name="connsiteY187" fmla="*/ 238622 h 1157500"/>
              <a:gd name="connsiteX188" fmla="*/ 1211622 w 12192000"/>
              <a:gd name="connsiteY188" fmla="*/ 220676 h 1157500"/>
              <a:gd name="connsiteX189" fmla="*/ 1274567 w 12192000"/>
              <a:gd name="connsiteY189" fmla="*/ 203380 h 1157500"/>
              <a:gd name="connsiteX190" fmla="*/ 1325029 w 12192000"/>
              <a:gd name="connsiteY190" fmla="*/ 207937 h 1157500"/>
              <a:gd name="connsiteX191" fmla="*/ 1356805 w 12192000"/>
              <a:gd name="connsiteY191" fmla="*/ 203622 h 1157500"/>
              <a:gd name="connsiteX192" fmla="*/ 1468752 w 12192000"/>
              <a:gd name="connsiteY192" fmla="*/ 214604 h 1157500"/>
              <a:gd name="connsiteX193" fmla="*/ 1650750 w 12192000"/>
              <a:gd name="connsiteY193" fmla="*/ 165090 h 1157500"/>
              <a:gd name="connsiteX194" fmla="*/ 1655056 w 12192000"/>
              <a:gd name="connsiteY194" fmla="*/ 172106 h 1157500"/>
              <a:gd name="connsiteX195" fmla="*/ 1683220 w 12192000"/>
              <a:gd name="connsiteY195" fmla="*/ 169652 h 1157500"/>
              <a:gd name="connsiteX196" fmla="*/ 1685599 w 12192000"/>
              <a:gd name="connsiteY196" fmla="*/ 165388 h 1157500"/>
              <a:gd name="connsiteX197" fmla="*/ 1735783 w 12192000"/>
              <a:gd name="connsiteY197" fmla="*/ 177400 h 1157500"/>
              <a:gd name="connsiteX198" fmla="*/ 1797102 w 12192000"/>
              <a:gd name="connsiteY198" fmla="*/ 182289 h 1157500"/>
              <a:gd name="connsiteX199" fmla="*/ 1845638 w 12192000"/>
              <a:gd name="connsiteY199" fmla="*/ 163774 h 1157500"/>
              <a:gd name="connsiteX200" fmla="*/ 1848980 w 12192000"/>
              <a:gd name="connsiteY200" fmla="*/ 167516 h 1157500"/>
              <a:gd name="connsiteX201" fmla="*/ 1880587 w 12192000"/>
              <a:gd name="connsiteY201" fmla="*/ 165506 h 1157500"/>
              <a:gd name="connsiteX202" fmla="*/ 1995803 w 12192000"/>
              <a:gd name="connsiteY202" fmla="*/ 131847 h 1157500"/>
              <a:gd name="connsiteX203" fmla="*/ 2057448 w 12192000"/>
              <a:gd name="connsiteY203" fmla="*/ 128650 h 1157500"/>
              <a:gd name="connsiteX204" fmla="*/ 2119088 w 12192000"/>
              <a:gd name="connsiteY204" fmla="*/ 113508 h 1157500"/>
              <a:gd name="connsiteX205" fmla="*/ 2138831 w 12192000"/>
              <a:gd name="connsiteY205" fmla="*/ 116194 h 1157500"/>
              <a:gd name="connsiteX206" fmla="*/ 2214259 w 12192000"/>
              <a:gd name="connsiteY206" fmla="*/ 110542 h 1157500"/>
              <a:gd name="connsiteX207" fmla="*/ 2264911 w 12192000"/>
              <a:gd name="connsiteY207" fmla="*/ 101639 h 1157500"/>
              <a:gd name="connsiteX208" fmla="*/ 2454058 w 12192000"/>
              <a:gd name="connsiteY208" fmla="*/ 67266 h 1157500"/>
              <a:gd name="connsiteX209" fmla="*/ 2534188 w 12192000"/>
              <a:gd name="connsiteY209" fmla="*/ 63730 h 1157500"/>
              <a:gd name="connsiteX210" fmla="*/ 2616912 w 12192000"/>
              <a:gd name="connsiteY210" fmla="*/ 44757 h 1157500"/>
              <a:gd name="connsiteX211" fmla="*/ 2698592 w 12192000"/>
              <a:gd name="connsiteY211" fmla="*/ 35873 h 1157500"/>
              <a:gd name="connsiteX212" fmla="*/ 2891953 w 12192000"/>
              <a:gd name="connsiteY21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61047 w 12192000"/>
              <a:gd name="connsiteY55" fmla="*/ 175844 h 1157500"/>
              <a:gd name="connsiteX56" fmla="*/ 6595639 w 12192000"/>
              <a:gd name="connsiteY56" fmla="*/ 168164 h 1157500"/>
              <a:gd name="connsiteX57" fmla="*/ 6692265 w 12192000"/>
              <a:gd name="connsiteY57" fmla="*/ 164829 h 1157500"/>
              <a:gd name="connsiteX58" fmla="*/ 6697219 w 12192000"/>
              <a:gd name="connsiteY58" fmla="*/ 165301 h 1157500"/>
              <a:gd name="connsiteX59" fmla="*/ 6713656 w 12192000"/>
              <a:gd name="connsiteY59" fmla="*/ 153600 h 1157500"/>
              <a:gd name="connsiteX60" fmla="*/ 6714383 w 12192000"/>
              <a:gd name="connsiteY60" fmla="*/ 150425 h 1157500"/>
              <a:gd name="connsiteX61" fmla="*/ 6774793 w 12192000"/>
              <a:gd name="connsiteY61" fmla="*/ 159713 h 1157500"/>
              <a:gd name="connsiteX62" fmla="*/ 6782112 w 12192000"/>
              <a:gd name="connsiteY62" fmla="*/ 155255 h 1157500"/>
              <a:gd name="connsiteX63" fmla="*/ 6822392 w 12192000"/>
              <a:gd name="connsiteY63" fmla="*/ 168588 h 1157500"/>
              <a:gd name="connsiteX64" fmla="*/ 6842719 w 12192000"/>
              <a:gd name="connsiteY64" fmla="*/ 171593 h 1157500"/>
              <a:gd name="connsiteX65" fmla="*/ 6878958 w 12192000"/>
              <a:gd name="connsiteY65" fmla="*/ 180824 h 1157500"/>
              <a:gd name="connsiteX66" fmla="*/ 6894439 w 12192000"/>
              <a:gd name="connsiteY66" fmla="*/ 177642 h 1157500"/>
              <a:gd name="connsiteX67" fmla="*/ 6963220 w 12192000"/>
              <a:gd name="connsiteY67" fmla="*/ 167304 h 1157500"/>
              <a:gd name="connsiteX68" fmla="*/ 6976706 w 12192000"/>
              <a:gd name="connsiteY68" fmla="*/ 170894 h 1157500"/>
              <a:gd name="connsiteX69" fmla="*/ 6987064 w 12192000"/>
              <a:gd name="connsiteY69" fmla="*/ 160402 h 1157500"/>
              <a:gd name="connsiteX70" fmla="*/ 7030230 w 12192000"/>
              <a:gd name="connsiteY70" fmla="*/ 159715 h 1157500"/>
              <a:gd name="connsiteX71" fmla="*/ 7045014 w 12192000"/>
              <a:gd name="connsiteY71" fmla="*/ 169101 h 1157500"/>
              <a:gd name="connsiteX72" fmla="*/ 7058714 w 12192000"/>
              <a:gd name="connsiteY72" fmla="*/ 175992 h 1157500"/>
              <a:gd name="connsiteX73" fmla="*/ 7060499 w 12192000"/>
              <a:gd name="connsiteY73" fmla="*/ 176063 h 1157500"/>
              <a:gd name="connsiteX74" fmla="*/ 7176563 w 12192000"/>
              <a:gd name="connsiteY74" fmla="*/ 173244 h 1157500"/>
              <a:gd name="connsiteX75" fmla="*/ 7205529 w 12192000"/>
              <a:gd name="connsiteY75" fmla="*/ 181011 h 1157500"/>
              <a:gd name="connsiteX76" fmla="*/ 7310118 w 12192000"/>
              <a:gd name="connsiteY76" fmla="*/ 162605 h 1157500"/>
              <a:gd name="connsiteX77" fmla="*/ 7673859 w 12192000"/>
              <a:gd name="connsiteY77" fmla="*/ 150336 h 1157500"/>
              <a:gd name="connsiteX78" fmla="*/ 7692748 w 12192000"/>
              <a:gd name="connsiteY78" fmla="*/ 161537 h 1157500"/>
              <a:gd name="connsiteX79" fmla="*/ 7756672 w 12192000"/>
              <a:gd name="connsiteY79" fmla="*/ 157372 h 1157500"/>
              <a:gd name="connsiteX80" fmla="*/ 7974189 w 12192000"/>
              <a:gd name="connsiteY80" fmla="*/ 154819 h 1157500"/>
              <a:gd name="connsiteX81" fmla="*/ 8101969 w 12192000"/>
              <a:gd name="connsiteY81" fmla="*/ 144495 h 1157500"/>
              <a:gd name="connsiteX82" fmla="*/ 8106826 w 12192000"/>
              <a:gd name="connsiteY82" fmla="*/ 139853 h 1157500"/>
              <a:gd name="connsiteX83" fmla="*/ 8162058 w 12192000"/>
              <a:gd name="connsiteY83" fmla="*/ 96704 h 1157500"/>
              <a:gd name="connsiteX84" fmla="*/ 8184568 w 12192000"/>
              <a:gd name="connsiteY84" fmla="*/ 93990 h 1157500"/>
              <a:gd name="connsiteX85" fmla="*/ 8228227 w 12192000"/>
              <a:gd name="connsiteY85" fmla="*/ 105972 h 1157500"/>
              <a:gd name="connsiteX86" fmla="*/ 8237963 w 12192000"/>
              <a:gd name="connsiteY86" fmla="*/ 106996 h 1157500"/>
              <a:gd name="connsiteX87" fmla="*/ 8248358 w 12192000"/>
              <a:gd name="connsiteY87" fmla="*/ 106062 h 1157500"/>
              <a:gd name="connsiteX88" fmla="*/ 8249309 w 12192000"/>
              <a:gd name="connsiteY88" fmla="*/ 106698 h 1157500"/>
              <a:gd name="connsiteX89" fmla="*/ 8249997 w 12192000"/>
              <a:gd name="connsiteY89" fmla="*/ 105915 h 1157500"/>
              <a:gd name="connsiteX90" fmla="*/ 8272162 w 12192000"/>
              <a:gd name="connsiteY90" fmla="*/ 103924 h 1157500"/>
              <a:gd name="connsiteX91" fmla="*/ 8292349 w 12192000"/>
              <a:gd name="connsiteY91" fmla="*/ 97480 h 1157500"/>
              <a:gd name="connsiteX92" fmla="*/ 8307239 w 12192000"/>
              <a:gd name="connsiteY92" fmla="*/ 94591 h 1157500"/>
              <a:gd name="connsiteX93" fmla="*/ 8339282 w 12192000"/>
              <a:gd name="connsiteY93" fmla="*/ 108942 h 1157500"/>
              <a:gd name="connsiteX94" fmla="*/ 8346156 w 12192000"/>
              <a:gd name="connsiteY94" fmla="*/ 111227 h 1157500"/>
              <a:gd name="connsiteX95" fmla="*/ 8346467 w 12192000"/>
              <a:gd name="connsiteY95" fmla="*/ 111024 h 1157500"/>
              <a:gd name="connsiteX96" fmla="*/ 8354069 w 12192000"/>
              <a:gd name="connsiteY96" fmla="*/ 112942 h 1157500"/>
              <a:gd name="connsiteX97" fmla="*/ 8358687 w 12192000"/>
              <a:gd name="connsiteY97" fmla="*/ 115393 h 1157500"/>
              <a:gd name="connsiteX98" fmla="*/ 8433385 w 12192000"/>
              <a:gd name="connsiteY98" fmla="*/ 99669 h 1157500"/>
              <a:gd name="connsiteX99" fmla="*/ 8533779 w 12192000"/>
              <a:gd name="connsiteY99" fmla="*/ 98374 h 1157500"/>
              <a:gd name="connsiteX100" fmla="*/ 8632833 w 12192000"/>
              <a:gd name="connsiteY100" fmla="*/ 100532 h 1157500"/>
              <a:gd name="connsiteX101" fmla="*/ 8668523 w 12192000"/>
              <a:gd name="connsiteY101" fmla="*/ 102979 h 1157500"/>
              <a:gd name="connsiteX102" fmla="*/ 8732893 w 12192000"/>
              <a:gd name="connsiteY102" fmla="*/ 99991 h 1157500"/>
              <a:gd name="connsiteX103" fmla="*/ 8764071 w 12192000"/>
              <a:gd name="connsiteY103" fmla="*/ 94587 h 1157500"/>
              <a:gd name="connsiteX104" fmla="*/ 8767004 w 12192000"/>
              <a:gd name="connsiteY104" fmla="*/ 91519 h 1157500"/>
              <a:gd name="connsiteX105" fmla="*/ 8772553 w 12192000"/>
              <a:gd name="connsiteY105" fmla="*/ 90314 h 1157500"/>
              <a:gd name="connsiteX106" fmla="*/ 8787201 w 12192000"/>
              <a:gd name="connsiteY106" fmla="*/ 92033 h 1157500"/>
              <a:gd name="connsiteX107" fmla="*/ 8792624 w 12192000"/>
              <a:gd name="connsiteY107" fmla="*/ 93503 h 1157500"/>
              <a:gd name="connsiteX108" fmla="*/ 8800741 w 12192000"/>
              <a:gd name="connsiteY108" fmla="*/ 93897 h 1157500"/>
              <a:gd name="connsiteX109" fmla="*/ 8800966 w 12192000"/>
              <a:gd name="connsiteY109" fmla="*/ 93645 h 1157500"/>
              <a:gd name="connsiteX110" fmla="*/ 8808513 w 12192000"/>
              <a:gd name="connsiteY110" fmla="*/ 94530 h 1157500"/>
              <a:gd name="connsiteX111" fmla="*/ 8845110 w 12192000"/>
              <a:gd name="connsiteY111" fmla="*/ 102179 h 1157500"/>
              <a:gd name="connsiteX112" fmla="*/ 8917529 w 12192000"/>
              <a:gd name="connsiteY112" fmla="*/ 76373 h 1157500"/>
              <a:gd name="connsiteX113" fmla="*/ 9026654 w 12192000"/>
              <a:gd name="connsiteY113" fmla="*/ 93420 h 1157500"/>
              <a:gd name="connsiteX114" fmla="*/ 9088505 w 12192000"/>
              <a:gd name="connsiteY114" fmla="*/ 113002 h 1157500"/>
              <a:gd name="connsiteX115" fmla="*/ 9203241 w 12192000"/>
              <a:gd name="connsiteY115" fmla="*/ 111713 h 1157500"/>
              <a:gd name="connsiteX116" fmla="*/ 9415584 w 12192000"/>
              <a:gd name="connsiteY116" fmla="*/ 157156 h 1157500"/>
              <a:gd name="connsiteX117" fmla="*/ 9505102 w 12192000"/>
              <a:gd name="connsiteY117" fmla="*/ 141042 h 1157500"/>
              <a:gd name="connsiteX118" fmla="*/ 9643040 w 12192000"/>
              <a:gd name="connsiteY118" fmla="*/ 158233 h 1157500"/>
              <a:gd name="connsiteX119" fmla="*/ 9762999 w 12192000"/>
              <a:gd name="connsiteY119" fmla="*/ 162623 h 1157500"/>
              <a:gd name="connsiteX120" fmla="*/ 9776183 w 12192000"/>
              <a:gd name="connsiteY120" fmla="*/ 162191 h 1157500"/>
              <a:gd name="connsiteX121" fmla="*/ 9780532 w 12192000"/>
              <a:gd name="connsiteY121" fmla="*/ 155823 h 1157500"/>
              <a:gd name="connsiteX122" fmla="*/ 9910588 w 12192000"/>
              <a:gd name="connsiteY122" fmla="*/ 154327 h 1157500"/>
              <a:gd name="connsiteX123" fmla="*/ 9924173 w 12192000"/>
              <a:gd name="connsiteY123" fmla="*/ 158591 h 1157500"/>
              <a:gd name="connsiteX124" fmla="*/ 10010969 w 12192000"/>
              <a:gd name="connsiteY124" fmla="*/ 155802 h 1157500"/>
              <a:gd name="connsiteX125" fmla="*/ 10070699 w 12192000"/>
              <a:gd name="connsiteY125" fmla="*/ 157854 h 1157500"/>
              <a:gd name="connsiteX126" fmla="*/ 10155104 w 12192000"/>
              <a:gd name="connsiteY126" fmla="*/ 151613 h 1157500"/>
              <a:gd name="connsiteX127" fmla="*/ 10250982 w 12192000"/>
              <a:gd name="connsiteY127" fmla="*/ 128642 h 1157500"/>
              <a:gd name="connsiteX128" fmla="*/ 10343301 w 12192000"/>
              <a:gd name="connsiteY128" fmla="*/ 90884 h 1157500"/>
              <a:gd name="connsiteX129" fmla="*/ 10366625 w 12192000"/>
              <a:gd name="connsiteY129" fmla="*/ 79428 h 1157500"/>
              <a:gd name="connsiteX130" fmla="*/ 10433505 w 12192000"/>
              <a:gd name="connsiteY130" fmla="*/ 65000 h 1157500"/>
              <a:gd name="connsiteX131" fmla="*/ 10547510 w 12192000"/>
              <a:gd name="connsiteY131" fmla="*/ 47246 h 1157500"/>
              <a:gd name="connsiteX132" fmla="*/ 10588150 w 12192000"/>
              <a:gd name="connsiteY132" fmla="*/ 32287 h 1157500"/>
              <a:gd name="connsiteX133" fmla="*/ 10589457 w 12192000"/>
              <a:gd name="connsiteY133" fmla="*/ 25296 h 1157500"/>
              <a:gd name="connsiteX134" fmla="*/ 10699976 w 12192000"/>
              <a:gd name="connsiteY134" fmla="*/ 43345 h 1157500"/>
              <a:gd name="connsiteX135" fmla="*/ 10812237 w 12192000"/>
              <a:gd name="connsiteY135" fmla="*/ 46327 h 1157500"/>
              <a:gd name="connsiteX136" fmla="*/ 10869837 w 12192000"/>
              <a:gd name="connsiteY136" fmla="*/ 65795 h 1157500"/>
              <a:gd name="connsiteX137" fmla="*/ 10881770 w 12192000"/>
              <a:gd name="connsiteY137" fmla="*/ 73672 h 1157500"/>
              <a:gd name="connsiteX138" fmla="*/ 10896899 w 12192000"/>
              <a:gd name="connsiteY138" fmla="*/ 70731 h 1157500"/>
              <a:gd name="connsiteX139" fmla="*/ 10901748 w 12192000"/>
              <a:gd name="connsiteY139" fmla="*/ 66352 h 1157500"/>
              <a:gd name="connsiteX140" fmla="*/ 10947419 w 12192000"/>
              <a:gd name="connsiteY140" fmla="*/ 83316 h 1157500"/>
              <a:gd name="connsiteX141" fmla="*/ 10953034 w 12192000"/>
              <a:gd name="connsiteY141" fmla="*/ 84438 h 1157500"/>
              <a:gd name="connsiteX142" fmla="*/ 10992070 w 12192000"/>
              <a:gd name="connsiteY142" fmla="*/ 88841 h 1157500"/>
              <a:gd name="connsiteX143" fmla="*/ 11112372 w 12192000"/>
              <a:gd name="connsiteY143" fmla="*/ 82247 h 1157500"/>
              <a:gd name="connsiteX144" fmla="*/ 11147719 w 12192000"/>
              <a:gd name="connsiteY144" fmla="*/ 80560 h 1157500"/>
              <a:gd name="connsiteX145" fmla="*/ 11172617 w 12192000"/>
              <a:gd name="connsiteY145" fmla="*/ 76265 h 1157500"/>
              <a:gd name="connsiteX146" fmla="*/ 11240397 w 12192000"/>
              <a:gd name="connsiteY146" fmla="*/ 81830 h 1157500"/>
              <a:gd name="connsiteX147" fmla="*/ 11270034 w 12192000"/>
              <a:gd name="connsiteY147" fmla="*/ 91947 h 1157500"/>
              <a:gd name="connsiteX148" fmla="*/ 11293091 w 12192000"/>
              <a:gd name="connsiteY148" fmla="*/ 92042 h 1157500"/>
              <a:gd name="connsiteX149" fmla="*/ 11310949 w 12192000"/>
              <a:gd name="connsiteY149" fmla="*/ 97842 h 1157500"/>
              <a:gd name="connsiteX150" fmla="*/ 11345279 w 12192000"/>
              <a:gd name="connsiteY150" fmla="*/ 95451 h 1157500"/>
              <a:gd name="connsiteX151" fmla="*/ 11354597 w 12192000"/>
              <a:gd name="connsiteY151" fmla="*/ 97953 h 1157500"/>
              <a:gd name="connsiteX152" fmla="*/ 11367725 w 12192000"/>
              <a:gd name="connsiteY152" fmla="*/ 97999 h 1157500"/>
              <a:gd name="connsiteX153" fmla="*/ 11399832 w 12192000"/>
              <a:gd name="connsiteY153" fmla="*/ 110616 h 1157500"/>
              <a:gd name="connsiteX154" fmla="*/ 11487595 w 12192000"/>
              <a:gd name="connsiteY154" fmla="*/ 152322 h 1157500"/>
              <a:gd name="connsiteX155" fmla="*/ 11590850 w 12192000"/>
              <a:gd name="connsiteY155" fmla="*/ 238552 h 1157500"/>
              <a:gd name="connsiteX156" fmla="*/ 11736204 w 12192000"/>
              <a:gd name="connsiteY156" fmla="*/ 277509 h 1157500"/>
              <a:gd name="connsiteX157" fmla="*/ 11760331 w 12192000"/>
              <a:gd name="connsiteY157" fmla="*/ 291936 h 1157500"/>
              <a:gd name="connsiteX158" fmla="*/ 11819139 w 12192000"/>
              <a:gd name="connsiteY158" fmla="*/ 304143 h 1157500"/>
              <a:gd name="connsiteX159" fmla="*/ 11821967 w 12192000"/>
              <a:gd name="connsiteY159" fmla="*/ 305790 h 1157500"/>
              <a:gd name="connsiteX160" fmla="*/ 11847125 w 12192000"/>
              <a:gd name="connsiteY160" fmla="*/ 297401 h 1157500"/>
              <a:gd name="connsiteX161" fmla="*/ 11980134 w 12192000"/>
              <a:gd name="connsiteY161" fmla="*/ 321911 h 1157500"/>
              <a:gd name="connsiteX162" fmla="*/ 12174576 w 12192000"/>
              <a:gd name="connsiteY162" fmla="*/ 376108 h 1157500"/>
              <a:gd name="connsiteX163" fmla="*/ 12192000 w 12192000"/>
              <a:gd name="connsiteY163" fmla="*/ 379233 h 1157500"/>
              <a:gd name="connsiteX164" fmla="*/ 12192000 w 12192000"/>
              <a:gd name="connsiteY164" fmla="*/ 1157500 h 1157500"/>
              <a:gd name="connsiteX165" fmla="*/ 0 w 12192000"/>
              <a:gd name="connsiteY165" fmla="*/ 1157500 h 1157500"/>
              <a:gd name="connsiteX166" fmla="*/ 0 w 12192000"/>
              <a:gd name="connsiteY166" fmla="*/ 483545 h 1157500"/>
              <a:gd name="connsiteX167" fmla="*/ 5331 w 12192000"/>
              <a:gd name="connsiteY167" fmla="*/ 482797 h 1157500"/>
              <a:gd name="connsiteX168" fmla="*/ 39902 w 12192000"/>
              <a:gd name="connsiteY168" fmla="*/ 472284 h 1157500"/>
              <a:gd name="connsiteX169" fmla="*/ 117880 w 12192000"/>
              <a:gd name="connsiteY169" fmla="*/ 420956 h 1157500"/>
              <a:gd name="connsiteX170" fmla="*/ 238140 w 12192000"/>
              <a:gd name="connsiteY170" fmla="*/ 379297 h 1157500"/>
              <a:gd name="connsiteX171" fmla="*/ 249589 w 12192000"/>
              <a:gd name="connsiteY171" fmla="*/ 379517 h 1157500"/>
              <a:gd name="connsiteX172" fmla="*/ 296963 w 12192000"/>
              <a:gd name="connsiteY172" fmla="*/ 356102 h 1157500"/>
              <a:gd name="connsiteX173" fmla="*/ 339235 w 12192000"/>
              <a:gd name="connsiteY173" fmla="*/ 324425 h 1157500"/>
              <a:gd name="connsiteX174" fmla="*/ 447152 w 12192000"/>
              <a:gd name="connsiteY174" fmla="*/ 327423 h 1157500"/>
              <a:gd name="connsiteX175" fmla="*/ 475247 w 12192000"/>
              <a:gd name="connsiteY175" fmla="*/ 336714 h 1157500"/>
              <a:gd name="connsiteX176" fmla="*/ 477967 w 12192000"/>
              <a:gd name="connsiteY176" fmla="*/ 337960 h 1157500"/>
              <a:gd name="connsiteX177" fmla="*/ 703732 w 12192000"/>
              <a:gd name="connsiteY177" fmla="*/ 316599 h 1157500"/>
              <a:gd name="connsiteX178" fmla="*/ 853391 w 12192000"/>
              <a:gd name="connsiteY178" fmla="*/ 303591 h 1157500"/>
              <a:gd name="connsiteX179" fmla="*/ 925332 w 12192000"/>
              <a:gd name="connsiteY179" fmla="*/ 298686 h 1157500"/>
              <a:gd name="connsiteX180" fmla="*/ 941286 w 12192000"/>
              <a:gd name="connsiteY180" fmla="*/ 288932 h 1157500"/>
              <a:gd name="connsiteX181" fmla="*/ 950845 w 12192000"/>
              <a:gd name="connsiteY181" fmla="*/ 286595 h 1157500"/>
              <a:gd name="connsiteX182" fmla="*/ 953292 w 12192000"/>
              <a:gd name="connsiteY182" fmla="*/ 280892 h 1157500"/>
              <a:gd name="connsiteX183" fmla="*/ 967499 w 12192000"/>
              <a:gd name="connsiteY183" fmla="*/ 273760 h 1157500"/>
              <a:gd name="connsiteX184" fmla="*/ 1069267 w 12192000"/>
              <a:gd name="connsiteY184" fmla="*/ 262766 h 1157500"/>
              <a:gd name="connsiteX185" fmla="*/ 1138407 w 12192000"/>
              <a:gd name="connsiteY185" fmla="*/ 246567 h 1157500"/>
              <a:gd name="connsiteX186" fmla="*/ 1164931 w 12192000"/>
              <a:gd name="connsiteY186" fmla="*/ 238622 h 1157500"/>
              <a:gd name="connsiteX187" fmla="*/ 1211622 w 12192000"/>
              <a:gd name="connsiteY187" fmla="*/ 220676 h 1157500"/>
              <a:gd name="connsiteX188" fmla="*/ 1274567 w 12192000"/>
              <a:gd name="connsiteY188" fmla="*/ 203380 h 1157500"/>
              <a:gd name="connsiteX189" fmla="*/ 1325029 w 12192000"/>
              <a:gd name="connsiteY189" fmla="*/ 207937 h 1157500"/>
              <a:gd name="connsiteX190" fmla="*/ 1356805 w 12192000"/>
              <a:gd name="connsiteY190" fmla="*/ 203622 h 1157500"/>
              <a:gd name="connsiteX191" fmla="*/ 1468752 w 12192000"/>
              <a:gd name="connsiteY191" fmla="*/ 214604 h 1157500"/>
              <a:gd name="connsiteX192" fmla="*/ 1650750 w 12192000"/>
              <a:gd name="connsiteY192" fmla="*/ 165090 h 1157500"/>
              <a:gd name="connsiteX193" fmla="*/ 1655056 w 12192000"/>
              <a:gd name="connsiteY193" fmla="*/ 172106 h 1157500"/>
              <a:gd name="connsiteX194" fmla="*/ 1683220 w 12192000"/>
              <a:gd name="connsiteY194" fmla="*/ 169652 h 1157500"/>
              <a:gd name="connsiteX195" fmla="*/ 1685599 w 12192000"/>
              <a:gd name="connsiteY195" fmla="*/ 165388 h 1157500"/>
              <a:gd name="connsiteX196" fmla="*/ 1735783 w 12192000"/>
              <a:gd name="connsiteY196" fmla="*/ 177400 h 1157500"/>
              <a:gd name="connsiteX197" fmla="*/ 1797102 w 12192000"/>
              <a:gd name="connsiteY197" fmla="*/ 182289 h 1157500"/>
              <a:gd name="connsiteX198" fmla="*/ 1845638 w 12192000"/>
              <a:gd name="connsiteY198" fmla="*/ 163774 h 1157500"/>
              <a:gd name="connsiteX199" fmla="*/ 1848980 w 12192000"/>
              <a:gd name="connsiteY199" fmla="*/ 167516 h 1157500"/>
              <a:gd name="connsiteX200" fmla="*/ 1880587 w 12192000"/>
              <a:gd name="connsiteY200" fmla="*/ 165506 h 1157500"/>
              <a:gd name="connsiteX201" fmla="*/ 1995803 w 12192000"/>
              <a:gd name="connsiteY201" fmla="*/ 131847 h 1157500"/>
              <a:gd name="connsiteX202" fmla="*/ 2057448 w 12192000"/>
              <a:gd name="connsiteY202" fmla="*/ 128650 h 1157500"/>
              <a:gd name="connsiteX203" fmla="*/ 2119088 w 12192000"/>
              <a:gd name="connsiteY203" fmla="*/ 113508 h 1157500"/>
              <a:gd name="connsiteX204" fmla="*/ 2138831 w 12192000"/>
              <a:gd name="connsiteY204" fmla="*/ 116194 h 1157500"/>
              <a:gd name="connsiteX205" fmla="*/ 2214259 w 12192000"/>
              <a:gd name="connsiteY205" fmla="*/ 110542 h 1157500"/>
              <a:gd name="connsiteX206" fmla="*/ 2264911 w 12192000"/>
              <a:gd name="connsiteY206" fmla="*/ 101639 h 1157500"/>
              <a:gd name="connsiteX207" fmla="*/ 2454058 w 12192000"/>
              <a:gd name="connsiteY207" fmla="*/ 67266 h 1157500"/>
              <a:gd name="connsiteX208" fmla="*/ 2534188 w 12192000"/>
              <a:gd name="connsiteY208" fmla="*/ 63730 h 1157500"/>
              <a:gd name="connsiteX209" fmla="*/ 2616912 w 12192000"/>
              <a:gd name="connsiteY209" fmla="*/ 44757 h 1157500"/>
              <a:gd name="connsiteX210" fmla="*/ 2698592 w 12192000"/>
              <a:gd name="connsiteY210" fmla="*/ 35873 h 1157500"/>
              <a:gd name="connsiteX211" fmla="*/ 2891953 w 12192000"/>
              <a:gd name="connsiteY211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42719 w 12192000"/>
              <a:gd name="connsiteY63" fmla="*/ 171593 h 1157500"/>
              <a:gd name="connsiteX64" fmla="*/ 6878958 w 12192000"/>
              <a:gd name="connsiteY64" fmla="*/ 180824 h 1157500"/>
              <a:gd name="connsiteX65" fmla="*/ 6894439 w 12192000"/>
              <a:gd name="connsiteY65" fmla="*/ 177642 h 1157500"/>
              <a:gd name="connsiteX66" fmla="*/ 6963220 w 12192000"/>
              <a:gd name="connsiteY66" fmla="*/ 167304 h 1157500"/>
              <a:gd name="connsiteX67" fmla="*/ 6976706 w 12192000"/>
              <a:gd name="connsiteY67" fmla="*/ 170894 h 1157500"/>
              <a:gd name="connsiteX68" fmla="*/ 6987064 w 12192000"/>
              <a:gd name="connsiteY68" fmla="*/ 160402 h 1157500"/>
              <a:gd name="connsiteX69" fmla="*/ 7030230 w 12192000"/>
              <a:gd name="connsiteY69" fmla="*/ 159715 h 1157500"/>
              <a:gd name="connsiteX70" fmla="*/ 7045014 w 12192000"/>
              <a:gd name="connsiteY70" fmla="*/ 169101 h 1157500"/>
              <a:gd name="connsiteX71" fmla="*/ 7058714 w 12192000"/>
              <a:gd name="connsiteY71" fmla="*/ 175992 h 1157500"/>
              <a:gd name="connsiteX72" fmla="*/ 7060499 w 12192000"/>
              <a:gd name="connsiteY72" fmla="*/ 176063 h 1157500"/>
              <a:gd name="connsiteX73" fmla="*/ 7176563 w 12192000"/>
              <a:gd name="connsiteY73" fmla="*/ 173244 h 1157500"/>
              <a:gd name="connsiteX74" fmla="*/ 7205529 w 12192000"/>
              <a:gd name="connsiteY74" fmla="*/ 181011 h 1157500"/>
              <a:gd name="connsiteX75" fmla="*/ 7310118 w 12192000"/>
              <a:gd name="connsiteY75" fmla="*/ 162605 h 1157500"/>
              <a:gd name="connsiteX76" fmla="*/ 7673859 w 12192000"/>
              <a:gd name="connsiteY76" fmla="*/ 150336 h 1157500"/>
              <a:gd name="connsiteX77" fmla="*/ 7692748 w 12192000"/>
              <a:gd name="connsiteY77" fmla="*/ 161537 h 1157500"/>
              <a:gd name="connsiteX78" fmla="*/ 7756672 w 12192000"/>
              <a:gd name="connsiteY78" fmla="*/ 157372 h 1157500"/>
              <a:gd name="connsiteX79" fmla="*/ 7974189 w 12192000"/>
              <a:gd name="connsiteY79" fmla="*/ 154819 h 1157500"/>
              <a:gd name="connsiteX80" fmla="*/ 8101969 w 12192000"/>
              <a:gd name="connsiteY80" fmla="*/ 144495 h 1157500"/>
              <a:gd name="connsiteX81" fmla="*/ 8106826 w 12192000"/>
              <a:gd name="connsiteY81" fmla="*/ 139853 h 1157500"/>
              <a:gd name="connsiteX82" fmla="*/ 8162058 w 12192000"/>
              <a:gd name="connsiteY82" fmla="*/ 96704 h 1157500"/>
              <a:gd name="connsiteX83" fmla="*/ 8184568 w 12192000"/>
              <a:gd name="connsiteY83" fmla="*/ 93990 h 1157500"/>
              <a:gd name="connsiteX84" fmla="*/ 8228227 w 12192000"/>
              <a:gd name="connsiteY84" fmla="*/ 105972 h 1157500"/>
              <a:gd name="connsiteX85" fmla="*/ 8237963 w 12192000"/>
              <a:gd name="connsiteY85" fmla="*/ 106996 h 1157500"/>
              <a:gd name="connsiteX86" fmla="*/ 8248358 w 12192000"/>
              <a:gd name="connsiteY86" fmla="*/ 106062 h 1157500"/>
              <a:gd name="connsiteX87" fmla="*/ 8249309 w 12192000"/>
              <a:gd name="connsiteY87" fmla="*/ 106698 h 1157500"/>
              <a:gd name="connsiteX88" fmla="*/ 8249997 w 12192000"/>
              <a:gd name="connsiteY88" fmla="*/ 105915 h 1157500"/>
              <a:gd name="connsiteX89" fmla="*/ 8272162 w 12192000"/>
              <a:gd name="connsiteY89" fmla="*/ 103924 h 1157500"/>
              <a:gd name="connsiteX90" fmla="*/ 8292349 w 12192000"/>
              <a:gd name="connsiteY90" fmla="*/ 97480 h 1157500"/>
              <a:gd name="connsiteX91" fmla="*/ 8307239 w 12192000"/>
              <a:gd name="connsiteY91" fmla="*/ 94591 h 1157500"/>
              <a:gd name="connsiteX92" fmla="*/ 8339282 w 12192000"/>
              <a:gd name="connsiteY92" fmla="*/ 108942 h 1157500"/>
              <a:gd name="connsiteX93" fmla="*/ 8346156 w 12192000"/>
              <a:gd name="connsiteY93" fmla="*/ 111227 h 1157500"/>
              <a:gd name="connsiteX94" fmla="*/ 8346467 w 12192000"/>
              <a:gd name="connsiteY94" fmla="*/ 111024 h 1157500"/>
              <a:gd name="connsiteX95" fmla="*/ 8354069 w 12192000"/>
              <a:gd name="connsiteY95" fmla="*/ 112942 h 1157500"/>
              <a:gd name="connsiteX96" fmla="*/ 8358687 w 12192000"/>
              <a:gd name="connsiteY96" fmla="*/ 115393 h 1157500"/>
              <a:gd name="connsiteX97" fmla="*/ 8433385 w 12192000"/>
              <a:gd name="connsiteY97" fmla="*/ 99669 h 1157500"/>
              <a:gd name="connsiteX98" fmla="*/ 8533779 w 12192000"/>
              <a:gd name="connsiteY98" fmla="*/ 98374 h 1157500"/>
              <a:gd name="connsiteX99" fmla="*/ 8632833 w 12192000"/>
              <a:gd name="connsiteY99" fmla="*/ 100532 h 1157500"/>
              <a:gd name="connsiteX100" fmla="*/ 8668523 w 12192000"/>
              <a:gd name="connsiteY100" fmla="*/ 102979 h 1157500"/>
              <a:gd name="connsiteX101" fmla="*/ 8732893 w 12192000"/>
              <a:gd name="connsiteY101" fmla="*/ 99991 h 1157500"/>
              <a:gd name="connsiteX102" fmla="*/ 8764071 w 12192000"/>
              <a:gd name="connsiteY102" fmla="*/ 94587 h 1157500"/>
              <a:gd name="connsiteX103" fmla="*/ 8767004 w 12192000"/>
              <a:gd name="connsiteY103" fmla="*/ 91519 h 1157500"/>
              <a:gd name="connsiteX104" fmla="*/ 8772553 w 12192000"/>
              <a:gd name="connsiteY104" fmla="*/ 90314 h 1157500"/>
              <a:gd name="connsiteX105" fmla="*/ 8787201 w 12192000"/>
              <a:gd name="connsiteY105" fmla="*/ 92033 h 1157500"/>
              <a:gd name="connsiteX106" fmla="*/ 8792624 w 12192000"/>
              <a:gd name="connsiteY106" fmla="*/ 93503 h 1157500"/>
              <a:gd name="connsiteX107" fmla="*/ 8800741 w 12192000"/>
              <a:gd name="connsiteY107" fmla="*/ 93897 h 1157500"/>
              <a:gd name="connsiteX108" fmla="*/ 8800966 w 12192000"/>
              <a:gd name="connsiteY108" fmla="*/ 93645 h 1157500"/>
              <a:gd name="connsiteX109" fmla="*/ 8808513 w 12192000"/>
              <a:gd name="connsiteY109" fmla="*/ 94530 h 1157500"/>
              <a:gd name="connsiteX110" fmla="*/ 8845110 w 12192000"/>
              <a:gd name="connsiteY110" fmla="*/ 102179 h 1157500"/>
              <a:gd name="connsiteX111" fmla="*/ 8917529 w 12192000"/>
              <a:gd name="connsiteY111" fmla="*/ 76373 h 1157500"/>
              <a:gd name="connsiteX112" fmla="*/ 9026654 w 12192000"/>
              <a:gd name="connsiteY112" fmla="*/ 93420 h 1157500"/>
              <a:gd name="connsiteX113" fmla="*/ 9088505 w 12192000"/>
              <a:gd name="connsiteY113" fmla="*/ 113002 h 1157500"/>
              <a:gd name="connsiteX114" fmla="*/ 9203241 w 12192000"/>
              <a:gd name="connsiteY114" fmla="*/ 111713 h 1157500"/>
              <a:gd name="connsiteX115" fmla="*/ 9415584 w 12192000"/>
              <a:gd name="connsiteY115" fmla="*/ 157156 h 1157500"/>
              <a:gd name="connsiteX116" fmla="*/ 9505102 w 12192000"/>
              <a:gd name="connsiteY116" fmla="*/ 141042 h 1157500"/>
              <a:gd name="connsiteX117" fmla="*/ 9643040 w 12192000"/>
              <a:gd name="connsiteY117" fmla="*/ 158233 h 1157500"/>
              <a:gd name="connsiteX118" fmla="*/ 9762999 w 12192000"/>
              <a:gd name="connsiteY118" fmla="*/ 162623 h 1157500"/>
              <a:gd name="connsiteX119" fmla="*/ 9776183 w 12192000"/>
              <a:gd name="connsiteY119" fmla="*/ 162191 h 1157500"/>
              <a:gd name="connsiteX120" fmla="*/ 9780532 w 12192000"/>
              <a:gd name="connsiteY120" fmla="*/ 155823 h 1157500"/>
              <a:gd name="connsiteX121" fmla="*/ 9910588 w 12192000"/>
              <a:gd name="connsiteY121" fmla="*/ 154327 h 1157500"/>
              <a:gd name="connsiteX122" fmla="*/ 9924173 w 12192000"/>
              <a:gd name="connsiteY122" fmla="*/ 158591 h 1157500"/>
              <a:gd name="connsiteX123" fmla="*/ 10010969 w 12192000"/>
              <a:gd name="connsiteY123" fmla="*/ 155802 h 1157500"/>
              <a:gd name="connsiteX124" fmla="*/ 10070699 w 12192000"/>
              <a:gd name="connsiteY124" fmla="*/ 157854 h 1157500"/>
              <a:gd name="connsiteX125" fmla="*/ 10155104 w 12192000"/>
              <a:gd name="connsiteY125" fmla="*/ 151613 h 1157500"/>
              <a:gd name="connsiteX126" fmla="*/ 10250982 w 12192000"/>
              <a:gd name="connsiteY126" fmla="*/ 128642 h 1157500"/>
              <a:gd name="connsiteX127" fmla="*/ 10343301 w 12192000"/>
              <a:gd name="connsiteY127" fmla="*/ 90884 h 1157500"/>
              <a:gd name="connsiteX128" fmla="*/ 10366625 w 12192000"/>
              <a:gd name="connsiteY128" fmla="*/ 79428 h 1157500"/>
              <a:gd name="connsiteX129" fmla="*/ 10433505 w 12192000"/>
              <a:gd name="connsiteY129" fmla="*/ 65000 h 1157500"/>
              <a:gd name="connsiteX130" fmla="*/ 10547510 w 12192000"/>
              <a:gd name="connsiteY130" fmla="*/ 47246 h 1157500"/>
              <a:gd name="connsiteX131" fmla="*/ 10588150 w 12192000"/>
              <a:gd name="connsiteY131" fmla="*/ 32287 h 1157500"/>
              <a:gd name="connsiteX132" fmla="*/ 10589457 w 12192000"/>
              <a:gd name="connsiteY132" fmla="*/ 25296 h 1157500"/>
              <a:gd name="connsiteX133" fmla="*/ 10699976 w 12192000"/>
              <a:gd name="connsiteY133" fmla="*/ 43345 h 1157500"/>
              <a:gd name="connsiteX134" fmla="*/ 10812237 w 12192000"/>
              <a:gd name="connsiteY134" fmla="*/ 46327 h 1157500"/>
              <a:gd name="connsiteX135" fmla="*/ 10869837 w 12192000"/>
              <a:gd name="connsiteY135" fmla="*/ 65795 h 1157500"/>
              <a:gd name="connsiteX136" fmla="*/ 10881770 w 12192000"/>
              <a:gd name="connsiteY136" fmla="*/ 73672 h 1157500"/>
              <a:gd name="connsiteX137" fmla="*/ 10896899 w 12192000"/>
              <a:gd name="connsiteY137" fmla="*/ 70731 h 1157500"/>
              <a:gd name="connsiteX138" fmla="*/ 10901748 w 12192000"/>
              <a:gd name="connsiteY138" fmla="*/ 66352 h 1157500"/>
              <a:gd name="connsiteX139" fmla="*/ 10947419 w 12192000"/>
              <a:gd name="connsiteY139" fmla="*/ 83316 h 1157500"/>
              <a:gd name="connsiteX140" fmla="*/ 10953034 w 12192000"/>
              <a:gd name="connsiteY140" fmla="*/ 84438 h 1157500"/>
              <a:gd name="connsiteX141" fmla="*/ 10992070 w 12192000"/>
              <a:gd name="connsiteY141" fmla="*/ 88841 h 1157500"/>
              <a:gd name="connsiteX142" fmla="*/ 11112372 w 12192000"/>
              <a:gd name="connsiteY142" fmla="*/ 82247 h 1157500"/>
              <a:gd name="connsiteX143" fmla="*/ 11147719 w 12192000"/>
              <a:gd name="connsiteY143" fmla="*/ 80560 h 1157500"/>
              <a:gd name="connsiteX144" fmla="*/ 11172617 w 12192000"/>
              <a:gd name="connsiteY144" fmla="*/ 76265 h 1157500"/>
              <a:gd name="connsiteX145" fmla="*/ 11240397 w 12192000"/>
              <a:gd name="connsiteY145" fmla="*/ 81830 h 1157500"/>
              <a:gd name="connsiteX146" fmla="*/ 11270034 w 12192000"/>
              <a:gd name="connsiteY146" fmla="*/ 91947 h 1157500"/>
              <a:gd name="connsiteX147" fmla="*/ 11293091 w 12192000"/>
              <a:gd name="connsiteY147" fmla="*/ 92042 h 1157500"/>
              <a:gd name="connsiteX148" fmla="*/ 11310949 w 12192000"/>
              <a:gd name="connsiteY148" fmla="*/ 97842 h 1157500"/>
              <a:gd name="connsiteX149" fmla="*/ 11345279 w 12192000"/>
              <a:gd name="connsiteY149" fmla="*/ 95451 h 1157500"/>
              <a:gd name="connsiteX150" fmla="*/ 11354597 w 12192000"/>
              <a:gd name="connsiteY150" fmla="*/ 97953 h 1157500"/>
              <a:gd name="connsiteX151" fmla="*/ 11367725 w 12192000"/>
              <a:gd name="connsiteY151" fmla="*/ 97999 h 1157500"/>
              <a:gd name="connsiteX152" fmla="*/ 11399832 w 12192000"/>
              <a:gd name="connsiteY152" fmla="*/ 110616 h 1157500"/>
              <a:gd name="connsiteX153" fmla="*/ 11487595 w 12192000"/>
              <a:gd name="connsiteY153" fmla="*/ 152322 h 1157500"/>
              <a:gd name="connsiteX154" fmla="*/ 11590850 w 12192000"/>
              <a:gd name="connsiteY154" fmla="*/ 238552 h 1157500"/>
              <a:gd name="connsiteX155" fmla="*/ 11736204 w 12192000"/>
              <a:gd name="connsiteY155" fmla="*/ 277509 h 1157500"/>
              <a:gd name="connsiteX156" fmla="*/ 11760331 w 12192000"/>
              <a:gd name="connsiteY156" fmla="*/ 291936 h 1157500"/>
              <a:gd name="connsiteX157" fmla="*/ 11819139 w 12192000"/>
              <a:gd name="connsiteY157" fmla="*/ 304143 h 1157500"/>
              <a:gd name="connsiteX158" fmla="*/ 11821967 w 12192000"/>
              <a:gd name="connsiteY158" fmla="*/ 305790 h 1157500"/>
              <a:gd name="connsiteX159" fmla="*/ 11847125 w 12192000"/>
              <a:gd name="connsiteY159" fmla="*/ 297401 h 1157500"/>
              <a:gd name="connsiteX160" fmla="*/ 11980134 w 12192000"/>
              <a:gd name="connsiteY160" fmla="*/ 321911 h 1157500"/>
              <a:gd name="connsiteX161" fmla="*/ 12174576 w 12192000"/>
              <a:gd name="connsiteY161" fmla="*/ 376108 h 1157500"/>
              <a:gd name="connsiteX162" fmla="*/ 12192000 w 12192000"/>
              <a:gd name="connsiteY162" fmla="*/ 379233 h 1157500"/>
              <a:gd name="connsiteX163" fmla="*/ 12192000 w 12192000"/>
              <a:gd name="connsiteY163" fmla="*/ 1157500 h 1157500"/>
              <a:gd name="connsiteX164" fmla="*/ 0 w 12192000"/>
              <a:gd name="connsiteY164" fmla="*/ 1157500 h 1157500"/>
              <a:gd name="connsiteX165" fmla="*/ 0 w 12192000"/>
              <a:gd name="connsiteY165" fmla="*/ 483545 h 1157500"/>
              <a:gd name="connsiteX166" fmla="*/ 5331 w 12192000"/>
              <a:gd name="connsiteY166" fmla="*/ 482797 h 1157500"/>
              <a:gd name="connsiteX167" fmla="*/ 39902 w 12192000"/>
              <a:gd name="connsiteY167" fmla="*/ 472284 h 1157500"/>
              <a:gd name="connsiteX168" fmla="*/ 117880 w 12192000"/>
              <a:gd name="connsiteY168" fmla="*/ 420956 h 1157500"/>
              <a:gd name="connsiteX169" fmla="*/ 238140 w 12192000"/>
              <a:gd name="connsiteY169" fmla="*/ 379297 h 1157500"/>
              <a:gd name="connsiteX170" fmla="*/ 249589 w 12192000"/>
              <a:gd name="connsiteY170" fmla="*/ 379517 h 1157500"/>
              <a:gd name="connsiteX171" fmla="*/ 296963 w 12192000"/>
              <a:gd name="connsiteY171" fmla="*/ 356102 h 1157500"/>
              <a:gd name="connsiteX172" fmla="*/ 339235 w 12192000"/>
              <a:gd name="connsiteY172" fmla="*/ 324425 h 1157500"/>
              <a:gd name="connsiteX173" fmla="*/ 447152 w 12192000"/>
              <a:gd name="connsiteY173" fmla="*/ 327423 h 1157500"/>
              <a:gd name="connsiteX174" fmla="*/ 475247 w 12192000"/>
              <a:gd name="connsiteY174" fmla="*/ 336714 h 1157500"/>
              <a:gd name="connsiteX175" fmla="*/ 477967 w 12192000"/>
              <a:gd name="connsiteY175" fmla="*/ 337960 h 1157500"/>
              <a:gd name="connsiteX176" fmla="*/ 703732 w 12192000"/>
              <a:gd name="connsiteY176" fmla="*/ 316599 h 1157500"/>
              <a:gd name="connsiteX177" fmla="*/ 853391 w 12192000"/>
              <a:gd name="connsiteY177" fmla="*/ 303591 h 1157500"/>
              <a:gd name="connsiteX178" fmla="*/ 925332 w 12192000"/>
              <a:gd name="connsiteY178" fmla="*/ 298686 h 1157500"/>
              <a:gd name="connsiteX179" fmla="*/ 941286 w 12192000"/>
              <a:gd name="connsiteY179" fmla="*/ 288932 h 1157500"/>
              <a:gd name="connsiteX180" fmla="*/ 950845 w 12192000"/>
              <a:gd name="connsiteY180" fmla="*/ 286595 h 1157500"/>
              <a:gd name="connsiteX181" fmla="*/ 953292 w 12192000"/>
              <a:gd name="connsiteY181" fmla="*/ 280892 h 1157500"/>
              <a:gd name="connsiteX182" fmla="*/ 967499 w 12192000"/>
              <a:gd name="connsiteY182" fmla="*/ 273760 h 1157500"/>
              <a:gd name="connsiteX183" fmla="*/ 1069267 w 12192000"/>
              <a:gd name="connsiteY183" fmla="*/ 262766 h 1157500"/>
              <a:gd name="connsiteX184" fmla="*/ 1138407 w 12192000"/>
              <a:gd name="connsiteY184" fmla="*/ 246567 h 1157500"/>
              <a:gd name="connsiteX185" fmla="*/ 1164931 w 12192000"/>
              <a:gd name="connsiteY185" fmla="*/ 238622 h 1157500"/>
              <a:gd name="connsiteX186" fmla="*/ 1211622 w 12192000"/>
              <a:gd name="connsiteY186" fmla="*/ 220676 h 1157500"/>
              <a:gd name="connsiteX187" fmla="*/ 1274567 w 12192000"/>
              <a:gd name="connsiteY187" fmla="*/ 203380 h 1157500"/>
              <a:gd name="connsiteX188" fmla="*/ 1325029 w 12192000"/>
              <a:gd name="connsiteY188" fmla="*/ 207937 h 1157500"/>
              <a:gd name="connsiteX189" fmla="*/ 1356805 w 12192000"/>
              <a:gd name="connsiteY189" fmla="*/ 203622 h 1157500"/>
              <a:gd name="connsiteX190" fmla="*/ 1468752 w 12192000"/>
              <a:gd name="connsiteY190" fmla="*/ 214604 h 1157500"/>
              <a:gd name="connsiteX191" fmla="*/ 1650750 w 12192000"/>
              <a:gd name="connsiteY191" fmla="*/ 165090 h 1157500"/>
              <a:gd name="connsiteX192" fmla="*/ 1655056 w 12192000"/>
              <a:gd name="connsiteY192" fmla="*/ 172106 h 1157500"/>
              <a:gd name="connsiteX193" fmla="*/ 1683220 w 12192000"/>
              <a:gd name="connsiteY193" fmla="*/ 169652 h 1157500"/>
              <a:gd name="connsiteX194" fmla="*/ 1685599 w 12192000"/>
              <a:gd name="connsiteY194" fmla="*/ 165388 h 1157500"/>
              <a:gd name="connsiteX195" fmla="*/ 1735783 w 12192000"/>
              <a:gd name="connsiteY195" fmla="*/ 177400 h 1157500"/>
              <a:gd name="connsiteX196" fmla="*/ 1797102 w 12192000"/>
              <a:gd name="connsiteY196" fmla="*/ 182289 h 1157500"/>
              <a:gd name="connsiteX197" fmla="*/ 1845638 w 12192000"/>
              <a:gd name="connsiteY197" fmla="*/ 163774 h 1157500"/>
              <a:gd name="connsiteX198" fmla="*/ 1848980 w 12192000"/>
              <a:gd name="connsiteY198" fmla="*/ 167516 h 1157500"/>
              <a:gd name="connsiteX199" fmla="*/ 1880587 w 12192000"/>
              <a:gd name="connsiteY199" fmla="*/ 165506 h 1157500"/>
              <a:gd name="connsiteX200" fmla="*/ 1995803 w 12192000"/>
              <a:gd name="connsiteY200" fmla="*/ 131847 h 1157500"/>
              <a:gd name="connsiteX201" fmla="*/ 2057448 w 12192000"/>
              <a:gd name="connsiteY201" fmla="*/ 128650 h 1157500"/>
              <a:gd name="connsiteX202" fmla="*/ 2119088 w 12192000"/>
              <a:gd name="connsiteY202" fmla="*/ 113508 h 1157500"/>
              <a:gd name="connsiteX203" fmla="*/ 2138831 w 12192000"/>
              <a:gd name="connsiteY203" fmla="*/ 116194 h 1157500"/>
              <a:gd name="connsiteX204" fmla="*/ 2214259 w 12192000"/>
              <a:gd name="connsiteY204" fmla="*/ 110542 h 1157500"/>
              <a:gd name="connsiteX205" fmla="*/ 2264911 w 12192000"/>
              <a:gd name="connsiteY205" fmla="*/ 101639 h 1157500"/>
              <a:gd name="connsiteX206" fmla="*/ 2454058 w 12192000"/>
              <a:gd name="connsiteY206" fmla="*/ 67266 h 1157500"/>
              <a:gd name="connsiteX207" fmla="*/ 2534188 w 12192000"/>
              <a:gd name="connsiteY207" fmla="*/ 63730 h 1157500"/>
              <a:gd name="connsiteX208" fmla="*/ 2616912 w 12192000"/>
              <a:gd name="connsiteY208" fmla="*/ 44757 h 1157500"/>
              <a:gd name="connsiteX209" fmla="*/ 2698592 w 12192000"/>
              <a:gd name="connsiteY209" fmla="*/ 35873 h 1157500"/>
              <a:gd name="connsiteX210" fmla="*/ 2891953 w 12192000"/>
              <a:gd name="connsiteY210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30230 w 12192000"/>
              <a:gd name="connsiteY68" fmla="*/ 159715 h 1157500"/>
              <a:gd name="connsiteX69" fmla="*/ 7045014 w 12192000"/>
              <a:gd name="connsiteY69" fmla="*/ 169101 h 1157500"/>
              <a:gd name="connsiteX70" fmla="*/ 7058714 w 12192000"/>
              <a:gd name="connsiteY70" fmla="*/ 175992 h 1157500"/>
              <a:gd name="connsiteX71" fmla="*/ 7060499 w 12192000"/>
              <a:gd name="connsiteY71" fmla="*/ 176063 h 1157500"/>
              <a:gd name="connsiteX72" fmla="*/ 7176563 w 12192000"/>
              <a:gd name="connsiteY72" fmla="*/ 173244 h 1157500"/>
              <a:gd name="connsiteX73" fmla="*/ 7205529 w 12192000"/>
              <a:gd name="connsiteY73" fmla="*/ 181011 h 1157500"/>
              <a:gd name="connsiteX74" fmla="*/ 7310118 w 12192000"/>
              <a:gd name="connsiteY74" fmla="*/ 162605 h 1157500"/>
              <a:gd name="connsiteX75" fmla="*/ 7673859 w 12192000"/>
              <a:gd name="connsiteY75" fmla="*/ 150336 h 1157500"/>
              <a:gd name="connsiteX76" fmla="*/ 7692748 w 12192000"/>
              <a:gd name="connsiteY76" fmla="*/ 161537 h 1157500"/>
              <a:gd name="connsiteX77" fmla="*/ 7756672 w 12192000"/>
              <a:gd name="connsiteY77" fmla="*/ 157372 h 1157500"/>
              <a:gd name="connsiteX78" fmla="*/ 7974189 w 12192000"/>
              <a:gd name="connsiteY78" fmla="*/ 154819 h 1157500"/>
              <a:gd name="connsiteX79" fmla="*/ 8101969 w 12192000"/>
              <a:gd name="connsiteY79" fmla="*/ 144495 h 1157500"/>
              <a:gd name="connsiteX80" fmla="*/ 8106826 w 12192000"/>
              <a:gd name="connsiteY80" fmla="*/ 139853 h 1157500"/>
              <a:gd name="connsiteX81" fmla="*/ 8162058 w 12192000"/>
              <a:gd name="connsiteY81" fmla="*/ 96704 h 1157500"/>
              <a:gd name="connsiteX82" fmla="*/ 8184568 w 12192000"/>
              <a:gd name="connsiteY82" fmla="*/ 93990 h 1157500"/>
              <a:gd name="connsiteX83" fmla="*/ 8228227 w 12192000"/>
              <a:gd name="connsiteY83" fmla="*/ 105972 h 1157500"/>
              <a:gd name="connsiteX84" fmla="*/ 8237963 w 12192000"/>
              <a:gd name="connsiteY84" fmla="*/ 106996 h 1157500"/>
              <a:gd name="connsiteX85" fmla="*/ 8248358 w 12192000"/>
              <a:gd name="connsiteY85" fmla="*/ 106062 h 1157500"/>
              <a:gd name="connsiteX86" fmla="*/ 8249309 w 12192000"/>
              <a:gd name="connsiteY86" fmla="*/ 106698 h 1157500"/>
              <a:gd name="connsiteX87" fmla="*/ 8249997 w 12192000"/>
              <a:gd name="connsiteY87" fmla="*/ 105915 h 1157500"/>
              <a:gd name="connsiteX88" fmla="*/ 8272162 w 12192000"/>
              <a:gd name="connsiteY88" fmla="*/ 103924 h 1157500"/>
              <a:gd name="connsiteX89" fmla="*/ 8292349 w 12192000"/>
              <a:gd name="connsiteY89" fmla="*/ 97480 h 1157500"/>
              <a:gd name="connsiteX90" fmla="*/ 8307239 w 12192000"/>
              <a:gd name="connsiteY90" fmla="*/ 94591 h 1157500"/>
              <a:gd name="connsiteX91" fmla="*/ 8339282 w 12192000"/>
              <a:gd name="connsiteY91" fmla="*/ 108942 h 1157500"/>
              <a:gd name="connsiteX92" fmla="*/ 8346156 w 12192000"/>
              <a:gd name="connsiteY92" fmla="*/ 111227 h 1157500"/>
              <a:gd name="connsiteX93" fmla="*/ 8346467 w 12192000"/>
              <a:gd name="connsiteY93" fmla="*/ 111024 h 1157500"/>
              <a:gd name="connsiteX94" fmla="*/ 8354069 w 12192000"/>
              <a:gd name="connsiteY94" fmla="*/ 112942 h 1157500"/>
              <a:gd name="connsiteX95" fmla="*/ 8358687 w 12192000"/>
              <a:gd name="connsiteY95" fmla="*/ 115393 h 1157500"/>
              <a:gd name="connsiteX96" fmla="*/ 8433385 w 12192000"/>
              <a:gd name="connsiteY96" fmla="*/ 99669 h 1157500"/>
              <a:gd name="connsiteX97" fmla="*/ 8533779 w 12192000"/>
              <a:gd name="connsiteY97" fmla="*/ 98374 h 1157500"/>
              <a:gd name="connsiteX98" fmla="*/ 8632833 w 12192000"/>
              <a:gd name="connsiteY98" fmla="*/ 100532 h 1157500"/>
              <a:gd name="connsiteX99" fmla="*/ 8668523 w 12192000"/>
              <a:gd name="connsiteY99" fmla="*/ 102979 h 1157500"/>
              <a:gd name="connsiteX100" fmla="*/ 8732893 w 12192000"/>
              <a:gd name="connsiteY100" fmla="*/ 99991 h 1157500"/>
              <a:gd name="connsiteX101" fmla="*/ 8764071 w 12192000"/>
              <a:gd name="connsiteY101" fmla="*/ 94587 h 1157500"/>
              <a:gd name="connsiteX102" fmla="*/ 8767004 w 12192000"/>
              <a:gd name="connsiteY102" fmla="*/ 91519 h 1157500"/>
              <a:gd name="connsiteX103" fmla="*/ 8772553 w 12192000"/>
              <a:gd name="connsiteY103" fmla="*/ 90314 h 1157500"/>
              <a:gd name="connsiteX104" fmla="*/ 8787201 w 12192000"/>
              <a:gd name="connsiteY104" fmla="*/ 92033 h 1157500"/>
              <a:gd name="connsiteX105" fmla="*/ 8792624 w 12192000"/>
              <a:gd name="connsiteY105" fmla="*/ 93503 h 1157500"/>
              <a:gd name="connsiteX106" fmla="*/ 8800741 w 12192000"/>
              <a:gd name="connsiteY106" fmla="*/ 93897 h 1157500"/>
              <a:gd name="connsiteX107" fmla="*/ 8800966 w 12192000"/>
              <a:gd name="connsiteY107" fmla="*/ 93645 h 1157500"/>
              <a:gd name="connsiteX108" fmla="*/ 8808513 w 12192000"/>
              <a:gd name="connsiteY108" fmla="*/ 94530 h 1157500"/>
              <a:gd name="connsiteX109" fmla="*/ 8845110 w 12192000"/>
              <a:gd name="connsiteY109" fmla="*/ 102179 h 1157500"/>
              <a:gd name="connsiteX110" fmla="*/ 8917529 w 12192000"/>
              <a:gd name="connsiteY110" fmla="*/ 76373 h 1157500"/>
              <a:gd name="connsiteX111" fmla="*/ 9026654 w 12192000"/>
              <a:gd name="connsiteY111" fmla="*/ 93420 h 1157500"/>
              <a:gd name="connsiteX112" fmla="*/ 9088505 w 12192000"/>
              <a:gd name="connsiteY112" fmla="*/ 113002 h 1157500"/>
              <a:gd name="connsiteX113" fmla="*/ 9203241 w 12192000"/>
              <a:gd name="connsiteY113" fmla="*/ 111713 h 1157500"/>
              <a:gd name="connsiteX114" fmla="*/ 9415584 w 12192000"/>
              <a:gd name="connsiteY114" fmla="*/ 157156 h 1157500"/>
              <a:gd name="connsiteX115" fmla="*/ 9505102 w 12192000"/>
              <a:gd name="connsiteY115" fmla="*/ 141042 h 1157500"/>
              <a:gd name="connsiteX116" fmla="*/ 9643040 w 12192000"/>
              <a:gd name="connsiteY116" fmla="*/ 158233 h 1157500"/>
              <a:gd name="connsiteX117" fmla="*/ 9762999 w 12192000"/>
              <a:gd name="connsiteY117" fmla="*/ 162623 h 1157500"/>
              <a:gd name="connsiteX118" fmla="*/ 9776183 w 12192000"/>
              <a:gd name="connsiteY118" fmla="*/ 162191 h 1157500"/>
              <a:gd name="connsiteX119" fmla="*/ 9780532 w 12192000"/>
              <a:gd name="connsiteY119" fmla="*/ 155823 h 1157500"/>
              <a:gd name="connsiteX120" fmla="*/ 9910588 w 12192000"/>
              <a:gd name="connsiteY120" fmla="*/ 154327 h 1157500"/>
              <a:gd name="connsiteX121" fmla="*/ 9924173 w 12192000"/>
              <a:gd name="connsiteY121" fmla="*/ 158591 h 1157500"/>
              <a:gd name="connsiteX122" fmla="*/ 10010969 w 12192000"/>
              <a:gd name="connsiteY122" fmla="*/ 155802 h 1157500"/>
              <a:gd name="connsiteX123" fmla="*/ 10070699 w 12192000"/>
              <a:gd name="connsiteY123" fmla="*/ 157854 h 1157500"/>
              <a:gd name="connsiteX124" fmla="*/ 10155104 w 12192000"/>
              <a:gd name="connsiteY124" fmla="*/ 151613 h 1157500"/>
              <a:gd name="connsiteX125" fmla="*/ 10250982 w 12192000"/>
              <a:gd name="connsiteY125" fmla="*/ 128642 h 1157500"/>
              <a:gd name="connsiteX126" fmla="*/ 10343301 w 12192000"/>
              <a:gd name="connsiteY126" fmla="*/ 90884 h 1157500"/>
              <a:gd name="connsiteX127" fmla="*/ 10366625 w 12192000"/>
              <a:gd name="connsiteY127" fmla="*/ 79428 h 1157500"/>
              <a:gd name="connsiteX128" fmla="*/ 10433505 w 12192000"/>
              <a:gd name="connsiteY128" fmla="*/ 65000 h 1157500"/>
              <a:gd name="connsiteX129" fmla="*/ 10547510 w 12192000"/>
              <a:gd name="connsiteY129" fmla="*/ 47246 h 1157500"/>
              <a:gd name="connsiteX130" fmla="*/ 10588150 w 12192000"/>
              <a:gd name="connsiteY130" fmla="*/ 32287 h 1157500"/>
              <a:gd name="connsiteX131" fmla="*/ 10589457 w 12192000"/>
              <a:gd name="connsiteY131" fmla="*/ 25296 h 1157500"/>
              <a:gd name="connsiteX132" fmla="*/ 10699976 w 12192000"/>
              <a:gd name="connsiteY132" fmla="*/ 43345 h 1157500"/>
              <a:gd name="connsiteX133" fmla="*/ 10812237 w 12192000"/>
              <a:gd name="connsiteY133" fmla="*/ 46327 h 1157500"/>
              <a:gd name="connsiteX134" fmla="*/ 10869837 w 12192000"/>
              <a:gd name="connsiteY134" fmla="*/ 65795 h 1157500"/>
              <a:gd name="connsiteX135" fmla="*/ 10881770 w 12192000"/>
              <a:gd name="connsiteY135" fmla="*/ 73672 h 1157500"/>
              <a:gd name="connsiteX136" fmla="*/ 10896899 w 12192000"/>
              <a:gd name="connsiteY136" fmla="*/ 70731 h 1157500"/>
              <a:gd name="connsiteX137" fmla="*/ 10901748 w 12192000"/>
              <a:gd name="connsiteY137" fmla="*/ 66352 h 1157500"/>
              <a:gd name="connsiteX138" fmla="*/ 10947419 w 12192000"/>
              <a:gd name="connsiteY138" fmla="*/ 83316 h 1157500"/>
              <a:gd name="connsiteX139" fmla="*/ 10953034 w 12192000"/>
              <a:gd name="connsiteY139" fmla="*/ 84438 h 1157500"/>
              <a:gd name="connsiteX140" fmla="*/ 10992070 w 12192000"/>
              <a:gd name="connsiteY140" fmla="*/ 88841 h 1157500"/>
              <a:gd name="connsiteX141" fmla="*/ 11112372 w 12192000"/>
              <a:gd name="connsiteY141" fmla="*/ 82247 h 1157500"/>
              <a:gd name="connsiteX142" fmla="*/ 11147719 w 12192000"/>
              <a:gd name="connsiteY142" fmla="*/ 80560 h 1157500"/>
              <a:gd name="connsiteX143" fmla="*/ 11172617 w 12192000"/>
              <a:gd name="connsiteY143" fmla="*/ 76265 h 1157500"/>
              <a:gd name="connsiteX144" fmla="*/ 11240397 w 12192000"/>
              <a:gd name="connsiteY144" fmla="*/ 81830 h 1157500"/>
              <a:gd name="connsiteX145" fmla="*/ 11270034 w 12192000"/>
              <a:gd name="connsiteY145" fmla="*/ 91947 h 1157500"/>
              <a:gd name="connsiteX146" fmla="*/ 11293091 w 12192000"/>
              <a:gd name="connsiteY146" fmla="*/ 92042 h 1157500"/>
              <a:gd name="connsiteX147" fmla="*/ 11310949 w 12192000"/>
              <a:gd name="connsiteY147" fmla="*/ 97842 h 1157500"/>
              <a:gd name="connsiteX148" fmla="*/ 11345279 w 12192000"/>
              <a:gd name="connsiteY148" fmla="*/ 95451 h 1157500"/>
              <a:gd name="connsiteX149" fmla="*/ 11354597 w 12192000"/>
              <a:gd name="connsiteY149" fmla="*/ 97953 h 1157500"/>
              <a:gd name="connsiteX150" fmla="*/ 11367725 w 12192000"/>
              <a:gd name="connsiteY150" fmla="*/ 97999 h 1157500"/>
              <a:gd name="connsiteX151" fmla="*/ 11399832 w 12192000"/>
              <a:gd name="connsiteY151" fmla="*/ 110616 h 1157500"/>
              <a:gd name="connsiteX152" fmla="*/ 11487595 w 12192000"/>
              <a:gd name="connsiteY152" fmla="*/ 152322 h 1157500"/>
              <a:gd name="connsiteX153" fmla="*/ 11590850 w 12192000"/>
              <a:gd name="connsiteY153" fmla="*/ 238552 h 1157500"/>
              <a:gd name="connsiteX154" fmla="*/ 11736204 w 12192000"/>
              <a:gd name="connsiteY154" fmla="*/ 277509 h 1157500"/>
              <a:gd name="connsiteX155" fmla="*/ 11760331 w 12192000"/>
              <a:gd name="connsiteY155" fmla="*/ 291936 h 1157500"/>
              <a:gd name="connsiteX156" fmla="*/ 11819139 w 12192000"/>
              <a:gd name="connsiteY156" fmla="*/ 304143 h 1157500"/>
              <a:gd name="connsiteX157" fmla="*/ 11821967 w 12192000"/>
              <a:gd name="connsiteY157" fmla="*/ 305790 h 1157500"/>
              <a:gd name="connsiteX158" fmla="*/ 11847125 w 12192000"/>
              <a:gd name="connsiteY158" fmla="*/ 297401 h 1157500"/>
              <a:gd name="connsiteX159" fmla="*/ 11980134 w 12192000"/>
              <a:gd name="connsiteY159" fmla="*/ 321911 h 1157500"/>
              <a:gd name="connsiteX160" fmla="*/ 12174576 w 12192000"/>
              <a:gd name="connsiteY160" fmla="*/ 376108 h 1157500"/>
              <a:gd name="connsiteX161" fmla="*/ 12192000 w 12192000"/>
              <a:gd name="connsiteY161" fmla="*/ 379233 h 1157500"/>
              <a:gd name="connsiteX162" fmla="*/ 12192000 w 12192000"/>
              <a:gd name="connsiteY162" fmla="*/ 1157500 h 1157500"/>
              <a:gd name="connsiteX163" fmla="*/ 0 w 12192000"/>
              <a:gd name="connsiteY163" fmla="*/ 1157500 h 1157500"/>
              <a:gd name="connsiteX164" fmla="*/ 0 w 12192000"/>
              <a:gd name="connsiteY164" fmla="*/ 483545 h 1157500"/>
              <a:gd name="connsiteX165" fmla="*/ 5331 w 12192000"/>
              <a:gd name="connsiteY165" fmla="*/ 482797 h 1157500"/>
              <a:gd name="connsiteX166" fmla="*/ 39902 w 12192000"/>
              <a:gd name="connsiteY166" fmla="*/ 472284 h 1157500"/>
              <a:gd name="connsiteX167" fmla="*/ 117880 w 12192000"/>
              <a:gd name="connsiteY167" fmla="*/ 420956 h 1157500"/>
              <a:gd name="connsiteX168" fmla="*/ 238140 w 12192000"/>
              <a:gd name="connsiteY168" fmla="*/ 379297 h 1157500"/>
              <a:gd name="connsiteX169" fmla="*/ 249589 w 12192000"/>
              <a:gd name="connsiteY169" fmla="*/ 379517 h 1157500"/>
              <a:gd name="connsiteX170" fmla="*/ 296963 w 12192000"/>
              <a:gd name="connsiteY170" fmla="*/ 356102 h 1157500"/>
              <a:gd name="connsiteX171" fmla="*/ 339235 w 12192000"/>
              <a:gd name="connsiteY171" fmla="*/ 324425 h 1157500"/>
              <a:gd name="connsiteX172" fmla="*/ 447152 w 12192000"/>
              <a:gd name="connsiteY172" fmla="*/ 327423 h 1157500"/>
              <a:gd name="connsiteX173" fmla="*/ 475247 w 12192000"/>
              <a:gd name="connsiteY173" fmla="*/ 336714 h 1157500"/>
              <a:gd name="connsiteX174" fmla="*/ 477967 w 12192000"/>
              <a:gd name="connsiteY174" fmla="*/ 337960 h 1157500"/>
              <a:gd name="connsiteX175" fmla="*/ 703732 w 12192000"/>
              <a:gd name="connsiteY175" fmla="*/ 316599 h 1157500"/>
              <a:gd name="connsiteX176" fmla="*/ 853391 w 12192000"/>
              <a:gd name="connsiteY176" fmla="*/ 303591 h 1157500"/>
              <a:gd name="connsiteX177" fmla="*/ 925332 w 12192000"/>
              <a:gd name="connsiteY177" fmla="*/ 298686 h 1157500"/>
              <a:gd name="connsiteX178" fmla="*/ 941286 w 12192000"/>
              <a:gd name="connsiteY178" fmla="*/ 288932 h 1157500"/>
              <a:gd name="connsiteX179" fmla="*/ 950845 w 12192000"/>
              <a:gd name="connsiteY179" fmla="*/ 286595 h 1157500"/>
              <a:gd name="connsiteX180" fmla="*/ 953292 w 12192000"/>
              <a:gd name="connsiteY180" fmla="*/ 280892 h 1157500"/>
              <a:gd name="connsiteX181" fmla="*/ 967499 w 12192000"/>
              <a:gd name="connsiteY181" fmla="*/ 273760 h 1157500"/>
              <a:gd name="connsiteX182" fmla="*/ 1069267 w 12192000"/>
              <a:gd name="connsiteY182" fmla="*/ 262766 h 1157500"/>
              <a:gd name="connsiteX183" fmla="*/ 1138407 w 12192000"/>
              <a:gd name="connsiteY183" fmla="*/ 246567 h 1157500"/>
              <a:gd name="connsiteX184" fmla="*/ 1164931 w 12192000"/>
              <a:gd name="connsiteY184" fmla="*/ 238622 h 1157500"/>
              <a:gd name="connsiteX185" fmla="*/ 1211622 w 12192000"/>
              <a:gd name="connsiteY185" fmla="*/ 220676 h 1157500"/>
              <a:gd name="connsiteX186" fmla="*/ 1274567 w 12192000"/>
              <a:gd name="connsiteY186" fmla="*/ 203380 h 1157500"/>
              <a:gd name="connsiteX187" fmla="*/ 1325029 w 12192000"/>
              <a:gd name="connsiteY187" fmla="*/ 207937 h 1157500"/>
              <a:gd name="connsiteX188" fmla="*/ 1356805 w 12192000"/>
              <a:gd name="connsiteY188" fmla="*/ 203622 h 1157500"/>
              <a:gd name="connsiteX189" fmla="*/ 1468752 w 12192000"/>
              <a:gd name="connsiteY189" fmla="*/ 214604 h 1157500"/>
              <a:gd name="connsiteX190" fmla="*/ 1650750 w 12192000"/>
              <a:gd name="connsiteY190" fmla="*/ 165090 h 1157500"/>
              <a:gd name="connsiteX191" fmla="*/ 1655056 w 12192000"/>
              <a:gd name="connsiteY191" fmla="*/ 172106 h 1157500"/>
              <a:gd name="connsiteX192" fmla="*/ 1683220 w 12192000"/>
              <a:gd name="connsiteY192" fmla="*/ 169652 h 1157500"/>
              <a:gd name="connsiteX193" fmla="*/ 1685599 w 12192000"/>
              <a:gd name="connsiteY193" fmla="*/ 165388 h 1157500"/>
              <a:gd name="connsiteX194" fmla="*/ 1735783 w 12192000"/>
              <a:gd name="connsiteY194" fmla="*/ 177400 h 1157500"/>
              <a:gd name="connsiteX195" fmla="*/ 1797102 w 12192000"/>
              <a:gd name="connsiteY195" fmla="*/ 182289 h 1157500"/>
              <a:gd name="connsiteX196" fmla="*/ 1845638 w 12192000"/>
              <a:gd name="connsiteY196" fmla="*/ 163774 h 1157500"/>
              <a:gd name="connsiteX197" fmla="*/ 1848980 w 12192000"/>
              <a:gd name="connsiteY197" fmla="*/ 167516 h 1157500"/>
              <a:gd name="connsiteX198" fmla="*/ 1880587 w 12192000"/>
              <a:gd name="connsiteY198" fmla="*/ 165506 h 1157500"/>
              <a:gd name="connsiteX199" fmla="*/ 1995803 w 12192000"/>
              <a:gd name="connsiteY199" fmla="*/ 131847 h 1157500"/>
              <a:gd name="connsiteX200" fmla="*/ 2057448 w 12192000"/>
              <a:gd name="connsiteY200" fmla="*/ 128650 h 1157500"/>
              <a:gd name="connsiteX201" fmla="*/ 2119088 w 12192000"/>
              <a:gd name="connsiteY201" fmla="*/ 113508 h 1157500"/>
              <a:gd name="connsiteX202" fmla="*/ 2138831 w 12192000"/>
              <a:gd name="connsiteY202" fmla="*/ 116194 h 1157500"/>
              <a:gd name="connsiteX203" fmla="*/ 2214259 w 12192000"/>
              <a:gd name="connsiteY203" fmla="*/ 110542 h 1157500"/>
              <a:gd name="connsiteX204" fmla="*/ 2264911 w 12192000"/>
              <a:gd name="connsiteY204" fmla="*/ 101639 h 1157500"/>
              <a:gd name="connsiteX205" fmla="*/ 2454058 w 12192000"/>
              <a:gd name="connsiteY205" fmla="*/ 67266 h 1157500"/>
              <a:gd name="connsiteX206" fmla="*/ 2534188 w 12192000"/>
              <a:gd name="connsiteY206" fmla="*/ 63730 h 1157500"/>
              <a:gd name="connsiteX207" fmla="*/ 2616912 w 12192000"/>
              <a:gd name="connsiteY207" fmla="*/ 44757 h 1157500"/>
              <a:gd name="connsiteX208" fmla="*/ 2698592 w 12192000"/>
              <a:gd name="connsiteY208" fmla="*/ 35873 h 1157500"/>
              <a:gd name="connsiteX209" fmla="*/ 2891953 w 12192000"/>
              <a:gd name="connsiteY209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30230 w 12192000"/>
              <a:gd name="connsiteY68" fmla="*/ 159715 h 1157500"/>
              <a:gd name="connsiteX69" fmla="*/ 7058714 w 12192000"/>
              <a:gd name="connsiteY69" fmla="*/ 175992 h 1157500"/>
              <a:gd name="connsiteX70" fmla="*/ 7060499 w 12192000"/>
              <a:gd name="connsiteY70" fmla="*/ 176063 h 1157500"/>
              <a:gd name="connsiteX71" fmla="*/ 7176563 w 12192000"/>
              <a:gd name="connsiteY71" fmla="*/ 173244 h 1157500"/>
              <a:gd name="connsiteX72" fmla="*/ 7205529 w 12192000"/>
              <a:gd name="connsiteY72" fmla="*/ 181011 h 1157500"/>
              <a:gd name="connsiteX73" fmla="*/ 7310118 w 12192000"/>
              <a:gd name="connsiteY73" fmla="*/ 162605 h 1157500"/>
              <a:gd name="connsiteX74" fmla="*/ 7673859 w 12192000"/>
              <a:gd name="connsiteY74" fmla="*/ 150336 h 1157500"/>
              <a:gd name="connsiteX75" fmla="*/ 7692748 w 12192000"/>
              <a:gd name="connsiteY75" fmla="*/ 161537 h 1157500"/>
              <a:gd name="connsiteX76" fmla="*/ 7756672 w 12192000"/>
              <a:gd name="connsiteY76" fmla="*/ 157372 h 1157500"/>
              <a:gd name="connsiteX77" fmla="*/ 7974189 w 12192000"/>
              <a:gd name="connsiteY77" fmla="*/ 154819 h 1157500"/>
              <a:gd name="connsiteX78" fmla="*/ 8101969 w 12192000"/>
              <a:gd name="connsiteY78" fmla="*/ 144495 h 1157500"/>
              <a:gd name="connsiteX79" fmla="*/ 8106826 w 12192000"/>
              <a:gd name="connsiteY79" fmla="*/ 139853 h 1157500"/>
              <a:gd name="connsiteX80" fmla="*/ 8162058 w 12192000"/>
              <a:gd name="connsiteY80" fmla="*/ 96704 h 1157500"/>
              <a:gd name="connsiteX81" fmla="*/ 8184568 w 12192000"/>
              <a:gd name="connsiteY81" fmla="*/ 93990 h 1157500"/>
              <a:gd name="connsiteX82" fmla="*/ 8228227 w 12192000"/>
              <a:gd name="connsiteY82" fmla="*/ 105972 h 1157500"/>
              <a:gd name="connsiteX83" fmla="*/ 8237963 w 12192000"/>
              <a:gd name="connsiteY83" fmla="*/ 106996 h 1157500"/>
              <a:gd name="connsiteX84" fmla="*/ 8248358 w 12192000"/>
              <a:gd name="connsiteY84" fmla="*/ 106062 h 1157500"/>
              <a:gd name="connsiteX85" fmla="*/ 8249309 w 12192000"/>
              <a:gd name="connsiteY85" fmla="*/ 106698 h 1157500"/>
              <a:gd name="connsiteX86" fmla="*/ 8249997 w 12192000"/>
              <a:gd name="connsiteY86" fmla="*/ 105915 h 1157500"/>
              <a:gd name="connsiteX87" fmla="*/ 8272162 w 12192000"/>
              <a:gd name="connsiteY87" fmla="*/ 103924 h 1157500"/>
              <a:gd name="connsiteX88" fmla="*/ 8292349 w 12192000"/>
              <a:gd name="connsiteY88" fmla="*/ 97480 h 1157500"/>
              <a:gd name="connsiteX89" fmla="*/ 8307239 w 12192000"/>
              <a:gd name="connsiteY89" fmla="*/ 94591 h 1157500"/>
              <a:gd name="connsiteX90" fmla="*/ 8339282 w 12192000"/>
              <a:gd name="connsiteY90" fmla="*/ 108942 h 1157500"/>
              <a:gd name="connsiteX91" fmla="*/ 8346156 w 12192000"/>
              <a:gd name="connsiteY91" fmla="*/ 111227 h 1157500"/>
              <a:gd name="connsiteX92" fmla="*/ 8346467 w 12192000"/>
              <a:gd name="connsiteY92" fmla="*/ 111024 h 1157500"/>
              <a:gd name="connsiteX93" fmla="*/ 8354069 w 12192000"/>
              <a:gd name="connsiteY93" fmla="*/ 112942 h 1157500"/>
              <a:gd name="connsiteX94" fmla="*/ 8358687 w 12192000"/>
              <a:gd name="connsiteY94" fmla="*/ 115393 h 1157500"/>
              <a:gd name="connsiteX95" fmla="*/ 8433385 w 12192000"/>
              <a:gd name="connsiteY95" fmla="*/ 99669 h 1157500"/>
              <a:gd name="connsiteX96" fmla="*/ 8533779 w 12192000"/>
              <a:gd name="connsiteY96" fmla="*/ 98374 h 1157500"/>
              <a:gd name="connsiteX97" fmla="*/ 8632833 w 12192000"/>
              <a:gd name="connsiteY97" fmla="*/ 100532 h 1157500"/>
              <a:gd name="connsiteX98" fmla="*/ 8668523 w 12192000"/>
              <a:gd name="connsiteY98" fmla="*/ 102979 h 1157500"/>
              <a:gd name="connsiteX99" fmla="*/ 8732893 w 12192000"/>
              <a:gd name="connsiteY99" fmla="*/ 99991 h 1157500"/>
              <a:gd name="connsiteX100" fmla="*/ 8764071 w 12192000"/>
              <a:gd name="connsiteY100" fmla="*/ 94587 h 1157500"/>
              <a:gd name="connsiteX101" fmla="*/ 8767004 w 12192000"/>
              <a:gd name="connsiteY101" fmla="*/ 91519 h 1157500"/>
              <a:gd name="connsiteX102" fmla="*/ 8772553 w 12192000"/>
              <a:gd name="connsiteY102" fmla="*/ 90314 h 1157500"/>
              <a:gd name="connsiteX103" fmla="*/ 8787201 w 12192000"/>
              <a:gd name="connsiteY103" fmla="*/ 92033 h 1157500"/>
              <a:gd name="connsiteX104" fmla="*/ 8792624 w 12192000"/>
              <a:gd name="connsiteY104" fmla="*/ 93503 h 1157500"/>
              <a:gd name="connsiteX105" fmla="*/ 8800741 w 12192000"/>
              <a:gd name="connsiteY105" fmla="*/ 93897 h 1157500"/>
              <a:gd name="connsiteX106" fmla="*/ 8800966 w 12192000"/>
              <a:gd name="connsiteY106" fmla="*/ 93645 h 1157500"/>
              <a:gd name="connsiteX107" fmla="*/ 8808513 w 12192000"/>
              <a:gd name="connsiteY107" fmla="*/ 94530 h 1157500"/>
              <a:gd name="connsiteX108" fmla="*/ 8845110 w 12192000"/>
              <a:gd name="connsiteY108" fmla="*/ 102179 h 1157500"/>
              <a:gd name="connsiteX109" fmla="*/ 8917529 w 12192000"/>
              <a:gd name="connsiteY109" fmla="*/ 76373 h 1157500"/>
              <a:gd name="connsiteX110" fmla="*/ 9026654 w 12192000"/>
              <a:gd name="connsiteY110" fmla="*/ 93420 h 1157500"/>
              <a:gd name="connsiteX111" fmla="*/ 9088505 w 12192000"/>
              <a:gd name="connsiteY111" fmla="*/ 113002 h 1157500"/>
              <a:gd name="connsiteX112" fmla="*/ 9203241 w 12192000"/>
              <a:gd name="connsiteY112" fmla="*/ 111713 h 1157500"/>
              <a:gd name="connsiteX113" fmla="*/ 9415584 w 12192000"/>
              <a:gd name="connsiteY113" fmla="*/ 157156 h 1157500"/>
              <a:gd name="connsiteX114" fmla="*/ 9505102 w 12192000"/>
              <a:gd name="connsiteY114" fmla="*/ 141042 h 1157500"/>
              <a:gd name="connsiteX115" fmla="*/ 9643040 w 12192000"/>
              <a:gd name="connsiteY115" fmla="*/ 158233 h 1157500"/>
              <a:gd name="connsiteX116" fmla="*/ 9762999 w 12192000"/>
              <a:gd name="connsiteY116" fmla="*/ 162623 h 1157500"/>
              <a:gd name="connsiteX117" fmla="*/ 9776183 w 12192000"/>
              <a:gd name="connsiteY117" fmla="*/ 162191 h 1157500"/>
              <a:gd name="connsiteX118" fmla="*/ 9780532 w 12192000"/>
              <a:gd name="connsiteY118" fmla="*/ 155823 h 1157500"/>
              <a:gd name="connsiteX119" fmla="*/ 9910588 w 12192000"/>
              <a:gd name="connsiteY119" fmla="*/ 154327 h 1157500"/>
              <a:gd name="connsiteX120" fmla="*/ 9924173 w 12192000"/>
              <a:gd name="connsiteY120" fmla="*/ 158591 h 1157500"/>
              <a:gd name="connsiteX121" fmla="*/ 10010969 w 12192000"/>
              <a:gd name="connsiteY121" fmla="*/ 155802 h 1157500"/>
              <a:gd name="connsiteX122" fmla="*/ 10070699 w 12192000"/>
              <a:gd name="connsiteY122" fmla="*/ 157854 h 1157500"/>
              <a:gd name="connsiteX123" fmla="*/ 10155104 w 12192000"/>
              <a:gd name="connsiteY123" fmla="*/ 151613 h 1157500"/>
              <a:gd name="connsiteX124" fmla="*/ 10250982 w 12192000"/>
              <a:gd name="connsiteY124" fmla="*/ 128642 h 1157500"/>
              <a:gd name="connsiteX125" fmla="*/ 10343301 w 12192000"/>
              <a:gd name="connsiteY125" fmla="*/ 90884 h 1157500"/>
              <a:gd name="connsiteX126" fmla="*/ 10366625 w 12192000"/>
              <a:gd name="connsiteY126" fmla="*/ 79428 h 1157500"/>
              <a:gd name="connsiteX127" fmla="*/ 10433505 w 12192000"/>
              <a:gd name="connsiteY127" fmla="*/ 65000 h 1157500"/>
              <a:gd name="connsiteX128" fmla="*/ 10547510 w 12192000"/>
              <a:gd name="connsiteY128" fmla="*/ 47246 h 1157500"/>
              <a:gd name="connsiteX129" fmla="*/ 10588150 w 12192000"/>
              <a:gd name="connsiteY129" fmla="*/ 32287 h 1157500"/>
              <a:gd name="connsiteX130" fmla="*/ 10589457 w 12192000"/>
              <a:gd name="connsiteY130" fmla="*/ 25296 h 1157500"/>
              <a:gd name="connsiteX131" fmla="*/ 10699976 w 12192000"/>
              <a:gd name="connsiteY131" fmla="*/ 43345 h 1157500"/>
              <a:gd name="connsiteX132" fmla="*/ 10812237 w 12192000"/>
              <a:gd name="connsiteY132" fmla="*/ 46327 h 1157500"/>
              <a:gd name="connsiteX133" fmla="*/ 10869837 w 12192000"/>
              <a:gd name="connsiteY133" fmla="*/ 65795 h 1157500"/>
              <a:gd name="connsiteX134" fmla="*/ 10881770 w 12192000"/>
              <a:gd name="connsiteY134" fmla="*/ 73672 h 1157500"/>
              <a:gd name="connsiteX135" fmla="*/ 10896899 w 12192000"/>
              <a:gd name="connsiteY135" fmla="*/ 70731 h 1157500"/>
              <a:gd name="connsiteX136" fmla="*/ 10901748 w 12192000"/>
              <a:gd name="connsiteY136" fmla="*/ 66352 h 1157500"/>
              <a:gd name="connsiteX137" fmla="*/ 10947419 w 12192000"/>
              <a:gd name="connsiteY137" fmla="*/ 83316 h 1157500"/>
              <a:gd name="connsiteX138" fmla="*/ 10953034 w 12192000"/>
              <a:gd name="connsiteY138" fmla="*/ 84438 h 1157500"/>
              <a:gd name="connsiteX139" fmla="*/ 10992070 w 12192000"/>
              <a:gd name="connsiteY139" fmla="*/ 88841 h 1157500"/>
              <a:gd name="connsiteX140" fmla="*/ 11112372 w 12192000"/>
              <a:gd name="connsiteY140" fmla="*/ 82247 h 1157500"/>
              <a:gd name="connsiteX141" fmla="*/ 11147719 w 12192000"/>
              <a:gd name="connsiteY141" fmla="*/ 80560 h 1157500"/>
              <a:gd name="connsiteX142" fmla="*/ 11172617 w 12192000"/>
              <a:gd name="connsiteY142" fmla="*/ 76265 h 1157500"/>
              <a:gd name="connsiteX143" fmla="*/ 11240397 w 12192000"/>
              <a:gd name="connsiteY143" fmla="*/ 81830 h 1157500"/>
              <a:gd name="connsiteX144" fmla="*/ 11270034 w 12192000"/>
              <a:gd name="connsiteY144" fmla="*/ 91947 h 1157500"/>
              <a:gd name="connsiteX145" fmla="*/ 11293091 w 12192000"/>
              <a:gd name="connsiteY145" fmla="*/ 92042 h 1157500"/>
              <a:gd name="connsiteX146" fmla="*/ 11310949 w 12192000"/>
              <a:gd name="connsiteY146" fmla="*/ 97842 h 1157500"/>
              <a:gd name="connsiteX147" fmla="*/ 11345279 w 12192000"/>
              <a:gd name="connsiteY147" fmla="*/ 95451 h 1157500"/>
              <a:gd name="connsiteX148" fmla="*/ 11354597 w 12192000"/>
              <a:gd name="connsiteY148" fmla="*/ 97953 h 1157500"/>
              <a:gd name="connsiteX149" fmla="*/ 11367725 w 12192000"/>
              <a:gd name="connsiteY149" fmla="*/ 97999 h 1157500"/>
              <a:gd name="connsiteX150" fmla="*/ 11399832 w 12192000"/>
              <a:gd name="connsiteY150" fmla="*/ 110616 h 1157500"/>
              <a:gd name="connsiteX151" fmla="*/ 11487595 w 12192000"/>
              <a:gd name="connsiteY151" fmla="*/ 152322 h 1157500"/>
              <a:gd name="connsiteX152" fmla="*/ 11590850 w 12192000"/>
              <a:gd name="connsiteY152" fmla="*/ 238552 h 1157500"/>
              <a:gd name="connsiteX153" fmla="*/ 11736204 w 12192000"/>
              <a:gd name="connsiteY153" fmla="*/ 277509 h 1157500"/>
              <a:gd name="connsiteX154" fmla="*/ 11760331 w 12192000"/>
              <a:gd name="connsiteY154" fmla="*/ 291936 h 1157500"/>
              <a:gd name="connsiteX155" fmla="*/ 11819139 w 12192000"/>
              <a:gd name="connsiteY155" fmla="*/ 304143 h 1157500"/>
              <a:gd name="connsiteX156" fmla="*/ 11821967 w 12192000"/>
              <a:gd name="connsiteY156" fmla="*/ 305790 h 1157500"/>
              <a:gd name="connsiteX157" fmla="*/ 11847125 w 12192000"/>
              <a:gd name="connsiteY157" fmla="*/ 297401 h 1157500"/>
              <a:gd name="connsiteX158" fmla="*/ 11980134 w 12192000"/>
              <a:gd name="connsiteY158" fmla="*/ 321911 h 1157500"/>
              <a:gd name="connsiteX159" fmla="*/ 12174576 w 12192000"/>
              <a:gd name="connsiteY159" fmla="*/ 376108 h 1157500"/>
              <a:gd name="connsiteX160" fmla="*/ 12192000 w 12192000"/>
              <a:gd name="connsiteY160" fmla="*/ 379233 h 1157500"/>
              <a:gd name="connsiteX161" fmla="*/ 12192000 w 12192000"/>
              <a:gd name="connsiteY161" fmla="*/ 1157500 h 1157500"/>
              <a:gd name="connsiteX162" fmla="*/ 0 w 12192000"/>
              <a:gd name="connsiteY162" fmla="*/ 1157500 h 1157500"/>
              <a:gd name="connsiteX163" fmla="*/ 0 w 12192000"/>
              <a:gd name="connsiteY163" fmla="*/ 483545 h 1157500"/>
              <a:gd name="connsiteX164" fmla="*/ 5331 w 12192000"/>
              <a:gd name="connsiteY164" fmla="*/ 482797 h 1157500"/>
              <a:gd name="connsiteX165" fmla="*/ 39902 w 12192000"/>
              <a:gd name="connsiteY165" fmla="*/ 472284 h 1157500"/>
              <a:gd name="connsiteX166" fmla="*/ 117880 w 12192000"/>
              <a:gd name="connsiteY166" fmla="*/ 420956 h 1157500"/>
              <a:gd name="connsiteX167" fmla="*/ 238140 w 12192000"/>
              <a:gd name="connsiteY167" fmla="*/ 379297 h 1157500"/>
              <a:gd name="connsiteX168" fmla="*/ 249589 w 12192000"/>
              <a:gd name="connsiteY168" fmla="*/ 379517 h 1157500"/>
              <a:gd name="connsiteX169" fmla="*/ 296963 w 12192000"/>
              <a:gd name="connsiteY169" fmla="*/ 356102 h 1157500"/>
              <a:gd name="connsiteX170" fmla="*/ 339235 w 12192000"/>
              <a:gd name="connsiteY170" fmla="*/ 324425 h 1157500"/>
              <a:gd name="connsiteX171" fmla="*/ 447152 w 12192000"/>
              <a:gd name="connsiteY171" fmla="*/ 327423 h 1157500"/>
              <a:gd name="connsiteX172" fmla="*/ 475247 w 12192000"/>
              <a:gd name="connsiteY172" fmla="*/ 336714 h 1157500"/>
              <a:gd name="connsiteX173" fmla="*/ 477967 w 12192000"/>
              <a:gd name="connsiteY173" fmla="*/ 337960 h 1157500"/>
              <a:gd name="connsiteX174" fmla="*/ 703732 w 12192000"/>
              <a:gd name="connsiteY174" fmla="*/ 316599 h 1157500"/>
              <a:gd name="connsiteX175" fmla="*/ 853391 w 12192000"/>
              <a:gd name="connsiteY175" fmla="*/ 303591 h 1157500"/>
              <a:gd name="connsiteX176" fmla="*/ 925332 w 12192000"/>
              <a:gd name="connsiteY176" fmla="*/ 298686 h 1157500"/>
              <a:gd name="connsiteX177" fmla="*/ 941286 w 12192000"/>
              <a:gd name="connsiteY177" fmla="*/ 288932 h 1157500"/>
              <a:gd name="connsiteX178" fmla="*/ 950845 w 12192000"/>
              <a:gd name="connsiteY178" fmla="*/ 286595 h 1157500"/>
              <a:gd name="connsiteX179" fmla="*/ 953292 w 12192000"/>
              <a:gd name="connsiteY179" fmla="*/ 280892 h 1157500"/>
              <a:gd name="connsiteX180" fmla="*/ 967499 w 12192000"/>
              <a:gd name="connsiteY180" fmla="*/ 273760 h 1157500"/>
              <a:gd name="connsiteX181" fmla="*/ 1069267 w 12192000"/>
              <a:gd name="connsiteY181" fmla="*/ 262766 h 1157500"/>
              <a:gd name="connsiteX182" fmla="*/ 1138407 w 12192000"/>
              <a:gd name="connsiteY182" fmla="*/ 246567 h 1157500"/>
              <a:gd name="connsiteX183" fmla="*/ 1164931 w 12192000"/>
              <a:gd name="connsiteY183" fmla="*/ 238622 h 1157500"/>
              <a:gd name="connsiteX184" fmla="*/ 1211622 w 12192000"/>
              <a:gd name="connsiteY184" fmla="*/ 220676 h 1157500"/>
              <a:gd name="connsiteX185" fmla="*/ 1274567 w 12192000"/>
              <a:gd name="connsiteY185" fmla="*/ 203380 h 1157500"/>
              <a:gd name="connsiteX186" fmla="*/ 1325029 w 12192000"/>
              <a:gd name="connsiteY186" fmla="*/ 207937 h 1157500"/>
              <a:gd name="connsiteX187" fmla="*/ 1356805 w 12192000"/>
              <a:gd name="connsiteY187" fmla="*/ 203622 h 1157500"/>
              <a:gd name="connsiteX188" fmla="*/ 1468752 w 12192000"/>
              <a:gd name="connsiteY188" fmla="*/ 214604 h 1157500"/>
              <a:gd name="connsiteX189" fmla="*/ 1650750 w 12192000"/>
              <a:gd name="connsiteY189" fmla="*/ 165090 h 1157500"/>
              <a:gd name="connsiteX190" fmla="*/ 1655056 w 12192000"/>
              <a:gd name="connsiteY190" fmla="*/ 172106 h 1157500"/>
              <a:gd name="connsiteX191" fmla="*/ 1683220 w 12192000"/>
              <a:gd name="connsiteY191" fmla="*/ 169652 h 1157500"/>
              <a:gd name="connsiteX192" fmla="*/ 1685599 w 12192000"/>
              <a:gd name="connsiteY192" fmla="*/ 165388 h 1157500"/>
              <a:gd name="connsiteX193" fmla="*/ 1735783 w 12192000"/>
              <a:gd name="connsiteY193" fmla="*/ 177400 h 1157500"/>
              <a:gd name="connsiteX194" fmla="*/ 1797102 w 12192000"/>
              <a:gd name="connsiteY194" fmla="*/ 182289 h 1157500"/>
              <a:gd name="connsiteX195" fmla="*/ 1845638 w 12192000"/>
              <a:gd name="connsiteY195" fmla="*/ 163774 h 1157500"/>
              <a:gd name="connsiteX196" fmla="*/ 1848980 w 12192000"/>
              <a:gd name="connsiteY196" fmla="*/ 167516 h 1157500"/>
              <a:gd name="connsiteX197" fmla="*/ 1880587 w 12192000"/>
              <a:gd name="connsiteY197" fmla="*/ 165506 h 1157500"/>
              <a:gd name="connsiteX198" fmla="*/ 1995803 w 12192000"/>
              <a:gd name="connsiteY198" fmla="*/ 131847 h 1157500"/>
              <a:gd name="connsiteX199" fmla="*/ 2057448 w 12192000"/>
              <a:gd name="connsiteY199" fmla="*/ 128650 h 1157500"/>
              <a:gd name="connsiteX200" fmla="*/ 2119088 w 12192000"/>
              <a:gd name="connsiteY200" fmla="*/ 113508 h 1157500"/>
              <a:gd name="connsiteX201" fmla="*/ 2138831 w 12192000"/>
              <a:gd name="connsiteY201" fmla="*/ 116194 h 1157500"/>
              <a:gd name="connsiteX202" fmla="*/ 2214259 w 12192000"/>
              <a:gd name="connsiteY202" fmla="*/ 110542 h 1157500"/>
              <a:gd name="connsiteX203" fmla="*/ 2264911 w 12192000"/>
              <a:gd name="connsiteY203" fmla="*/ 101639 h 1157500"/>
              <a:gd name="connsiteX204" fmla="*/ 2454058 w 12192000"/>
              <a:gd name="connsiteY204" fmla="*/ 67266 h 1157500"/>
              <a:gd name="connsiteX205" fmla="*/ 2534188 w 12192000"/>
              <a:gd name="connsiteY205" fmla="*/ 63730 h 1157500"/>
              <a:gd name="connsiteX206" fmla="*/ 2616912 w 12192000"/>
              <a:gd name="connsiteY206" fmla="*/ 44757 h 1157500"/>
              <a:gd name="connsiteX207" fmla="*/ 2698592 w 12192000"/>
              <a:gd name="connsiteY207" fmla="*/ 35873 h 1157500"/>
              <a:gd name="connsiteX208" fmla="*/ 2891953 w 12192000"/>
              <a:gd name="connsiteY20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58714 w 12192000"/>
              <a:gd name="connsiteY68" fmla="*/ 175992 h 1157500"/>
              <a:gd name="connsiteX69" fmla="*/ 7060499 w 12192000"/>
              <a:gd name="connsiteY69" fmla="*/ 176063 h 1157500"/>
              <a:gd name="connsiteX70" fmla="*/ 7176563 w 12192000"/>
              <a:gd name="connsiteY70" fmla="*/ 173244 h 1157500"/>
              <a:gd name="connsiteX71" fmla="*/ 7205529 w 12192000"/>
              <a:gd name="connsiteY71" fmla="*/ 181011 h 1157500"/>
              <a:gd name="connsiteX72" fmla="*/ 7310118 w 12192000"/>
              <a:gd name="connsiteY72" fmla="*/ 162605 h 1157500"/>
              <a:gd name="connsiteX73" fmla="*/ 7673859 w 12192000"/>
              <a:gd name="connsiteY73" fmla="*/ 150336 h 1157500"/>
              <a:gd name="connsiteX74" fmla="*/ 7692748 w 12192000"/>
              <a:gd name="connsiteY74" fmla="*/ 161537 h 1157500"/>
              <a:gd name="connsiteX75" fmla="*/ 7756672 w 12192000"/>
              <a:gd name="connsiteY75" fmla="*/ 157372 h 1157500"/>
              <a:gd name="connsiteX76" fmla="*/ 7974189 w 12192000"/>
              <a:gd name="connsiteY76" fmla="*/ 154819 h 1157500"/>
              <a:gd name="connsiteX77" fmla="*/ 8101969 w 12192000"/>
              <a:gd name="connsiteY77" fmla="*/ 144495 h 1157500"/>
              <a:gd name="connsiteX78" fmla="*/ 8106826 w 12192000"/>
              <a:gd name="connsiteY78" fmla="*/ 139853 h 1157500"/>
              <a:gd name="connsiteX79" fmla="*/ 8162058 w 12192000"/>
              <a:gd name="connsiteY79" fmla="*/ 96704 h 1157500"/>
              <a:gd name="connsiteX80" fmla="*/ 8184568 w 12192000"/>
              <a:gd name="connsiteY80" fmla="*/ 93990 h 1157500"/>
              <a:gd name="connsiteX81" fmla="*/ 8228227 w 12192000"/>
              <a:gd name="connsiteY81" fmla="*/ 105972 h 1157500"/>
              <a:gd name="connsiteX82" fmla="*/ 8237963 w 12192000"/>
              <a:gd name="connsiteY82" fmla="*/ 106996 h 1157500"/>
              <a:gd name="connsiteX83" fmla="*/ 8248358 w 12192000"/>
              <a:gd name="connsiteY83" fmla="*/ 106062 h 1157500"/>
              <a:gd name="connsiteX84" fmla="*/ 8249309 w 12192000"/>
              <a:gd name="connsiteY84" fmla="*/ 106698 h 1157500"/>
              <a:gd name="connsiteX85" fmla="*/ 8249997 w 12192000"/>
              <a:gd name="connsiteY85" fmla="*/ 105915 h 1157500"/>
              <a:gd name="connsiteX86" fmla="*/ 8272162 w 12192000"/>
              <a:gd name="connsiteY86" fmla="*/ 103924 h 1157500"/>
              <a:gd name="connsiteX87" fmla="*/ 8292349 w 12192000"/>
              <a:gd name="connsiteY87" fmla="*/ 97480 h 1157500"/>
              <a:gd name="connsiteX88" fmla="*/ 8307239 w 12192000"/>
              <a:gd name="connsiteY88" fmla="*/ 94591 h 1157500"/>
              <a:gd name="connsiteX89" fmla="*/ 8339282 w 12192000"/>
              <a:gd name="connsiteY89" fmla="*/ 108942 h 1157500"/>
              <a:gd name="connsiteX90" fmla="*/ 8346156 w 12192000"/>
              <a:gd name="connsiteY90" fmla="*/ 111227 h 1157500"/>
              <a:gd name="connsiteX91" fmla="*/ 8346467 w 12192000"/>
              <a:gd name="connsiteY91" fmla="*/ 111024 h 1157500"/>
              <a:gd name="connsiteX92" fmla="*/ 8354069 w 12192000"/>
              <a:gd name="connsiteY92" fmla="*/ 112942 h 1157500"/>
              <a:gd name="connsiteX93" fmla="*/ 8358687 w 12192000"/>
              <a:gd name="connsiteY93" fmla="*/ 115393 h 1157500"/>
              <a:gd name="connsiteX94" fmla="*/ 8433385 w 12192000"/>
              <a:gd name="connsiteY94" fmla="*/ 99669 h 1157500"/>
              <a:gd name="connsiteX95" fmla="*/ 8533779 w 12192000"/>
              <a:gd name="connsiteY95" fmla="*/ 98374 h 1157500"/>
              <a:gd name="connsiteX96" fmla="*/ 8632833 w 12192000"/>
              <a:gd name="connsiteY96" fmla="*/ 100532 h 1157500"/>
              <a:gd name="connsiteX97" fmla="*/ 8668523 w 12192000"/>
              <a:gd name="connsiteY97" fmla="*/ 102979 h 1157500"/>
              <a:gd name="connsiteX98" fmla="*/ 8732893 w 12192000"/>
              <a:gd name="connsiteY98" fmla="*/ 99991 h 1157500"/>
              <a:gd name="connsiteX99" fmla="*/ 8764071 w 12192000"/>
              <a:gd name="connsiteY99" fmla="*/ 94587 h 1157500"/>
              <a:gd name="connsiteX100" fmla="*/ 8767004 w 12192000"/>
              <a:gd name="connsiteY100" fmla="*/ 91519 h 1157500"/>
              <a:gd name="connsiteX101" fmla="*/ 8772553 w 12192000"/>
              <a:gd name="connsiteY101" fmla="*/ 90314 h 1157500"/>
              <a:gd name="connsiteX102" fmla="*/ 8787201 w 12192000"/>
              <a:gd name="connsiteY102" fmla="*/ 92033 h 1157500"/>
              <a:gd name="connsiteX103" fmla="*/ 8792624 w 12192000"/>
              <a:gd name="connsiteY103" fmla="*/ 93503 h 1157500"/>
              <a:gd name="connsiteX104" fmla="*/ 8800741 w 12192000"/>
              <a:gd name="connsiteY104" fmla="*/ 93897 h 1157500"/>
              <a:gd name="connsiteX105" fmla="*/ 8800966 w 12192000"/>
              <a:gd name="connsiteY105" fmla="*/ 93645 h 1157500"/>
              <a:gd name="connsiteX106" fmla="*/ 8808513 w 12192000"/>
              <a:gd name="connsiteY106" fmla="*/ 94530 h 1157500"/>
              <a:gd name="connsiteX107" fmla="*/ 8845110 w 12192000"/>
              <a:gd name="connsiteY107" fmla="*/ 102179 h 1157500"/>
              <a:gd name="connsiteX108" fmla="*/ 8917529 w 12192000"/>
              <a:gd name="connsiteY108" fmla="*/ 76373 h 1157500"/>
              <a:gd name="connsiteX109" fmla="*/ 9026654 w 12192000"/>
              <a:gd name="connsiteY109" fmla="*/ 93420 h 1157500"/>
              <a:gd name="connsiteX110" fmla="*/ 9088505 w 12192000"/>
              <a:gd name="connsiteY110" fmla="*/ 113002 h 1157500"/>
              <a:gd name="connsiteX111" fmla="*/ 9203241 w 12192000"/>
              <a:gd name="connsiteY111" fmla="*/ 111713 h 1157500"/>
              <a:gd name="connsiteX112" fmla="*/ 9415584 w 12192000"/>
              <a:gd name="connsiteY112" fmla="*/ 157156 h 1157500"/>
              <a:gd name="connsiteX113" fmla="*/ 9505102 w 12192000"/>
              <a:gd name="connsiteY113" fmla="*/ 141042 h 1157500"/>
              <a:gd name="connsiteX114" fmla="*/ 9643040 w 12192000"/>
              <a:gd name="connsiteY114" fmla="*/ 158233 h 1157500"/>
              <a:gd name="connsiteX115" fmla="*/ 9762999 w 12192000"/>
              <a:gd name="connsiteY115" fmla="*/ 162623 h 1157500"/>
              <a:gd name="connsiteX116" fmla="*/ 9776183 w 12192000"/>
              <a:gd name="connsiteY116" fmla="*/ 162191 h 1157500"/>
              <a:gd name="connsiteX117" fmla="*/ 9780532 w 12192000"/>
              <a:gd name="connsiteY117" fmla="*/ 155823 h 1157500"/>
              <a:gd name="connsiteX118" fmla="*/ 9910588 w 12192000"/>
              <a:gd name="connsiteY118" fmla="*/ 154327 h 1157500"/>
              <a:gd name="connsiteX119" fmla="*/ 9924173 w 12192000"/>
              <a:gd name="connsiteY119" fmla="*/ 158591 h 1157500"/>
              <a:gd name="connsiteX120" fmla="*/ 10010969 w 12192000"/>
              <a:gd name="connsiteY120" fmla="*/ 155802 h 1157500"/>
              <a:gd name="connsiteX121" fmla="*/ 10070699 w 12192000"/>
              <a:gd name="connsiteY121" fmla="*/ 157854 h 1157500"/>
              <a:gd name="connsiteX122" fmla="*/ 10155104 w 12192000"/>
              <a:gd name="connsiteY122" fmla="*/ 151613 h 1157500"/>
              <a:gd name="connsiteX123" fmla="*/ 10250982 w 12192000"/>
              <a:gd name="connsiteY123" fmla="*/ 128642 h 1157500"/>
              <a:gd name="connsiteX124" fmla="*/ 10343301 w 12192000"/>
              <a:gd name="connsiteY124" fmla="*/ 90884 h 1157500"/>
              <a:gd name="connsiteX125" fmla="*/ 10366625 w 12192000"/>
              <a:gd name="connsiteY125" fmla="*/ 79428 h 1157500"/>
              <a:gd name="connsiteX126" fmla="*/ 10433505 w 12192000"/>
              <a:gd name="connsiteY126" fmla="*/ 65000 h 1157500"/>
              <a:gd name="connsiteX127" fmla="*/ 10547510 w 12192000"/>
              <a:gd name="connsiteY127" fmla="*/ 47246 h 1157500"/>
              <a:gd name="connsiteX128" fmla="*/ 10588150 w 12192000"/>
              <a:gd name="connsiteY128" fmla="*/ 32287 h 1157500"/>
              <a:gd name="connsiteX129" fmla="*/ 10589457 w 12192000"/>
              <a:gd name="connsiteY129" fmla="*/ 25296 h 1157500"/>
              <a:gd name="connsiteX130" fmla="*/ 10699976 w 12192000"/>
              <a:gd name="connsiteY130" fmla="*/ 43345 h 1157500"/>
              <a:gd name="connsiteX131" fmla="*/ 10812237 w 12192000"/>
              <a:gd name="connsiteY131" fmla="*/ 46327 h 1157500"/>
              <a:gd name="connsiteX132" fmla="*/ 10869837 w 12192000"/>
              <a:gd name="connsiteY132" fmla="*/ 65795 h 1157500"/>
              <a:gd name="connsiteX133" fmla="*/ 10881770 w 12192000"/>
              <a:gd name="connsiteY133" fmla="*/ 73672 h 1157500"/>
              <a:gd name="connsiteX134" fmla="*/ 10896899 w 12192000"/>
              <a:gd name="connsiteY134" fmla="*/ 70731 h 1157500"/>
              <a:gd name="connsiteX135" fmla="*/ 10901748 w 12192000"/>
              <a:gd name="connsiteY135" fmla="*/ 66352 h 1157500"/>
              <a:gd name="connsiteX136" fmla="*/ 10947419 w 12192000"/>
              <a:gd name="connsiteY136" fmla="*/ 83316 h 1157500"/>
              <a:gd name="connsiteX137" fmla="*/ 10953034 w 12192000"/>
              <a:gd name="connsiteY137" fmla="*/ 84438 h 1157500"/>
              <a:gd name="connsiteX138" fmla="*/ 10992070 w 12192000"/>
              <a:gd name="connsiteY138" fmla="*/ 88841 h 1157500"/>
              <a:gd name="connsiteX139" fmla="*/ 11112372 w 12192000"/>
              <a:gd name="connsiteY139" fmla="*/ 82247 h 1157500"/>
              <a:gd name="connsiteX140" fmla="*/ 11147719 w 12192000"/>
              <a:gd name="connsiteY140" fmla="*/ 80560 h 1157500"/>
              <a:gd name="connsiteX141" fmla="*/ 11172617 w 12192000"/>
              <a:gd name="connsiteY141" fmla="*/ 76265 h 1157500"/>
              <a:gd name="connsiteX142" fmla="*/ 11240397 w 12192000"/>
              <a:gd name="connsiteY142" fmla="*/ 81830 h 1157500"/>
              <a:gd name="connsiteX143" fmla="*/ 11270034 w 12192000"/>
              <a:gd name="connsiteY143" fmla="*/ 91947 h 1157500"/>
              <a:gd name="connsiteX144" fmla="*/ 11293091 w 12192000"/>
              <a:gd name="connsiteY144" fmla="*/ 92042 h 1157500"/>
              <a:gd name="connsiteX145" fmla="*/ 11310949 w 12192000"/>
              <a:gd name="connsiteY145" fmla="*/ 97842 h 1157500"/>
              <a:gd name="connsiteX146" fmla="*/ 11345279 w 12192000"/>
              <a:gd name="connsiteY146" fmla="*/ 95451 h 1157500"/>
              <a:gd name="connsiteX147" fmla="*/ 11354597 w 12192000"/>
              <a:gd name="connsiteY147" fmla="*/ 97953 h 1157500"/>
              <a:gd name="connsiteX148" fmla="*/ 11367725 w 12192000"/>
              <a:gd name="connsiteY148" fmla="*/ 97999 h 1157500"/>
              <a:gd name="connsiteX149" fmla="*/ 11399832 w 12192000"/>
              <a:gd name="connsiteY149" fmla="*/ 110616 h 1157500"/>
              <a:gd name="connsiteX150" fmla="*/ 11487595 w 12192000"/>
              <a:gd name="connsiteY150" fmla="*/ 152322 h 1157500"/>
              <a:gd name="connsiteX151" fmla="*/ 11590850 w 12192000"/>
              <a:gd name="connsiteY151" fmla="*/ 238552 h 1157500"/>
              <a:gd name="connsiteX152" fmla="*/ 11736204 w 12192000"/>
              <a:gd name="connsiteY152" fmla="*/ 277509 h 1157500"/>
              <a:gd name="connsiteX153" fmla="*/ 11760331 w 12192000"/>
              <a:gd name="connsiteY153" fmla="*/ 291936 h 1157500"/>
              <a:gd name="connsiteX154" fmla="*/ 11819139 w 12192000"/>
              <a:gd name="connsiteY154" fmla="*/ 304143 h 1157500"/>
              <a:gd name="connsiteX155" fmla="*/ 11821967 w 12192000"/>
              <a:gd name="connsiteY155" fmla="*/ 305790 h 1157500"/>
              <a:gd name="connsiteX156" fmla="*/ 11847125 w 12192000"/>
              <a:gd name="connsiteY156" fmla="*/ 297401 h 1157500"/>
              <a:gd name="connsiteX157" fmla="*/ 11980134 w 12192000"/>
              <a:gd name="connsiteY157" fmla="*/ 321911 h 1157500"/>
              <a:gd name="connsiteX158" fmla="*/ 12174576 w 12192000"/>
              <a:gd name="connsiteY158" fmla="*/ 376108 h 1157500"/>
              <a:gd name="connsiteX159" fmla="*/ 12192000 w 12192000"/>
              <a:gd name="connsiteY159" fmla="*/ 379233 h 1157500"/>
              <a:gd name="connsiteX160" fmla="*/ 12192000 w 12192000"/>
              <a:gd name="connsiteY160" fmla="*/ 1157500 h 1157500"/>
              <a:gd name="connsiteX161" fmla="*/ 0 w 12192000"/>
              <a:gd name="connsiteY161" fmla="*/ 1157500 h 1157500"/>
              <a:gd name="connsiteX162" fmla="*/ 0 w 12192000"/>
              <a:gd name="connsiteY162" fmla="*/ 483545 h 1157500"/>
              <a:gd name="connsiteX163" fmla="*/ 5331 w 12192000"/>
              <a:gd name="connsiteY163" fmla="*/ 482797 h 1157500"/>
              <a:gd name="connsiteX164" fmla="*/ 39902 w 12192000"/>
              <a:gd name="connsiteY164" fmla="*/ 472284 h 1157500"/>
              <a:gd name="connsiteX165" fmla="*/ 117880 w 12192000"/>
              <a:gd name="connsiteY165" fmla="*/ 420956 h 1157500"/>
              <a:gd name="connsiteX166" fmla="*/ 238140 w 12192000"/>
              <a:gd name="connsiteY166" fmla="*/ 379297 h 1157500"/>
              <a:gd name="connsiteX167" fmla="*/ 249589 w 12192000"/>
              <a:gd name="connsiteY167" fmla="*/ 379517 h 1157500"/>
              <a:gd name="connsiteX168" fmla="*/ 296963 w 12192000"/>
              <a:gd name="connsiteY168" fmla="*/ 356102 h 1157500"/>
              <a:gd name="connsiteX169" fmla="*/ 339235 w 12192000"/>
              <a:gd name="connsiteY169" fmla="*/ 324425 h 1157500"/>
              <a:gd name="connsiteX170" fmla="*/ 447152 w 12192000"/>
              <a:gd name="connsiteY170" fmla="*/ 327423 h 1157500"/>
              <a:gd name="connsiteX171" fmla="*/ 475247 w 12192000"/>
              <a:gd name="connsiteY171" fmla="*/ 336714 h 1157500"/>
              <a:gd name="connsiteX172" fmla="*/ 477967 w 12192000"/>
              <a:gd name="connsiteY172" fmla="*/ 337960 h 1157500"/>
              <a:gd name="connsiteX173" fmla="*/ 703732 w 12192000"/>
              <a:gd name="connsiteY173" fmla="*/ 316599 h 1157500"/>
              <a:gd name="connsiteX174" fmla="*/ 853391 w 12192000"/>
              <a:gd name="connsiteY174" fmla="*/ 303591 h 1157500"/>
              <a:gd name="connsiteX175" fmla="*/ 925332 w 12192000"/>
              <a:gd name="connsiteY175" fmla="*/ 298686 h 1157500"/>
              <a:gd name="connsiteX176" fmla="*/ 941286 w 12192000"/>
              <a:gd name="connsiteY176" fmla="*/ 288932 h 1157500"/>
              <a:gd name="connsiteX177" fmla="*/ 950845 w 12192000"/>
              <a:gd name="connsiteY177" fmla="*/ 286595 h 1157500"/>
              <a:gd name="connsiteX178" fmla="*/ 953292 w 12192000"/>
              <a:gd name="connsiteY178" fmla="*/ 280892 h 1157500"/>
              <a:gd name="connsiteX179" fmla="*/ 967499 w 12192000"/>
              <a:gd name="connsiteY179" fmla="*/ 273760 h 1157500"/>
              <a:gd name="connsiteX180" fmla="*/ 1069267 w 12192000"/>
              <a:gd name="connsiteY180" fmla="*/ 262766 h 1157500"/>
              <a:gd name="connsiteX181" fmla="*/ 1138407 w 12192000"/>
              <a:gd name="connsiteY181" fmla="*/ 246567 h 1157500"/>
              <a:gd name="connsiteX182" fmla="*/ 1164931 w 12192000"/>
              <a:gd name="connsiteY182" fmla="*/ 238622 h 1157500"/>
              <a:gd name="connsiteX183" fmla="*/ 1211622 w 12192000"/>
              <a:gd name="connsiteY183" fmla="*/ 220676 h 1157500"/>
              <a:gd name="connsiteX184" fmla="*/ 1274567 w 12192000"/>
              <a:gd name="connsiteY184" fmla="*/ 203380 h 1157500"/>
              <a:gd name="connsiteX185" fmla="*/ 1325029 w 12192000"/>
              <a:gd name="connsiteY185" fmla="*/ 207937 h 1157500"/>
              <a:gd name="connsiteX186" fmla="*/ 1356805 w 12192000"/>
              <a:gd name="connsiteY186" fmla="*/ 203622 h 1157500"/>
              <a:gd name="connsiteX187" fmla="*/ 1468752 w 12192000"/>
              <a:gd name="connsiteY187" fmla="*/ 214604 h 1157500"/>
              <a:gd name="connsiteX188" fmla="*/ 1650750 w 12192000"/>
              <a:gd name="connsiteY188" fmla="*/ 165090 h 1157500"/>
              <a:gd name="connsiteX189" fmla="*/ 1655056 w 12192000"/>
              <a:gd name="connsiteY189" fmla="*/ 172106 h 1157500"/>
              <a:gd name="connsiteX190" fmla="*/ 1683220 w 12192000"/>
              <a:gd name="connsiteY190" fmla="*/ 169652 h 1157500"/>
              <a:gd name="connsiteX191" fmla="*/ 1685599 w 12192000"/>
              <a:gd name="connsiteY191" fmla="*/ 165388 h 1157500"/>
              <a:gd name="connsiteX192" fmla="*/ 1735783 w 12192000"/>
              <a:gd name="connsiteY192" fmla="*/ 177400 h 1157500"/>
              <a:gd name="connsiteX193" fmla="*/ 1797102 w 12192000"/>
              <a:gd name="connsiteY193" fmla="*/ 182289 h 1157500"/>
              <a:gd name="connsiteX194" fmla="*/ 1845638 w 12192000"/>
              <a:gd name="connsiteY194" fmla="*/ 163774 h 1157500"/>
              <a:gd name="connsiteX195" fmla="*/ 1848980 w 12192000"/>
              <a:gd name="connsiteY195" fmla="*/ 167516 h 1157500"/>
              <a:gd name="connsiteX196" fmla="*/ 1880587 w 12192000"/>
              <a:gd name="connsiteY196" fmla="*/ 165506 h 1157500"/>
              <a:gd name="connsiteX197" fmla="*/ 1995803 w 12192000"/>
              <a:gd name="connsiteY197" fmla="*/ 131847 h 1157500"/>
              <a:gd name="connsiteX198" fmla="*/ 2057448 w 12192000"/>
              <a:gd name="connsiteY198" fmla="*/ 128650 h 1157500"/>
              <a:gd name="connsiteX199" fmla="*/ 2119088 w 12192000"/>
              <a:gd name="connsiteY199" fmla="*/ 113508 h 1157500"/>
              <a:gd name="connsiteX200" fmla="*/ 2138831 w 12192000"/>
              <a:gd name="connsiteY200" fmla="*/ 116194 h 1157500"/>
              <a:gd name="connsiteX201" fmla="*/ 2214259 w 12192000"/>
              <a:gd name="connsiteY201" fmla="*/ 110542 h 1157500"/>
              <a:gd name="connsiteX202" fmla="*/ 2264911 w 12192000"/>
              <a:gd name="connsiteY202" fmla="*/ 101639 h 1157500"/>
              <a:gd name="connsiteX203" fmla="*/ 2454058 w 12192000"/>
              <a:gd name="connsiteY203" fmla="*/ 67266 h 1157500"/>
              <a:gd name="connsiteX204" fmla="*/ 2534188 w 12192000"/>
              <a:gd name="connsiteY204" fmla="*/ 63730 h 1157500"/>
              <a:gd name="connsiteX205" fmla="*/ 2616912 w 12192000"/>
              <a:gd name="connsiteY205" fmla="*/ 44757 h 1157500"/>
              <a:gd name="connsiteX206" fmla="*/ 2698592 w 12192000"/>
              <a:gd name="connsiteY206" fmla="*/ 35873 h 1157500"/>
              <a:gd name="connsiteX207" fmla="*/ 2891953 w 12192000"/>
              <a:gd name="connsiteY20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78958 w 12192000"/>
              <a:gd name="connsiteY62" fmla="*/ 180824 h 1157500"/>
              <a:gd name="connsiteX63" fmla="*/ 6894439 w 12192000"/>
              <a:gd name="connsiteY63" fmla="*/ 177642 h 1157500"/>
              <a:gd name="connsiteX64" fmla="*/ 6963220 w 12192000"/>
              <a:gd name="connsiteY64" fmla="*/ 167304 h 1157500"/>
              <a:gd name="connsiteX65" fmla="*/ 6976706 w 12192000"/>
              <a:gd name="connsiteY65" fmla="*/ 170894 h 1157500"/>
              <a:gd name="connsiteX66" fmla="*/ 6987064 w 12192000"/>
              <a:gd name="connsiteY66" fmla="*/ 160402 h 1157500"/>
              <a:gd name="connsiteX67" fmla="*/ 7058714 w 12192000"/>
              <a:gd name="connsiteY67" fmla="*/ 175992 h 1157500"/>
              <a:gd name="connsiteX68" fmla="*/ 7060499 w 12192000"/>
              <a:gd name="connsiteY68" fmla="*/ 176063 h 1157500"/>
              <a:gd name="connsiteX69" fmla="*/ 7176563 w 12192000"/>
              <a:gd name="connsiteY69" fmla="*/ 173244 h 1157500"/>
              <a:gd name="connsiteX70" fmla="*/ 7205529 w 12192000"/>
              <a:gd name="connsiteY70" fmla="*/ 181011 h 1157500"/>
              <a:gd name="connsiteX71" fmla="*/ 7310118 w 12192000"/>
              <a:gd name="connsiteY71" fmla="*/ 162605 h 1157500"/>
              <a:gd name="connsiteX72" fmla="*/ 7673859 w 12192000"/>
              <a:gd name="connsiteY72" fmla="*/ 150336 h 1157500"/>
              <a:gd name="connsiteX73" fmla="*/ 7692748 w 12192000"/>
              <a:gd name="connsiteY73" fmla="*/ 161537 h 1157500"/>
              <a:gd name="connsiteX74" fmla="*/ 7756672 w 12192000"/>
              <a:gd name="connsiteY74" fmla="*/ 157372 h 1157500"/>
              <a:gd name="connsiteX75" fmla="*/ 7974189 w 12192000"/>
              <a:gd name="connsiteY75" fmla="*/ 154819 h 1157500"/>
              <a:gd name="connsiteX76" fmla="*/ 8101969 w 12192000"/>
              <a:gd name="connsiteY76" fmla="*/ 144495 h 1157500"/>
              <a:gd name="connsiteX77" fmla="*/ 8106826 w 12192000"/>
              <a:gd name="connsiteY77" fmla="*/ 139853 h 1157500"/>
              <a:gd name="connsiteX78" fmla="*/ 8162058 w 12192000"/>
              <a:gd name="connsiteY78" fmla="*/ 96704 h 1157500"/>
              <a:gd name="connsiteX79" fmla="*/ 8184568 w 12192000"/>
              <a:gd name="connsiteY79" fmla="*/ 93990 h 1157500"/>
              <a:gd name="connsiteX80" fmla="*/ 8228227 w 12192000"/>
              <a:gd name="connsiteY80" fmla="*/ 105972 h 1157500"/>
              <a:gd name="connsiteX81" fmla="*/ 8237963 w 12192000"/>
              <a:gd name="connsiteY81" fmla="*/ 106996 h 1157500"/>
              <a:gd name="connsiteX82" fmla="*/ 8248358 w 12192000"/>
              <a:gd name="connsiteY82" fmla="*/ 106062 h 1157500"/>
              <a:gd name="connsiteX83" fmla="*/ 8249309 w 12192000"/>
              <a:gd name="connsiteY83" fmla="*/ 106698 h 1157500"/>
              <a:gd name="connsiteX84" fmla="*/ 8249997 w 12192000"/>
              <a:gd name="connsiteY84" fmla="*/ 105915 h 1157500"/>
              <a:gd name="connsiteX85" fmla="*/ 8272162 w 12192000"/>
              <a:gd name="connsiteY85" fmla="*/ 103924 h 1157500"/>
              <a:gd name="connsiteX86" fmla="*/ 8292349 w 12192000"/>
              <a:gd name="connsiteY86" fmla="*/ 97480 h 1157500"/>
              <a:gd name="connsiteX87" fmla="*/ 8307239 w 12192000"/>
              <a:gd name="connsiteY87" fmla="*/ 94591 h 1157500"/>
              <a:gd name="connsiteX88" fmla="*/ 8339282 w 12192000"/>
              <a:gd name="connsiteY88" fmla="*/ 108942 h 1157500"/>
              <a:gd name="connsiteX89" fmla="*/ 8346156 w 12192000"/>
              <a:gd name="connsiteY89" fmla="*/ 111227 h 1157500"/>
              <a:gd name="connsiteX90" fmla="*/ 8346467 w 12192000"/>
              <a:gd name="connsiteY90" fmla="*/ 111024 h 1157500"/>
              <a:gd name="connsiteX91" fmla="*/ 8354069 w 12192000"/>
              <a:gd name="connsiteY91" fmla="*/ 112942 h 1157500"/>
              <a:gd name="connsiteX92" fmla="*/ 8358687 w 12192000"/>
              <a:gd name="connsiteY92" fmla="*/ 115393 h 1157500"/>
              <a:gd name="connsiteX93" fmla="*/ 8433385 w 12192000"/>
              <a:gd name="connsiteY93" fmla="*/ 99669 h 1157500"/>
              <a:gd name="connsiteX94" fmla="*/ 8533779 w 12192000"/>
              <a:gd name="connsiteY94" fmla="*/ 98374 h 1157500"/>
              <a:gd name="connsiteX95" fmla="*/ 8632833 w 12192000"/>
              <a:gd name="connsiteY95" fmla="*/ 100532 h 1157500"/>
              <a:gd name="connsiteX96" fmla="*/ 8668523 w 12192000"/>
              <a:gd name="connsiteY96" fmla="*/ 102979 h 1157500"/>
              <a:gd name="connsiteX97" fmla="*/ 8732893 w 12192000"/>
              <a:gd name="connsiteY97" fmla="*/ 99991 h 1157500"/>
              <a:gd name="connsiteX98" fmla="*/ 8764071 w 12192000"/>
              <a:gd name="connsiteY98" fmla="*/ 94587 h 1157500"/>
              <a:gd name="connsiteX99" fmla="*/ 8767004 w 12192000"/>
              <a:gd name="connsiteY99" fmla="*/ 91519 h 1157500"/>
              <a:gd name="connsiteX100" fmla="*/ 8772553 w 12192000"/>
              <a:gd name="connsiteY100" fmla="*/ 90314 h 1157500"/>
              <a:gd name="connsiteX101" fmla="*/ 8787201 w 12192000"/>
              <a:gd name="connsiteY101" fmla="*/ 92033 h 1157500"/>
              <a:gd name="connsiteX102" fmla="*/ 8792624 w 12192000"/>
              <a:gd name="connsiteY102" fmla="*/ 93503 h 1157500"/>
              <a:gd name="connsiteX103" fmla="*/ 8800741 w 12192000"/>
              <a:gd name="connsiteY103" fmla="*/ 93897 h 1157500"/>
              <a:gd name="connsiteX104" fmla="*/ 8800966 w 12192000"/>
              <a:gd name="connsiteY104" fmla="*/ 93645 h 1157500"/>
              <a:gd name="connsiteX105" fmla="*/ 8808513 w 12192000"/>
              <a:gd name="connsiteY105" fmla="*/ 94530 h 1157500"/>
              <a:gd name="connsiteX106" fmla="*/ 8845110 w 12192000"/>
              <a:gd name="connsiteY106" fmla="*/ 102179 h 1157500"/>
              <a:gd name="connsiteX107" fmla="*/ 8917529 w 12192000"/>
              <a:gd name="connsiteY107" fmla="*/ 76373 h 1157500"/>
              <a:gd name="connsiteX108" fmla="*/ 9026654 w 12192000"/>
              <a:gd name="connsiteY108" fmla="*/ 93420 h 1157500"/>
              <a:gd name="connsiteX109" fmla="*/ 9088505 w 12192000"/>
              <a:gd name="connsiteY109" fmla="*/ 113002 h 1157500"/>
              <a:gd name="connsiteX110" fmla="*/ 9203241 w 12192000"/>
              <a:gd name="connsiteY110" fmla="*/ 111713 h 1157500"/>
              <a:gd name="connsiteX111" fmla="*/ 9415584 w 12192000"/>
              <a:gd name="connsiteY111" fmla="*/ 157156 h 1157500"/>
              <a:gd name="connsiteX112" fmla="*/ 9505102 w 12192000"/>
              <a:gd name="connsiteY112" fmla="*/ 141042 h 1157500"/>
              <a:gd name="connsiteX113" fmla="*/ 9643040 w 12192000"/>
              <a:gd name="connsiteY113" fmla="*/ 158233 h 1157500"/>
              <a:gd name="connsiteX114" fmla="*/ 9762999 w 12192000"/>
              <a:gd name="connsiteY114" fmla="*/ 162623 h 1157500"/>
              <a:gd name="connsiteX115" fmla="*/ 9776183 w 12192000"/>
              <a:gd name="connsiteY115" fmla="*/ 162191 h 1157500"/>
              <a:gd name="connsiteX116" fmla="*/ 9780532 w 12192000"/>
              <a:gd name="connsiteY116" fmla="*/ 155823 h 1157500"/>
              <a:gd name="connsiteX117" fmla="*/ 9910588 w 12192000"/>
              <a:gd name="connsiteY117" fmla="*/ 154327 h 1157500"/>
              <a:gd name="connsiteX118" fmla="*/ 9924173 w 12192000"/>
              <a:gd name="connsiteY118" fmla="*/ 158591 h 1157500"/>
              <a:gd name="connsiteX119" fmla="*/ 10010969 w 12192000"/>
              <a:gd name="connsiteY119" fmla="*/ 155802 h 1157500"/>
              <a:gd name="connsiteX120" fmla="*/ 10070699 w 12192000"/>
              <a:gd name="connsiteY120" fmla="*/ 157854 h 1157500"/>
              <a:gd name="connsiteX121" fmla="*/ 10155104 w 12192000"/>
              <a:gd name="connsiteY121" fmla="*/ 151613 h 1157500"/>
              <a:gd name="connsiteX122" fmla="*/ 10250982 w 12192000"/>
              <a:gd name="connsiteY122" fmla="*/ 128642 h 1157500"/>
              <a:gd name="connsiteX123" fmla="*/ 10343301 w 12192000"/>
              <a:gd name="connsiteY123" fmla="*/ 90884 h 1157500"/>
              <a:gd name="connsiteX124" fmla="*/ 10366625 w 12192000"/>
              <a:gd name="connsiteY124" fmla="*/ 79428 h 1157500"/>
              <a:gd name="connsiteX125" fmla="*/ 10433505 w 12192000"/>
              <a:gd name="connsiteY125" fmla="*/ 65000 h 1157500"/>
              <a:gd name="connsiteX126" fmla="*/ 10547510 w 12192000"/>
              <a:gd name="connsiteY126" fmla="*/ 47246 h 1157500"/>
              <a:gd name="connsiteX127" fmla="*/ 10588150 w 12192000"/>
              <a:gd name="connsiteY127" fmla="*/ 32287 h 1157500"/>
              <a:gd name="connsiteX128" fmla="*/ 10589457 w 12192000"/>
              <a:gd name="connsiteY128" fmla="*/ 25296 h 1157500"/>
              <a:gd name="connsiteX129" fmla="*/ 10699976 w 12192000"/>
              <a:gd name="connsiteY129" fmla="*/ 43345 h 1157500"/>
              <a:gd name="connsiteX130" fmla="*/ 10812237 w 12192000"/>
              <a:gd name="connsiteY130" fmla="*/ 46327 h 1157500"/>
              <a:gd name="connsiteX131" fmla="*/ 10869837 w 12192000"/>
              <a:gd name="connsiteY131" fmla="*/ 65795 h 1157500"/>
              <a:gd name="connsiteX132" fmla="*/ 10881770 w 12192000"/>
              <a:gd name="connsiteY132" fmla="*/ 73672 h 1157500"/>
              <a:gd name="connsiteX133" fmla="*/ 10896899 w 12192000"/>
              <a:gd name="connsiteY133" fmla="*/ 70731 h 1157500"/>
              <a:gd name="connsiteX134" fmla="*/ 10901748 w 12192000"/>
              <a:gd name="connsiteY134" fmla="*/ 66352 h 1157500"/>
              <a:gd name="connsiteX135" fmla="*/ 10947419 w 12192000"/>
              <a:gd name="connsiteY135" fmla="*/ 83316 h 1157500"/>
              <a:gd name="connsiteX136" fmla="*/ 10953034 w 12192000"/>
              <a:gd name="connsiteY136" fmla="*/ 84438 h 1157500"/>
              <a:gd name="connsiteX137" fmla="*/ 10992070 w 12192000"/>
              <a:gd name="connsiteY137" fmla="*/ 88841 h 1157500"/>
              <a:gd name="connsiteX138" fmla="*/ 11112372 w 12192000"/>
              <a:gd name="connsiteY138" fmla="*/ 82247 h 1157500"/>
              <a:gd name="connsiteX139" fmla="*/ 11147719 w 12192000"/>
              <a:gd name="connsiteY139" fmla="*/ 80560 h 1157500"/>
              <a:gd name="connsiteX140" fmla="*/ 11172617 w 12192000"/>
              <a:gd name="connsiteY140" fmla="*/ 76265 h 1157500"/>
              <a:gd name="connsiteX141" fmla="*/ 11240397 w 12192000"/>
              <a:gd name="connsiteY141" fmla="*/ 81830 h 1157500"/>
              <a:gd name="connsiteX142" fmla="*/ 11270034 w 12192000"/>
              <a:gd name="connsiteY142" fmla="*/ 91947 h 1157500"/>
              <a:gd name="connsiteX143" fmla="*/ 11293091 w 12192000"/>
              <a:gd name="connsiteY143" fmla="*/ 92042 h 1157500"/>
              <a:gd name="connsiteX144" fmla="*/ 11310949 w 12192000"/>
              <a:gd name="connsiteY144" fmla="*/ 97842 h 1157500"/>
              <a:gd name="connsiteX145" fmla="*/ 11345279 w 12192000"/>
              <a:gd name="connsiteY145" fmla="*/ 95451 h 1157500"/>
              <a:gd name="connsiteX146" fmla="*/ 11354597 w 12192000"/>
              <a:gd name="connsiteY146" fmla="*/ 97953 h 1157500"/>
              <a:gd name="connsiteX147" fmla="*/ 11367725 w 12192000"/>
              <a:gd name="connsiteY147" fmla="*/ 97999 h 1157500"/>
              <a:gd name="connsiteX148" fmla="*/ 11399832 w 12192000"/>
              <a:gd name="connsiteY148" fmla="*/ 110616 h 1157500"/>
              <a:gd name="connsiteX149" fmla="*/ 11487595 w 12192000"/>
              <a:gd name="connsiteY149" fmla="*/ 152322 h 1157500"/>
              <a:gd name="connsiteX150" fmla="*/ 11590850 w 12192000"/>
              <a:gd name="connsiteY150" fmla="*/ 238552 h 1157500"/>
              <a:gd name="connsiteX151" fmla="*/ 11736204 w 12192000"/>
              <a:gd name="connsiteY151" fmla="*/ 277509 h 1157500"/>
              <a:gd name="connsiteX152" fmla="*/ 11760331 w 12192000"/>
              <a:gd name="connsiteY152" fmla="*/ 291936 h 1157500"/>
              <a:gd name="connsiteX153" fmla="*/ 11819139 w 12192000"/>
              <a:gd name="connsiteY153" fmla="*/ 304143 h 1157500"/>
              <a:gd name="connsiteX154" fmla="*/ 11821967 w 12192000"/>
              <a:gd name="connsiteY154" fmla="*/ 305790 h 1157500"/>
              <a:gd name="connsiteX155" fmla="*/ 11847125 w 12192000"/>
              <a:gd name="connsiteY155" fmla="*/ 297401 h 1157500"/>
              <a:gd name="connsiteX156" fmla="*/ 11980134 w 12192000"/>
              <a:gd name="connsiteY156" fmla="*/ 321911 h 1157500"/>
              <a:gd name="connsiteX157" fmla="*/ 12174576 w 12192000"/>
              <a:gd name="connsiteY157" fmla="*/ 376108 h 1157500"/>
              <a:gd name="connsiteX158" fmla="*/ 12192000 w 12192000"/>
              <a:gd name="connsiteY158" fmla="*/ 379233 h 1157500"/>
              <a:gd name="connsiteX159" fmla="*/ 12192000 w 12192000"/>
              <a:gd name="connsiteY159" fmla="*/ 1157500 h 1157500"/>
              <a:gd name="connsiteX160" fmla="*/ 0 w 12192000"/>
              <a:gd name="connsiteY160" fmla="*/ 1157500 h 1157500"/>
              <a:gd name="connsiteX161" fmla="*/ 0 w 12192000"/>
              <a:gd name="connsiteY161" fmla="*/ 483545 h 1157500"/>
              <a:gd name="connsiteX162" fmla="*/ 5331 w 12192000"/>
              <a:gd name="connsiteY162" fmla="*/ 482797 h 1157500"/>
              <a:gd name="connsiteX163" fmla="*/ 39902 w 12192000"/>
              <a:gd name="connsiteY163" fmla="*/ 472284 h 1157500"/>
              <a:gd name="connsiteX164" fmla="*/ 117880 w 12192000"/>
              <a:gd name="connsiteY164" fmla="*/ 420956 h 1157500"/>
              <a:gd name="connsiteX165" fmla="*/ 238140 w 12192000"/>
              <a:gd name="connsiteY165" fmla="*/ 379297 h 1157500"/>
              <a:gd name="connsiteX166" fmla="*/ 249589 w 12192000"/>
              <a:gd name="connsiteY166" fmla="*/ 379517 h 1157500"/>
              <a:gd name="connsiteX167" fmla="*/ 296963 w 12192000"/>
              <a:gd name="connsiteY167" fmla="*/ 356102 h 1157500"/>
              <a:gd name="connsiteX168" fmla="*/ 339235 w 12192000"/>
              <a:gd name="connsiteY168" fmla="*/ 324425 h 1157500"/>
              <a:gd name="connsiteX169" fmla="*/ 447152 w 12192000"/>
              <a:gd name="connsiteY169" fmla="*/ 327423 h 1157500"/>
              <a:gd name="connsiteX170" fmla="*/ 475247 w 12192000"/>
              <a:gd name="connsiteY170" fmla="*/ 336714 h 1157500"/>
              <a:gd name="connsiteX171" fmla="*/ 477967 w 12192000"/>
              <a:gd name="connsiteY171" fmla="*/ 337960 h 1157500"/>
              <a:gd name="connsiteX172" fmla="*/ 703732 w 12192000"/>
              <a:gd name="connsiteY172" fmla="*/ 316599 h 1157500"/>
              <a:gd name="connsiteX173" fmla="*/ 853391 w 12192000"/>
              <a:gd name="connsiteY173" fmla="*/ 303591 h 1157500"/>
              <a:gd name="connsiteX174" fmla="*/ 925332 w 12192000"/>
              <a:gd name="connsiteY174" fmla="*/ 298686 h 1157500"/>
              <a:gd name="connsiteX175" fmla="*/ 941286 w 12192000"/>
              <a:gd name="connsiteY175" fmla="*/ 288932 h 1157500"/>
              <a:gd name="connsiteX176" fmla="*/ 950845 w 12192000"/>
              <a:gd name="connsiteY176" fmla="*/ 286595 h 1157500"/>
              <a:gd name="connsiteX177" fmla="*/ 953292 w 12192000"/>
              <a:gd name="connsiteY177" fmla="*/ 280892 h 1157500"/>
              <a:gd name="connsiteX178" fmla="*/ 967499 w 12192000"/>
              <a:gd name="connsiteY178" fmla="*/ 273760 h 1157500"/>
              <a:gd name="connsiteX179" fmla="*/ 1069267 w 12192000"/>
              <a:gd name="connsiteY179" fmla="*/ 262766 h 1157500"/>
              <a:gd name="connsiteX180" fmla="*/ 1138407 w 12192000"/>
              <a:gd name="connsiteY180" fmla="*/ 246567 h 1157500"/>
              <a:gd name="connsiteX181" fmla="*/ 1164931 w 12192000"/>
              <a:gd name="connsiteY181" fmla="*/ 238622 h 1157500"/>
              <a:gd name="connsiteX182" fmla="*/ 1211622 w 12192000"/>
              <a:gd name="connsiteY182" fmla="*/ 220676 h 1157500"/>
              <a:gd name="connsiteX183" fmla="*/ 1274567 w 12192000"/>
              <a:gd name="connsiteY183" fmla="*/ 203380 h 1157500"/>
              <a:gd name="connsiteX184" fmla="*/ 1325029 w 12192000"/>
              <a:gd name="connsiteY184" fmla="*/ 207937 h 1157500"/>
              <a:gd name="connsiteX185" fmla="*/ 1356805 w 12192000"/>
              <a:gd name="connsiteY185" fmla="*/ 203622 h 1157500"/>
              <a:gd name="connsiteX186" fmla="*/ 1468752 w 12192000"/>
              <a:gd name="connsiteY186" fmla="*/ 214604 h 1157500"/>
              <a:gd name="connsiteX187" fmla="*/ 1650750 w 12192000"/>
              <a:gd name="connsiteY187" fmla="*/ 165090 h 1157500"/>
              <a:gd name="connsiteX188" fmla="*/ 1655056 w 12192000"/>
              <a:gd name="connsiteY188" fmla="*/ 172106 h 1157500"/>
              <a:gd name="connsiteX189" fmla="*/ 1683220 w 12192000"/>
              <a:gd name="connsiteY189" fmla="*/ 169652 h 1157500"/>
              <a:gd name="connsiteX190" fmla="*/ 1685599 w 12192000"/>
              <a:gd name="connsiteY190" fmla="*/ 165388 h 1157500"/>
              <a:gd name="connsiteX191" fmla="*/ 1735783 w 12192000"/>
              <a:gd name="connsiteY191" fmla="*/ 177400 h 1157500"/>
              <a:gd name="connsiteX192" fmla="*/ 1797102 w 12192000"/>
              <a:gd name="connsiteY192" fmla="*/ 182289 h 1157500"/>
              <a:gd name="connsiteX193" fmla="*/ 1845638 w 12192000"/>
              <a:gd name="connsiteY193" fmla="*/ 163774 h 1157500"/>
              <a:gd name="connsiteX194" fmla="*/ 1848980 w 12192000"/>
              <a:gd name="connsiteY194" fmla="*/ 167516 h 1157500"/>
              <a:gd name="connsiteX195" fmla="*/ 1880587 w 12192000"/>
              <a:gd name="connsiteY195" fmla="*/ 165506 h 1157500"/>
              <a:gd name="connsiteX196" fmla="*/ 1995803 w 12192000"/>
              <a:gd name="connsiteY196" fmla="*/ 131847 h 1157500"/>
              <a:gd name="connsiteX197" fmla="*/ 2057448 w 12192000"/>
              <a:gd name="connsiteY197" fmla="*/ 128650 h 1157500"/>
              <a:gd name="connsiteX198" fmla="*/ 2119088 w 12192000"/>
              <a:gd name="connsiteY198" fmla="*/ 113508 h 1157500"/>
              <a:gd name="connsiteX199" fmla="*/ 2138831 w 12192000"/>
              <a:gd name="connsiteY199" fmla="*/ 116194 h 1157500"/>
              <a:gd name="connsiteX200" fmla="*/ 2214259 w 12192000"/>
              <a:gd name="connsiteY200" fmla="*/ 110542 h 1157500"/>
              <a:gd name="connsiteX201" fmla="*/ 2264911 w 12192000"/>
              <a:gd name="connsiteY201" fmla="*/ 101639 h 1157500"/>
              <a:gd name="connsiteX202" fmla="*/ 2454058 w 12192000"/>
              <a:gd name="connsiteY202" fmla="*/ 67266 h 1157500"/>
              <a:gd name="connsiteX203" fmla="*/ 2534188 w 12192000"/>
              <a:gd name="connsiteY203" fmla="*/ 63730 h 1157500"/>
              <a:gd name="connsiteX204" fmla="*/ 2616912 w 12192000"/>
              <a:gd name="connsiteY204" fmla="*/ 44757 h 1157500"/>
              <a:gd name="connsiteX205" fmla="*/ 2698592 w 12192000"/>
              <a:gd name="connsiteY205" fmla="*/ 35873 h 1157500"/>
              <a:gd name="connsiteX206" fmla="*/ 2891953 w 12192000"/>
              <a:gd name="connsiteY20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19089 w 12192000"/>
              <a:gd name="connsiteY53" fmla="*/ 191842 h 1157500"/>
              <a:gd name="connsiteX54" fmla="*/ 6595639 w 12192000"/>
              <a:gd name="connsiteY54" fmla="*/ 168164 h 1157500"/>
              <a:gd name="connsiteX55" fmla="*/ 6692265 w 12192000"/>
              <a:gd name="connsiteY55" fmla="*/ 164829 h 1157500"/>
              <a:gd name="connsiteX56" fmla="*/ 6697219 w 12192000"/>
              <a:gd name="connsiteY56" fmla="*/ 165301 h 1157500"/>
              <a:gd name="connsiteX57" fmla="*/ 6713656 w 12192000"/>
              <a:gd name="connsiteY57" fmla="*/ 153600 h 1157500"/>
              <a:gd name="connsiteX58" fmla="*/ 6714383 w 12192000"/>
              <a:gd name="connsiteY58" fmla="*/ 150425 h 1157500"/>
              <a:gd name="connsiteX59" fmla="*/ 6774793 w 12192000"/>
              <a:gd name="connsiteY59" fmla="*/ 159713 h 1157500"/>
              <a:gd name="connsiteX60" fmla="*/ 6782112 w 12192000"/>
              <a:gd name="connsiteY60" fmla="*/ 155255 h 1157500"/>
              <a:gd name="connsiteX61" fmla="*/ 6878958 w 12192000"/>
              <a:gd name="connsiteY61" fmla="*/ 180824 h 1157500"/>
              <a:gd name="connsiteX62" fmla="*/ 6894439 w 12192000"/>
              <a:gd name="connsiteY62" fmla="*/ 177642 h 1157500"/>
              <a:gd name="connsiteX63" fmla="*/ 6963220 w 12192000"/>
              <a:gd name="connsiteY63" fmla="*/ 167304 h 1157500"/>
              <a:gd name="connsiteX64" fmla="*/ 6976706 w 12192000"/>
              <a:gd name="connsiteY64" fmla="*/ 170894 h 1157500"/>
              <a:gd name="connsiteX65" fmla="*/ 6987064 w 12192000"/>
              <a:gd name="connsiteY65" fmla="*/ 160402 h 1157500"/>
              <a:gd name="connsiteX66" fmla="*/ 7058714 w 12192000"/>
              <a:gd name="connsiteY66" fmla="*/ 175992 h 1157500"/>
              <a:gd name="connsiteX67" fmla="*/ 7060499 w 12192000"/>
              <a:gd name="connsiteY67" fmla="*/ 176063 h 1157500"/>
              <a:gd name="connsiteX68" fmla="*/ 7176563 w 12192000"/>
              <a:gd name="connsiteY68" fmla="*/ 173244 h 1157500"/>
              <a:gd name="connsiteX69" fmla="*/ 7205529 w 12192000"/>
              <a:gd name="connsiteY69" fmla="*/ 181011 h 1157500"/>
              <a:gd name="connsiteX70" fmla="*/ 7310118 w 12192000"/>
              <a:gd name="connsiteY70" fmla="*/ 162605 h 1157500"/>
              <a:gd name="connsiteX71" fmla="*/ 7673859 w 12192000"/>
              <a:gd name="connsiteY71" fmla="*/ 150336 h 1157500"/>
              <a:gd name="connsiteX72" fmla="*/ 7692748 w 12192000"/>
              <a:gd name="connsiteY72" fmla="*/ 161537 h 1157500"/>
              <a:gd name="connsiteX73" fmla="*/ 7756672 w 12192000"/>
              <a:gd name="connsiteY73" fmla="*/ 157372 h 1157500"/>
              <a:gd name="connsiteX74" fmla="*/ 7974189 w 12192000"/>
              <a:gd name="connsiteY74" fmla="*/ 154819 h 1157500"/>
              <a:gd name="connsiteX75" fmla="*/ 8101969 w 12192000"/>
              <a:gd name="connsiteY75" fmla="*/ 144495 h 1157500"/>
              <a:gd name="connsiteX76" fmla="*/ 8106826 w 12192000"/>
              <a:gd name="connsiteY76" fmla="*/ 139853 h 1157500"/>
              <a:gd name="connsiteX77" fmla="*/ 8162058 w 12192000"/>
              <a:gd name="connsiteY77" fmla="*/ 96704 h 1157500"/>
              <a:gd name="connsiteX78" fmla="*/ 8184568 w 12192000"/>
              <a:gd name="connsiteY78" fmla="*/ 93990 h 1157500"/>
              <a:gd name="connsiteX79" fmla="*/ 8228227 w 12192000"/>
              <a:gd name="connsiteY79" fmla="*/ 105972 h 1157500"/>
              <a:gd name="connsiteX80" fmla="*/ 8237963 w 12192000"/>
              <a:gd name="connsiteY80" fmla="*/ 106996 h 1157500"/>
              <a:gd name="connsiteX81" fmla="*/ 8248358 w 12192000"/>
              <a:gd name="connsiteY81" fmla="*/ 106062 h 1157500"/>
              <a:gd name="connsiteX82" fmla="*/ 8249309 w 12192000"/>
              <a:gd name="connsiteY82" fmla="*/ 106698 h 1157500"/>
              <a:gd name="connsiteX83" fmla="*/ 8249997 w 12192000"/>
              <a:gd name="connsiteY83" fmla="*/ 105915 h 1157500"/>
              <a:gd name="connsiteX84" fmla="*/ 8272162 w 12192000"/>
              <a:gd name="connsiteY84" fmla="*/ 103924 h 1157500"/>
              <a:gd name="connsiteX85" fmla="*/ 8292349 w 12192000"/>
              <a:gd name="connsiteY85" fmla="*/ 97480 h 1157500"/>
              <a:gd name="connsiteX86" fmla="*/ 8307239 w 12192000"/>
              <a:gd name="connsiteY86" fmla="*/ 94591 h 1157500"/>
              <a:gd name="connsiteX87" fmla="*/ 8339282 w 12192000"/>
              <a:gd name="connsiteY87" fmla="*/ 108942 h 1157500"/>
              <a:gd name="connsiteX88" fmla="*/ 8346156 w 12192000"/>
              <a:gd name="connsiteY88" fmla="*/ 111227 h 1157500"/>
              <a:gd name="connsiteX89" fmla="*/ 8346467 w 12192000"/>
              <a:gd name="connsiteY89" fmla="*/ 111024 h 1157500"/>
              <a:gd name="connsiteX90" fmla="*/ 8354069 w 12192000"/>
              <a:gd name="connsiteY90" fmla="*/ 112942 h 1157500"/>
              <a:gd name="connsiteX91" fmla="*/ 8358687 w 12192000"/>
              <a:gd name="connsiteY91" fmla="*/ 115393 h 1157500"/>
              <a:gd name="connsiteX92" fmla="*/ 8433385 w 12192000"/>
              <a:gd name="connsiteY92" fmla="*/ 99669 h 1157500"/>
              <a:gd name="connsiteX93" fmla="*/ 8533779 w 12192000"/>
              <a:gd name="connsiteY93" fmla="*/ 98374 h 1157500"/>
              <a:gd name="connsiteX94" fmla="*/ 8632833 w 12192000"/>
              <a:gd name="connsiteY94" fmla="*/ 100532 h 1157500"/>
              <a:gd name="connsiteX95" fmla="*/ 8668523 w 12192000"/>
              <a:gd name="connsiteY95" fmla="*/ 102979 h 1157500"/>
              <a:gd name="connsiteX96" fmla="*/ 8732893 w 12192000"/>
              <a:gd name="connsiteY96" fmla="*/ 99991 h 1157500"/>
              <a:gd name="connsiteX97" fmla="*/ 8764071 w 12192000"/>
              <a:gd name="connsiteY97" fmla="*/ 94587 h 1157500"/>
              <a:gd name="connsiteX98" fmla="*/ 8767004 w 12192000"/>
              <a:gd name="connsiteY98" fmla="*/ 91519 h 1157500"/>
              <a:gd name="connsiteX99" fmla="*/ 8772553 w 12192000"/>
              <a:gd name="connsiteY99" fmla="*/ 90314 h 1157500"/>
              <a:gd name="connsiteX100" fmla="*/ 8787201 w 12192000"/>
              <a:gd name="connsiteY100" fmla="*/ 92033 h 1157500"/>
              <a:gd name="connsiteX101" fmla="*/ 8792624 w 12192000"/>
              <a:gd name="connsiteY101" fmla="*/ 93503 h 1157500"/>
              <a:gd name="connsiteX102" fmla="*/ 8800741 w 12192000"/>
              <a:gd name="connsiteY102" fmla="*/ 93897 h 1157500"/>
              <a:gd name="connsiteX103" fmla="*/ 8800966 w 12192000"/>
              <a:gd name="connsiteY103" fmla="*/ 93645 h 1157500"/>
              <a:gd name="connsiteX104" fmla="*/ 8808513 w 12192000"/>
              <a:gd name="connsiteY104" fmla="*/ 94530 h 1157500"/>
              <a:gd name="connsiteX105" fmla="*/ 8845110 w 12192000"/>
              <a:gd name="connsiteY105" fmla="*/ 102179 h 1157500"/>
              <a:gd name="connsiteX106" fmla="*/ 8917529 w 12192000"/>
              <a:gd name="connsiteY106" fmla="*/ 76373 h 1157500"/>
              <a:gd name="connsiteX107" fmla="*/ 9026654 w 12192000"/>
              <a:gd name="connsiteY107" fmla="*/ 93420 h 1157500"/>
              <a:gd name="connsiteX108" fmla="*/ 9088505 w 12192000"/>
              <a:gd name="connsiteY108" fmla="*/ 113002 h 1157500"/>
              <a:gd name="connsiteX109" fmla="*/ 9203241 w 12192000"/>
              <a:gd name="connsiteY109" fmla="*/ 111713 h 1157500"/>
              <a:gd name="connsiteX110" fmla="*/ 9415584 w 12192000"/>
              <a:gd name="connsiteY110" fmla="*/ 157156 h 1157500"/>
              <a:gd name="connsiteX111" fmla="*/ 9505102 w 12192000"/>
              <a:gd name="connsiteY111" fmla="*/ 141042 h 1157500"/>
              <a:gd name="connsiteX112" fmla="*/ 9643040 w 12192000"/>
              <a:gd name="connsiteY112" fmla="*/ 158233 h 1157500"/>
              <a:gd name="connsiteX113" fmla="*/ 9762999 w 12192000"/>
              <a:gd name="connsiteY113" fmla="*/ 162623 h 1157500"/>
              <a:gd name="connsiteX114" fmla="*/ 9776183 w 12192000"/>
              <a:gd name="connsiteY114" fmla="*/ 162191 h 1157500"/>
              <a:gd name="connsiteX115" fmla="*/ 9780532 w 12192000"/>
              <a:gd name="connsiteY115" fmla="*/ 155823 h 1157500"/>
              <a:gd name="connsiteX116" fmla="*/ 9910588 w 12192000"/>
              <a:gd name="connsiteY116" fmla="*/ 154327 h 1157500"/>
              <a:gd name="connsiteX117" fmla="*/ 9924173 w 12192000"/>
              <a:gd name="connsiteY117" fmla="*/ 158591 h 1157500"/>
              <a:gd name="connsiteX118" fmla="*/ 10010969 w 12192000"/>
              <a:gd name="connsiteY118" fmla="*/ 155802 h 1157500"/>
              <a:gd name="connsiteX119" fmla="*/ 10070699 w 12192000"/>
              <a:gd name="connsiteY119" fmla="*/ 157854 h 1157500"/>
              <a:gd name="connsiteX120" fmla="*/ 10155104 w 12192000"/>
              <a:gd name="connsiteY120" fmla="*/ 151613 h 1157500"/>
              <a:gd name="connsiteX121" fmla="*/ 10250982 w 12192000"/>
              <a:gd name="connsiteY121" fmla="*/ 128642 h 1157500"/>
              <a:gd name="connsiteX122" fmla="*/ 10343301 w 12192000"/>
              <a:gd name="connsiteY122" fmla="*/ 90884 h 1157500"/>
              <a:gd name="connsiteX123" fmla="*/ 10366625 w 12192000"/>
              <a:gd name="connsiteY123" fmla="*/ 79428 h 1157500"/>
              <a:gd name="connsiteX124" fmla="*/ 10433505 w 12192000"/>
              <a:gd name="connsiteY124" fmla="*/ 65000 h 1157500"/>
              <a:gd name="connsiteX125" fmla="*/ 10547510 w 12192000"/>
              <a:gd name="connsiteY125" fmla="*/ 47246 h 1157500"/>
              <a:gd name="connsiteX126" fmla="*/ 10588150 w 12192000"/>
              <a:gd name="connsiteY126" fmla="*/ 32287 h 1157500"/>
              <a:gd name="connsiteX127" fmla="*/ 10589457 w 12192000"/>
              <a:gd name="connsiteY127" fmla="*/ 25296 h 1157500"/>
              <a:gd name="connsiteX128" fmla="*/ 10699976 w 12192000"/>
              <a:gd name="connsiteY128" fmla="*/ 43345 h 1157500"/>
              <a:gd name="connsiteX129" fmla="*/ 10812237 w 12192000"/>
              <a:gd name="connsiteY129" fmla="*/ 46327 h 1157500"/>
              <a:gd name="connsiteX130" fmla="*/ 10869837 w 12192000"/>
              <a:gd name="connsiteY130" fmla="*/ 65795 h 1157500"/>
              <a:gd name="connsiteX131" fmla="*/ 10881770 w 12192000"/>
              <a:gd name="connsiteY131" fmla="*/ 73672 h 1157500"/>
              <a:gd name="connsiteX132" fmla="*/ 10896899 w 12192000"/>
              <a:gd name="connsiteY132" fmla="*/ 70731 h 1157500"/>
              <a:gd name="connsiteX133" fmla="*/ 10901748 w 12192000"/>
              <a:gd name="connsiteY133" fmla="*/ 66352 h 1157500"/>
              <a:gd name="connsiteX134" fmla="*/ 10947419 w 12192000"/>
              <a:gd name="connsiteY134" fmla="*/ 83316 h 1157500"/>
              <a:gd name="connsiteX135" fmla="*/ 10953034 w 12192000"/>
              <a:gd name="connsiteY135" fmla="*/ 84438 h 1157500"/>
              <a:gd name="connsiteX136" fmla="*/ 10992070 w 12192000"/>
              <a:gd name="connsiteY136" fmla="*/ 88841 h 1157500"/>
              <a:gd name="connsiteX137" fmla="*/ 11112372 w 12192000"/>
              <a:gd name="connsiteY137" fmla="*/ 82247 h 1157500"/>
              <a:gd name="connsiteX138" fmla="*/ 11147719 w 12192000"/>
              <a:gd name="connsiteY138" fmla="*/ 80560 h 1157500"/>
              <a:gd name="connsiteX139" fmla="*/ 11172617 w 12192000"/>
              <a:gd name="connsiteY139" fmla="*/ 76265 h 1157500"/>
              <a:gd name="connsiteX140" fmla="*/ 11240397 w 12192000"/>
              <a:gd name="connsiteY140" fmla="*/ 81830 h 1157500"/>
              <a:gd name="connsiteX141" fmla="*/ 11270034 w 12192000"/>
              <a:gd name="connsiteY141" fmla="*/ 91947 h 1157500"/>
              <a:gd name="connsiteX142" fmla="*/ 11293091 w 12192000"/>
              <a:gd name="connsiteY142" fmla="*/ 92042 h 1157500"/>
              <a:gd name="connsiteX143" fmla="*/ 11310949 w 12192000"/>
              <a:gd name="connsiteY143" fmla="*/ 97842 h 1157500"/>
              <a:gd name="connsiteX144" fmla="*/ 11345279 w 12192000"/>
              <a:gd name="connsiteY144" fmla="*/ 95451 h 1157500"/>
              <a:gd name="connsiteX145" fmla="*/ 11354597 w 12192000"/>
              <a:gd name="connsiteY145" fmla="*/ 97953 h 1157500"/>
              <a:gd name="connsiteX146" fmla="*/ 11367725 w 12192000"/>
              <a:gd name="connsiteY146" fmla="*/ 97999 h 1157500"/>
              <a:gd name="connsiteX147" fmla="*/ 11399832 w 12192000"/>
              <a:gd name="connsiteY147" fmla="*/ 110616 h 1157500"/>
              <a:gd name="connsiteX148" fmla="*/ 11487595 w 12192000"/>
              <a:gd name="connsiteY148" fmla="*/ 152322 h 1157500"/>
              <a:gd name="connsiteX149" fmla="*/ 11590850 w 12192000"/>
              <a:gd name="connsiteY149" fmla="*/ 238552 h 1157500"/>
              <a:gd name="connsiteX150" fmla="*/ 11736204 w 12192000"/>
              <a:gd name="connsiteY150" fmla="*/ 277509 h 1157500"/>
              <a:gd name="connsiteX151" fmla="*/ 11760331 w 12192000"/>
              <a:gd name="connsiteY151" fmla="*/ 291936 h 1157500"/>
              <a:gd name="connsiteX152" fmla="*/ 11819139 w 12192000"/>
              <a:gd name="connsiteY152" fmla="*/ 304143 h 1157500"/>
              <a:gd name="connsiteX153" fmla="*/ 11821967 w 12192000"/>
              <a:gd name="connsiteY153" fmla="*/ 305790 h 1157500"/>
              <a:gd name="connsiteX154" fmla="*/ 11847125 w 12192000"/>
              <a:gd name="connsiteY154" fmla="*/ 297401 h 1157500"/>
              <a:gd name="connsiteX155" fmla="*/ 11980134 w 12192000"/>
              <a:gd name="connsiteY155" fmla="*/ 321911 h 1157500"/>
              <a:gd name="connsiteX156" fmla="*/ 12174576 w 12192000"/>
              <a:gd name="connsiteY156" fmla="*/ 376108 h 1157500"/>
              <a:gd name="connsiteX157" fmla="*/ 12192000 w 12192000"/>
              <a:gd name="connsiteY157" fmla="*/ 379233 h 1157500"/>
              <a:gd name="connsiteX158" fmla="*/ 12192000 w 12192000"/>
              <a:gd name="connsiteY158" fmla="*/ 1157500 h 1157500"/>
              <a:gd name="connsiteX159" fmla="*/ 0 w 12192000"/>
              <a:gd name="connsiteY159" fmla="*/ 1157500 h 1157500"/>
              <a:gd name="connsiteX160" fmla="*/ 0 w 12192000"/>
              <a:gd name="connsiteY160" fmla="*/ 483545 h 1157500"/>
              <a:gd name="connsiteX161" fmla="*/ 5331 w 12192000"/>
              <a:gd name="connsiteY161" fmla="*/ 482797 h 1157500"/>
              <a:gd name="connsiteX162" fmla="*/ 39902 w 12192000"/>
              <a:gd name="connsiteY162" fmla="*/ 472284 h 1157500"/>
              <a:gd name="connsiteX163" fmla="*/ 117880 w 12192000"/>
              <a:gd name="connsiteY163" fmla="*/ 420956 h 1157500"/>
              <a:gd name="connsiteX164" fmla="*/ 238140 w 12192000"/>
              <a:gd name="connsiteY164" fmla="*/ 379297 h 1157500"/>
              <a:gd name="connsiteX165" fmla="*/ 249589 w 12192000"/>
              <a:gd name="connsiteY165" fmla="*/ 379517 h 1157500"/>
              <a:gd name="connsiteX166" fmla="*/ 296963 w 12192000"/>
              <a:gd name="connsiteY166" fmla="*/ 356102 h 1157500"/>
              <a:gd name="connsiteX167" fmla="*/ 339235 w 12192000"/>
              <a:gd name="connsiteY167" fmla="*/ 324425 h 1157500"/>
              <a:gd name="connsiteX168" fmla="*/ 447152 w 12192000"/>
              <a:gd name="connsiteY168" fmla="*/ 327423 h 1157500"/>
              <a:gd name="connsiteX169" fmla="*/ 475247 w 12192000"/>
              <a:gd name="connsiteY169" fmla="*/ 336714 h 1157500"/>
              <a:gd name="connsiteX170" fmla="*/ 477967 w 12192000"/>
              <a:gd name="connsiteY170" fmla="*/ 337960 h 1157500"/>
              <a:gd name="connsiteX171" fmla="*/ 703732 w 12192000"/>
              <a:gd name="connsiteY171" fmla="*/ 316599 h 1157500"/>
              <a:gd name="connsiteX172" fmla="*/ 853391 w 12192000"/>
              <a:gd name="connsiteY172" fmla="*/ 303591 h 1157500"/>
              <a:gd name="connsiteX173" fmla="*/ 925332 w 12192000"/>
              <a:gd name="connsiteY173" fmla="*/ 298686 h 1157500"/>
              <a:gd name="connsiteX174" fmla="*/ 941286 w 12192000"/>
              <a:gd name="connsiteY174" fmla="*/ 288932 h 1157500"/>
              <a:gd name="connsiteX175" fmla="*/ 950845 w 12192000"/>
              <a:gd name="connsiteY175" fmla="*/ 286595 h 1157500"/>
              <a:gd name="connsiteX176" fmla="*/ 953292 w 12192000"/>
              <a:gd name="connsiteY176" fmla="*/ 280892 h 1157500"/>
              <a:gd name="connsiteX177" fmla="*/ 967499 w 12192000"/>
              <a:gd name="connsiteY177" fmla="*/ 273760 h 1157500"/>
              <a:gd name="connsiteX178" fmla="*/ 1069267 w 12192000"/>
              <a:gd name="connsiteY178" fmla="*/ 262766 h 1157500"/>
              <a:gd name="connsiteX179" fmla="*/ 1138407 w 12192000"/>
              <a:gd name="connsiteY179" fmla="*/ 246567 h 1157500"/>
              <a:gd name="connsiteX180" fmla="*/ 1164931 w 12192000"/>
              <a:gd name="connsiteY180" fmla="*/ 238622 h 1157500"/>
              <a:gd name="connsiteX181" fmla="*/ 1211622 w 12192000"/>
              <a:gd name="connsiteY181" fmla="*/ 220676 h 1157500"/>
              <a:gd name="connsiteX182" fmla="*/ 1274567 w 12192000"/>
              <a:gd name="connsiteY182" fmla="*/ 203380 h 1157500"/>
              <a:gd name="connsiteX183" fmla="*/ 1325029 w 12192000"/>
              <a:gd name="connsiteY183" fmla="*/ 207937 h 1157500"/>
              <a:gd name="connsiteX184" fmla="*/ 1356805 w 12192000"/>
              <a:gd name="connsiteY184" fmla="*/ 203622 h 1157500"/>
              <a:gd name="connsiteX185" fmla="*/ 1468752 w 12192000"/>
              <a:gd name="connsiteY185" fmla="*/ 214604 h 1157500"/>
              <a:gd name="connsiteX186" fmla="*/ 1650750 w 12192000"/>
              <a:gd name="connsiteY186" fmla="*/ 165090 h 1157500"/>
              <a:gd name="connsiteX187" fmla="*/ 1655056 w 12192000"/>
              <a:gd name="connsiteY187" fmla="*/ 172106 h 1157500"/>
              <a:gd name="connsiteX188" fmla="*/ 1683220 w 12192000"/>
              <a:gd name="connsiteY188" fmla="*/ 169652 h 1157500"/>
              <a:gd name="connsiteX189" fmla="*/ 1685599 w 12192000"/>
              <a:gd name="connsiteY189" fmla="*/ 165388 h 1157500"/>
              <a:gd name="connsiteX190" fmla="*/ 1735783 w 12192000"/>
              <a:gd name="connsiteY190" fmla="*/ 177400 h 1157500"/>
              <a:gd name="connsiteX191" fmla="*/ 1797102 w 12192000"/>
              <a:gd name="connsiteY191" fmla="*/ 182289 h 1157500"/>
              <a:gd name="connsiteX192" fmla="*/ 1845638 w 12192000"/>
              <a:gd name="connsiteY192" fmla="*/ 163774 h 1157500"/>
              <a:gd name="connsiteX193" fmla="*/ 1848980 w 12192000"/>
              <a:gd name="connsiteY193" fmla="*/ 167516 h 1157500"/>
              <a:gd name="connsiteX194" fmla="*/ 1880587 w 12192000"/>
              <a:gd name="connsiteY194" fmla="*/ 165506 h 1157500"/>
              <a:gd name="connsiteX195" fmla="*/ 1995803 w 12192000"/>
              <a:gd name="connsiteY195" fmla="*/ 131847 h 1157500"/>
              <a:gd name="connsiteX196" fmla="*/ 2057448 w 12192000"/>
              <a:gd name="connsiteY196" fmla="*/ 128650 h 1157500"/>
              <a:gd name="connsiteX197" fmla="*/ 2119088 w 12192000"/>
              <a:gd name="connsiteY197" fmla="*/ 113508 h 1157500"/>
              <a:gd name="connsiteX198" fmla="*/ 2138831 w 12192000"/>
              <a:gd name="connsiteY198" fmla="*/ 116194 h 1157500"/>
              <a:gd name="connsiteX199" fmla="*/ 2214259 w 12192000"/>
              <a:gd name="connsiteY199" fmla="*/ 110542 h 1157500"/>
              <a:gd name="connsiteX200" fmla="*/ 2264911 w 12192000"/>
              <a:gd name="connsiteY200" fmla="*/ 101639 h 1157500"/>
              <a:gd name="connsiteX201" fmla="*/ 2454058 w 12192000"/>
              <a:gd name="connsiteY201" fmla="*/ 67266 h 1157500"/>
              <a:gd name="connsiteX202" fmla="*/ 2534188 w 12192000"/>
              <a:gd name="connsiteY202" fmla="*/ 63730 h 1157500"/>
              <a:gd name="connsiteX203" fmla="*/ 2616912 w 12192000"/>
              <a:gd name="connsiteY203" fmla="*/ 44757 h 1157500"/>
              <a:gd name="connsiteX204" fmla="*/ 2698592 w 12192000"/>
              <a:gd name="connsiteY204" fmla="*/ 35873 h 1157500"/>
              <a:gd name="connsiteX205" fmla="*/ 2891953 w 12192000"/>
              <a:gd name="connsiteY20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590850 w 12192000"/>
              <a:gd name="connsiteY148" fmla="*/ 238552 h 1157500"/>
              <a:gd name="connsiteX149" fmla="*/ 11736204 w 12192000"/>
              <a:gd name="connsiteY149" fmla="*/ 277509 h 1157500"/>
              <a:gd name="connsiteX150" fmla="*/ 11760331 w 12192000"/>
              <a:gd name="connsiteY150" fmla="*/ 291936 h 1157500"/>
              <a:gd name="connsiteX151" fmla="*/ 11819139 w 12192000"/>
              <a:gd name="connsiteY151" fmla="*/ 304143 h 1157500"/>
              <a:gd name="connsiteX152" fmla="*/ 11821967 w 12192000"/>
              <a:gd name="connsiteY152" fmla="*/ 305790 h 1157500"/>
              <a:gd name="connsiteX153" fmla="*/ 11847125 w 12192000"/>
              <a:gd name="connsiteY153" fmla="*/ 297401 h 1157500"/>
              <a:gd name="connsiteX154" fmla="*/ 11980134 w 12192000"/>
              <a:gd name="connsiteY154" fmla="*/ 321911 h 1157500"/>
              <a:gd name="connsiteX155" fmla="*/ 12174576 w 12192000"/>
              <a:gd name="connsiteY155" fmla="*/ 376108 h 1157500"/>
              <a:gd name="connsiteX156" fmla="*/ 12192000 w 12192000"/>
              <a:gd name="connsiteY156" fmla="*/ 379233 h 1157500"/>
              <a:gd name="connsiteX157" fmla="*/ 12192000 w 12192000"/>
              <a:gd name="connsiteY157" fmla="*/ 1157500 h 1157500"/>
              <a:gd name="connsiteX158" fmla="*/ 0 w 12192000"/>
              <a:gd name="connsiteY158" fmla="*/ 1157500 h 1157500"/>
              <a:gd name="connsiteX159" fmla="*/ 0 w 12192000"/>
              <a:gd name="connsiteY159" fmla="*/ 483545 h 1157500"/>
              <a:gd name="connsiteX160" fmla="*/ 5331 w 12192000"/>
              <a:gd name="connsiteY160" fmla="*/ 482797 h 1157500"/>
              <a:gd name="connsiteX161" fmla="*/ 39902 w 12192000"/>
              <a:gd name="connsiteY161" fmla="*/ 472284 h 1157500"/>
              <a:gd name="connsiteX162" fmla="*/ 117880 w 12192000"/>
              <a:gd name="connsiteY162" fmla="*/ 420956 h 1157500"/>
              <a:gd name="connsiteX163" fmla="*/ 238140 w 12192000"/>
              <a:gd name="connsiteY163" fmla="*/ 379297 h 1157500"/>
              <a:gd name="connsiteX164" fmla="*/ 249589 w 12192000"/>
              <a:gd name="connsiteY164" fmla="*/ 379517 h 1157500"/>
              <a:gd name="connsiteX165" fmla="*/ 296963 w 12192000"/>
              <a:gd name="connsiteY165" fmla="*/ 356102 h 1157500"/>
              <a:gd name="connsiteX166" fmla="*/ 339235 w 12192000"/>
              <a:gd name="connsiteY166" fmla="*/ 324425 h 1157500"/>
              <a:gd name="connsiteX167" fmla="*/ 447152 w 12192000"/>
              <a:gd name="connsiteY167" fmla="*/ 327423 h 1157500"/>
              <a:gd name="connsiteX168" fmla="*/ 475247 w 12192000"/>
              <a:gd name="connsiteY168" fmla="*/ 336714 h 1157500"/>
              <a:gd name="connsiteX169" fmla="*/ 477967 w 12192000"/>
              <a:gd name="connsiteY169" fmla="*/ 337960 h 1157500"/>
              <a:gd name="connsiteX170" fmla="*/ 703732 w 12192000"/>
              <a:gd name="connsiteY170" fmla="*/ 316599 h 1157500"/>
              <a:gd name="connsiteX171" fmla="*/ 853391 w 12192000"/>
              <a:gd name="connsiteY171" fmla="*/ 303591 h 1157500"/>
              <a:gd name="connsiteX172" fmla="*/ 925332 w 12192000"/>
              <a:gd name="connsiteY172" fmla="*/ 298686 h 1157500"/>
              <a:gd name="connsiteX173" fmla="*/ 941286 w 12192000"/>
              <a:gd name="connsiteY173" fmla="*/ 288932 h 1157500"/>
              <a:gd name="connsiteX174" fmla="*/ 950845 w 12192000"/>
              <a:gd name="connsiteY174" fmla="*/ 286595 h 1157500"/>
              <a:gd name="connsiteX175" fmla="*/ 953292 w 12192000"/>
              <a:gd name="connsiteY175" fmla="*/ 280892 h 1157500"/>
              <a:gd name="connsiteX176" fmla="*/ 967499 w 12192000"/>
              <a:gd name="connsiteY176" fmla="*/ 273760 h 1157500"/>
              <a:gd name="connsiteX177" fmla="*/ 1069267 w 12192000"/>
              <a:gd name="connsiteY177" fmla="*/ 262766 h 1157500"/>
              <a:gd name="connsiteX178" fmla="*/ 1138407 w 12192000"/>
              <a:gd name="connsiteY178" fmla="*/ 246567 h 1157500"/>
              <a:gd name="connsiteX179" fmla="*/ 1164931 w 12192000"/>
              <a:gd name="connsiteY179" fmla="*/ 238622 h 1157500"/>
              <a:gd name="connsiteX180" fmla="*/ 1211622 w 12192000"/>
              <a:gd name="connsiteY180" fmla="*/ 220676 h 1157500"/>
              <a:gd name="connsiteX181" fmla="*/ 1274567 w 12192000"/>
              <a:gd name="connsiteY181" fmla="*/ 203380 h 1157500"/>
              <a:gd name="connsiteX182" fmla="*/ 1325029 w 12192000"/>
              <a:gd name="connsiteY182" fmla="*/ 207937 h 1157500"/>
              <a:gd name="connsiteX183" fmla="*/ 1356805 w 12192000"/>
              <a:gd name="connsiteY183" fmla="*/ 203622 h 1157500"/>
              <a:gd name="connsiteX184" fmla="*/ 1468752 w 12192000"/>
              <a:gd name="connsiteY184" fmla="*/ 214604 h 1157500"/>
              <a:gd name="connsiteX185" fmla="*/ 1650750 w 12192000"/>
              <a:gd name="connsiteY185" fmla="*/ 165090 h 1157500"/>
              <a:gd name="connsiteX186" fmla="*/ 1655056 w 12192000"/>
              <a:gd name="connsiteY186" fmla="*/ 172106 h 1157500"/>
              <a:gd name="connsiteX187" fmla="*/ 1683220 w 12192000"/>
              <a:gd name="connsiteY187" fmla="*/ 169652 h 1157500"/>
              <a:gd name="connsiteX188" fmla="*/ 1685599 w 12192000"/>
              <a:gd name="connsiteY188" fmla="*/ 165388 h 1157500"/>
              <a:gd name="connsiteX189" fmla="*/ 1735783 w 12192000"/>
              <a:gd name="connsiteY189" fmla="*/ 177400 h 1157500"/>
              <a:gd name="connsiteX190" fmla="*/ 1797102 w 12192000"/>
              <a:gd name="connsiteY190" fmla="*/ 182289 h 1157500"/>
              <a:gd name="connsiteX191" fmla="*/ 1845638 w 12192000"/>
              <a:gd name="connsiteY191" fmla="*/ 163774 h 1157500"/>
              <a:gd name="connsiteX192" fmla="*/ 1848980 w 12192000"/>
              <a:gd name="connsiteY192" fmla="*/ 167516 h 1157500"/>
              <a:gd name="connsiteX193" fmla="*/ 1880587 w 12192000"/>
              <a:gd name="connsiteY193" fmla="*/ 165506 h 1157500"/>
              <a:gd name="connsiteX194" fmla="*/ 1995803 w 12192000"/>
              <a:gd name="connsiteY194" fmla="*/ 131847 h 1157500"/>
              <a:gd name="connsiteX195" fmla="*/ 2057448 w 12192000"/>
              <a:gd name="connsiteY195" fmla="*/ 128650 h 1157500"/>
              <a:gd name="connsiteX196" fmla="*/ 2119088 w 12192000"/>
              <a:gd name="connsiteY196" fmla="*/ 113508 h 1157500"/>
              <a:gd name="connsiteX197" fmla="*/ 2138831 w 12192000"/>
              <a:gd name="connsiteY197" fmla="*/ 116194 h 1157500"/>
              <a:gd name="connsiteX198" fmla="*/ 2214259 w 12192000"/>
              <a:gd name="connsiteY198" fmla="*/ 110542 h 1157500"/>
              <a:gd name="connsiteX199" fmla="*/ 2264911 w 12192000"/>
              <a:gd name="connsiteY199" fmla="*/ 101639 h 1157500"/>
              <a:gd name="connsiteX200" fmla="*/ 2454058 w 12192000"/>
              <a:gd name="connsiteY200" fmla="*/ 67266 h 1157500"/>
              <a:gd name="connsiteX201" fmla="*/ 2534188 w 12192000"/>
              <a:gd name="connsiteY201" fmla="*/ 63730 h 1157500"/>
              <a:gd name="connsiteX202" fmla="*/ 2616912 w 12192000"/>
              <a:gd name="connsiteY202" fmla="*/ 44757 h 1157500"/>
              <a:gd name="connsiteX203" fmla="*/ 2698592 w 12192000"/>
              <a:gd name="connsiteY203" fmla="*/ 35873 h 1157500"/>
              <a:gd name="connsiteX204" fmla="*/ 2891953 w 12192000"/>
              <a:gd name="connsiteY20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60331 w 12192000"/>
              <a:gd name="connsiteY149" fmla="*/ 291936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847125 w 12192000"/>
              <a:gd name="connsiteY152" fmla="*/ 297401 h 1157500"/>
              <a:gd name="connsiteX153" fmla="*/ 11980134 w 12192000"/>
              <a:gd name="connsiteY153" fmla="*/ 321911 h 1157500"/>
              <a:gd name="connsiteX154" fmla="*/ 12174576 w 12192000"/>
              <a:gd name="connsiteY154" fmla="*/ 376108 h 1157500"/>
              <a:gd name="connsiteX155" fmla="*/ 12192000 w 12192000"/>
              <a:gd name="connsiteY155" fmla="*/ 379233 h 1157500"/>
              <a:gd name="connsiteX156" fmla="*/ 12192000 w 12192000"/>
              <a:gd name="connsiteY156" fmla="*/ 1157500 h 1157500"/>
              <a:gd name="connsiteX157" fmla="*/ 0 w 12192000"/>
              <a:gd name="connsiteY157" fmla="*/ 1157500 h 1157500"/>
              <a:gd name="connsiteX158" fmla="*/ 0 w 12192000"/>
              <a:gd name="connsiteY158" fmla="*/ 483545 h 1157500"/>
              <a:gd name="connsiteX159" fmla="*/ 5331 w 12192000"/>
              <a:gd name="connsiteY159" fmla="*/ 482797 h 1157500"/>
              <a:gd name="connsiteX160" fmla="*/ 39902 w 12192000"/>
              <a:gd name="connsiteY160" fmla="*/ 472284 h 1157500"/>
              <a:gd name="connsiteX161" fmla="*/ 117880 w 12192000"/>
              <a:gd name="connsiteY161" fmla="*/ 420956 h 1157500"/>
              <a:gd name="connsiteX162" fmla="*/ 238140 w 12192000"/>
              <a:gd name="connsiteY162" fmla="*/ 379297 h 1157500"/>
              <a:gd name="connsiteX163" fmla="*/ 249589 w 12192000"/>
              <a:gd name="connsiteY163" fmla="*/ 379517 h 1157500"/>
              <a:gd name="connsiteX164" fmla="*/ 296963 w 12192000"/>
              <a:gd name="connsiteY164" fmla="*/ 356102 h 1157500"/>
              <a:gd name="connsiteX165" fmla="*/ 339235 w 12192000"/>
              <a:gd name="connsiteY165" fmla="*/ 324425 h 1157500"/>
              <a:gd name="connsiteX166" fmla="*/ 447152 w 12192000"/>
              <a:gd name="connsiteY166" fmla="*/ 327423 h 1157500"/>
              <a:gd name="connsiteX167" fmla="*/ 475247 w 12192000"/>
              <a:gd name="connsiteY167" fmla="*/ 336714 h 1157500"/>
              <a:gd name="connsiteX168" fmla="*/ 477967 w 12192000"/>
              <a:gd name="connsiteY168" fmla="*/ 337960 h 1157500"/>
              <a:gd name="connsiteX169" fmla="*/ 703732 w 12192000"/>
              <a:gd name="connsiteY169" fmla="*/ 316599 h 1157500"/>
              <a:gd name="connsiteX170" fmla="*/ 853391 w 12192000"/>
              <a:gd name="connsiteY170" fmla="*/ 303591 h 1157500"/>
              <a:gd name="connsiteX171" fmla="*/ 925332 w 12192000"/>
              <a:gd name="connsiteY171" fmla="*/ 298686 h 1157500"/>
              <a:gd name="connsiteX172" fmla="*/ 941286 w 12192000"/>
              <a:gd name="connsiteY172" fmla="*/ 288932 h 1157500"/>
              <a:gd name="connsiteX173" fmla="*/ 950845 w 12192000"/>
              <a:gd name="connsiteY173" fmla="*/ 286595 h 1157500"/>
              <a:gd name="connsiteX174" fmla="*/ 953292 w 12192000"/>
              <a:gd name="connsiteY174" fmla="*/ 280892 h 1157500"/>
              <a:gd name="connsiteX175" fmla="*/ 967499 w 12192000"/>
              <a:gd name="connsiteY175" fmla="*/ 273760 h 1157500"/>
              <a:gd name="connsiteX176" fmla="*/ 1069267 w 12192000"/>
              <a:gd name="connsiteY176" fmla="*/ 262766 h 1157500"/>
              <a:gd name="connsiteX177" fmla="*/ 1138407 w 12192000"/>
              <a:gd name="connsiteY177" fmla="*/ 246567 h 1157500"/>
              <a:gd name="connsiteX178" fmla="*/ 1164931 w 12192000"/>
              <a:gd name="connsiteY178" fmla="*/ 238622 h 1157500"/>
              <a:gd name="connsiteX179" fmla="*/ 1211622 w 12192000"/>
              <a:gd name="connsiteY179" fmla="*/ 220676 h 1157500"/>
              <a:gd name="connsiteX180" fmla="*/ 1274567 w 12192000"/>
              <a:gd name="connsiteY180" fmla="*/ 203380 h 1157500"/>
              <a:gd name="connsiteX181" fmla="*/ 1325029 w 12192000"/>
              <a:gd name="connsiteY181" fmla="*/ 207937 h 1157500"/>
              <a:gd name="connsiteX182" fmla="*/ 1356805 w 12192000"/>
              <a:gd name="connsiteY182" fmla="*/ 203622 h 1157500"/>
              <a:gd name="connsiteX183" fmla="*/ 1468752 w 12192000"/>
              <a:gd name="connsiteY183" fmla="*/ 214604 h 1157500"/>
              <a:gd name="connsiteX184" fmla="*/ 1650750 w 12192000"/>
              <a:gd name="connsiteY184" fmla="*/ 165090 h 1157500"/>
              <a:gd name="connsiteX185" fmla="*/ 1655056 w 12192000"/>
              <a:gd name="connsiteY185" fmla="*/ 172106 h 1157500"/>
              <a:gd name="connsiteX186" fmla="*/ 1683220 w 12192000"/>
              <a:gd name="connsiteY186" fmla="*/ 169652 h 1157500"/>
              <a:gd name="connsiteX187" fmla="*/ 1685599 w 12192000"/>
              <a:gd name="connsiteY187" fmla="*/ 165388 h 1157500"/>
              <a:gd name="connsiteX188" fmla="*/ 1735783 w 12192000"/>
              <a:gd name="connsiteY188" fmla="*/ 177400 h 1157500"/>
              <a:gd name="connsiteX189" fmla="*/ 1797102 w 12192000"/>
              <a:gd name="connsiteY189" fmla="*/ 182289 h 1157500"/>
              <a:gd name="connsiteX190" fmla="*/ 1845638 w 12192000"/>
              <a:gd name="connsiteY190" fmla="*/ 163774 h 1157500"/>
              <a:gd name="connsiteX191" fmla="*/ 1848980 w 12192000"/>
              <a:gd name="connsiteY191" fmla="*/ 167516 h 1157500"/>
              <a:gd name="connsiteX192" fmla="*/ 1880587 w 12192000"/>
              <a:gd name="connsiteY192" fmla="*/ 165506 h 1157500"/>
              <a:gd name="connsiteX193" fmla="*/ 1995803 w 12192000"/>
              <a:gd name="connsiteY193" fmla="*/ 131847 h 1157500"/>
              <a:gd name="connsiteX194" fmla="*/ 2057448 w 12192000"/>
              <a:gd name="connsiteY194" fmla="*/ 128650 h 1157500"/>
              <a:gd name="connsiteX195" fmla="*/ 2119088 w 12192000"/>
              <a:gd name="connsiteY195" fmla="*/ 113508 h 1157500"/>
              <a:gd name="connsiteX196" fmla="*/ 2138831 w 12192000"/>
              <a:gd name="connsiteY196" fmla="*/ 116194 h 1157500"/>
              <a:gd name="connsiteX197" fmla="*/ 2214259 w 12192000"/>
              <a:gd name="connsiteY197" fmla="*/ 110542 h 1157500"/>
              <a:gd name="connsiteX198" fmla="*/ 2264911 w 12192000"/>
              <a:gd name="connsiteY198" fmla="*/ 101639 h 1157500"/>
              <a:gd name="connsiteX199" fmla="*/ 2454058 w 12192000"/>
              <a:gd name="connsiteY199" fmla="*/ 67266 h 1157500"/>
              <a:gd name="connsiteX200" fmla="*/ 2534188 w 12192000"/>
              <a:gd name="connsiteY200" fmla="*/ 63730 h 1157500"/>
              <a:gd name="connsiteX201" fmla="*/ 2616912 w 12192000"/>
              <a:gd name="connsiteY201" fmla="*/ 44757 h 1157500"/>
              <a:gd name="connsiteX202" fmla="*/ 2698592 w 12192000"/>
              <a:gd name="connsiteY202" fmla="*/ 35873 h 1157500"/>
              <a:gd name="connsiteX203" fmla="*/ 2891953 w 12192000"/>
              <a:gd name="connsiteY20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847125 w 12192000"/>
              <a:gd name="connsiteY152" fmla="*/ 297401 h 1157500"/>
              <a:gd name="connsiteX153" fmla="*/ 11980134 w 12192000"/>
              <a:gd name="connsiteY153" fmla="*/ 321911 h 1157500"/>
              <a:gd name="connsiteX154" fmla="*/ 12174576 w 12192000"/>
              <a:gd name="connsiteY154" fmla="*/ 376108 h 1157500"/>
              <a:gd name="connsiteX155" fmla="*/ 12192000 w 12192000"/>
              <a:gd name="connsiteY155" fmla="*/ 379233 h 1157500"/>
              <a:gd name="connsiteX156" fmla="*/ 12192000 w 12192000"/>
              <a:gd name="connsiteY156" fmla="*/ 1157500 h 1157500"/>
              <a:gd name="connsiteX157" fmla="*/ 0 w 12192000"/>
              <a:gd name="connsiteY157" fmla="*/ 1157500 h 1157500"/>
              <a:gd name="connsiteX158" fmla="*/ 0 w 12192000"/>
              <a:gd name="connsiteY158" fmla="*/ 483545 h 1157500"/>
              <a:gd name="connsiteX159" fmla="*/ 5331 w 12192000"/>
              <a:gd name="connsiteY159" fmla="*/ 482797 h 1157500"/>
              <a:gd name="connsiteX160" fmla="*/ 39902 w 12192000"/>
              <a:gd name="connsiteY160" fmla="*/ 472284 h 1157500"/>
              <a:gd name="connsiteX161" fmla="*/ 117880 w 12192000"/>
              <a:gd name="connsiteY161" fmla="*/ 420956 h 1157500"/>
              <a:gd name="connsiteX162" fmla="*/ 238140 w 12192000"/>
              <a:gd name="connsiteY162" fmla="*/ 379297 h 1157500"/>
              <a:gd name="connsiteX163" fmla="*/ 249589 w 12192000"/>
              <a:gd name="connsiteY163" fmla="*/ 379517 h 1157500"/>
              <a:gd name="connsiteX164" fmla="*/ 296963 w 12192000"/>
              <a:gd name="connsiteY164" fmla="*/ 356102 h 1157500"/>
              <a:gd name="connsiteX165" fmla="*/ 339235 w 12192000"/>
              <a:gd name="connsiteY165" fmla="*/ 324425 h 1157500"/>
              <a:gd name="connsiteX166" fmla="*/ 447152 w 12192000"/>
              <a:gd name="connsiteY166" fmla="*/ 327423 h 1157500"/>
              <a:gd name="connsiteX167" fmla="*/ 475247 w 12192000"/>
              <a:gd name="connsiteY167" fmla="*/ 336714 h 1157500"/>
              <a:gd name="connsiteX168" fmla="*/ 477967 w 12192000"/>
              <a:gd name="connsiteY168" fmla="*/ 337960 h 1157500"/>
              <a:gd name="connsiteX169" fmla="*/ 703732 w 12192000"/>
              <a:gd name="connsiteY169" fmla="*/ 316599 h 1157500"/>
              <a:gd name="connsiteX170" fmla="*/ 853391 w 12192000"/>
              <a:gd name="connsiteY170" fmla="*/ 303591 h 1157500"/>
              <a:gd name="connsiteX171" fmla="*/ 925332 w 12192000"/>
              <a:gd name="connsiteY171" fmla="*/ 298686 h 1157500"/>
              <a:gd name="connsiteX172" fmla="*/ 941286 w 12192000"/>
              <a:gd name="connsiteY172" fmla="*/ 288932 h 1157500"/>
              <a:gd name="connsiteX173" fmla="*/ 950845 w 12192000"/>
              <a:gd name="connsiteY173" fmla="*/ 286595 h 1157500"/>
              <a:gd name="connsiteX174" fmla="*/ 953292 w 12192000"/>
              <a:gd name="connsiteY174" fmla="*/ 280892 h 1157500"/>
              <a:gd name="connsiteX175" fmla="*/ 967499 w 12192000"/>
              <a:gd name="connsiteY175" fmla="*/ 273760 h 1157500"/>
              <a:gd name="connsiteX176" fmla="*/ 1069267 w 12192000"/>
              <a:gd name="connsiteY176" fmla="*/ 262766 h 1157500"/>
              <a:gd name="connsiteX177" fmla="*/ 1138407 w 12192000"/>
              <a:gd name="connsiteY177" fmla="*/ 246567 h 1157500"/>
              <a:gd name="connsiteX178" fmla="*/ 1164931 w 12192000"/>
              <a:gd name="connsiteY178" fmla="*/ 238622 h 1157500"/>
              <a:gd name="connsiteX179" fmla="*/ 1211622 w 12192000"/>
              <a:gd name="connsiteY179" fmla="*/ 220676 h 1157500"/>
              <a:gd name="connsiteX180" fmla="*/ 1274567 w 12192000"/>
              <a:gd name="connsiteY180" fmla="*/ 203380 h 1157500"/>
              <a:gd name="connsiteX181" fmla="*/ 1325029 w 12192000"/>
              <a:gd name="connsiteY181" fmla="*/ 207937 h 1157500"/>
              <a:gd name="connsiteX182" fmla="*/ 1356805 w 12192000"/>
              <a:gd name="connsiteY182" fmla="*/ 203622 h 1157500"/>
              <a:gd name="connsiteX183" fmla="*/ 1468752 w 12192000"/>
              <a:gd name="connsiteY183" fmla="*/ 214604 h 1157500"/>
              <a:gd name="connsiteX184" fmla="*/ 1650750 w 12192000"/>
              <a:gd name="connsiteY184" fmla="*/ 165090 h 1157500"/>
              <a:gd name="connsiteX185" fmla="*/ 1655056 w 12192000"/>
              <a:gd name="connsiteY185" fmla="*/ 172106 h 1157500"/>
              <a:gd name="connsiteX186" fmla="*/ 1683220 w 12192000"/>
              <a:gd name="connsiteY186" fmla="*/ 169652 h 1157500"/>
              <a:gd name="connsiteX187" fmla="*/ 1685599 w 12192000"/>
              <a:gd name="connsiteY187" fmla="*/ 165388 h 1157500"/>
              <a:gd name="connsiteX188" fmla="*/ 1735783 w 12192000"/>
              <a:gd name="connsiteY188" fmla="*/ 177400 h 1157500"/>
              <a:gd name="connsiteX189" fmla="*/ 1797102 w 12192000"/>
              <a:gd name="connsiteY189" fmla="*/ 182289 h 1157500"/>
              <a:gd name="connsiteX190" fmla="*/ 1845638 w 12192000"/>
              <a:gd name="connsiteY190" fmla="*/ 163774 h 1157500"/>
              <a:gd name="connsiteX191" fmla="*/ 1848980 w 12192000"/>
              <a:gd name="connsiteY191" fmla="*/ 167516 h 1157500"/>
              <a:gd name="connsiteX192" fmla="*/ 1880587 w 12192000"/>
              <a:gd name="connsiteY192" fmla="*/ 165506 h 1157500"/>
              <a:gd name="connsiteX193" fmla="*/ 1995803 w 12192000"/>
              <a:gd name="connsiteY193" fmla="*/ 131847 h 1157500"/>
              <a:gd name="connsiteX194" fmla="*/ 2057448 w 12192000"/>
              <a:gd name="connsiteY194" fmla="*/ 128650 h 1157500"/>
              <a:gd name="connsiteX195" fmla="*/ 2119088 w 12192000"/>
              <a:gd name="connsiteY195" fmla="*/ 113508 h 1157500"/>
              <a:gd name="connsiteX196" fmla="*/ 2138831 w 12192000"/>
              <a:gd name="connsiteY196" fmla="*/ 116194 h 1157500"/>
              <a:gd name="connsiteX197" fmla="*/ 2214259 w 12192000"/>
              <a:gd name="connsiteY197" fmla="*/ 110542 h 1157500"/>
              <a:gd name="connsiteX198" fmla="*/ 2264911 w 12192000"/>
              <a:gd name="connsiteY198" fmla="*/ 101639 h 1157500"/>
              <a:gd name="connsiteX199" fmla="*/ 2454058 w 12192000"/>
              <a:gd name="connsiteY199" fmla="*/ 67266 h 1157500"/>
              <a:gd name="connsiteX200" fmla="*/ 2534188 w 12192000"/>
              <a:gd name="connsiteY200" fmla="*/ 63730 h 1157500"/>
              <a:gd name="connsiteX201" fmla="*/ 2616912 w 12192000"/>
              <a:gd name="connsiteY201" fmla="*/ 44757 h 1157500"/>
              <a:gd name="connsiteX202" fmla="*/ 2698592 w 12192000"/>
              <a:gd name="connsiteY202" fmla="*/ 35873 h 1157500"/>
              <a:gd name="connsiteX203" fmla="*/ 2891953 w 12192000"/>
              <a:gd name="connsiteY20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603601 w 12192000"/>
              <a:gd name="connsiteY147" fmla="*/ 193266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488543 w 12192000"/>
              <a:gd name="connsiteY146" fmla="*/ 144736 h 1157500"/>
              <a:gd name="connsiteX147" fmla="*/ 11603601 w 12192000"/>
              <a:gd name="connsiteY147" fmla="*/ 193266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488543 w 12192000"/>
              <a:gd name="connsiteY145" fmla="*/ 144736 h 1157500"/>
              <a:gd name="connsiteX146" fmla="*/ 11603601 w 12192000"/>
              <a:gd name="connsiteY146" fmla="*/ 193266 h 1157500"/>
              <a:gd name="connsiteX147" fmla="*/ 11736204 w 12192000"/>
              <a:gd name="connsiteY147" fmla="*/ 277509 h 1157500"/>
              <a:gd name="connsiteX148" fmla="*/ 11705740 w 12192000"/>
              <a:gd name="connsiteY148" fmla="*/ 250993 h 1157500"/>
              <a:gd name="connsiteX149" fmla="*/ 11819139 w 12192000"/>
              <a:gd name="connsiteY149" fmla="*/ 304143 h 1157500"/>
              <a:gd name="connsiteX150" fmla="*/ 11835615 w 12192000"/>
              <a:gd name="connsiteY150" fmla="*/ 305790 h 1157500"/>
              <a:gd name="connsiteX151" fmla="*/ 11980134 w 12192000"/>
              <a:gd name="connsiteY151" fmla="*/ 321911 h 1157500"/>
              <a:gd name="connsiteX152" fmla="*/ 12174576 w 12192000"/>
              <a:gd name="connsiteY152" fmla="*/ 376108 h 1157500"/>
              <a:gd name="connsiteX153" fmla="*/ 12192000 w 12192000"/>
              <a:gd name="connsiteY153" fmla="*/ 379233 h 1157500"/>
              <a:gd name="connsiteX154" fmla="*/ 12192000 w 12192000"/>
              <a:gd name="connsiteY154" fmla="*/ 1157500 h 1157500"/>
              <a:gd name="connsiteX155" fmla="*/ 0 w 12192000"/>
              <a:gd name="connsiteY155" fmla="*/ 1157500 h 1157500"/>
              <a:gd name="connsiteX156" fmla="*/ 0 w 12192000"/>
              <a:gd name="connsiteY156" fmla="*/ 483545 h 1157500"/>
              <a:gd name="connsiteX157" fmla="*/ 5331 w 12192000"/>
              <a:gd name="connsiteY157" fmla="*/ 482797 h 1157500"/>
              <a:gd name="connsiteX158" fmla="*/ 39902 w 12192000"/>
              <a:gd name="connsiteY158" fmla="*/ 472284 h 1157500"/>
              <a:gd name="connsiteX159" fmla="*/ 117880 w 12192000"/>
              <a:gd name="connsiteY159" fmla="*/ 420956 h 1157500"/>
              <a:gd name="connsiteX160" fmla="*/ 238140 w 12192000"/>
              <a:gd name="connsiteY160" fmla="*/ 379297 h 1157500"/>
              <a:gd name="connsiteX161" fmla="*/ 249589 w 12192000"/>
              <a:gd name="connsiteY161" fmla="*/ 379517 h 1157500"/>
              <a:gd name="connsiteX162" fmla="*/ 296963 w 12192000"/>
              <a:gd name="connsiteY162" fmla="*/ 356102 h 1157500"/>
              <a:gd name="connsiteX163" fmla="*/ 339235 w 12192000"/>
              <a:gd name="connsiteY163" fmla="*/ 324425 h 1157500"/>
              <a:gd name="connsiteX164" fmla="*/ 447152 w 12192000"/>
              <a:gd name="connsiteY164" fmla="*/ 327423 h 1157500"/>
              <a:gd name="connsiteX165" fmla="*/ 475247 w 12192000"/>
              <a:gd name="connsiteY165" fmla="*/ 336714 h 1157500"/>
              <a:gd name="connsiteX166" fmla="*/ 477967 w 12192000"/>
              <a:gd name="connsiteY166" fmla="*/ 337960 h 1157500"/>
              <a:gd name="connsiteX167" fmla="*/ 703732 w 12192000"/>
              <a:gd name="connsiteY167" fmla="*/ 316599 h 1157500"/>
              <a:gd name="connsiteX168" fmla="*/ 853391 w 12192000"/>
              <a:gd name="connsiteY168" fmla="*/ 303591 h 1157500"/>
              <a:gd name="connsiteX169" fmla="*/ 925332 w 12192000"/>
              <a:gd name="connsiteY169" fmla="*/ 298686 h 1157500"/>
              <a:gd name="connsiteX170" fmla="*/ 941286 w 12192000"/>
              <a:gd name="connsiteY170" fmla="*/ 288932 h 1157500"/>
              <a:gd name="connsiteX171" fmla="*/ 950845 w 12192000"/>
              <a:gd name="connsiteY171" fmla="*/ 286595 h 1157500"/>
              <a:gd name="connsiteX172" fmla="*/ 953292 w 12192000"/>
              <a:gd name="connsiteY172" fmla="*/ 280892 h 1157500"/>
              <a:gd name="connsiteX173" fmla="*/ 967499 w 12192000"/>
              <a:gd name="connsiteY173" fmla="*/ 273760 h 1157500"/>
              <a:gd name="connsiteX174" fmla="*/ 1069267 w 12192000"/>
              <a:gd name="connsiteY174" fmla="*/ 262766 h 1157500"/>
              <a:gd name="connsiteX175" fmla="*/ 1138407 w 12192000"/>
              <a:gd name="connsiteY175" fmla="*/ 246567 h 1157500"/>
              <a:gd name="connsiteX176" fmla="*/ 1164931 w 12192000"/>
              <a:gd name="connsiteY176" fmla="*/ 238622 h 1157500"/>
              <a:gd name="connsiteX177" fmla="*/ 1211622 w 12192000"/>
              <a:gd name="connsiteY177" fmla="*/ 220676 h 1157500"/>
              <a:gd name="connsiteX178" fmla="*/ 1274567 w 12192000"/>
              <a:gd name="connsiteY178" fmla="*/ 203380 h 1157500"/>
              <a:gd name="connsiteX179" fmla="*/ 1325029 w 12192000"/>
              <a:gd name="connsiteY179" fmla="*/ 207937 h 1157500"/>
              <a:gd name="connsiteX180" fmla="*/ 1356805 w 12192000"/>
              <a:gd name="connsiteY180" fmla="*/ 203622 h 1157500"/>
              <a:gd name="connsiteX181" fmla="*/ 1468752 w 12192000"/>
              <a:gd name="connsiteY181" fmla="*/ 214604 h 1157500"/>
              <a:gd name="connsiteX182" fmla="*/ 1650750 w 12192000"/>
              <a:gd name="connsiteY182" fmla="*/ 165090 h 1157500"/>
              <a:gd name="connsiteX183" fmla="*/ 1655056 w 12192000"/>
              <a:gd name="connsiteY183" fmla="*/ 172106 h 1157500"/>
              <a:gd name="connsiteX184" fmla="*/ 1683220 w 12192000"/>
              <a:gd name="connsiteY184" fmla="*/ 169652 h 1157500"/>
              <a:gd name="connsiteX185" fmla="*/ 1685599 w 12192000"/>
              <a:gd name="connsiteY185" fmla="*/ 165388 h 1157500"/>
              <a:gd name="connsiteX186" fmla="*/ 1735783 w 12192000"/>
              <a:gd name="connsiteY186" fmla="*/ 177400 h 1157500"/>
              <a:gd name="connsiteX187" fmla="*/ 1797102 w 12192000"/>
              <a:gd name="connsiteY187" fmla="*/ 182289 h 1157500"/>
              <a:gd name="connsiteX188" fmla="*/ 1845638 w 12192000"/>
              <a:gd name="connsiteY188" fmla="*/ 163774 h 1157500"/>
              <a:gd name="connsiteX189" fmla="*/ 1848980 w 12192000"/>
              <a:gd name="connsiteY189" fmla="*/ 167516 h 1157500"/>
              <a:gd name="connsiteX190" fmla="*/ 1880587 w 12192000"/>
              <a:gd name="connsiteY190" fmla="*/ 165506 h 1157500"/>
              <a:gd name="connsiteX191" fmla="*/ 1995803 w 12192000"/>
              <a:gd name="connsiteY191" fmla="*/ 131847 h 1157500"/>
              <a:gd name="connsiteX192" fmla="*/ 2057448 w 12192000"/>
              <a:gd name="connsiteY192" fmla="*/ 128650 h 1157500"/>
              <a:gd name="connsiteX193" fmla="*/ 2119088 w 12192000"/>
              <a:gd name="connsiteY193" fmla="*/ 113508 h 1157500"/>
              <a:gd name="connsiteX194" fmla="*/ 2138831 w 12192000"/>
              <a:gd name="connsiteY194" fmla="*/ 116194 h 1157500"/>
              <a:gd name="connsiteX195" fmla="*/ 2214259 w 12192000"/>
              <a:gd name="connsiteY195" fmla="*/ 110542 h 1157500"/>
              <a:gd name="connsiteX196" fmla="*/ 2264911 w 12192000"/>
              <a:gd name="connsiteY196" fmla="*/ 101639 h 1157500"/>
              <a:gd name="connsiteX197" fmla="*/ 2454058 w 12192000"/>
              <a:gd name="connsiteY197" fmla="*/ 67266 h 1157500"/>
              <a:gd name="connsiteX198" fmla="*/ 2534188 w 12192000"/>
              <a:gd name="connsiteY198" fmla="*/ 63730 h 1157500"/>
              <a:gd name="connsiteX199" fmla="*/ 2616912 w 12192000"/>
              <a:gd name="connsiteY199" fmla="*/ 44757 h 1157500"/>
              <a:gd name="connsiteX200" fmla="*/ 2698592 w 12192000"/>
              <a:gd name="connsiteY200" fmla="*/ 35873 h 1157500"/>
              <a:gd name="connsiteX201" fmla="*/ 2891953 w 12192000"/>
              <a:gd name="connsiteY201" fmla="*/ 28541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200" fmla="*/ 11293091 w 12192000"/>
              <a:gd name="connsiteY200" fmla="*/ 92042 h 1157500"/>
              <a:gd name="connsiteX201" fmla="*/ 11402389 w 12192000"/>
              <a:gd name="connsiteY201" fmla="*/ 189282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200" fmla="*/ 11293091 w 12192000"/>
              <a:gd name="connsiteY200" fmla="*/ 92042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488543 w 12192000"/>
              <a:gd name="connsiteY2" fmla="*/ 144736 h 1157500"/>
              <a:gd name="connsiteX3" fmla="*/ 11603601 w 12192000"/>
              <a:gd name="connsiteY3" fmla="*/ 193266 h 1157500"/>
              <a:gd name="connsiteX4" fmla="*/ 11736204 w 12192000"/>
              <a:gd name="connsiteY4" fmla="*/ 277509 h 1157500"/>
              <a:gd name="connsiteX5" fmla="*/ 11705740 w 12192000"/>
              <a:gd name="connsiteY5" fmla="*/ 250993 h 1157500"/>
              <a:gd name="connsiteX6" fmla="*/ 11819139 w 12192000"/>
              <a:gd name="connsiteY6" fmla="*/ 304143 h 1157500"/>
              <a:gd name="connsiteX7" fmla="*/ 11835615 w 12192000"/>
              <a:gd name="connsiteY7" fmla="*/ 305790 h 1157500"/>
              <a:gd name="connsiteX8" fmla="*/ 11980134 w 12192000"/>
              <a:gd name="connsiteY8" fmla="*/ 321911 h 1157500"/>
              <a:gd name="connsiteX9" fmla="*/ 12174576 w 12192000"/>
              <a:gd name="connsiteY9" fmla="*/ 376108 h 1157500"/>
              <a:gd name="connsiteX10" fmla="*/ 12192000 w 12192000"/>
              <a:gd name="connsiteY10" fmla="*/ 379233 h 1157500"/>
              <a:gd name="connsiteX11" fmla="*/ 12192000 w 12192000"/>
              <a:gd name="connsiteY11" fmla="*/ 1157500 h 1157500"/>
              <a:gd name="connsiteX12" fmla="*/ 0 w 12192000"/>
              <a:gd name="connsiteY12" fmla="*/ 1157500 h 1157500"/>
              <a:gd name="connsiteX13" fmla="*/ 0 w 12192000"/>
              <a:gd name="connsiteY13" fmla="*/ 483545 h 1157500"/>
              <a:gd name="connsiteX14" fmla="*/ 5331 w 12192000"/>
              <a:gd name="connsiteY14" fmla="*/ 482797 h 1157500"/>
              <a:gd name="connsiteX15" fmla="*/ 39902 w 12192000"/>
              <a:gd name="connsiteY15" fmla="*/ 472284 h 1157500"/>
              <a:gd name="connsiteX16" fmla="*/ 117880 w 12192000"/>
              <a:gd name="connsiteY16" fmla="*/ 420956 h 1157500"/>
              <a:gd name="connsiteX17" fmla="*/ 238140 w 12192000"/>
              <a:gd name="connsiteY17" fmla="*/ 379297 h 1157500"/>
              <a:gd name="connsiteX18" fmla="*/ 249589 w 12192000"/>
              <a:gd name="connsiteY18" fmla="*/ 379517 h 1157500"/>
              <a:gd name="connsiteX19" fmla="*/ 296963 w 12192000"/>
              <a:gd name="connsiteY19" fmla="*/ 356102 h 1157500"/>
              <a:gd name="connsiteX20" fmla="*/ 339235 w 12192000"/>
              <a:gd name="connsiteY20" fmla="*/ 324425 h 1157500"/>
              <a:gd name="connsiteX21" fmla="*/ 447152 w 12192000"/>
              <a:gd name="connsiteY21" fmla="*/ 327423 h 1157500"/>
              <a:gd name="connsiteX22" fmla="*/ 475247 w 12192000"/>
              <a:gd name="connsiteY22" fmla="*/ 336714 h 1157500"/>
              <a:gd name="connsiteX23" fmla="*/ 477967 w 12192000"/>
              <a:gd name="connsiteY23" fmla="*/ 337960 h 1157500"/>
              <a:gd name="connsiteX24" fmla="*/ 703732 w 12192000"/>
              <a:gd name="connsiteY24" fmla="*/ 316599 h 1157500"/>
              <a:gd name="connsiteX25" fmla="*/ 853391 w 12192000"/>
              <a:gd name="connsiteY25" fmla="*/ 303591 h 1157500"/>
              <a:gd name="connsiteX26" fmla="*/ 925332 w 12192000"/>
              <a:gd name="connsiteY26" fmla="*/ 298686 h 1157500"/>
              <a:gd name="connsiteX27" fmla="*/ 941286 w 12192000"/>
              <a:gd name="connsiteY27" fmla="*/ 288932 h 1157500"/>
              <a:gd name="connsiteX28" fmla="*/ 950845 w 12192000"/>
              <a:gd name="connsiteY28" fmla="*/ 286595 h 1157500"/>
              <a:gd name="connsiteX29" fmla="*/ 953292 w 12192000"/>
              <a:gd name="connsiteY29" fmla="*/ 280892 h 1157500"/>
              <a:gd name="connsiteX30" fmla="*/ 967499 w 12192000"/>
              <a:gd name="connsiteY30" fmla="*/ 273760 h 1157500"/>
              <a:gd name="connsiteX31" fmla="*/ 1069267 w 12192000"/>
              <a:gd name="connsiteY31" fmla="*/ 262766 h 1157500"/>
              <a:gd name="connsiteX32" fmla="*/ 1138407 w 12192000"/>
              <a:gd name="connsiteY32" fmla="*/ 246567 h 1157500"/>
              <a:gd name="connsiteX33" fmla="*/ 1164931 w 12192000"/>
              <a:gd name="connsiteY33" fmla="*/ 238622 h 1157500"/>
              <a:gd name="connsiteX34" fmla="*/ 1211622 w 12192000"/>
              <a:gd name="connsiteY34" fmla="*/ 220676 h 1157500"/>
              <a:gd name="connsiteX35" fmla="*/ 1274567 w 12192000"/>
              <a:gd name="connsiteY35" fmla="*/ 203380 h 1157500"/>
              <a:gd name="connsiteX36" fmla="*/ 1325029 w 12192000"/>
              <a:gd name="connsiteY36" fmla="*/ 207937 h 1157500"/>
              <a:gd name="connsiteX37" fmla="*/ 1356805 w 12192000"/>
              <a:gd name="connsiteY37" fmla="*/ 203622 h 1157500"/>
              <a:gd name="connsiteX38" fmla="*/ 1468752 w 12192000"/>
              <a:gd name="connsiteY38" fmla="*/ 214604 h 1157500"/>
              <a:gd name="connsiteX39" fmla="*/ 1650750 w 12192000"/>
              <a:gd name="connsiteY39" fmla="*/ 165090 h 1157500"/>
              <a:gd name="connsiteX40" fmla="*/ 1655056 w 12192000"/>
              <a:gd name="connsiteY40" fmla="*/ 172106 h 1157500"/>
              <a:gd name="connsiteX41" fmla="*/ 1683220 w 12192000"/>
              <a:gd name="connsiteY41" fmla="*/ 169652 h 1157500"/>
              <a:gd name="connsiteX42" fmla="*/ 1685599 w 12192000"/>
              <a:gd name="connsiteY42" fmla="*/ 165388 h 1157500"/>
              <a:gd name="connsiteX43" fmla="*/ 1735783 w 12192000"/>
              <a:gd name="connsiteY43" fmla="*/ 177400 h 1157500"/>
              <a:gd name="connsiteX44" fmla="*/ 1797102 w 12192000"/>
              <a:gd name="connsiteY44" fmla="*/ 182289 h 1157500"/>
              <a:gd name="connsiteX45" fmla="*/ 1845638 w 12192000"/>
              <a:gd name="connsiteY45" fmla="*/ 163774 h 1157500"/>
              <a:gd name="connsiteX46" fmla="*/ 1848980 w 12192000"/>
              <a:gd name="connsiteY46" fmla="*/ 167516 h 1157500"/>
              <a:gd name="connsiteX47" fmla="*/ 1880587 w 12192000"/>
              <a:gd name="connsiteY47" fmla="*/ 165506 h 1157500"/>
              <a:gd name="connsiteX48" fmla="*/ 1995803 w 12192000"/>
              <a:gd name="connsiteY48" fmla="*/ 131847 h 1157500"/>
              <a:gd name="connsiteX49" fmla="*/ 2057448 w 12192000"/>
              <a:gd name="connsiteY49" fmla="*/ 128650 h 1157500"/>
              <a:gd name="connsiteX50" fmla="*/ 2119088 w 12192000"/>
              <a:gd name="connsiteY50" fmla="*/ 113508 h 1157500"/>
              <a:gd name="connsiteX51" fmla="*/ 2138831 w 12192000"/>
              <a:gd name="connsiteY51" fmla="*/ 116194 h 1157500"/>
              <a:gd name="connsiteX52" fmla="*/ 2214259 w 12192000"/>
              <a:gd name="connsiteY52" fmla="*/ 110542 h 1157500"/>
              <a:gd name="connsiteX53" fmla="*/ 2264911 w 12192000"/>
              <a:gd name="connsiteY53" fmla="*/ 101639 h 1157500"/>
              <a:gd name="connsiteX54" fmla="*/ 2454058 w 12192000"/>
              <a:gd name="connsiteY54" fmla="*/ 67266 h 1157500"/>
              <a:gd name="connsiteX55" fmla="*/ 2534188 w 12192000"/>
              <a:gd name="connsiteY55" fmla="*/ 63730 h 1157500"/>
              <a:gd name="connsiteX56" fmla="*/ 2616912 w 12192000"/>
              <a:gd name="connsiteY56" fmla="*/ 44757 h 1157500"/>
              <a:gd name="connsiteX57" fmla="*/ 2698592 w 12192000"/>
              <a:gd name="connsiteY57" fmla="*/ 35873 h 1157500"/>
              <a:gd name="connsiteX58" fmla="*/ 2891953 w 12192000"/>
              <a:gd name="connsiteY58" fmla="*/ 28541 h 1157500"/>
              <a:gd name="connsiteX59" fmla="*/ 3052621 w 12192000"/>
              <a:gd name="connsiteY59" fmla="*/ 7598 h 1157500"/>
              <a:gd name="connsiteX60" fmla="*/ 3145220 w 12192000"/>
              <a:gd name="connsiteY60" fmla="*/ 9845 h 1157500"/>
              <a:gd name="connsiteX61" fmla="*/ 3233309 w 12192000"/>
              <a:gd name="connsiteY61" fmla="*/ 2536 h 1157500"/>
              <a:gd name="connsiteX62" fmla="*/ 3320851 w 12192000"/>
              <a:gd name="connsiteY62" fmla="*/ 12470 h 1157500"/>
              <a:gd name="connsiteX63" fmla="*/ 3394552 w 12192000"/>
              <a:gd name="connsiteY63" fmla="*/ 31847 h 1157500"/>
              <a:gd name="connsiteX64" fmla="*/ 3462252 w 12192000"/>
              <a:gd name="connsiteY64" fmla="*/ 62214 h 1157500"/>
              <a:gd name="connsiteX65" fmla="*/ 3504799 w 12192000"/>
              <a:gd name="connsiteY65" fmla="*/ 86931 h 1157500"/>
              <a:gd name="connsiteX66" fmla="*/ 3568807 w 12192000"/>
              <a:gd name="connsiteY66" fmla="*/ 78125 h 1157500"/>
              <a:gd name="connsiteX67" fmla="*/ 3571993 w 12192000"/>
              <a:gd name="connsiteY67" fmla="*/ 80673 h 1157500"/>
              <a:gd name="connsiteX68" fmla="*/ 3590879 w 12192000"/>
              <a:gd name="connsiteY68" fmla="*/ 93683 h 1157500"/>
              <a:gd name="connsiteX69" fmla="*/ 3623973 w 12192000"/>
              <a:gd name="connsiteY69" fmla="*/ 86652 h 1157500"/>
              <a:gd name="connsiteX70" fmla="*/ 3636728 w 12192000"/>
              <a:gd name="connsiteY70" fmla="*/ 91587 h 1157500"/>
              <a:gd name="connsiteX71" fmla="*/ 3676976 w 12192000"/>
              <a:gd name="connsiteY71" fmla="*/ 90168 h 1157500"/>
              <a:gd name="connsiteX72" fmla="*/ 3722653 w 12192000"/>
              <a:gd name="connsiteY72" fmla="*/ 108931 h 1157500"/>
              <a:gd name="connsiteX73" fmla="*/ 3775112 w 12192000"/>
              <a:gd name="connsiteY73" fmla="*/ 92538 h 1157500"/>
              <a:gd name="connsiteX74" fmla="*/ 3932956 w 12192000"/>
              <a:gd name="connsiteY74" fmla="*/ 115905 h 1157500"/>
              <a:gd name="connsiteX75" fmla="*/ 4100593 w 12192000"/>
              <a:gd name="connsiteY75" fmla="*/ 157402 h 1157500"/>
              <a:gd name="connsiteX76" fmla="*/ 4316364 w 12192000"/>
              <a:gd name="connsiteY76" fmla="*/ 171021 h 1157500"/>
              <a:gd name="connsiteX77" fmla="*/ 4387387 w 12192000"/>
              <a:gd name="connsiteY77" fmla="*/ 157928 h 1157500"/>
              <a:gd name="connsiteX78" fmla="*/ 4427957 w 12192000"/>
              <a:gd name="connsiteY78" fmla="*/ 171094 h 1157500"/>
              <a:gd name="connsiteX79" fmla="*/ 4502291 w 12192000"/>
              <a:gd name="connsiteY79" fmla="*/ 181765 h 1157500"/>
              <a:gd name="connsiteX80" fmla="*/ 4600771 w 12192000"/>
              <a:gd name="connsiteY80" fmla="*/ 205711 h 1157500"/>
              <a:gd name="connsiteX81" fmla="*/ 4644102 w 12192000"/>
              <a:gd name="connsiteY81" fmla="*/ 203931 h 1157500"/>
              <a:gd name="connsiteX82" fmla="*/ 4652752 w 12192000"/>
              <a:gd name="connsiteY82" fmla="*/ 204470 h 1157500"/>
              <a:gd name="connsiteX83" fmla="*/ 4652896 w 12192000"/>
              <a:gd name="connsiteY83" fmla="*/ 204854 h 1157500"/>
              <a:gd name="connsiteX84" fmla="*/ 4685303 w 12192000"/>
              <a:gd name="connsiteY84" fmla="*/ 206507 h 1157500"/>
              <a:gd name="connsiteX85" fmla="*/ 4690886 w 12192000"/>
              <a:gd name="connsiteY85" fmla="*/ 209335 h 1157500"/>
              <a:gd name="connsiteX86" fmla="*/ 4725430 w 12192000"/>
              <a:gd name="connsiteY86" fmla="*/ 232300 h 1157500"/>
              <a:gd name="connsiteX87" fmla="*/ 4800051 w 12192000"/>
              <a:gd name="connsiteY87" fmla="*/ 224667 h 1157500"/>
              <a:gd name="connsiteX88" fmla="*/ 4875115 w 12192000"/>
              <a:gd name="connsiteY88" fmla="*/ 257918 h 1157500"/>
              <a:gd name="connsiteX89" fmla="*/ 4936450 w 12192000"/>
              <a:gd name="connsiteY89" fmla="*/ 274470 h 1157500"/>
              <a:gd name="connsiteX90" fmla="*/ 5030961 w 12192000"/>
              <a:gd name="connsiteY90" fmla="*/ 299480 h 1157500"/>
              <a:gd name="connsiteX91" fmla="*/ 5082734 w 12192000"/>
              <a:gd name="connsiteY91" fmla="*/ 302149 h 1157500"/>
              <a:gd name="connsiteX92" fmla="*/ 5138799 w 12192000"/>
              <a:gd name="connsiteY92" fmla="*/ 297368 h 1157500"/>
              <a:gd name="connsiteX93" fmla="*/ 5259695 w 12192000"/>
              <a:gd name="connsiteY93" fmla="*/ 324044 h 1157500"/>
              <a:gd name="connsiteX94" fmla="*/ 5359642 w 12192000"/>
              <a:gd name="connsiteY94" fmla="*/ 334143 h 1157500"/>
              <a:gd name="connsiteX95" fmla="*/ 5372918 w 12192000"/>
              <a:gd name="connsiteY95" fmla="*/ 330402 h 1157500"/>
              <a:gd name="connsiteX96" fmla="*/ 5396084 w 12192000"/>
              <a:gd name="connsiteY96" fmla="*/ 321836 h 1157500"/>
              <a:gd name="connsiteX97" fmla="*/ 5414292 w 12192000"/>
              <a:gd name="connsiteY97" fmla="*/ 314431 h 1157500"/>
              <a:gd name="connsiteX98" fmla="*/ 5487276 w 12192000"/>
              <a:gd name="connsiteY98" fmla="*/ 300918 h 1157500"/>
              <a:gd name="connsiteX99" fmla="*/ 5612716 w 12192000"/>
              <a:gd name="connsiteY99" fmla="*/ 301686 h 1157500"/>
              <a:gd name="connsiteX100" fmla="*/ 5864813 w 12192000"/>
              <a:gd name="connsiteY100" fmla="*/ 251420 h 1157500"/>
              <a:gd name="connsiteX101" fmla="*/ 6151392 w 12192000"/>
              <a:gd name="connsiteY101" fmla="*/ 219300 h 1157500"/>
              <a:gd name="connsiteX102" fmla="*/ 6209396 w 12192000"/>
              <a:gd name="connsiteY102" fmla="*/ 214037 h 1157500"/>
              <a:gd name="connsiteX103" fmla="*/ 6269898 w 12192000"/>
              <a:gd name="connsiteY103" fmla="*/ 219868 h 1157500"/>
              <a:gd name="connsiteX104" fmla="*/ 6352373 w 12192000"/>
              <a:gd name="connsiteY104" fmla="*/ 202729 h 1157500"/>
              <a:gd name="connsiteX105" fmla="*/ 6353759 w 12192000"/>
              <a:gd name="connsiteY105" fmla="*/ 202703 h 1157500"/>
              <a:gd name="connsiteX106" fmla="*/ 6363346 w 12192000"/>
              <a:gd name="connsiteY106" fmla="*/ 190268 h 1157500"/>
              <a:gd name="connsiteX107" fmla="*/ 6400681 w 12192000"/>
              <a:gd name="connsiteY107" fmla="*/ 197970 h 1157500"/>
              <a:gd name="connsiteX108" fmla="*/ 6402041 w 12192000"/>
              <a:gd name="connsiteY108" fmla="*/ 200641 h 1157500"/>
              <a:gd name="connsiteX109" fmla="*/ 6502019 w 12192000"/>
              <a:gd name="connsiteY109" fmla="*/ 192356 h 1157500"/>
              <a:gd name="connsiteX110" fmla="*/ 6518229 w 12192000"/>
              <a:gd name="connsiteY110" fmla="*/ 191407 h 1157500"/>
              <a:gd name="connsiteX111" fmla="*/ 6595639 w 12192000"/>
              <a:gd name="connsiteY111" fmla="*/ 168164 h 1157500"/>
              <a:gd name="connsiteX112" fmla="*/ 6692265 w 12192000"/>
              <a:gd name="connsiteY112" fmla="*/ 164829 h 1157500"/>
              <a:gd name="connsiteX113" fmla="*/ 6697219 w 12192000"/>
              <a:gd name="connsiteY113" fmla="*/ 165301 h 1157500"/>
              <a:gd name="connsiteX114" fmla="*/ 6713656 w 12192000"/>
              <a:gd name="connsiteY114" fmla="*/ 153600 h 1157500"/>
              <a:gd name="connsiteX115" fmla="*/ 6714383 w 12192000"/>
              <a:gd name="connsiteY115" fmla="*/ 150425 h 1157500"/>
              <a:gd name="connsiteX116" fmla="*/ 6774793 w 12192000"/>
              <a:gd name="connsiteY116" fmla="*/ 159713 h 1157500"/>
              <a:gd name="connsiteX117" fmla="*/ 6782112 w 12192000"/>
              <a:gd name="connsiteY117" fmla="*/ 155255 h 1157500"/>
              <a:gd name="connsiteX118" fmla="*/ 6878958 w 12192000"/>
              <a:gd name="connsiteY118" fmla="*/ 180824 h 1157500"/>
              <a:gd name="connsiteX119" fmla="*/ 6894439 w 12192000"/>
              <a:gd name="connsiteY119" fmla="*/ 177642 h 1157500"/>
              <a:gd name="connsiteX120" fmla="*/ 6963220 w 12192000"/>
              <a:gd name="connsiteY120" fmla="*/ 167304 h 1157500"/>
              <a:gd name="connsiteX121" fmla="*/ 6976706 w 12192000"/>
              <a:gd name="connsiteY121" fmla="*/ 170894 h 1157500"/>
              <a:gd name="connsiteX122" fmla="*/ 6987064 w 12192000"/>
              <a:gd name="connsiteY122" fmla="*/ 160402 h 1157500"/>
              <a:gd name="connsiteX123" fmla="*/ 7058714 w 12192000"/>
              <a:gd name="connsiteY123" fmla="*/ 175992 h 1157500"/>
              <a:gd name="connsiteX124" fmla="*/ 7060499 w 12192000"/>
              <a:gd name="connsiteY124" fmla="*/ 176063 h 1157500"/>
              <a:gd name="connsiteX125" fmla="*/ 7176563 w 12192000"/>
              <a:gd name="connsiteY125" fmla="*/ 173244 h 1157500"/>
              <a:gd name="connsiteX126" fmla="*/ 7205529 w 12192000"/>
              <a:gd name="connsiteY126" fmla="*/ 181011 h 1157500"/>
              <a:gd name="connsiteX127" fmla="*/ 7310118 w 12192000"/>
              <a:gd name="connsiteY127" fmla="*/ 162605 h 1157500"/>
              <a:gd name="connsiteX128" fmla="*/ 7673859 w 12192000"/>
              <a:gd name="connsiteY128" fmla="*/ 150336 h 1157500"/>
              <a:gd name="connsiteX129" fmla="*/ 7692748 w 12192000"/>
              <a:gd name="connsiteY129" fmla="*/ 161537 h 1157500"/>
              <a:gd name="connsiteX130" fmla="*/ 7756672 w 12192000"/>
              <a:gd name="connsiteY130" fmla="*/ 157372 h 1157500"/>
              <a:gd name="connsiteX131" fmla="*/ 7974189 w 12192000"/>
              <a:gd name="connsiteY131" fmla="*/ 154819 h 1157500"/>
              <a:gd name="connsiteX132" fmla="*/ 8101969 w 12192000"/>
              <a:gd name="connsiteY132" fmla="*/ 144495 h 1157500"/>
              <a:gd name="connsiteX133" fmla="*/ 8106826 w 12192000"/>
              <a:gd name="connsiteY133" fmla="*/ 139853 h 1157500"/>
              <a:gd name="connsiteX134" fmla="*/ 8162058 w 12192000"/>
              <a:gd name="connsiteY134" fmla="*/ 96704 h 1157500"/>
              <a:gd name="connsiteX135" fmla="*/ 8184568 w 12192000"/>
              <a:gd name="connsiteY135" fmla="*/ 93990 h 1157500"/>
              <a:gd name="connsiteX136" fmla="*/ 8228227 w 12192000"/>
              <a:gd name="connsiteY136" fmla="*/ 105972 h 1157500"/>
              <a:gd name="connsiteX137" fmla="*/ 8237963 w 12192000"/>
              <a:gd name="connsiteY137" fmla="*/ 106996 h 1157500"/>
              <a:gd name="connsiteX138" fmla="*/ 8248358 w 12192000"/>
              <a:gd name="connsiteY138" fmla="*/ 106062 h 1157500"/>
              <a:gd name="connsiteX139" fmla="*/ 8249309 w 12192000"/>
              <a:gd name="connsiteY139" fmla="*/ 106698 h 1157500"/>
              <a:gd name="connsiteX140" fmla="*/ 8249997 w 12192000"/>
              <a:gd name="connsiteY140" fmla="*/ 105915 h 1157500"/>
              <a:gd name="connsiteX141" fmla="*/ 8272162 w 12192000"/>
              <a:gd name="connsiteY141" fmla="*/ 103924 h 1157500"/>
              <a:gd name="connsiteX142" fmla="*/ 8292349 w 12192000"/>
              <a:gd name="connsiteY142" fmla="*/ 97480 h 1157500"/>
              <a:gd name="connsiteX143" fmla="*/ 8307239 w 12192000"/>
              <a:gd name="connsiteY143" fmla="*/ 94591 h 1157500"/>
              <a:gd name="connsiteX144" fmla="*/ 8339282 w 12192000"/>
              <a:gd name="connsiteY144" fmla="*/ 108942 h 1157500"/>
              <a:gd name="connsiteX145" fmla="*/ 8346156 w 12192000"/>
              <a:gd name="connsiteY145" fmla="*/ 111227 h 1157500"/>
              <a:gd name="connsiteX146" fmla="*/ 8346467 w 12192000"/>
              <a:gd name="connsiteY146" fmla="*/ 111024 h 1157500"/>
              <a:gd name="connsiteX147" fmla="*/ 8354069 w 12192000"/>
              <a:gd name="connsiteY147" fmla="*/ 112942 h 1157500"/>
              <a:gd name="connsiteX148" fmla="*/ 8358687 w 12192000"/>
              <a:gd name="connsiteY148" fmla="*/ 115393 h 1157500"/>
              <a:gd name="connsiteX149" fmla="*/ 8433385 w 12192000"/>
              <a:gd name="connsiteY149" fmla="*/ 99669 h 1157500"/>
              <a:gd name="connsiteX150" fmla="*/ 8533779 w 12192000"/>
              <a:gd name="connsiteY150" fmla="*/ 98374 h 1157500"/>
              <a:gd name="connsiteX151" fmla="*/ 8632833 w 12192000"/>
              <a:gd name="connsiteY151" fmla="*/ 100532 h 1157500"/>
              <a:gd name="connsiteX152" fmla="*/ 8668523 w 12192000"/>
              <a:gd name="connsiteY152" fmla="*/ 102979 h 1157500"/>
              <a:gd name="connsiteX153" fmla="*/ 8732893 w 12192000"/>
              <a:gd name="connsiteY153" fmla="*/ 99991 h 1157500"/>
              <a:gd name="connsiteX154" fmla="*/ 8764071 w 12192000"/>
              <a:gd name="connsiteY154" fmla="*/ 94587 h 1157500"/>
              <a:gd name="connsiteX155" fmla="*/ 8767004 w 12192000"/>
              <a:gd name="connsiteY155" fmla="*/ 91519 h 1157500"/>
              <a:gd name="connsiteX156" fmla="*/ 8772553 w 12192000"/>
              <a:gd name="connsiteY156" fmla="*/ 90314 h 1157500"/>
              <a:gd name="connsiteX157" fmla="*/ 8787201 w 12192000"/>
              <a:gd name="connsiteY157" fmla="*/ 92033 h 1157500"/>
              <a:gd name="connsiteX158" fmla="*/ 8792624 w 12192000"/>
              <a:gd name="connsiteY158" fmla="*/ 93503 h 1157500"/>
              <a:gd name="connsiteX159" fmla="*/ 8800741 w 12192000"/>
              <a:gd name="connsiteY159" fmla="*/ 93897 h 1157500"/>
              <a:gd name="connsiteX160" fmla="*/ 8800966 w 12192000"/>
              <a:gd name="connsiteY160" fmla="*/ 93645 h 1157500"/>
              <a:gd name="connsiteX161" fmla="*/ 8808513 w 12192000"/>
              <a:gd name="connsiteY161" fmla="*/ 94530 h 1157500"/>
              <a:gd name="connsiteX162" fmla="*/ 8845110 w 12192000"/>
              <a:gd name="connsiteY162" fmla="*/ 102179 h 1157500"/>
              <a:gd name="connsiteX163" fmla="*/ 8917529 w 12192000"/>
              <a:gd name="connsiteY163" fmla="*/ 76373 h 1157500"/>
              <a:gd name="connsiteX164" fmla="*/ 9026654 w 12192000"/>
              <a:gd name="connsiteY164" fmla="*/ 93420 h 1157500"/>
              <a:gd name="connsiteX165" fmla="*/ 9088505 w 12192000"/>
              <a:gd name="connsiteY165" fmla="*/ 113002 h 1157500"/>
              <a:gd name="connsiteX166" fmla="*/ 9203241 w 12192000"/>
              <a:gd name="connsiteY166" fmla="*/ 111713 h 1157500"/>
              <a:gd name="connsiteX167" fmla="*/ 9415584 w 12192000"/>
              <a:gd name="connsiteY167" fmla="*/ 157156 h 1157500"/>
              <a:gd name="connsiteX168" fmla="*/ 9505102 w 12192000"/>
              <a:gd name="connsiteY168" fmla="*/ 141042 h 1157500"/>
              <a:gd name="connsiteX169" fmla="*/ 9643040 w 12192000"/>
              <a:gd name="connsiteY169" fmla="*/ 158233 h 1157500"/>
              <a:gd name="connsiteX170" fmla="*/ 9762999 w 12192000"/>
              <a:gd name="connsiteY170" fmla="*/ 162623 h 1157500"/>
              <a:gd name="connsiteX171" fmla="*/ 9776183 w 12192000"/>
              <a:gd name="connsiteY171" fmla="*/ 162191 h 1157500"/>
              <a:gd name="connsiteX172" fmla="*/ 9780532 w 12192000"/>
              <a:gd name="connsiteY172" fmla="*/ 155823 h 1157500"/>
              <a:gd name="connsiteX173" fmla="*/ 9910588 w 12192000"/>
              <a:gd name="connsiteY173" fmla="*/ 154327 h 1157500"/>
              <a:gd name="connsiteX174" fmla="*/ 9924173 w 12192000"/>
              <a:gd name="connsiteY174" fmla="*/ 158591 h 1157500"/>
              <a:gd name="connsiteX175" fmla="*/ 10010969 w 12192000"/>
              <a:gd name="connsiteY175" fmla="*/ 155802 h 1157500"/>
              <a:gd name="connsiteX176" fmla="*/ 10070699 w 12192000"/>
              <a:gd name="connsiteY176" fmla="*/ 157854 h 1157500"/>
              <a:gd name="connsiteX177" fmla="*/ 10155104 w 12192000"/>
              <a:gd name="connsiteY177" fmla="*/ 151613 h 1157500"/>
              <a:gd name="connsiteX178" fmla="*/ 10250982 w 12192000"/>
              <a:gd name="connsiteY178" fmla="*/ 128642 h 1157500"/>
              <a:gd name="connsiteX179" fmla="*/ 10343301 w 12192000"/>
              <a:gd name="connsiteY179" fmla="*/ 90884 h 1157500"/>
              <a:gd name="connsiteX180" fmla="*/ 10366625 w 12192000"/>
              <a:gd name="connsiteY180" fmla="*/ 79428 h 1157500"/>
              <a:gd name="connsiteX181" fmla="*/ 10433505 w 12192000"/>
              <a:gd name="connsiteY181" fmla="*/ 65000 h 1157500"/>
              <a:gd name="connsiteX182" fmla="*/ 10547510 w 12192000"/>
              <a:gd name="connsiteY182" fmla="*/ 47246 h 1157500"/>
              <a:gd name="connsiteX183" fmla="*/ 10588150 w 12192000"/>
              <a:gd name="connsiteY183" fmla="*/ 32287 h 1157500"/>
              <a:gd name="connsiteX184" fmla="*/ 10589457 w 12192000"/>
              <a:gd name="connsiteY184" fmla="*/ 25296 h 1157500"/>
              <a:gd name="connsiteX185" fmla="*/ 10699976 w 12192000"/>
              <a:gd name="connsiteY185" fmla="*/ 43345 h 1157500"/>
              <a:gd name="connsiteX186" fmla="*/ 10812237 w 12192000"/>
              <a:gd name="connsiteY186" fmla="*/ 46327 h 1157500"/>
              <a:gd name="connsiteX187" fmla="*/ 10869837 w 12192000"/>
              <a:gd name="connsiteY187" fmla="*/ 65795 h 1157500"/>
              <a:gd name="connsiteX188" fmla="*/ 10881770 w 12192000"/>
              <a:gd name="connsiteY188" fmla="*/ 73672 h 1157500"/>
              <a:gd name="connsiteX189" fmla="*/ 10896899 w 12192000"/>
              <a:gd name="connsiteY189" fmla="*/ 70731 h 1157500"/>
              <a:gd name="connsiteX190" fmla="*/ 10901748 w 12192000"/>
              <a:gd name="connsiteY190" fmla="*/ 66352 h 1157500"/>
              <a:gd name="connsiteX191" fmla="*/ 10947419 w 12192000"/>
              <a:gd name="connsiteY191" fmla="*/ 83316 h 1157500"/>
              <a:gd name="connsiteX192" fmla="*/ 10953034 w 12192000"/>
              <a:gd name="connsiteY192" fmla="*/ 84438 h 1157500"/>
              <a:gd name="connsiteX193" fmla="*/ 10992070 w 12192000"/>
              <a:gd name="connsiteY193" fmla="*/ 88841 h 1157500"/>
              <a:gd name="connsiteX194" fmla="*/ 11112372 w 12192000"/>
              <a:gd name="connsiteY194" fmla="*/ 82247 h 1157500"/>
              <a:gd name="connsiteX195" fmla="*/ 11147719 w 12192000"/>
              <a:gd name="connsiteY195" fmla="*/ 80560 h 1157500"/>
              <a:gd name="connsiteX196" fmla="*/ 11172617 w 12192000"/>
              <a:gd name="connsiteY196" fmla="*/ 76265 h 1157500"/>
              <a:gd name="connsiteX197" fmla="*/ 11240397 w 12192000"/>
              <a:gd name="connsiteY197" fmla="*/ 81830 h 1157500"/>
              <a:gd name="connsiteX198" fmla="*/ 11270034 w 12192000"/>
              <a:gd name="connsiteY198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603601 w 12192000"/>
              <a:gd name="connsiteY2" fmla="*/ 193266 h 1157500"/>
              <a:gd name="connsiteX3" fmla="*/ 11736204 w 12192000"/>
              <a:gd name="connsiteY3" fmla="*/ 277509 h 1157500"/>
              <a:gd name="connsiteX4" fmla="*/ 11705740 w 12192000"/>
              <a:gd name="connsiteY4" fmla="*/ 250993 h 1157500"/>
              <a:gd name="connsiteX5" fmla="*/ 11819139 w 12192000"/>
              <a:gd name="connsiteY5" fmla="*/ 304143 h 1157500"/>
              <a:gd name="connsiteX6" fmla="*/ 11835615 w 12192000"/>
              <a:gd name="connsiteY6" fmla="*/ 305790 h 1157500"/>
              <a:gd name="connsiteX7" fmla="*/ 11980134 w 12192000"/>
              <a:gd name="connsiteY7" fmla="*/ 321911 h 1157500"/>
              <a:gd name="connsiteX8" fmla="*/ 12174576 w 12192000"/>
              <a:gd name="connsiteY8" fmla="*/ 376108 h 1157500"/>
              <a:gd name="connsiteX9" fmla="*/ 12192000 w 12192000"/>
              <a:gd name="connsiteY9" fmla="*/ 379233 h 1157500"/>
              <a:gd name="connsiteX10" fmla="*/ 12192000 w 12192000"/>
              <a:gd name="connsiteY10" fmla="*/ 1157500 h 1157500"/>
              <a:gd name="connsiteX11" fmla="*/ 0 w 12192000"/>
              <a:gd name="connsiteY11" fmla="*/ 1157500 h 1157500"/>
              <a:gd name="connsiteX12" fmla="*/ 0 w 12192000"/>
              <a:gd name="connsiteY12" fmla="*/ 483545 h 1157500"/>
              <a:gd name="connsiteX13" fmla="*/ 5331 w 12192000"/>
              <a:gd name="connsiteY13" fmla="*/ 482797 h 1157500"/>
              <a:gd name="connsiteX14" fmla="*/ 39902 w 12192000"/>
              <a:gd name="connsiteY14" fmla="*/ 472284 h 1157500"/>
              <a:gd name="connsiteX15" fmla="*/ 117880 w 12192000"/>
              <a:gd name="connsiteY15" fmla="*/ 420956 h 1157500"/>
              <a:gd name="connsiteX16" fmla="*/ 238140 w 12192000"/>
              <a:gd name="connsiteY16" fmla="*/ 379297 h 1157500"/>
              <a:gd name="connsiteX17" fmla="*/ 249589 w 12192000"/>
              <a:gd name="connsiteY17" fmla="*/ 379517 h 1157500"/>
              <a:gd name="connsiteX18" fmla="*/ 296963 w 12192000"/>
              <a:gd name="connsiteY18" fmla="*/ 356102 h 1157500"/>
              <a:gd name="connsiteX19" fmla="*/ 339235 w 12192000"/>
              <a:gd name="connsiteY19" fmla="*/ 324425 h 1157500"/>
              <a:gd name="connsiteX20" fmla="*/ 447152 w 12192000"/>
              <a:gd name="connsiteY20" fmla="*/ 327423 h 1157500"/>
              <a:gd name="connsiteX21" fmla="*/ 475247 w 12192000"/>
              <a:gd name="connsiteY21" fmla="*/ 336714 h 1157500"/>
              <a:gd name="connsiteX22" fmla="*/ 477967 w 12192000"/>
              <a:gd name="connsiteY22" fmla="*/ 337960 h 1157500"/>
              <a:gd name="connsiteX23" fmla="*/ 703732 w 12192000"/>
              <a:gd name="connsiteY23" fmla="*/ 316599 h 1157500"/>
              <a:gd name="connsiteX24" fmla="*/ 853391 w 12192000"/>
              <a:gd name="connsiteY24" fmla="*/ 303591 h 1157500"/>
              <a:gd name="connsiteX25" fmla="*/ 925332 w 12192000"/>
              <a:gd name="connsiteY25" fmla="*/ 298686 h 1157500"/>
              <a:gd name="connsiteX26" fmla="*/ 941286 w 12192000"/>
              <a:gd name="connsiteY26" fmla="*/ 288932 h 1157500"/>
              <a:gd name="connsiteX27" fmla="*/ 950845 w 12192000"/>
              <a:gd name="connsiteY27" fmla="*/ 286595 h 1157500"/>
              <a:gd name="connsiteX28" fmla="*/ 953292 w 12192000"/>
              <a:gd name="connsiteY28" fmla="*/ 280892 h 1157500"/>
              <a:gd name="connsiteX29" fmla="*/ 967499 w 12192000"/>
              <a:gd name="connsiteY29" fmla="*/ 273760 h 1157500"/>
              <a:gd name="connsiteX30" fmla="*/ 1069267 w 12192000"/>
              <a:gd name="connsiteY30" fmla="*/ 262766 h 1157500"/>
              <a:gd name="connsiteX31" fmla="*/ 1138407 w 12192000"/>
              <a:gd name="connsiteY31" fmla="*/ 246567 h 1157500"/>
              <a:gd name="connsiteX32" fmla="*/ 1164931 w 12192000"/>
              <a:gd name="connsiteY32" fmla="*/ 238622 h 1157500"/>
              <a:gd name="connsiteX33" fmla="*/ 1211622 w 12192000"/>
              <a:gd name="connsiteY33" fmla="*/ 220676 h 1157500"/>
              <a:gd name="connsiteX34" fmla="*/ 1274567 w 12192000"/>
              <a:gd name="connsiteY34" fmla="*/ 203380 h 1157500"/>
              <a:gd name="connsiteX35" fmla="*/ 1325029 w 12192000"/>
              <a:gd name="connsiteY35" fmla="*/ 207937 h 1157500"/>
              <a:gd name="connsiteX36" fmla="*/ 1356805 w 12192000"/>
              <a:gd name="connsiteY36" fmla="*/ 203622 h 1157500"/>
              <a:gd name="connsiteX37" fmla="*/ 1468752 w 12192000"/>
              <a:gd name="connsiteY37" fmla="*/ 214604 h 1157500"/>
              <a:gd name="connsiteX38" fmla="*/ 1650750 w 12192000"/>
              <a:gd name="connsiteY38" fmla="*/ 165090 h 1157500"/>
              <a:gd name="connsiteX39" fmla="*/ 1655056 w 12192000"/>
              <a:gd name="connsiteY39" fmla="*/ 172106 h 1157500"/>
              <a:gd name="connsiteX40" fmla="*/ 1683220 w 12192000"/>
              <a:gd name="connsiteY40" fmla="*/ 169652 h 1157500"/>
              <a:gd name="connsiteX41" fmla="*/ 1685599 w 12192000"/>
              <a:gd name="connsiteY41" fmla="*/ 165388 h 1157500"/>
              <a:gd name="connsiteX42" fmla="*/ 1735783 w 12192000"/>
              <a:gd name="connsiteY42" fmla="*/ 177400 h 1157500"/>
              <a:gd name="connsiteX43" fmla="*/ 1797102 w 12192000"/>
              <a:gd name="connsiteY43" fmla="*/ 182289 h 1157500"/>
              <a:gd name="connsiteX44" fmla="*/ 1845638 w 12192000"/>
              <a:gd name="connsiteY44" fmla="*/ 163774 h 1157500"/>
              <a:gd name="connsiteX45" fmla="*/ 1848980 w 12192000"/>
              <a:gd name="connsiteY45" fmla="*/ 167516 h 1157500"/>
              <a:gd name="connsiteX46" fmla="*/ 1880587 w 12192000"/>
              <a:gd name="connsiteY46" fmla="*/ 165506 h 1157500"/>
              <a:gd name="connsiteX47" fmla="*/ 1995803 w 12192000"/>
              <a:gd name="connsiteY47" fmla="*/ 131847 h 1157500"/>
              <a:gd name="connsiteX48" fmla="*/ 2057448 w 12192000"/>
              <a:gd name="connsiteY48" fmla="*/ 128650 h 1157500"/>
              <a:gd name="connsiteX49" fmla="*/ 2119088 w 12192000"/>
              <a:gd name="connsiteY49" fmla="*/ 113508 h 1157500"/>
              <a:gd name="connsiteX50" fmla="*/ 2138831 w 12192000"/>
              <a:gd name="connsiteY50" fmla="*/ 116194 h 1157500"/>
              <a:gd name="connsiteX51" fmla="*/ 2214259 w 12192000"/>
              <a:gd name="connsiteY51" fmla="*/ 110542 h 1157500"/>
              <a:gd name="connsiteX52" fmla="*/ 2264911 w 12192000"/>
              <a:gd name="connsiteY52" fmla="*/ 101639 h 1157500"/>
              <a:gd name="connsiteX53" fmla="*/ 2454058 w 12192000"/>
              <a:gd name="connsiteY53" fmla="*/ 67266 h 1157500"/>
              <a:gd name="connsiteX54" fmla="*/ 2534188 w 12192000"/>
              <a:gd name="connsiteY54" fmla="*/ 63730 h 1157500"/>
              <a:gd name="connsiteX55" fmla="*/ 2616912 w 12192000"/>
              <a:gd name="connsiteY55" fmla="*/ 44757 h 1157500"/>
              <a:gd name="connsiteX56" fmla="*/ 2698592 w 12192000"/>
              <a:gd name="connsiteY56" fmla="*/ 35873 h 1157500"/>
              <a:gd name="connsiteX57" fmla="*/ 2891953 w 12192000"/>
              <a:gd name="connsiteY57" fmla="*/ 28541 h 1157500"/>
              <a:gd name="connsiteX58" fmla="*/ 3052621 w 12192000"/>
              <a:gd name="connsiteY58" fmla="*/ 7598 h 1157500"/>
              <a:gd name="connsiteX59" fmla="*/ 3145220 w 12192000"/>
              <a:gd name="connsiteY59" fmla="*/ 9845 h 1157500"/>
              <a:gd name="connsiteX60" fmla="*/ 3233309 w 12192000"/>
              <a:gd name="connsiteY60" fmla="*/ 2536 h 1157500"/>
              <a:gd name="connsiteX61" fmla="*/ 3320851 w 12192000"/>
              <a:gd name="connsiteY61" fmla="*/ 12470 h 1157500"/>
              <a:gd name="connsiteX62" fmla="*/ 3394552 w 12192000"/>
              <a:gd name="connsiteY62" fmla="*/ 31847 h 1157500"/>
              <a:gd name="connsiteX63" fmla="*/ 3462252 w 12192000"/>
              <a:gd name="connsiteY63" fmla="*/ 62214 h 1157500"/>
              <a:gd name="connsiteX64" fmla="*/ 3504799 w 12192000"/>
              <a:gd name="connsiteY64" fmla="*/ 86931 h 1157500"/>
              <a:gd name="connsiteX65" fmla="*/ 3568807 w 12192000"/>
              <a:gd name="connsiteY65" fmla="*/ 78125 h 1157500"/>
              <a:gd name="connsiteX66" fmla="*/ 3571993 w 12192000"/>
              <a:gd name="connsiteY66" fmla="*/ 80673 h 1157500"/>
              <a:gd name="connsiteX67" fmla="*/ 3590879 w 12192000"/>
              <a:gd name="connsiteY67" fmla="*/ 93683 h 1157500"/>
              <a:gd name="connsiteX68" fmla="*/ 3623973 w 12192000"/>
              <a:gd name="connsiteY68" fmla="*/ 86652 h 1157500"/>
              <a:gd name="connsiteX69" fmla="*/ 3636728 w 12192000"/>
              <a:gd name="connsiteY69" fmla="*/ 91587 h 1157500"/>
              <a:gd name="connsiteX70" fmla="*/ 3676976 w 12192000"/>
              <a:gd name="connsiteY70" fmla="*/ 90168 h 1157500"/>
              <a:gd name="connsiteX71" fmla="*/ 3722653 w 12192000"/>
              <a:gd name="connsiteY71" fmla="*/ 108931 h 1157500"/>
              <a:gd name="connsiteX72" fmla="*/ 3775112 w 12192000"/>
              <a:gd name="connsiteY72" fmla="*/ 92538 h 1157500"/>
              <a:gd name="connsiteX73" fmla="*/ 3932956 w 12192000"/>
              <a:gd name="connsiteY73" fmla="*/ 115905 h 1157500"/>
              <a:gd name="connsiteX74" fmla="*/ 4100593 w 12192000"/>
              <a:gd name="connsiteY74" fmla="*/ 157402 h 1157500"/>
              <a:gd name="connsiteX75" fmla="*/ 4316364 w 12192000"/>
              <a:gd name="connsiteY75" fmla="*/ 171021 h 1157500"/>
              <a:gd name="connsiteX76" fmla="*/ 4387387 w 12192000"/>
              <a:gd name="connsiteY76" fmla="*/ 157928 h 1157500"/>
              <a:gd name="connsiteX77" fmla="*/ 4427957 w 12192000"/>
              <a:gd name="connsiteY77" fmla="*/ 171094 h 1157500"/>
              <a:gd name="connsiteX78" fmla="*/ 4502291 w 12192000"/>
              <a:gd name="connsiteY78" fmla="*/ 181765 h 1157500"/>
              <a:gd name="connsiteX79" fmla="*/ 4600771 w 12192000"/>
              <a:gd name="connsiteY79" fmla="*/ 205711 h 1157500"/>
              <a:gd name="connsiteX80" fmla="*/ 4644102 w 12192000"/>
              <a:gd name="connsiteY80" fmla="*/ 203931 h 1157500"/>
              <a:gd name="connsiteX81" fmla="*/ 4652752 w 12192000"/>
              <a:gd name="connsiteY81" fmla="*/ 204470 h 1157500"/>
              <a:gd name="connsiteX82" fmla="*/ 4652896 w 12192000"/>
              <a:gd name="connsiteY82" fmla="*/ 204854 h 1157500"/>
              <a:gd name="connsiteX83" fmla="*/ 4685303 w 12192000"/>
              <a:gd name="connsiteY83" fmla="*/ 206507 h 1157500"/>
              <a:gd name="connsiteX84" fmla="*/ 4690886 w 12192000"/>
              <a:gd name="connsiteY84" fmla="*/ 209335 h 1157500"/>
              <a:gd name="connsiteX85" fmla="*/ 4725430 w 12192000"/>
              <a:gd name="connsiteY85" fmla="*/ 232300 h 1157500"/>
              <a:gd name="connsiteX86" fmla="*/ 4800051 w 12192000"/>
              <a:gd name="connsiteY86" fmla="*/ 224667 h 1157500"/>
              <a:gd name="connsiteX87" fmla="*/ 4875115 w 12192000"/>
              <a:gd name="connsiteY87" fmla="*/ 257918 h 1157500"/>
              <a:gd name="connsiteX88" fmla="*/ 4936450 w 12192000"/>
              <a:gd name="connsiteY88" fmla="*/ 274470 h 1157500"/>
              <a:gd name="connsiteX89" fmla="*/ 5030961 w 12192000"/>
              <a:gd name="connsiteY89" fmla="*/ 299480 h 1157500"/>
              <a:gd name="connsiteX90" fmla="*/ 5082734 w 12192000"/>
              <a:gd name="connsiteY90" fmla="*/ 302149 h 1157500"/>
              <a:gd name="connsiteX91" fmla="*/ 5138799 w 12192000"/>
              <a:gd name="connsiteY91" fmla="*/ 297368 h 1157500"/>
              <a:gd name="connsiteX92" fmla="*/ 5259695 w 12192000"/>
              <a:gd name="connsiteY92" fmla="*/ 324044 h 1157500"/>
              <a:gd name="connsiteX93" fmla="*/ 5359642 w 12192000"/>
              <a:gd name="connsiteY93" fmla="*/ 334143 h 1157500"/>
              <a:gd name="connsiteX94" fmla="*/ 5372918 w 12192000"/>
              <a:gd name="connsiteY94" fmla="*/ 330402 h 1157500"/>
              <a:gd name="connsiteX95" fmla="*/ 5396084 w 12192000"/>
              <a:gd name="connsiteY95" fmla="*/ 321836 h 1157500"/>
              <a:gd name="connsiteX96" fmla="*/ 5414292 w 12192000"/>
              <a:gd name="connsiteY96" fmla="*/ 314431 h 1157500"/>
              <a:gd name="connsiteX97" fmla="*/ 5487276 w 12192000"/>
              <a:gd name="connsiteY97" fmla="*/ 300918 h 1157500"/>
              <a:gd name="connsiteX98" fmla="*/ 5612716 w 12192000"/>
              <a:gd name="connsiteY98" fmla="*/ 301686 h 1157500"/>
              <a:gd name="connsiteX99" fmla="*/ 5864813 w 12192000"/>
              <a:gd name="connsiteY99" fmla="*/ 251420 h 1157500"/>
              <a:gd name="connsiteX100" fmla="*/ 6151392 w 12192000"/>
              <a:gd name="connsiteY100" fmla="*/ 219300 h 1157500"/>
              <a:gd name="connsiteX101" fmla="*/ 6209396 w 12192000"/>
              <a:gd name="connsiteY101" fmla="*/ 214037 h 1157500"/>
              <a:gd name="connsiteX102" fmla="*/ 6269898 w 12192000"/>
              <a:gd name="connsiteY102" fmla="*/ 219868 h 1157500"/>
              <a:gd name="connsiteX103" fmla="*/ 6352373 w 12192000"/>
              <a:gd name="connsiteY103" fmla="*/ 202729 h 1157500"/>
              <a:gd name="connsiteX104" fmla="*/ 6353759 w 12192000"/>
              <a:gd name="connsiteY104" fmla="*/ 202703 h 1157500"/>
              <a:gd name="connsiteX105" fmla="*/ 6363346 w 12192000"/>
              <a:gd name="connsiteY105" fmla="*/ 190268 h 1157500"/>
              <a:gd name="connsiteX106" fmla="*/ 6400681 w 12192000"/>
              <a:gd name="connsiteY106" fmla="*/ 197970 h 1157500"/>
              <a:gd name="connsiteX107" fmla="*/ 6402041 w 12192000"/>
              <a:gd name="connsiteY107" fmla="*/ 200641 h 1157500"/>
              <a:gd name="connsiteX108" fmla="*/ 6502019 w 12192000"/>
              <a:gd name="connsiteY108" fmla="*/ 192356 h 1157500"/>
              <a:gd name="connsiteX109" fmla="*/ 6518229 w 12192000"/>
              <a:gd name="connsiteY109" fmla="*/ 191407 h 1157500"/>
              <a:gd name="connsiteX110" fmla="*/ 6595639 w 12192000"/>
              <a:gd name="connsiteY110" fmla="*/ 168164 h 1157500"/>
              <a:gd name="connsiteX111" fmla="*/ 6692265 w 12192000"/>
              <a:gd name="connsiteY111" fmla="*/ 164829 h 1157500"/>
              <a:gd name="connsiteX112" fmla="*/ 6697219 w 12192000"/>
              <a:gd name="connsiteY112" fmla="*/ 165301 h 1157500"/>
              <a:gd name="connsiteX113" fmla="*/ 6713656 w 12192000"/>
              <a:gd name="connsiteY113" fmla="*/ 153600 h 1157500"/>
              <a:gd name="connsiteX114" fmla="*/ 6714383 w 12192000"/>
              <a:gd name="connsiteY114" fmla="*/ 150425 h 1157500"/>
              <a:gd name="connsiteX115" fmla="*/ 6774793 w 12192000"/>
              <a:gd name="connsiteY115" fmla="*/ 159713 h 1157500"/>
              <a:gd name="connsiteX116" fmla="*/ 6782112 w 12192000"/>
              <a:gd name="connsiteY116" fmla="*/ 155255 h 1157500"/>
              <a:gd name="connsiteX117" fmla="*/ 6878958 w 12192000"/>
              <a:gd name="connsiteY117" fmla="*/ 180824 h 1157500"/>
              <a:gd name="connsiteX118" fmla="*/ 6894439 w 12192000"/>
              <a:gd name="connsiteY118" fmla="*/ 177642 h 1157500"/>
              <a:gd name="connsiteX119" fmla="*/ 6963220 w 12192000"/>
              <a:gd name="connsiteY119" fmla="*/ 167304 h 1157500"/>
              <a:gd name="connsiteX120" fmla="*/ 6976706 w 12192000"/>
              <a:gd name="connsiteY120" fmla="*/ 170894 h 1157500"/>
              <a:gd name="connsiteX121" fmla="*/ 6987064 w 12192000"/>
              <a:gd name="connsiteY121" fmla="*/ 160402 h 1157500"/>
              <a:gd name="connsiteX122" fmla="*/ 7058714 w 12192000"/>
              <a:gd name="connsiteY122" fmla="*/ 175992 h 1157500"/>
              <a:gd name="connsiteX123" fmla="*/ 7060499 w 12192000"/>
              <a:gd name="connsiteY123" fmla="*/ 176063 h 1157500"/>
              <a:gd name="connsiteX124" fmla="*/ 7176563 w 12192000"/>
              <a:gd name="connsiteY124" fmla="*/ 173244 h 1157500"/>
              <a:gd name="connsiteX125" fmla="*/ 7205529 w 12192000"/>
              <a:gd name="connsiteY125" fmla="*/ 181011 h 1157500"/>
              <a:gd name="connsiteX126" fmla="*/ 7310118 w 12192000"/>
              <a:gd name="connsiteY126" fmla="*/ 162605 h 1157500"/>
              <a:gd name="connsiteX127" fmla="*/ 7673859 w 12192000"/>
              <a:gd name="connsiteY127" fmla="*/ 150336 h 1157500"/>
              <a:gd name="connsiteX128" fmla="*/ 7692748 w 12192000"/>
              <a:gd name="connsiteY128" fmla="*/ 161537 h 1157500"/>
              <a:gd name="connsiteX129" fmla="*/ 7756672 w 12192000"/>
              <a:gd name="connsiteY129" fmla="*/ 157372 h 1157500"/>
              <a:gd name="connsiteX130" fmla="*/ 7974189 w 12192000"/>
              <a:gd name="connsiteY130" fmla="*/ 154819 h 1157500"/>
              <a:gd name="connsiteX131" fmla="*/ 8101969 w 12192000"/>
              <a:gd name="connsiteY131" fmla="*/ 144495 h 1157500"/>
              <a:gd name="connsiteX132" fmla="*/ 8106826 w 12192000"/>
              <a:gd name="connsiteY132" fmla="*/ 139853 h 1157500"/>
              <a:gd name="connsiteX133" fmla="*/ 8162058 w 12192000"/>
              <a:gd name="connsiteY133" fmla="*/ 96704 h 1157500"/>
              <a:gd name="connsiteX134" fmla="*/ 8184568 w 12192000"/>
              <a:gd name="connsiteY134" fmla="*/ 93990 h 1157500"/>
              <a:gd name="connsiteX135" fmla="*/ 8228227 w 12192000"/>
              <a:gd name="connsiteY135" fmla="*/ 105972 h 1157500"/>
              <a:gd name="connsiteX136" fmla="*/ 8237963 w 12192000"/>
              <a:gd name="connsiteY136" fmla="*/ 106996 h 1157500"/>
              <a:gd name="connsiteX137" fmla="*/ 8248358 w 12192000"/>
              <a:gd name="connsiteY137" fmla="*/ 106062 h 1157500"/>
              <a:gd name="connsiteX138" fmla="*/ 8249309 w 12192000"/>
              <a:gd name="connsiteY138" fmla="*/ 106698 h 1157500"/>
              <a:gd name="connsiteX139" fmla="*/ 8249997 w 12192000"/>
              <a:gd name="connsiteY139" fmla="*/ 105915 h 1157500"/>
              <a:gd name="connsiteX140" fmla="*/ 8272162 w 12192000"/>
              <a:gd name="connsiteY140" fmla="*/ 103924 h 1157500"/>
              <a:gd name="connsiteX141" fmla="*/ 8292349 w 12192000"/>
              <a:gd name="connsiteY141" fmla="*/ 97480 h 1157500"/>
              <a:gd name="connsiteX142" fmla="*/ 8307239 w 12192000"/>
              <a:gd name="connsiteY142" fmla="*/ 94591 h 1157500"/>
              <a:gd name="connsiteX143" fmla="*/ 8339282 w 12192000"/>
              <a:gd name="connsiteY143" fmla="*/ 108942 h 1157500"/>
              <a:gd name="connsiteX144" fmla="*/ 8346156 w 12192000"/>
              <a:gd name="connsiteY144" fmla="*/ 111227 h 1157500"/>
              <a:gd name="connsiteX145" fmla="*/ 8346467 w 12192000"/>
              <a:gd name="connsiteY145" fmla="*/ 111024 h 1157500"/>
              <a:gd name="connsiteX146" fmla="*/ 8354069 w 12192000"/>
              <a:gd name="connsiteY146" fmla="*/ 112942 h 1157500"/>
              <a:gd name="connsiteX147" fmla="*/ 8358687 w 12192000"/>
              <a:gd name="connsiteY147" fmla="*/ 115393 h 1157500"/>
              <a:gd name="connsiteX148" fmla="*/ 8433385 w 12192000"/>
              <a:gd name="connsiteY148" fmla="*/ 99669 h 1157500"/>
              <a:gd name="connsiteX149" fmla="*/ 8533779 w 12192000"/>
              <a:gd name="connsiteY149" fmla="*/ 98374 h 1157500"/>
              <a:gd name="connsiteX150" fmla="*/ 8632833 w 12192000"/>
              <a:gd name="connsiteY150" fmla="*/ 100532 h 1157500"/>
              <a:gd name="connsiteX151" fmla="*/ 8668523 w 12192000"/>
              <a:gd name="connsiteY151" fmla="*/ 102979 h 1157500"/>
              <a:gd name="connsiteX152" fmla="*/ 8732893 w 12192000"/>
              <a:gd name="connsiteY152" fmla="*/ 99991 h 1157500"/>
              <a:gd name="connsiteX153" fmla="*/ 8764071 w 12192000"/>
              <a:gd name="connsiteY153" fmla="*/ 94587 h 1157500"/>
              <a:gd name="connsiteX154" fmla="*/ 8767004 w 12192000"/>
              <a:gd name="connsiteY154" fmla="*/ 91519 h 1157500"/>
              <a:gd name="connsiteX155" fmla="*/ 8772553 w 12192000"/>
              <a:gd name="connsiteY155" fmla="*/ 90314 h 1157500"/>
              <a:gd name="connsiteX156" fmla="*/ 8787201 w 12192000"/>
              <a:gd name="connsiteY156" fmla="*/ 92033 h 1157500"/>
              <a:gd name="connsiteX157" fmla="*/ 8792624 w 12192000"/>
              <a:gd name="connsiteY157" fmla="*/ 93503 h 1157500"/>
              <a:gd name="connsiteX158" fmla="*/ 8800741 w 12192000"/>
              <a:gd name="connsiteY158" fmla="*/ 93897 h 1157500"/>
              <a:gd name="connsiteX159" fmla="*/ 8800966 w 12192000"/>
              <a:gd name="connsiteY159" fmla="*/ 93645 h 1157500"/>
              <a:gd name="connsiteX160" fmla="*/ 8808513 w 12192000"/>
              <a:gd name="connsiteY160" fmla="*/ 94530 h 1157500"/>
              <a:gd name="connsiteX161" fmla="*/ 8845110 w 12192000"/>
              <a:gd name="connsiteY161" fmla="*/ 102179 h 1157500"/>
              <a:gd name="connsiteX162" fmla="*/ 8917529 w 12192000"/>
              <a:gd name="connsiteY162" fmla="*/ 76373 h 1157500"/>
              <a:gd name="connsiteX163" fmla="*/ 9026654 w 12192000"/>
              <a:gd name="connsiteY163" fmla="*/ 93420 h 1157500"/>
              <a:gd name="connsiteX164" fmla="*/ 9088505 w 12192000"/>
              <a:gd name="connsiteY164" fmla="*/ 113002 h 1157500"/>
              <a:gd name="connsiteX165" fmla="*/ 9203241 w 12192000"/>
              <a:gd name="connsiteY165" fmla="*/ 111713 h 1157500"/>
              <a:gd name="connsiteX166" fmla="*/ 9415584 w 12192000"/>
              <a:gd name="connsiteY166" fmla="*/ 157156 h 1157500"/>
              <a:gd name="connsiteX167" fmla="*/ 9505102 w 12192000"/>
              <a:gd name="connsiteY167" fmla="*/ 141042 h 1157500"/>
              <a:gd name="connsiteX168" fmla="*/ 9643040 w 12192000"/>
              <a:gd name="connsiteY168" fmla="*/ 158233 h 1157500"/>
              <a:gd name="connsiteX169" fmla="*/ 9762999 w 12192000"/>
              <a:gd name="connsiteY169" fmla="*/ 162623 h 1157500"/>
              <a:gd name="connsiteX170" fmla="*/ 9776183 w 12192000"/>
              <a:gd name="connsiteY170" fmla="*/ 162191 h 1157500"/>
              <a:gd name="connsiteX171" fmla="*/ 9780532 w 12192000"/>
              <a:gd name="connsiteY171" fmla="*/ 155823 h 1157500"/>
              <a:gd name="connsiteX172" fmla="*/ 9910588 w 12192000"/>
              <a:gd name="connsiteY172" fmla="*/ 154327 h 1157500"/>
              <a:gd name="connsiteX173" fmla="*/ 9924173 w 12192000"/>
              <a:gd name="connsiteY173" fmla="*/ 158591 h 1157500"/>
              <a:gd name="connsiteX174" fmla="*/ 10010969 w 12192000"/>
              <a:gd name="connsiteY174" fmla="*/ 155802 h 1157500"/>
              <a:gd name="connsiteX175" fmla="*/ 10070699 w 12192000"/>
              <a:gd name="connsiteY175" fmla="*/ 157854 h 1157500"/>
              <a:gd name="connsiteX176" fmla="*/ 10155104 w 12192000"/>
              <a:gd name="connsiteY176" fmla="*/ 151613 h 1157500"/>
              <a:gd name="connsiteX177" fmla="*/ 10250982 w 12192000"/>
              <a:gd name="connsiteY177" fmla="*/ 128642 h 1157500"/>
              <a:gd name="connsiteX178" fmla="*/ 10343301 w 12192000"/>
              <a:gd name="connsiteY178" fmla="*/ 90884 h 1157500"/>
              <a:gd name="connsiteX179" fmla="*/ 10366625 w 12192000"/>
              <a:gd name="connsiteY179" fmla="*/ 79428 h 1157500"/>
              <a:gd name="connsiteX180" fmla="*/ 10433505 w 12192000"/>
              <a:gd name="connsiteY180" fmla="*/ 65000 h 1157500"/>
              <a:gd name="connsiteX181" fmla="*/ 10547510 w 12192000"/>
              <a:gd name="connsiteY181" fmla="*/ 47246 h 1157500"/>
              <a:gd name="connsiteX182" fmla="*/ 10588150 w 12192000"/>
              <a:gd name="connsiteY182" fmla="*/ 32287 h 1157500"/>
              <a:gd name="connsiteX183" fmla="*/ 10589457 w 12192000"/>
              <a:gd name="connsiteY183" fmla="*/ 25296 h 1157500"/>
              <a:gd name="connsiteX184" fmla="*/ 10699976 w 12192000"/>
              <a:gd name="connsiteY184" fmla="*/ 43345 h 1157500"/>
              <a:gd name="connsiteX185" fmla="*/ 10812237 w 12192000"/>
              <a:gd name="connsiteY185" fmla="*/ 46327 h 1157500"/>
              <a:gd name="connsiteX186" fmla="*/ 10869837 w 12192000"/>
              <a:gd name="connsiteY186" fmla="*/ 65795 h 1157500"/>
              <a:gd name="connsiteX187" fmla="*/ 10881770 w 12192000"/>
              <a:gd name="connsiteY187" fmla="*/ 73672 h 1157500"/>
              <a:gd name="connsiteX188" fmla="*/ 10896899 w 12192000"/>
              <a:gd name="connsiteY188" fmla="*/ 70731 h 1157500"/>
              <a:gd name="connsiteX189" fmla="*/ 10901748 w 12192000"/>
              <a:gd name="connsiteY189" fmla="*/ 66352 h 1157500"/>
              <a:gd name="connsiteX190" fmla="*/ 10947419 w 12192000"/>
              <a:gd name="connsiteY190" fmla="*/ 83316 h 1157500"/>
              <a:gd name="connsiteX191" fmla="*/ 10953034 w 12192000"/>
              <a:gd name="connsiteY191" fmla="*/ 84438 h 1157500"/>
              <a:gd name="connsiteX192" fmla="*/ 10992070 w 12192000"/>
              <a:gd name="connsiteY192" fmla="*/ 88841 h 1157500"/>
              <a:gd name="connsiteX193" fmla="*/ 11112372 w 12192000"/>
              <a:gd name="connsiteY193" fmla="*/ 82247 h 1157500"/>
              <a:gd name="connsiteX194" fmla="*/ 11147719 w 12192000"/>
              <a:gd name="connsiteY194" fmla="*/ 80560 h 1157500"/>
              <a:gd name="connsiteX195" fmla="*/ 11172617 w 12192000"/>
              <a:gd name="connsiteY195" fmla="*/ 76265 h 1157500"/>
              <a:gd name="connsiteX196" fmla="*/ 11240397 w 12192000"/>
              <a:gd name="connsiteY196" fmla="*/ 81830 h 1157500"/>
              <a:gd name="connsiteX197" fmla="*/ 11270034 w 12192000"/>
              <a:gd name="connsiteY197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736204 w 12192000"/>
              <a:gd name="connsiteY2" fmla="*/ 277509 h 1157500"/>
              <a:gd name="connsiteX3" fmla="*/ 11705740 w 12192000"/>
              <a:gd name="connsiteY3" fmla="*/ 250993 h 1157500"/>
              <a:gd name="connsiteX4" fmla="*/ 11819139 w 12192000"/>
              <a:gd name="connsiteY4" fmla="*/ 304143 h 1157500"/>
              <a:gd name="connsiteX5" fmla="*/ 11835615 w 12192000"/>
              <a:gd name="connsiteY5" fmla="*/ 305790 h 1157500"/>
              <a:gd name="connsiteX6" fmla="*/ 11980134 w 12192000"/>
              <a:gd name="connsiteY6" fmla="*/ 321911 h 1157500"/>
              <a:gd name="connsiteX7" fmla="*/ 12174576 w 12192000"/>
              <a:gd name="connsiteY7" fmla="*/ 376108 h 1157500"/>
              <a:gd name="connsiteX8" fmla="*/ 12192000 w 12192000"/>
              <a:gd name="connsiteY8" fmla="*/ 379233 h 1157500"/>
              <a:gd name="connsiteX9" fmla="*/ 12192000 w 12192000"/>
              <a:gd name="connsiteY9" fmla="*/ 1157500 h 1157500"/>
              <a:gd name="connsiteX10" fmla="*/ 0 w 12192000"/>
              <a:gd name="connsiteY10" fmla="*/ 1157500 h 1157500"/>
              <a:gd name="connsiteX11" fmla="*/ 0 w 12192000"/>
              <a:gd name="connsiteY11" fmla="*/ 483545 h 1157500"/>
              <a:gd name="connsiteX12" fmla="*/ 5331 w 12192000"/>
              <a:gd name="connsiteY12" fmla="*/ 482797 h 1157500"/>
              <a:gd name="connsiteX13" fmla="*/ 39902 w 12192000"/>
              <a:gd name="connsiteY13" fmla="*/ 472284 h 1157500"/>
              <a:gd name="connsiteX14" fmla="*/ 117880 w 12192000"/>
              <a:gd name="connsiteY14" fmla="*/ 420956 h 1157500"/>
              <a:gd name="connsiteX15" fmla="*/ 238140 w 12192000"/>
              <a:gd name="connsiteY15" fmla="*/ 379297 h 1157500"/>
              <a:gd name="connsiteX16" fmla="*/ 249589 w 12192000"/>
              <a:gd name="connsiteY16" fmla="*/ 379517 h 1157500"/>
              <a:gd name="connsiteX17" fmla="*/ 296963 w 12192000"/>
              <a:gd name="connsiteY17" fmla="*/ 356102 h 1157500"/>
              <a:gd name="connsiteX18" fmla="*/ 339235 w 12192000"/>
              <a:gd name="connsiteY18" fmla="*/ 324425 h 1157500"/>
              <a:gd name="connsiteX19" fmla="*/ 447152 w 12192000"/>
              <a:gd name="connsiteY19" fmla="*/ 327423 h 1157500"/>
              <a:gd name="connsiteX20" fmla="*/ 475247 w 12192000"/>
              <a:gd name="connsiteY20" fmla="*/ 336714 h 1157500"/>
              <a:gd name="connsiteX21" fmla="*/ 477967 w 12192000"/>
              <a:gd name="connsiteY21" fmla="*/ 337960 h 1157500"/>
              <a:gd name="connsiteX22" fmla="*/ 703732 w 12192000"/>
              <a:gd name="connsiteY22" fmla="*/ 316599 h 1157500"/>
              <a:gd name="connsiteX23" fmla="*/ 853391 w 12192000"/>
              <a:gd name="connsiteY23" fmla="*/ 303591 h 1157500"/>
              <a:gd name="connsiteX24" fmla="*/ 925332 w 12192000"/>
              <a:gd name="connsiteY24" fmla="*/ 298686 h 1157500"/>
              <a:gd name="connsiteX25" fmla="*/ 941286 w 12192000"/>
              <a:gd name="connsiteY25" fmla="*/ 288932 h 1157500"/>
              <a:gd name="connsiteX26" fmla="*/ 950845 w 12192000"/>
              <a:gd name="connsiteY26" fmla="*/ 286595 h 1157500"/>
              <a:gd name="connsiteX27" fmla="*/ 953292 w 12192000"/>
              <a:gd name="connsiteY27" fmla="*/ 280892 h 1157500"/>
              <a:gd name="connsiteX28" fmla="*/ 967499 w 12192000"/>
              <a:gd name="connsiteY28" fmla="*/ 273760 h 1157500"/>
              <a:gd name="connsiteX29" fmla="*/ 1069267 w 12192000"/>
              <a:gd name="connsiteY29" fmla="*/ 262766 h 1157500"/>
              <a:gd name="connsiteX30" fmla="*/ 1138407 w 12192000"/>
              <a:gd name="connsiteY30" fmla="*/ 246567 h 1157500"/>
              <a:gd name="connsiteX31" fmla="*/ 1164931 w 12192000"/>
              <a:gd name="connsiteY31" fmla="*/ 238622 h 1157500"/>
              <a:gd name="connsiteX32" fmla="*/ 1211622 w 12192000"/>
              <a:gd name="connsiteY32" fmla="*/ 220676 h 1157500"/>
              <a:gd name="connsiteX33" fmla="*/ 1274567 w 12192000"/>
              <a:gd name="connsiteY33" fmla="*/ 203380 h 1157500"/>
              <a:gd name="connsiteX34" fmla="*/ 1325029 w 12192000"/>
              <a:gd name="connsiteY34" fmla="*/ 207937 h 1157500"/>
              <a:gd name="connsiteX35" fmla="*/ 1356805 w 12192000"/>
              <a:gd name="connsiteY35" fmla="*/ 203622 h 1157500"/>
              <a:gd name="connsiteX36" fmla="*/ 1468752 w 12192000"/>
              <a:gd name="connsiteY36" fmla="*/ 214604 h 1157500"/>
              <a:gd name="connsiteX37" fmla="*/ 1650750 w 12192000"/>
              <a:gd name="connsiteY37" fmla="*/ 165090 h 1157500"/>
              <a:gd name="connsiteX38" fmla="*/ 1655056 w 12192000"/>
              <a:gd name="connsiteY38" fmla="*/ 172106 h 1157500"/>
              <a:gd name="connsiteX39" fmla="*/ 1683220 w 12192000"/>
              <a:gd name="connsiteY39" fmla="*/ 169652 h 1157500"/>
              <a:gd name="connsiteX40" fmla="*/ 1685599 w 12192000"/>
              <a:gd name="connsiteY40" fmla="*/ 165388 h 1157500"/>
              <a:gd name="connsiteX41" fmla="*/ 1735783 w 12192000"/>
              <a:gd name="connsiteY41" fmla="*/ 177400 h 1157500"/>
              <a:gd name="connsiteX42" fmla="*/ 1797102 w 12192000"/>
              <a:gd name="connsiteY42" fmla="*/ 182289 h 1157500"/>
              <a:gd name="connsiteX43" fmla="*/ 1845638 w 12192000"/>
              <a:gd name="connsiteY43" fmla="*/ 163774 h 1157500"/>
              <a:gd name="connsiteX44" fmla="*/ 1848980 w 12192000"/>
              <a:gd name="connsiteY44" fmla="*/ 167516 h 1157500"/>
              <a:gd name="connsiteX45" fmla="*/ 1880587 w 12192000"/>
              <a:gd name="connsiteY45" fmla="*/ 165506 h 1157500"/>
              <a:gd name="connsiteX46" fmla="*/ 1995803 w 12192000"/>
              <a:gd name="connsiteY46" fmla="*/ 131847 h 1157500"/>
              <a:gd name="connsiteX47" fmla="*/ 2057448 w 12192000"/>
              <a:gd name="connsiteY47" fmla="*/ 128650 h 1157500"/>
              <a:gd name="connsiteX48" fmla="*/ 2119088 w 12192000"/>
              <a:gd name="connsiteY48" fmla="*/ 113508 h 1157500"/>
              <a:gd name="connsiteX49" fmla="*/ 2138831 w 12192000"/>
              <a:gd name="connsiteY49" fmla="*/ 116194 h 1157500"/>
              <a:gd name="connsiteX50" fmla="*/ 2214259 w 12192000"/>
              <a:gd name="connsiteY50" fmla="*/ 110542 h 1157500"/>
              <a:gd name="connsiteX51" fmla="*/ 2264911 w 12192000"/>
              <a:gd name="connsiteY51" fmla="*/ 101639 h 1157500"/>
              <a:gd name="connsiteX52" fmla="*/ 2454058 w 12192000"/>
              <a:gd name="connsiteY52" fmla="*/ 67266 h 1157500"/>
              <a:gd name="connsiteX53" fmla="*/ 2534188 w 12192000"/>
              <a:gd name="connsiteY53" fmla="*/ 63730 h 1157500"/>
              <a:gd name="connsiteX54" fmla="*/ 2616912 w 12192000"/>
              <a:gd name="connsiteY54" fmla="*/ 44757 h 1157500"/>
              <a:gd name="connsiteX55" fmla="*/ 2698592 w 12192000"/>
              <a:gd name="connsiteY55" fmla="*/ 35873 h 1157500"/>
              <a:gd name="connsiteX56" fmla="*/ 2891953 w 12192000"/>
              <a:gd name="connsiteY56" fmla="*/ 28541 h 1157500"/>
              <a:gd name="connsiteX57" fmla="*/ 3052621 w 12192000"/>
              <a:gd name="connsiteY57" fmla="*/ 7598 h 1157500"/>
              <a:gd name="connsiteX58" fmla="*/ 3145220 w 12192000"/>
              <a:gd name="connsiteY58" fmla="*/ 9845 h 1157500"/>
              <a:gd name="connsiteX59" fmla="*/ 3233309 w 12192000"/>
              <a:gd name="connsiteY59" fmla="*/ 2536 h 1157500"/>
              <a:gd name="connsiteX60" fmla="*/ 3320851 w 12192000"/>
              <a:gd name="connsiteY60" fmla="*/ 12470 h 1157500"/>
              <a:gd name="connsiteX61" fmla="*/ 3394552 w 12192000"/>
              <a:gd name="connsiteY61" fmla="*/ 31847 h 1157500"/>
              <a:gd name="connsiteX62" fmla="*/ 3462252 w 12192000"/>
              <a:gd name="connsiteY62" fmla="*/ 62214 h 1157500"/>
              <a:gd name="connsiteX63" fmla="*/ 3504799 w 12192000"/>
              <a:gd name="connsiteY63" fmla="*/ 86931 h 1157500"/>
              <a:gd name="connsiteX64" fmla="*/ 3568807 w 12192000"/>
              <a:gd name="connsiteY64" fmla="*/ 78125 h 1157500"/>
              <a:gd name="connsiteX65" fmla="*/ 3571993 w 12192000"/>
              <a:gd name="connsiteY65" fmla="*/ 80673 h 1157500"/>
              <a:gd name="connsiteX66" fmla="*/ 3590879 w 12192000"/>
              <a:gd name="connsiteY66" fmla="*/ 93683 h 1157500"/>
              <a:gd name="connsiteX67" fmla="*/ 3623973 w 12192000"/>
              <a:gd name="connsiteY67" fmla="*/ 86652 h 1157500"/>
              <a:gd name="connsiteX68" fmla="*/ 3636728 w 12192000"/>
              <a:gd name="connsiteY68" fmla="*/ 91587 h 1157500"/>
              <a:gd name="connsiteX69" fmla="*/ 3676976 w 12192000"/>
              <a:gd name="connsiteY69" fmla="*/ 90168 h 1157500"/>
              <a:gd name="connsiteX70" fmla="*/ 3722653 w 12192000"/>
              <a:gd name="connsiteY70" fmla="*/ 108931 h 1157500"/>
              <a:gd name="connsiteX71" fmla="*/ 3775112 w 12192000"/>
              <a:gd name="connsiteY71" fmla="*/ 92538 h 1157500"/>
              <a:gd name="connsiteX72" fmla="*/ 3932956 w 12192000"/>
              <a:gd name="connsiteY72" fmla="*/ 115905 h 1157500"/>
              <a:gd name="connsiteX73" fmla="*/ 4100593 w 12192000"/>
              <a:gd name="connsiteY73" fmla="*/ 157402 h 1157500"/>
              <a:gd name="connsiteX74" fmla="*/ 4316364 w 12192000"/>
              <a:gd name="connsiteY74" fmla="*/ 171021 h 1157500"/>
              <a:gd name="connsiteX75" fmla="*/ 4387387 w 12192000"/>
              <a:gd name="connsiteY75" fmla="*/ 157928 h 1157500"/>
              <a:gd name="connsiteX76" fmla="*/ 4427957 w 12192000"/>
              <a:gd name="connsiteY76" fmla="*/ 171094 h 1157500"/>
              <a:gd name="connsiteX77" fmla="*/ 4502291 w 12192000"/>
              <a:gd name="connsiteY77" fmla="*/ 181765 h 1157500"/>
              <a:gd name="connsiteX78" fmla="*/ 4600771 w 12192000"/>
              <a:gd name="connsiteY78" fmla="*/ 205711 h 1157500"/>
              <a:gd name="connsiteX79" fmla="*/ 4644102 w 12192000"/>
              <a:gd name="connsiteY79" fmla="*/ 203931 h 1157500"/>
              <a:gd name="connsiteX80" fmla="*/ 4652752 w 12192000"/>
              <a:gd name="connsiteY80" fmla="*/ 204470 h 1157500"/>
              <a:gd name="connsiteX81" fmla="*/ 4652896 w 12192000"/>
              <a:gd name="connsiteY81" fmla="*/ 204854 h 1157500"/>
              <a:gd name="connsiteX82" fmla="*/ 4685303 w 12192000"/>
              <a:gd name="connsiteY82" fmla="*/ 206507 h 1157500"/>
              <a:gd name="connsiteX83" fmla="*/ 4690886 w 12192000"/>
              <a:gd name="connsiteY83" fmla="*/ 209335 h 1157500"/>
              <a:gd name="connsiteX84" fmla="*/ 4725430 w 12192000"/>
              <a:gd name="connsiteY84" fmla="*/ 232300 h 1157500"/>
              <a:gd name="connsiteX85" fmla="*/ 4800051 w 12192000"/>
              <a:gd name="connsiteY85" fmla="*/ 224667 h 1157500"/>
              <a:gd name="connsiteX86" fmla="*/ 4875115 w 12192000"/>
              <a:gd name="connsiteY86" fmla="*/ 257918 h 1157500"/>
              <a:gd name="connsiteX87" fmla="*/ 4936450 w 12192000"/>
              <a:gd name="connsiteY87" fmla="*/ 274470 h 1157500"/>
              <a:gd name="connsiteX88" fmla="*/ 5030961 w 12192000"/>
              <a:gd name="connsiteY88" fmla="*/ 299480 h 1157500"/>
              <a:gd name="connsiteX89" fmla="*/ 5082734 w 12192000"/>
              <a:gd name="connsiteY89" fmla="*/ 302149 h 1157500"/>
              <a:gd name="connsiteX90" fmla="*/ 5138799 w 12192000"/>
              <a:gd name="connsiteY90" fmla="*/ 297368 h 1157500"/>
              <a:gd name="connsiteX91" fmla="*/ 5259695 w 12192000"/>
              <a:gd name="connsiteY91" fmla="*/ 324044 h 1157500"/>
              <a:gd name="connsiteX92" fmla="*/ 5359642 w 12192000"/>
              <a:gd name="connsiteY92" fmla="*/ 334143 h 1157500"/>
              <a:gd name="connsiteX93" fmla="*/ 5372918 w 12192000"/>
              <a:gd name="connsiteY93" fmla="*/ 330402 h 1157500"/>
              <a:gd name="connsiteX94" fmla="*/ 5396084 w 12192000"/>
              <a:gd name="connsiteY94" fmla="*/ 321836 h 1157500"/>
              <a:gd name="connsiteX95" fmla="*/ 5414292 w 12192000"/>
              <a:gd name="connsiteY95" fmla="*/ 314431 h 1157500"/>
              <a:gd name="connsiteX96" fmla="*/ 5487276 w 12192000"/>
              <a:gd name="connsiteY96" fmla="*/ 300918 h 1157500"/>
              <a:gd name="connsiteX97" fmla="*/ 5612716 w 12192000"/>
              <a:gd name="connsiteY97" fmla="*/ 301686 h 1157500"/>
              <a:gd name="connsiteX98" fmla="*/ 5864813 w 12192000"/>
              <a:gd name="connsiteY98" fmla="*/ 251420 h 1157500"/>
              <a:gd name="connsiteX99" fmla="*/ 6151392 w 12192000"/>
              <a:gd name="connsiteY99" fmla="*/ 219300 h 1157500"/>
              <a:gd name="connsiteX100" fmla="*/ 6209396 w 12192000"/>
              <a:gd name="connsiteY100" fmla="*/ 214037 h 1157500"/>
              <a:gd name="connsiteX101" fmla="*/ 6269898 w 12192000"/>
              <a:gd name="connsiteY101" fmla="*/ 219868 h 1157500"/>
              <a:gd name="connsiteX102" fmla="*/ 6352373 w 12192000"/>
              <a:gd name="connsiteY102" fmla="*/ 202729 h 1157500"/>
              <a:gd name="connsiteX103" fmla="*/ 6353759 w 12192000"/>
              <a:gd name="connsiteY103" fmla="*/ 202703 h 1157500"/>
              <a:gd name="connsiteX104" fmla="*/ 6363346 w 12192000"/>
              <a:gd name="connsiteY104" fmla="*/ 190268 h 1157500"/>
              <a:gd name="connsiteX105" fmla="*/ 6400681 w 12192000"/>
              <a:gd name="connsiteY105" fmla="*/ 197970 h 1157500"/>
              <a:gd name="connsiteX106" fmla="*/ 6402041 w 12192000"/>
              <a:gd name="connsiteY106" fmla="*/ 200641 h 1157500"/>
              <a:gd name="connsiteX107" fmla="*/ 6502019 w 12192000"/>
              <a:gd name="connsiteY107" fmla="*/ 192356 h 1157500"/>
              <a:gd name="connsiteX108" fmla="*/ 6518229 w 12192000"/>
              <a:gd name="connsiteY108" fmla="*/ 191407 h 1157500"/>
              <a:gd name="connsiteX109" fmla="*/ 6595639 w 12192000"/>
              <a:gd name="connsiteY109" fmla="*/ 168164 h 1157500"/>
              <a:gd name="connsiteX110" fmla="*/ 6692265 w 12192000"/>
              <a:gd name="connsiteY110" fmla="*/ 164829 h 1157500"/>
              <a:gd name="connsiteX111" fmla="*/ 6697219 w 12192000"/>
              <a:gd name="connsiteY111" fmla="*/ 165301 h 1157500"/>
              <a:gd name="connsiteX112" fmla="*/ 6713656 w 12192000"/>
              <a:gd name="connsiteY112" fmla="*/ 153600 h 1157500"/>
              <a:gd name="connsiteX113" fmla="*/ 6714383 w 12192000"/>
              <a:gd name="connsiteY113" fmla="*/ 150425 h 1157500"/>
              <a:gd name="connsiteX114" fmla="*/ 6774793 w 12192000"/>
              <a:gd name="connsiteY114" fmla="*/ 159713 h 1157500"/>
              <a:gd name="connsiteX115" fmla="*/ 6782112 w 12192000"/>
              <a:gd name="connsiteY115" fmla="*/ 155255 h 1157500"/>
              <a:gd name="connsiteX116" fmla="*/ 6878958 w 12192000"/>
              <a:gd name="connsiteY116" fmla="*/ 180824 h 1157500"/>
              <a:gd name="connsiteX117" fmla="*/ 6894439 w 12192000"/>
              <a:gd name="connsiteY117" fmla="*/ 177642 h 1157500"/>
              <a:gd name="connsiteX118" fmla="*/ 6963220 w 12192000"/>
              <a:gd name="connsiteY118" fmla="*/ 167304 h 1157500"/>
              <a:gd name="connsiteX119" fmla="*/ 6976706 w 12192000"/>
              <a:gd name="connsiteY119" fmla="*/ 170894 h 1157500"/>
              <a:gd name="connsiteX120" fmla="*/ 6987064 w 12192000"/>
              <a:gd name="connsiteY120" fmla="*/ 160402 h 1157500"/>
              <a:gd name="connsiteX121" fmla="*/ 7058714 w 12192000"/>
              <a:gd name="connsiteY121" fmla="*/ 175992 h 1157500"/>
              <a:gd name="connsiteX122" fmla="*/ 7060499 w 12192000"/>
              <a:gd name="connsiteY122" fmla="*/ 176063 h 1157500"/>
              <a:gd name="connsiteX123" fmla="*/ 7176563 w 12192000"/>
              <a:gd name="connsiteY123" fmla="*/ 173244 h 1157500"/>
              <a:gd name="connsiteX124" fmla="*/ 7205529 w 12192000"/>
              <a:gd name="connsiteY124" fmla="*/ 181011 h 1157500"/>
              <a:gd name="connsiteX125" fmla="*/ 7310118 w 12192000"/>
              <a:gd name="connsiteY125" fmla="*/ 162605 h 1157500"/>
              <a:gd name="connsiteX126" fmla="*/ 7673859 w 12192000"/>
              <a:gd name="connsiteY126" fmla="*/ 150336 h 1157500"/>
              <a:gd name="connsiteX127" fmla="*/ 7692748 w 12192000"/>
              <a:gd name="connsiteY127" fmla="*/ 161537 h 1157500"/>
              <a:gd name="connsiteX128" fmla="*/ 7756672 w 12192000"/>
              <a:gd name="connsiteY128" fmla="*/ 157372 h 1157500"/>
              <a:gd name="connsiteX129" fmla="*/ 7974189 w 12192000"/>
              <a:gd name="connsiteY129" fmla="*/ 154819 h 1157500"/>
              <a:gd name="connsiteX130" fmla="*/ 8101969 w 12192000"/>
              <a:gd name="connsiteY130" fmla="*/ 144495 h 1157500"/>
              <a:gd name="connsiteX131" fmla="*/ 8106826 w 12192000"/>
              <a:gd name="connsiteY131" fmla="*/ 139853 h 1157500"/>
              <a:gd name="connsiteX132" fmla="*/ 8162058 w 12192000"/>
              <a:gd name="connsiteY132" fmla="*/ 96704 h 1157500"/>
              <a:gd name="connsiteX133" fmla="*/ 8184568 w 12192000"/>
              <a:gd name="connsiteY133" fmla="*/ 93990 h 1157500"/>
              <a:gd name="connsiteX134" fmla="*/ 8228227 w 12192000"/>
              <a:gd name="connsiteY134" fmla="*/ 105972 h 1157500"/>
              <a:gd name="connsiteX135" fmla="*/ 8237963 w 12192000"/>
              <a:gd name="connsiteY135" fmla="*/ 106996 h 1157500"/>
              <a:gd name="connsiteX136" fmla="*/ 8248358 w 12192000"/>
              <a:gd name="connsiteY136" fmla="*/ 106062 h 1157500"/>
              <a:gd name="connsiteX137" fmla="*/ 8249309 w 12192000"/>
              <a:gd name="connsiteY137" fmla="*/ 106698 h 1157500"/>
              <a:gd name="connsiteX138" fmla="*/ 8249997 w 12192000"/>
              <a:gd name="connsiteY138" fmla="*/ 105915 h 1157500"/>
              <a:gd name="connsiteX139" fmla="*/ 8272162 w 12192000"/>
              <a:gd name="connsiteY139" fmla="*/ 103924 h 1157500"/>
              <a:gd name="connsiteX140" fmla="*/ 8292349 w 12192000"/>
              <a:gd name="connsiteY140" fmla="*/ 97480 h 1157500"/>
              <a:gd name="connsiteX141" fmla="*/ 8307239 w 12192000"/>
              <a:gd name="connsiteY141" fmla="*/ 94591 h 1157500"/>
              <a:gd name="connsiteX142" fmla="*/ 8339282 w 12192000"/>
              <a:gd name="connsiteY142" fmla="*/ 108942 h 1157500"/>
              <a:gd name="connsiteX143" fmla="*/ 8346156 w 12192000"/>
              <a:gd name="connsiteY143" fmla="*/ 111227 h 1157500"/>
              <a:gd name="connsiteX144" fmla="*/ 8346467 w 12192000"/>
              <a:gd name="connsiteY144" fmla="*/ 111024 h 1157500"/>
              <a:gd name="connsiteX145" fmla="*/ 8354069 w 12192000"/>
              <a:gd name="connsiteY145" fmla="*/ 112942 h 1157500"/>
              <a:gd name="connsiteX146" fmla="*/ 8358687 w 12192000"/>
              <a:gd name="connsiteY146" fmla="*/ 115393 h 1157500"/>
              <a:gd name="connsiteX147" fmla="*/ 8433385 w 12192000"/>
              <a:gd name="connsiteY147" fmla="*/ 99669 h 1157500"/>
              <a:gd name="connsiteX148" fmla="*/ 8533779 w 12192000"/>
              <a:gd name="connsiteY148" fmla="*/ 98374 h 1157500"/>
              <a:gd name="connsiteX149" fmla="*/ 8632833 w 12192000"/>
              <a:gd name="connsiteY149" fmla="*/ 100532 h 1157500"/>
              <a:gd name="connsiteX150" fmla="*/ 8668523 w 12192000"/>
              <a:gd name="connsiteY150" fmla="*/ 102979 h 1157500"/>
              <a:gd name="connsiteX151" fmla="*/ 8732893 w 12192000"/>
              <a:gd name="connsiteY151" fmla="*/ 99991 h 1157500"/>
              <a:gd name="connsiteX152" fmla="*/ 8764071 w 12192000"/>
              <a:gd name="connsiteY152" fmla="*/ 94587 h 1157500"/>
              <a:gd name="connsiteX153" fmla="*/ 8767004 w 12192000"/>
              <a:gd name="connsiteY153" fmla="*/ 91519 h 1157500"/>
              <a:gd name="connsiteX154" fmla="*/ 8772553 w 12192000"/>
              <a:gd name="connsiteY154" fmla="*/ 90314 h 1157500"/>
              <a:gd name="connsiteX155" fmla="*/ 8787201 w 12192000"/>
              <a:gd name="connsiteY155" fmla="*/ 92033 h 1157500"/>
              <a:gd name="connsiteX156" fmla="*/ 8792624 w 12192000"/>
              <a:gd name="connsiteY156" fmla="*/ 93503 h 1157500"/>
              <a:gd name="connsiteX157" fmla="*/ 8800741 w 12192000"/>
              <a:gd name="connsiteY157" fmla="*/ 93897 h 1157500"/>
              <a:gd name="connsiteX158" fmla="*/ 8800966 w 12192000"/>
              <a:gd name="connsiteY158" fmla="*/ 93645 h 1157500"/>
              <a:gd name="connsiteX159" fmla="*/ 8808513 w 12192000"/>
              <a:gd name="connsiteY159" fmla="*/ 94530 h 1157500"/>
              <a:gd name="connsiteX160" fmla="*/ 8845110 w 12192000"/>
              <a:gd name="connsiteY160" fmla="*/ 102179 h 1157500"/>
              <a:gd name="connsiteX161" fmla="*/ 8917529 w 12192000"/>
              <a:gd name="connsiteY161" fmla="*/ 76373 h 1157500"/>
              <a:gd name="connsiteX162" fmla="*/ 9026654 w 12192000"/>
              <a:gd name="connsiteY162" fmla="*/ 93420 h 1157500"/>
              <a:gd name="connsiteX163" fmla="*/ 9088505 w 12192000"/>
              <a:gd name="connsiteY163" fmla="*/ 113002 h 1157500"/>
              <a:gd name="connsiteX164" fmla="*/ 9203241 w 12192000"/>
              <a:gd name="connsiteY164" fmla="*/ 111713 h 1157500"/>
              <a:gd name="connsiteX165" fmla="*/ 9415584 w 12192000"/>
              <a:gd name="connsiteY165" fmla="*/ 157156 h 1157500"/>
              <a:gd name="connsiteX166" fmla="*/ 9505102 w 12192000"/>
              <a:gd name="connsiteY166" fmla="*/ 141042 h 1157500"/>
              <a:gd name="connsiteX167" fmla="*/ 9643040 w 12192000"/>
              <a:gd name="connsiteY167" fmla="*/ 158233 h 1157500"/>
              <a:gd name="connsiteX168" fmla="*/ 9762999 w 12192000"/>
              <a:gd name="connsiteY168" fmla="*/ 162623 h 1157500"/>
              <a:gd name="connsiteX169" fmla="*/ 9776183 w 12192000"/>
              <a:gd name="connsiteY169" fmla="*/ 162191 h 1157500"/>
              <a:gd name="connsiteX170" fmla="*/ 9780532 w 12192000"/>
              <a:gd name="connsiteY170" fmla="*/ 155823 h 1157500"/>
              <a:gd name="connsiteX171" fmla="*/ 9910588 w 12192000"/>
              <a:gd name="connsiteY171" fmla="*/ 154327 h 1157500"/>
              <a:gd name="connsiteX172" fmla="*/ 9924173 w 12192000"/>
              <a:gd name="connsiteY172" fmla="*/ 158591 h 1157500"/>
              <a:gd name="connsiteX173" fmla="*/ 10010969 w 12192000"/>
              <a:gd name="connsiteY173" fmla="*/ 155802 h 1157500"/>
              <a:gd name="connsiteX174" fmla="*/ 10070699 w 12192000"/>
              <a:gd name="connsiteY174" fmla="*/ 157854 h 1157500"/>
              <a:gd name="connsiteX175" fmla="*/ 10155104 w 12192000"/>
              <a:gd name="connsiteY175" fmla="*/ 151613 h 1157500"/>
              <a:gd name="connsiteX176" fmla="*/ 10250982 w 12192000"/>
              <a:gd name="connsiteY176" fmla="*/ 128642 h 1157500"/>
              <a:gd name="connsiteX177" fmla="*/ 10343301 w 12192000"/>
              <a:gd name="connsiteY177" fmla="*/ 90884 h 1157500"/>
              <a:gd name="connsiteX178" fmla="*/ 10366625 w 12192000"/>
              <a:gd name="connsiteY178" fmla="*/ 79428 h 1157500"/>
              <a:gd name="connsiteX179" fmla="*/ 10433505 w 12192000"/>
              <a:gd name="connsiteY179" fmla="*/ 65000 h 1157500"/>
              <a:gd name="connsiteX180" fmla="*/ 10547510 w 12192000"/>
              <a:gd name="connsiteY180" fmla="*/ 47246 h 1157500"/>
              <a:gd name="connsiteX181" fmla="*/ 10588150 w 12192000"/>
              <a:gd name="connsiteY181" fmla="*/ 32287 h 1157500"/>
              <a:gd name="connsiteX182" fmla="*/ 10589457 w 12192000"/>
              <a:gd name="connsiteY182" fmla="*/ 25296 h 1157500"/>
              <a:gd name="connsiteX183" fmla="*/ 10699976 w 12192000"/>
              <a:gd name="connsiteY183" fmla="*/ 43345 h 1157500"/>
              <a:gd name="connsiteX184" fmla="*/ 10812237 w 12192000"/>
              <a:gd name="connsiteY184" fmla="*/ 46327 h 1157500"/>
              <a:gd name="connsiteX185" fmla="*/ 10869837 w 12192000"/>
              <a:gd name="connsiteY185" fmla="*/ 65795 h 1157500"/>
              <a:gd name="connsiteX186" fmla="*/ 10881770 w 12192000"/>
              <a:gd name="connsiteY186" fmla="*/ 73672 h 1157500"/>
              <a:gd name="connsiteX187" fmla="*/ 10896899 w 12192000"/>
              <a:gd name="connsiteY187" fmla="*/ 70731 h 1157500"/>
              <a:gd name="connsiteX188" fmla="*/ 10901748 w 12192000"/>
              <a:gd name="connsiteY188" fmla="*/ 66352 h 1157500"/>
              <a:gd name="connsiteX189" fmla="*/ 10947419 w 12192000"/>
              <a:gd name="connsiteY189" fmla="*/ 83316 h 1157500"/>
              <a:gd name="connsiteX190" fmla="*/ 10953034 w 12192000"/>
              <a:gd name="connsiteY190" fmla="*/ 84438 h 1157500"/>
              <a:gd name="connsiteX191" fmla="*/ 10992070 w 12192000"/>
              <a:gd name="connsiteY191" fmla="*/ 88841 h 1157500"/>
              <a:gd name="connsiteX192" fmla="*/ 11112372 w 12192000"/>
              <a:gd name="connsiteY192" fmla="*/ 82247 h 1157500"/>
              <a:gd name="connsiteX193" fmla="*/ 11147719 w 12192000"/>
              <a:gd name="connsiteY193" fmla="*/ 80560 h 1157500"/>
              <a:gd name="connsiteX194" fmla="*/ 11172617 w 12192000"/>
              <a:gd name="connsiteY194" fmla="*/ 76265 h 1157500"/>
              <a:gd name="connsiteX195" fmla="*/ 11240397 w 12192000"/>
              <a:gd name="connsiteY195" fmla="*/ 81830 h 1157500"/>
              <a:gd name="connsiteX196" fmla="*/ 11270034 w 12192000"/>
              <a:gd name="connsiteY196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736204 w 12192000"/>
              <a:gd name="connsiteY2" fmla="*/ 277509 h 1157500"/>
              <a:gd name="connsiteX3" fmla="*/ 11705740 w 12192000"/>
              <a:gd name="connsiteY3" fmla="*/ 250993 h 1157500"/>
              <a:gd name="connsiteX4" fmla="*/ 11819139 w 12192000"/>
              <a:gd name="connsiteY4" fmla="*/ 304143 h 1157500"/>
              <a:gd name="connsiteX5" fmla="*/ 11835615 w 12192000"/>
              <a:gd name="connsiteY5" fmla="*/ 305790 h 1157500"/>
              <a:gd name="connsiteX6" fmla="*/ 11980134 w 12192000"/>
              <a:gd name="connsiteY6" fmla="*/ 321911 h 1157500"/>
              <a:gd name="connsiteX7" fmla="*/ 12174576 w 12192000"/>
              <a:gd name="connsiteY7" fmla="*/ 376108 h 1157500"/>
              <a:gd name="connsiteX8" fmla="*/ 12192000 w 12192000"/>
              <a:gd name="connsiteY8" fmla="*/ 379233 h 1157500"/>
              <a:gd name="connsiteX9" fmla="*/ 12192000 w 12192000"/>
              <a:gd name="connsiteY9" fmla="*/ 1157500 h 1157500"/>
              <a:gd name="connsiteX10" fmla="*/ 0 w 12192000"/>
              <a:gd name="connsiteY10" fmla="*/ 1157500 h 1157500"/>
              <a:gd name="connsiteX11" fmla="*/ 0 w 12192000"/>
              <a:gd name="connsiteY11" fmla="*/ 483545 h 1157500"/>
              <a:gd name="connsiteX12" fmla="*/ 5331 w 12192000"/>
              <a:gd name="connsiteY12" fmla="*/ 482797 h 1157500"/>
              <a:gd name="connsiteX13" fmla="*/ 39902 w 12192000"/>
              <a:gd name="connsiteY13" fmla="*/ 472284 h 1157500"/>
              <a:gd name="connsiteX14" fmla="*/ 117880 w 12192000"/>
              <a:gd name="connsiteY14" fmla="*/ 420956 h 1157500"/>
              <a:gd name="connsiteX15" fmla="*/ 238140 w 12192000"/>
              <a:gd name="connsiteY15" fmla="*/ 379297 h 1157500"/>
              <a:gd name="connsiteX16" fmla="*/ 249589 w 12192000"/>
              <a:gd name="connsiteY16" fmla="*/ 379517 h 1157500"/>
              <a:gd name="connsiteX17" fmla="*/ 296963 w 12192000"/>
              <a:gd name="connsiteY17" fmla="*/ 356102 h 1157500"/>
              <a:gd name="connsiteX18" fmla="*/ 339235 w 12192000"/>
              <a:gd name="connsiteY18" fmla="*/ 324425 h 1157500"/>
              <a:gd name="connsiteX19" fmla="*/ 447152 w 12192000"/>
              <a:gd name="connsiteY19" fmla="*/ 327423 h 1157500"/>
              <a:gd name="connsiteX20" fmla="*/ 475247 w 12192000"/>
              <a:gd name="connsiteY20" fmla="*/ 336714 h 1157500"/>
              <a:gd name="connsiteX21" fmla="*/ 477967 w 12192000"/>
              <a:gd name="connsiteY21" fmla="*/ 337960 h 1157500"/>
              <a:gd name="connsiteX22" fmla="*/ 703732 w 12192000"/>
              <a:gd name="connsiteY22" fmla="*/ 316599 h 1157500"/>
              <a:gd name="connsiteX23" fmla="*/ 853391 w 12192000"/>
              <a:gd name="connsiteY23" fmla="*/ 303591 h 1157500"/>
              <a:gd name="connsiteX24" fmla="*/ 925332 w 12192000"/>
              <a:gd name="connsiteY24" fmla="*/ 298686 h 1157500"/>
              <a:gd name="connsiteX25" fmla="*/ 941286 w 12192000"/>
              <a:gd name="connsiteY25" fmla="*/ 288932 h 1157500"/>
              <a:gd name="connsiteX26" fmla="*/ 950845 w 12192000"/>
              <a:gd name="connsiteY26" fmla="*/ 286595 h 1157500"/>
              <a:gd name="connsiteX27" fmla="*/ 953292 w 12192000"/>
              <a:gd name="connsiteY27" fmla="*/ 280892 h 1157500"/>
              <a:gd name="connsiteX28" fmla="*/ 967499 w 12192000"/>
              <a:gd name="connsiteY28" fmla="*/ 273760 h 1157500"/>
              <a:gd name="connsiteX29" fmla="*/ 1069267 w 12192000"/>
              <a:gd name="connsiteY29" fmla="*/ 262766 h 1157500"/>
              <a:gd name="connsiteX30" fmla="*/ 1138407 w 12192000"/>
              <a:gd name="connsiteY30" fmla="*/ 246567 h 1157500"/>
              <a:gd name="connsiteX31" fmla="*/ 1164931 w 12192000"/>
              <a:gd name="connsiteY31" fmla="*/ 238622 h 1157500"/>
              <a:gd name="connsiteX32" fmla="*/ 1211622 w 12192000"/>
              <a:gd name="connsiteY32" fmla="*/ 220676 h 1157500"/>
              <a:gd name="connsiteX33" fmla="*/ 1274567 w 12192000"/>
              <a:gd name="connsiteY33" fmla="*/ 203380 h 1157500"/>
              <a:gd name="connsiteX34" fmla="*/ 1325029 w 12192000"/>
              <a:gd name="connsiteY34" fmla="*/ 207937 h 1157500"/>
              <a:gd name="connsiteX35" fmla="*/ 1356805 w 12192000"/>
              <a:gd name="connsiteY35" fmla="*/ 203622 h 1157500"/>
              <a:gd name="connsiteX36" fmla="*/ 1468752 w 12192000"/>
              <a:gd name="connsiteY36" fmla="*/ 214604 h 1157500"/>
              <a:gd name="connsiteX37" fmla="*/ 1650750 w 12192000"/>
              <a:gd name="connsiteY37" fmla="*/ 165090 h 1157500"/>
              <a:gd name="connsiteX38" fmla="*/ 1655056 w 12192000"/>
              <a:gd name="connsiteY38" fmla="*/ 172106 h 1157500"/>
              <a:gd name="connsiteX39" fmla="*/ 1683220 w 12192000"/>
              <a:gd name="connsiteY39" fmla="*/ 169652 h 1157500"/>
              <a:gd name="connsiteX40" fmla="*/ 1685599 w 12192000"/>
              <a:gd name="connsiteY40" fmla="*/ 165388 h 1157500"/>
              <a:gd name="connsiteX41" fmla="*/ 1735783 w 12192000"/>
              <a:gd name="connsiteY41" fmla="*/ 177400 h 1157500"/>
              <a:gd name="connsiteX42" fmla="*/ 1797102 w 12192000"/>
              <a:gd name="connsiteY42" fmla="*/ 182289 h 1157500"/>
              <a:gd name="connsiteX43" fmla="*/ 1845638 w 12192000"/>
              <a:gd name="connsiteY43" fmla="*/ 163774 h 1157500"/>
              <a:gd name="connsiteX44" fmla="*/ 1848980 w 12192000"/>
              <a:gd name="connsiteY44" fmla="*/ 167516 h 1157500"/>
              <a:gd name="connsiteX45" fmla="*/ 1880587 w 12192000"/>
              <a:gd name="connsiteY45" fmla="*/ 165506 h 1157500"/>
              <a:gd name="connsiteX46" fmla="*/ 1995803 w 12192000"/>
              <a:gd name="connsiteY46" fmla="*/ 131847 h 1157500"/>
              <a:gd name="connsiteX47" fmla="*/ 2057448 w 12192000"/>
              <a:gd name="connsiteY47" fmla="*/ 128650 h 1157500"/>
              <a:gd name="connsiteX48" fmla="*/ 2119088 w 12192000"/>
              <a:gd name="connsiteY48" fmla="*/ 113508 h 1157500"/>
              <a:gd name="connsiteX49" fmla="*/ 2138831 w 12192000"/>
              <a:gd name="connsiteY49" fmla="*/ 116194 h 1157500"/>
              <a:gd name="connsiteX50" fmla="*/ 2214259 w 12192000"/>
              <a:gd name="connsiteY50" fmla="*/ 110542 h 1157500"/>
              <a:gd name="connsiteX51" fmla="*/ 2264911 w 12192000"/>
              <a:gd name="connsiteY51" fmla="*/ 101639 h 1157500"/>
              <a:gd name="connsiteX52" fmla="*/ 2454058 w 12192000"/>
              <a:gd name="connsiteY52" fmla="*/ 67266 h 1157500"/>
              <a:gd name="connsiteX53" fmla="*/ 2534188 w 12192000"/>
              <a:gd name="connsiteY53" fmla="*/ 63730 h 1157500"/>
              <a:gd name="connsiteX54" fmla="*/ 2616912 w 12192000"/>
              <a:gd name="connsiteY54" fmla="*/ 44757 h 1157500"/>
              <a:gd name="connsiteX55" fmla="*/ 2698592 w 12192000"/>
              <a:gd name="connsiteY55" fmla="*/ 35873 h 1157500"/>
              <a:gd name="connsiteX56" fmla="*/ 2891953 w 12192000"/>
              <a:gd name="connsiteY56" fmla="*/ 28541 h 1157500"/>
              <a:gd name="connsiteX57" fmla="*/ 3052621 w 12192000"/>
              <a:gd name="connsiteY57" fmla="*/ 7598 h 1157500"/>
              <a:gd name="connsiteX58" fmla="*/ 3145220 w 12192000"/>
              <a:gd name="connsiteY58" fmla="*/ 9845 h 1157500"/>
              <a:gd name="connsiteX59" fmla="*/ 3233309 w 12192000"/>
              <a:gd name="connsiteY59" fmla="*/ 2536 h 1157500"/>
              <a:gd name="connsiteX60" fmla="*/ 3320851 w 12192000"/>
              <a:gd name="connsiteY60" fmla="*/ 12470 h 1157500"/>
              <a:gd name="connsiteX61" fmla="*/ 3394552 w 12192000"/>
              <a:gd name="connsiteY61" fmla="*/ 31847 h 1157500"/>
              <a:gd name="connsiteX62" fmla="*/ 3462252 w 12192000"/>
              <a:gd name="connsiteY62" fmla="*/ 62214 h 1157500"/>
              <a:gd name="connsiteX63" fmla="*/ 3504799 w 12192000"/>
              <a:gd name="connsiteY63" fmla="*/ 86931 h 1157500"/>
              <a:gd name="connsiteX64" fmla="*/ 3568807 w 12192000"/>
              <a:gd name="connsiteY64" fmla="*/ 78125 h 1157500"/>
              <a:gd name="connsiteX65" fmla="*/ 3571993 w 12192000"/>
              <a:gd name="connsiteY65" fmla="*/ 80673 h 1157500"/>
              <a:gd name="connsiteX66" fmla="*/ 3590879 w 12192000"/>
              <a:gd name="connsiteY66" fmla="*/ 93683 h 1157500"/>
              <a:gd name="connsiteX67" fmla="*/ 3623973 w 12192000"/>
              <a:gd name="connsiteY67" fmla="*/ 86652 h 1157500"/>
              <a:gd name="connsiteX68" fmla="*/ 3636728 w 12192000"/>
              <a:gd name="connsiteY68" fmla="*/ 91587 h 1157500"/>
              <a:gd name="connsiteX69" fmla="*/ 3676976 w 12192000"/>
              <a:gd name="connsiteY69" fmla="*/ 90168 h 1157500"/>
              <a:gd name="connsiteX70" fmla="*/ 3722653 w 12192000"/>
              <a:gd name="connsiteY70" fmla="*/ 108931 h 1157500"/>
              <a:gd name="connsiteX71" fmla="*/ 3775112 w 12192000"/>
              <a:gd name="connsiteY71" fmla="*/ 92538 h 1157500"/>
              <a:gd name="connsiteX72" fmla="*/ 3932956 w 12192000"/>
              <a:gd name="connsiteY72" fmla="*/ 115905 h 1157500"/>
              <a:gd name="connsiteX73" fmla="*/ 4100593 w 12192000"/>
              <a:gd name="connsiteY73" fmla="*/ 157402 h 1157500"/>
              <a:gd name="connsiteX74" fmla="*/ 4316364 w 12192000"/>
              <a:gd name="connsiteY74" fmla="*/ 171021 h 1157500"/>
              <a:gd name="connsiteX75" fmla="*/ 4387387 w 12192000"/>
              <a:gd name="connsiteY75" fmla="*/ 157928 h 1157500"/>
              <a:gd name="connsiteX76" fmla="*/ 4427957 w 12192000"/>
              <a:gd name="connsiteY76" fmla="*/ 171094 h 1157500"/>
              <a:gd name="connsiteX77" fmla="*/ 4502291 w 12192000"/>
              <a:gd name="connsiteY77" fmla="*/ 181765 h 1157500"/>
              <a:gd name="connsiteX78" fmla="*/ 4600771 w 12192000"/>
              <a:gd name="connsiteY78" fmla="*/ 205711 h 1157500"/>
              <a:gd name="connsiteX79" fmla="*/ 4644102 w 12192000"/>
              <a:gd name="connsiteY79" fmla="*/ 203931 h 1157500"/>
              <a:gd name="connsiteX80" fmla="*/ 4652752 w 12192000"/>
              <a:gd name="connsiteY80" fmla="*/ 204470 h 1157500"/>
              <a:gd name="connsiteX81" fmla="*/ 4652896 w 12192000"/>
              <a:gd name="connsiteY81" fmla="*/ 204854 h 1157500"/>
              <a:gd name="connsiteX82" fmla="*/ 4685303 w 12192000"/>
              <a:gd name="connsiteY82" fmla="*/ 206507 h 1157500"/>
              <a:gd name="connsiteX83" fmla="*/ 4690886 w 12192000"/>
              <a:gd name="connsiteY83" fmla="*/ 209335 h 1157500"/>
              <a:gd name="connsiteX84" fmla="*/ 4725430 w 12192000"/>
              <a:gd name="connsiteY84" fmla="*/ 232300 h 1157500"/>
              <a:gd name="connsiteX85" fmla="*/ 4800051 w 12192000"/>
              <a:gd name="connsiteY85" fmla="*/ 224667 h 1157500"/>
              <a:gd name="connsiteX86" fmla="*/ 4875115 w 12192000"/>
              <a:gd name="connsiteY86" fmla="*/ 257918 h 1157500"/>
              <a:gd name="connsiteX87" fmla="*/ 4936450 w 12192000"/>
              <a:gd name="connsiteY87" fmla="*/ 274470 h 1157500"/>
              <a:gd name="connsiteX88" fmla="*/ 5030961 w 12192000"/>
              <a:gd name="connsiteY88" fmla="*/ 299480 h 1157500"/>
              <a:gd name="connsiteX89" fmla="*/ 5082734 w 12192000"/>
              <a:gd name="connsiteY89" fmla="*/ 302149 h 1157500"/>
              <a:gd name="connsiteX90" fmla="*/ 5138799 w 12192000"/>
              <a:gd name="connsiteY90" fmla="*/ 297368 h 1157500"/>
              <a:gd name="connsiteX91" fmla="*/ 5259695 w 12192000"/>
              <a:gd name="connsiteY91" fmla="*/ 324044 h 1157500"/>
              <a:gd name="connsiteX92" fmla="*/ 5359642 w 12192000"/>
              <a:gd name="connsiteY92" fmla="*/ 334143 h 1157500"/>
              <a:gd name="connsiteX93" fmla="*/ 5372918 w 12192000"/>
              <a:gd name="connsiteY93" fmla="*/ 330402 h 1157500"/>
              <a:gd name="connsiteX94" fmla="*/ 5396084 w 12192000"/>
              <a:gd name="connsiteY94" fmla="*/ 321836 h 1157500"/>
              <a:gd name="connsiteX95" fmla="*/ 5414292 w 12192000"/>
              <a:gd name="connsiteY95" fmla="*/ 314431 h 1157500"/>
              <a:gd name="connsiteX96" fmla="*/ 5487276 w 12192000"/>
              <a:gd name="connsiteY96" fmla="*/ 300918 h 1157500"/>
              <a:gd name="connsiteX97" fmla="*/ 5612716 w 12192000"/>
              <a:gd name="connsiteY97" fmla="*/ 301686 h 1157500"/>
              <a:gd name="connsiteX98" fmla="*/ 5864813 w 12192000"/>
              <a:gd name="connsiteY98" fmla="*/ 251420 h 1157500"/>
              <a:gd name="connsiteX99" fmla="*/ 6151392 w 12192000"/>
              <a:gd name="connsiteY99" fmla="*/ 219300 h 1157500"/>
              <a:gd name="connsiteX100" fmla="*/ 6209396 w 12192000"/>
              <a:gd name="connsiteY100" fmla="*/ 214037 h 1157500"/>
              <a:gd name="connsiteX101" fmla="*/ 6269898 w 12192000"/>
              <a:gd name="connsiteY101" fmla="*/ 219868 h 1157500"/>
              <a:gd name="connsiteX102" fmla="*/ 6352373 w 12192000"/>
              <a:gd name="connsiteY102" fmla="*/ 202729 h 1157500"/>
              <a:gd name="connsiteX103" fmla="*/ 6353759 w 12192000"/>
              <a:gd name="connsiteY103" fmla="*/ 202703 h 1157500"/>
              <a:gd name="connsiteX104" fmla="*/ 6363346 w 12192000"/>
              <a:gd name="connsiteY104" fmla="*/ 190268 h 1157500"/>
              <a:gd name="connsiteX105" fmla="*/ 6400681 w 12192000"/>
              <a:gd name="connsiteY105" fmla="*/ 197970 h 1157500"/>
              <a:gd name="connsiteX106" fmla="*/ 6402041 w 12192000"/>
              <a:gd name="connsiteY106" fmla="*/ 200641 h 1157500"/>
              <a:gd name="connsiteX107" fmla="*/ 6502019 w 12192000"/>
              <a:gd name="connsiteY107" fmla="*/ 192356 h 1157500"/>
              <a:gd name="connsiteX108" fmla="*/ 6518229 w 12192000"/>
              <a:gd name="connsiteY108" fmla="*/ 191407 h 1157500"/>
              <a:gd name="connsiteX109" fmla="*/ 6595639 w 12192000"/>
              <a:gd name="connsiteY109" fmla="*/ 168164 h 1157500"/>
              <a:gd name="connsiteX110" fmla="*/ 6692265 w 12192000"/>
              <a:gd name="connsiteY110" fmla="*/ 164829 h 1157500"/>
              <a:gd name="connsiteX111" fmla="*/ 6697219 w 12192000"/>
              <a:gd name="connsiteY111" fmla="*/ 165301 h 1157500"/>
              <a:gd name="connsiteX112" fmla="*/ 6713656 w 12192000"/>
              <a:gd name="connsiteY112" fmla="*/ 153600 h 1157500"/>
              <a:gd name="connsiteX113" fmla="*/ 6714383 w 12192000"/>
              <a:gd name="connsiteY113" fmla="*/ 150425 h 1157500"/>
              <a:gd name="connsiteX114" fmla="*/ 6774793 w 12192000"/>
              <a:gd name="connsiteY114" fmla="*/ 159713 h 1157500"/>
              <a:gd name="connsiteX115" fmla="*/ 6782112 w 12192000"/>
              <a:gd name="connsiteY115" fmla="*/ 155255 h 1157500"/>
              <a:gd name="connsiteX116" fmla="*/ 6878958 w 12192000"/>
              <a:gd name="connsiteY116" fmla="*/ 180824 h 1157500"/>
              <a:gd name="connsiteX117" fmla="*/ 6894439 w 12192000"/>
              <a:gd name="connsiteY117" fmla="*/ 177642 h 1157500"/>
              <a:gd name="connsiteX118" fmla="*/ 6963220 w 12192000"/>
              <a:gd name="connsiteY118" fmla="*/ 167304 h 1157500"/>
              <a:gd name="connsiteX119" fmla="*/ 6976706 w 12192000"/>
              <a:gd name="connsiteY119" fmla="*/ 170894 h 1157500"/>
              <a:gd name="connsiteX120" fmla="*/ 6987064 w 12192000"/>
              <a:gd name="connsiteY120" fmla="*/ 160402 h 1157500"/>
              <a:gd name="connsiteX121" fmla="*/ 7058714 w 12192000"/>
              <a:gd name="connsiteY121" fmla="*/ 175992 h 1157500"/>
              <a:gd name="connsiteX122" fmla="*/ 7060499 w 12192000"/>
              <a:gd name="connsiteY122" fmla="*/ 176063 h 1157500"/>
              <a:gd name="connsiteX123" fmla="*/ 7176563 w 12192000"/>
              <a:gd name="connsiteY123" fmla="*/ 173244 h 1157500"/>
              <a:gd name="connsiteX124" fmla="*/ 7205529 w 12192000"/>
              <a:gd name="connsiteY124" fmla="*/ 181011 h 1157500"/>
              <a:gd name="connsiteX125" fmla="*/ 7310118 w 12192000"/>
              <a:gd name="connsiteY125" fmla="*/ 162605 h 1157500"/>
              <a:gd name="connsiteX126" fmla="*/ 7673859 w 12192000"/>
              <a:gd name="connsiteY126" fmla="*/ 150336 h 1157500"/>
              <a:gd name="connsiteX127" fmla="*/ 7692748 w 12192000"/>
              <a:gd name="connsiteY127" fmla="*/ 161537 h 1157500"/>
              <a:gd name="connsiteX128" fmla="*/ 7756672 w 12192000"/>
              <a:gd name="connsiteY128" fmla="*/ 157372 h 1157500"/>
              <a:gd name="connsiteX129" fmla="*/ 7974189 w 12192000"/>
              <a:gd name="connsiteY129" fmla="*/ 154819 h 1157500"/>
              <a:gd name="connsiteX130" fmla="*/ 8101969 w 12192000"/>
              <a:gd name="connsiteY130" fmla="*/ 144495 h 1157500"/>
              <a:gd name="connsiteX131" fmla="*/ 8106826 w 12192000"/>
              <a:gd name="connsiteY131" fmla="*/ 139853 h 1157500"/>
              <a:gd name="connsiteX132" fmla="*/ 8162058 w 12192000"/>
              <a:gd name="connsiteY132" fmla="*/ 96704 h 1157500"/>
              <a:gd name="connsiteX133" fmla="*/ 8184568 w 12192000"/>
              <a:gd name="connsiteY133" fmla="*/ 93990 h 1157500"/>
              <a:gd name="connsiteX134" fmla="*/ 8228227 w 12192000"/>
              <a:gd name="connsiteY134" fmla="*/ 105972 h 1157500"/>
              <a:gd name="connsiteX135" fmla="*/ 8237963 w 12192000"/>
              <a:gd name="connsiteY135" fmla="*/ 106996 h 1157500"/>
              <a:gd name="connsiteX136" fmla="*/ 8248358 w 12192000"/>
              <a:gd name="connsiteY136" fmla="*/ 106062 h 1157500"/>
              <a:gd name="connsiteX137" fmla="*/ 8249309 w 12192000"/>
              <a:gd name="connsiteY137" fmla="*/ 106698 h 1157500"/>
              <a:gd name="connsiteX138" fmla="*/ 8249997 w 12192000"/>
              <a:gd name="connsiteY138" fmla="*/ 105915 h 1157500"/>
              <a:gd name="connsiteX139" fmla="*/ 8272162 w 12192000"/>
              <a:gd name="connsiteY139" fmla="*/ 103924 h 1157500"/>
              <a:gd name="connsiteX140" fmla="*/ 8292349 w 12192000"/>
              <a:gd name="connsiteY140" fmla="*/ 97480 h 1157500"/>
              <a:gd name="connsiteX141" fmla="*/ 8307239 w 12192000"/>
              <a:gd name="connsiteY141" fmla="*/ 94591 h 1157500"/>
              <a:gd name="connsiteX142" fmla="*/ 8339282 w 12192000"/>
              <a:gd name="connsiteY142" fmla="*/ 108942 h 1157500"/>
              <a:gd name="connsiteX143" fmla="*/ 8346156 w 12192000"/>
              <a:gd name="connsiteY143" fmla="*/ 111227 h 1157500"/>
              <a:gd name="connsiteX144" fmla="*/ 8346467 w 12192000"/>
              <a:gd name="connsiteY144" fmla="*/ 111024 h 1157500"/>
              <a:gd name="connsiteX145" fmla="*/ 8354069 w 12192000"/>
              <a:gd name="connsiteY145" fmla="*/ 112942 h 1157500"/>
              <a:gd name="connsiteX146" fmla="*/ 8358687 w 12192000"/>
              <a:gd name="connsiteY146" fmla="*/ 115393 h 1157500"/>
              <a:gd name="connsiteX147" fmla="*/ 8433385 w 12192000"/>
              <a:gd name="connsiteY147" fmla="*/ 99669 h 1157500"/>
              <a:gd name="connsiteX148" fmla="*/ 8533779 w 12192000"/>
              <a:gd name="connsiteY148" fmla="*/ 98374 h 1157500"/>
              <a:gd name="connsiteX149" fmla="*/ 8632833 w 12192000"/>
              <a:gd name="connsiteY149" fmla="*/ 100532 h 1157500"/>
              <a:gd name="connsiteX150" fmla="*/ 8668523 w 12192000"/>
              <a:gd name="connsiteY150" fmla="*/ 102979 h 1157500"/>
              <a:gd name="connsiteX151" fmla="*/ 8732893 w 12192000"/>
              <a:gd name="connsiteY151" fmla="*/ 99991 h 1157500"/>
              <a:gd name="connsiteX152" fmla="*/ 8764071 w 12192000"/>
              <a:gd name="connsiteY152" fmla="*/ 94587 h 1157500"/>
              <a:gd name="connsiteX153" fmla="*/ 8767004 w 12192000"/>
              <a:gd name="connsiteY153" fmla="*/ 91519 h 1157500"/>
              <a:gd name="connsiteX154" fmla="*/ 8772553 w 12192000"/>
              <a:gd name="connsiteY154" fmla="*/ 90314 h 1157500"/>
              <a:gd name="connsiteX155" fmla="*/ 8787201 w 12192000"/>
              <a:gd name="connsiteY155" fmla="*/ 92033 h 1157500"/>
              <a:gd name="connsiteX156" fmla="*/ 8792624 w 12192000"/>
              <a:gd name="connsiteY156" fmla="*/ 93503 h 1157500"/>
              <a:gd name="connsiteX157" fmla="*/ 8800741 w 12192000"/>
              <a:gd name="connsiteY157" fmla="*/ 93897 h 1157500"/>
              <a:gd name="connsiteX158" fmla="*/ 8800966 w 12192000"/>
              <a:gd name="connsiteY158" fmla="*/ 93645 h 1157500"/>
              <a:gd name="connsiteX159" fmla="*/ 8808513 w 12192000"/>
              <a:gd name="connsiteY159" fmla="*/ 94530 h 1157500"/>
              <a:gd name="connsiteX160" fmla="*/ 8845110 w 12192000"/>
              <a:gd name="connsiteY160" fmla="*/ 102179 h 1157500"/>
              <a:gd name="connsiteX161" fmla="*/ 8917529 w 12192000"/>
              <a:gd name="connsiteY161" fmla="*/ 76373 h 1157500"/>
              <a:gd name="connsiteX162" fmla="*/ 9026654 w 12192000"/>
              <a:gd name="connsiteY162" fmla="*/ 93420 h 1157500"/>
              <a:gd name="connsiteX163" fmla="*/ 9088505 w 12192000"/>
              <a:gd name="connsiteY163" fmla="*/ 113002 h 1157500"/>
              <a:gd name="connsiteX164" fmla="*/ 9203241 w 12192000"/>
              <a:gd name="connsiteY164" fmla="*/ 111713 h 1157500"/>
              <a:gd name="connsiteX165" fmla="*/ 9415584 w 12192000"/>
              <a:gd name="connsiteY165" fmla="*/ 157156 h 1157500"/>
              <a:gd name="connsiteX166" fmla="*/ 9505102 w 12192000"/>
              <a:gd name="connsiteY166" fmla="*/ 141042 h 1157500"/>
              <a:gd name="connsiteX167" fmla="*/ 9643040 w 12192000"/>
              <a:gd name="connsiteY167" fmla="*/ 158233 h 1157500"/>
              <a:gd name="connsiteX168" fmla="*/ 9762999 w 12192000"/>
              <a:gd name="connsiteY168" fmla="*/ 162623 h 1157500"/>
              <a:gd name="connsiteX169" fmla="*/ 9776183 w 12192000"/>
              <a:gd name="connsiteY169" fmla="*/ 162191 h 1157500"/>
              <a:gd name="connsiteX170" fmla="*/ 9780532 w 12192000"/>
              <a:gd name="connsiteY170" fmla="*/ 155823 h 1157500"/>
              <a:gd name="connsiteX171" fmla="*/ 9910588 w 12192000"/>
              <a:gd name="connsiteY171" fmla="*/ 154327 h 1157500"/>
              <a:gd name="connsiteX172" fmla="*/ 9924173 w 12192000"/>
              <a:gd name="connsiteY172" fmla="*/ 158591 h 1157500"/>
              <a:gd name="connsiteX173" fmla="*/ 10010969 w 12192000"/>
              <a:gd name="connsiteY173" fmla="*/ 155802 h 1157500"/>
              <a:gd name="connsiteX174" fmla="*/ 10070699 w 12192000"/>
              <a:gd name="connsiteY174" fmla="*/ 157854 h 1157500"/>
              <a:gd name="connsiteX175" fmla="*/ 10155104 w 12192000"/>
              <a:gd name="connsiteY175" fmla="*/ 151613 h 1157500"/>
              <a:gd name="connsiteX176" fmla="*/ 10250982 w 12192000"/>
              <a:gd name="connsiteY176" fmla="*/ 128642 h 1157500"/>
              <a:gd name="connsiteX177" fmla="*/ 10343301 w 12192000"/>
              <a:gd name="connsiteY177" fmla="*/ 90884 h 1157500"/>
              <a:gd name="connsiteX178" fmla="*/ 10366625 w 12192000"/>
              <a:gd name="connsiteY178" fmla="*/ 79428 h 1157500"/>
              <a:gd name="connsiteX179" fmla="*/ 10433505 w 12192000"/>
              <a:gd name="connsiteY179" fmla="*/ 65000 h 1157500"/>
              <a:gd name="connsiteX180" fmla="*/ 10547510 w 12192000"/>
              <a:gd name="connsiteY180" fmla="*/ 47246 h 1157500"/>
              <a:gd name="connsiteX181" fmla="*/ 10588150 w 12192000"/>
              <a:gd name="connsiteY181" fmla="*/ 32287 h 1157500"/>
              <a:gd name="connsiteX182" fmla="*/ 10589457 w 12192000"/>
              <a:gd name="connsiteY182" fmla="*/ 25296 h 1157500"/>
              <a:gd name="connsiteX183" fmla="*/ 10699976 w 12192000"/>
              <a:gd name="connsiteY183" fmla="*/ 43345 h 1157500"/>
              <a:gd name="connsiteX184" fmla="*/ 10812237 w 12192000"/>
              <a:gd name="connsiteY184" fmla="*/ 46327 h 1157500"/>
              <a:gd name="connsiteX185" fmla="*/ 10869837 w 12192000"/>
              <a:gd name="connsiteY185" fmla="*/ 65795 h 1157500"/>
              <a:gd name="connsiteX186" fmla="*/ 10881770 w 12192000"/>
              <a:gd name="connsiteY186" fmla="*/ 73672 h 1157500"/>
              <a:gd name="connsiteX187" fmla="*/ 10896899 w 12192000"/>
              <a:gd name="connsiteY187" fmla="*/ 70731 h 1157500"/>
              <a:gd name="connsiteX188" fmla="*/ 10901748 w 12192000"/>
              <a:gd name="connsiteY188" fmla="*/ 66352 h 1157500"/>
              <a:gd name="connsiteX189" fmla="*/ 10947419 w 12192000"/>
              <a:gd name="connsiteY189" fmla="*/ 83316 h 1157500"/>
              <a:gd name="connsiteX190" fmla="*/ 10953034 w 12192000"/>
              <a:gd name="connsiteY190" fmla="*/ 84438 h 1157500"/>
              <a:gd name="connsiteX191" fmla="*/ 10992070 w 12192000"/>
              <a:gd name="connsiteY191" fmla="*/ 88841 h 1157500"/>
              <a:gd name="connsiteX192" fmla="*/ 11112372 w 12192000"/>
              <a:gd name="connsiteY192" fmla="*/ 82247 h 1157500"/>
              <a:gd name="connsiteX193" fmla="*/ 11147719 w 12192000"/>
              <a:gd name="connsiteY193" fmla="*/ 80560 h 1157500"/>
              <a:gd name="connsiteX194" fmla="*/ 11172617 w 12192000"/>
              <a:gd name="connsiteY194" fmla="*/ 76265 h 1157500"/>
              <a:gd name="connsiteX195" fmla="*/ 11240397 w 12192000"/>
              <a:gd name="connsiteY195" fmla="*/ 81830 h 1157500"/>
              <a:gd name="connsiteX196" fmla="*/ 11270034 w 12192000"/>
              <a:gd name="connsiteY196" fmla="*/ 91947 h 1157500"/>
              <a:gd name="connsiteX0" fmla="*/ 11310949 w 12192000"/>
              <a:gd name="connsiteY0" fmla="*/ 97842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270034 w 12192000"/>
              <a:gd name="connsiteY195" fmla="*/ 91947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270034 w 12192000"/>
              <a:gd name="connsiteY195" fmla="*/ 91947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81340 w 12192000"/>
              <a:gd name="connsiteY194" fmla="*/ 184188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164976 h 1157500"/>
              <a:gd name="connsiteX194" fmla="*/ 11281340 w 12192000"/>
              <a:gd name="connsiteY194" fmla="*/ 184188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72617 w 12192000"/>
              <a:gd name="connsiteY192" fmla="*/ 164976 h 1157500"/>
              <a:gd name="connsiteX193" fmla="*/ 11281340 w 12192000"/>
              <a:gd name="connsiteY193" fmla="*/ 184188 h 1157500"/>
              <a:gd name="connsiteX194" fmla="*/ 11406511 w 12192000"/>
              <a:gd name="connsiteY19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085076 w 12192000"/>
              <a:gd name="connsiteY191" fmla="*/ 150485 h 1157500"/>
              <a:gd name="connsiteX192" fmla="*/ 11172617 w 12192000"/>
              <a:gd name="connsiteY192" fmla="*/ 164976 h 1157500"/>
              <a:gd name="connsiteX193" fmla="*/ 11281340 w 12192000"/>
              <a:gd name="connsiteY193" fmla="*/ 184188 h 1157500"/>
              <a:gd name="connsiteX194" fmla="*/ 11406511 w 12192000"/>
              <a:gd name="connsiteY19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69837 w 12192000"/>
              <a:gd name="connsiteY183" fmla="*/ 65795 h 1157500"/>
              <a:gd name="connsiteX184" fmla="*/ 10881770 w 12192000"/>
              <a:gd name="connsiteY184" fmla="*/ 73672 h 1157500"/>
              <a:gd name="connsiteX185" fmla="*/ 10896899 w 12192000"/>
              <a:gd name="connsiteY185" fmla="*/ 70731 h 1157500"/>
              <a:gd name="connsiteX186" fmla="*/ 10901748 w 12192000"/>
              <a:gd name="connsiteY186" fmla="*/ 66352 h 1157500"/>
              <a:gd name="connsiteX187" fmla="*/ 10947419 w 12192000"/>
              <a:gd name="connsiteY187" fmla="*/ 83316 h 1157500"/>
              <a:gd name="connsiteX188" fmla="*/ 10953034 w 12192000"/>
              <a:gd name="connsiteY188" fmla="*/ 84438 h 1157500"/>
              <a:gd name="connsiteX189" fmla="*/ 10992070 w 12192000"/>
              <a:gd name="connsiteY189" fmla="*/ 88841 h 1157500"/>
              <a:gd name="connsiteX190" fmla="*/ 11085076 w 12192000"/>
              <a:gd name="connsiteY190" fmla="*/ 150485 h 1157500"/>
              <a:gd name="connsiteX191" fmla="*/ 11172617 w 12192000"/>
              <a:gd name="connsiteY191" fmla="*/ 164976 h 1157500"/>
              <a:gd name="connsiteX192" fmla="*/ 11281340 w 12192000"/>
              <a:gd name="connsiteY192" fmla="*/ 184188 h 1157500"/>
              <a:gd name="connsiteX193" fmla="*/ 11406511 w 12192000"/>
              <a:gd name="connsiteY193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01748 w 12192000"/>
              <a:gd name="connsiteY185" fmla="*/ 66352 h 1157500"/>
              <a:gd name="connsiteX186" fmla="*/ 10947419 w 12192000"/>
              <a:gd name="connsiteY186" fmla="*/ 83316 h 1157500"/>
              <a:gd name="connsiteX187" fmla="*/ 10953034 w 12192000"/>
              <a:gd name="connsiteY187" fmla="*/ 84438 h 1157500"/>
              <a:gd name="connsiteX188" fmla="*/ 10992070 w 12192000"/>
              <a:gd name="connsiteY188" fmla="*/ 88841 h 1157500"/>
              <a:gd name="connsiteX189" fmla="*/ 11085076 w 12192000"/>
              <a:gd name="connsiteY189" fmla="*/ 150485 h 1157500"/>
              <a:gd name="connsiteX190" fmla="*/ 11172617 w 12192000"/>
              <a:gd name="connsiteY190" fmla="*/ 164976 h 1157500"/>
              <a:gd name="connsiteX191" fmla="*/ 11281340 w 12192000"/>
              <a:gd name="connsiteY191" fmla="*/ 184188 h 1157500"/>
              <a:gd name="connsiteX192" fmla="*/ 11406511 w 12192000"/>
              <a:gd name="connsiteY19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01748 w 12192000"/>
              <a:gd name="connsiteY185" fmla="*/ 66352 h 1157500"/>
              <a:gd name="connsiteX186" fmla="*/ 10947419 w 12192000"/>
              <a:gd name="connsiteY186" fmla="*/ 83316 h 1157500"/>
              <a:gd name="connsiteX187" fmla="*/ 10953034 w 12192000"/>
              <a:gd name="connsiteY187" fmla="*/ 84438 h 1157500"/>
              <a:gd name="connsiteX188" fmla="*/ 10992070 w 12192000"/>
              <a:gd name="connsiteY188" fmla="*/ 88841 h 1157500"/>
              <a:gd name="connsiteX189" fmla="*/ 11085076 w 12192000"/>
              <a:gd name="connsiteY189" fmla="*/ 150485 h 1157500"/>
              <a:gd name="connsiteX190" fmla="*/ 11172617 w 12192000"/>
              <a:gd name="connsiteY190" fmla="*/ 164976 h 1157500"/>
              <a:gd name="connsiteX191" fmla="*/ 11281340 w 12192000"/>
              <a:gd name="connsiteY191" fmla="*/ 184188 h 1157500"/>
              <a:gd name="connsiteX192" fmla="*/ 11406511 w 12192000"/>
              <a:gd name="connsiteY19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0953034 w 12192000"/>
              <a:gd name="connsiteY186" fmla="*/ 84438 h 1157500"/>
              <a:gd name="connsiteX187" fmla="*/ 10992070 w 12192000"/>
              <a:gd name="connsiteY187" fmla="*/ 88841 h 1157500"/>
              <a:gd name="connsiteX188" fmla="*/ 11085076 w 12192000"/>
              <a:gd name="connsiteY188" fmla="*/ 150485 h 1157500"/>
              <a:gd name="connsiteX189" fmla="*/ 11172617 w 12192000"/>
              <a:gd name="connsiteY189" fmla="*/ 164976 h 1157500"/>
              <a:gd name="connsiteX190" fmla="*/ 11281340 w 12192000"/>
              <a:gd name="connsiteY190" fmla="*/ 184188 h 1157500"/>
              <a:gd name="connsiteX191" fmla="*/ 11406511 w 12192000"/>
              <a:gd name="connsiteY191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0953034 w 12192000"/>
              <a:gd name="connsiteY186" fmla="*/ 84438 h 1157500"/>
              <a:gd name="connsiteX187" fmla="*/ 11085076 w 12192000"/>
              <a:gd name="connsiteY187" fmla="*/ 150485 h 1157500"/>
              <a:gd name="connsiteX188" fmla="*/ 11172617 w 12192000"/>
              <a:gd name="connsiteY188" fmla="*/ 164976 h 1157500"/>
              <a:gd name="connsiteX189" fmla="*/ 11281340 w 12192000"/>
              <a:gd name="connsiteY189" fmla="*/ 184188 h 1157500"/>
              <a:gd name="connsiteX190" fmla="*/ 11406511 w 12192000"/>
              <a:gd name="connsiteY190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1085076 w 12192000"/>
              <a:gd name="connsiteY186" fmla="*/ 150485 h 1157500"/>
              <a:gd name="connsiteX187" fmla="*/ 11172617 w 12192000"/>
              <a:gd name="connsiteY187" fmla="*/ 164976 h 1157500"/>
              <a:gd name="connsiteX188" fmla="*/ 11281340 w 12192000"/>
              <a:gd name="connsiteY188" fmla="*/ 184188 h 1157500"/>
              <a:gd name="connsiteX189" fmla="*/ 11406511 w 12192000"/>
              <a:gd name="connsiteY18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67891 w 12192000"/>
              <a:gd name="connsiteY185" fmla="*/ 131083 h 1157500"/>
              <a:gd name="connsiteX186" fmla="*/ 11085076 w 12192000"/>
              <a:gd name="connsiteY186" fmla="*/ 150485 h 1157500"/>
              <a:gd name="connsiteX187" fmla="*/ 11172617 w 12192000"/>
              <a:gd name="connsiteY187" fmla="*/ 164976 h 1157500"/>
              <a:gd name="connsiteX188" fmla="*/ 11281340 w 12192000"/>
              <a:gd name="connsiteY188" fmla="*/ 184188 h 1157500"/>
              <a:gd name="connsiteX189" fmla="*/ 11406511 w 12192000"/>
              <a:gd name="connsiteY18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967891 w 12192000"/>
              <a:gd name="connsiteY184" fmla="*/ 131083 h 1157500"/>
              <a:gd name="connsiteX185" fmla="*/ 11085076 w 12192000"/>
              <a:gd name="connsiteY185" fmla="*/ 150485 h 1157500"/>
              <a:gd name="connsiteX186" fmla="*/ 11172617 w 12192000"/>
              <a:gd name="connsiteY186" fmla="*/ 164976 h 1157500"/>
              <a:gd name="connsiteX187" fmla="*/ 11281340 w 12192000"/>
              <a:gd name="connsiteY187" fmla="*/ 184188 h 1157500"/>
              <a:gd name="connsiteX188" fmla="*/ 11406511 w 12192000"/>
              <a:gd name="connsiteY188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69837 w 12192000"/>
              <a:gd name="connsiteY181" fmla="*/ 65795 h 1157500"/>
              <a:gd name="connsiteX182" fmla="*/ 10881770 w 12192000"/>
              <a:gd name="connsiteY182" fmla="*/ 73672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69837 w 12192000"/>
              <a:gd name="connsiteY181" fmla="*/ 65795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59582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33862 w 12192000"/>
              <a:gd name="connsiteY179" fmla="*/ 95014 h 1157500"/>
              <a:gd name="connsiteX180" fmla="*/ 10608621 w 12192000"/>
              <a:gd name="connsiteY180" fmla="*/ 59582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33862 w 12192000"/>
              <a:gd name="connsiteY179" fmla="*/ 95014 h 1157500"/>
              <a:gd name="connsiteX180" fmla="*/ 10629093 w 12192000"/>
              <a:gd name="connsiteY180" fmla="*/ 120997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448511 w 12192000"/>
              <a:gd name="connsiteY177" fmla="*/ 127195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22829 w 12192000"/>
              <a:gd name="connsiteY176" fmla="*/ 145475 h 1157500"/>
              <a:gd name="connsiteX177" fmla="*/ 10448511 w 12192000"/>
              <a:gd name="connsiteY177" fmla="*/ 127195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22829 w 12192000"/>
              <a:gd name="connsiteY176" fmla="*/ 145475 h 1157500"/>
              <a:gd name="connsiteX177" fmla="*/ 10448511 w 12192000"/>
              <a:gd name="connsiteY177" fmla="*/ 127195 h 1157500"/>
              <a:gd name="connsiteX178" fmla="*/ 10561157 w 12192000"/>
              <a:gd name="connsiteY178" fmla="*/ 108661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9026654 w 12192000"/>
              <a:gd name="connsiteY160" fmla="*/ 93420 h 1157500"/>
              <a:gd name="connsiteX161" fmla="*/ 9088505 w 12192000"/>
              <a:gd name="connsiteY161" fmla="*/ 113002 h 1157500"/>
              <a:gd name="connsiteX162" fmla="*/ 9203241 w 12192000"/>
              <a:gd name="connsiteY162" fmla="*/ 111713 h 1157500"/>
              <a:gd name="connsiteX163" fmla="*/ 9415584 w 12192000"/>
              <a:gd name="connsiteY163" fmla="*/ 157156 h 1157500"/>
              <a:gd name="connsiteX164" fmla="*/ 9505102 w 12192000"/>
              <a:gd name="connsiteY164" fmla="*/ 141042 h 1157500"/>
              <a:gd name="connsiteX165" fmla="*/ 9643040 w 12192000"/>
              <a:gd name="connsiteY165" fmla="*/ 158233 h 1157500"/>
              <a:gd name="connsiteX166" fmla="*/ 9762999 w 12192000"/>
              <a:gd name="connsiteY166" fmla="*/ 162623 h 1157500"/>
              <a:gd name="connsiteX167" fmla="*/ 9776183 w 12192000"/>
              <a:gd name="connsiteY167" fmla="*/ 162191 h 1157500"/>
              <a:gd name="connsiteX168" fmla="*/ 9780532 w 12192000"/>
              <a:gd name="connsiteY168" fmla="*/ 155823 h 1157500"/>
              <a:gd name="connsiteX169" fmla="*/ 9910588 w 12192000"/>
              <a:gd name="connsiteY169" fmla="*/ 154327 h 1157500"/>
              <a:gd name="connsiteX170" fmla="*/ 9924173 w 12192000"/>
              <a:gd name="connsiteY170" fmla="*/ 158591 h 1157500"/>
              <a:gd name="connsiteX171" fmla="*/ 10010969 w 12192000"/>
              <a:gd name="connsiteY171" fmla="*/ 155802 h 1157500"/>
              <a:gd name="connsiteX172" fmla="*/ 10070699 w 12192000"/>
              <a:gd name="connsiteY172" fmla="*/ 157854 h 1157500"/>
              <a:gd name="connsiteX173" fmla="*/ 10155104 w 12192000"/>
              <a:gd name="connsiteY173" fmla="*/ 151613 h 1157500"/>
              <a:gd name="connsiteX174" fmla="*/ 10250982 w 12192000"/>
              <a:gd name="connsiteY174" fmla="*/ 128642 h 1157500"/>
              <a:gd name="connsiteX175" fmla="*/ 10322829 w 12192000"/>
              <a:gd name="connsiteY175" fmla="*/ 145475 h 1157500"/>
              <a:gd name="connsiteX176" fmla="*/ 10448511 w 12192000"/>
              <a:gd name="connsiteY176" fmla="*/ 127195 h 1157500"/>
              <a:gd name="connsiteX177" fmla="*/ 10561157 w 12192000"/>
              <a:gd name="connsiteY177" fmla="*/ 108661 h 1157500"/>
              <a:gd name="connsiteX178" fmla="*/ 10629093 w 12192000"/>
              <a:gd name="connsiteY178" fmla="*/ 120997 h 1157500"/>
              <a:gd name="connsiteX179" fmla="*/ 10801598 w 12192000"/>
              <a:gd name="connsiteY179" fmla="*/ 113562 h 1157500"/>
              <a:gd name="connsiteX180" fmla="*/ 10888594 w 12192000"/>
              <a:gd name="connsiteY180" fmla="*/ 121439 h 1157500"/>
              <a:gd name="connsiteX181" fmla="*/ 10967891 w 12192000"/>
              <a:gd name="connsiteY181" fmla="*/ 131083 h 1157500"/>
              <a:gd name="connsiteX182" fmla="*/ 11085076 w 12192000"/>
              <a:gd name="connsiteY182" fmla="*/ 150485 h 1157500"/>
              <a:gd name="connsiteX183" fmla="*/ 11172617 w 12192000"/>
              <a:gd name="connsiteY183" fmla="*/ 164976 h 1157500"/>
              <a:gd name="connsiteX184" fmla="*/ 11281340 w 12192000"/>
              <a:gd name="connsiteY184" fmla="*/ 184188 h 1157500"/>
              <a:gd name="connsiteX185" fmla="*/ 11406511 w 12192000"/>
              <a:gd name="connsiteY18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72162 w 12192000"/>
              <a:gd name="connsiteY137" fmla="*/ 103924 h 1157500"/>
              <a:gd name="connsiteX138" fmla="*/ 8292349 w 12192000"/>
              <a:gd name="connsiteY138" fmla="*/ 97480 h 1157500"/>
              <a:gd name="connsiteX139" fmla="*/ 8307239 w 12192000"/>
              <a:gd name="connsiteY139" fmla="*/ 94591 h 1157500"/>
              <a:gd name="connsiteX140" fmla="*/ 8339282 w 12192000"/>
              <a:gd name="connsiteY140" fmla="*/ 108942 h 1157500"/>
              <a:gd name="connsiteX141" fmla="*/ 8346156 w 12192000"/>
              <a:gd name="connsiteY141" fmla="*/ 111227 h 1157500"/>
              <a:gd name="connsiteX142" fmla="*/ 8346467 w 12192000"/>
              <a:gd name="connsiteY142" fmla="*/ 111024 h 1157500"/>
              <a:gd name="connsiteX143" fmla="*/ 8354069 w 12192000"/>
              <a:gd name="connsiteY143" fmla="*/ 112942 h 1157500"/>
              <a:gd name="connsiteX144" fmla="*/ 8358687 w 12192000"/>
              <a:gd name="connsiteY144" fmla="*/ 115393 h 1157500"/>
              <a:gd name="connsiteX145" fmla="*/ 8433385 w 12192000"/>
              <a:gd name="connsiteY145" fmla="*/ 99669 h 1157500"/>
              <a:gd name="connsiteX146" fmla="*/ 8533779 w 12192000"/>
              <a:gd name="connsiteY146" fmla="*/ 98374 h 1157500"/>
              <a:gd name="connsiteX147" fmla="*/ 8632833 w 12192000"/>
              <a:gd name="connsiteY147" fmla="*/ 100532 h 1157500"/>
              <a:gd name="connsiteX148" fmla="*/ 8668523 w 12192000"/>
              <a:gd name="connsiteY148" fmla="*/ 102979 h 1157500"/>
              <a:gd name="connsiteX149" fmla="*/ 8732893 w 12192000"/>
              <a:gd name="connsiteY149" fmla="*/ 99991 h 1157500"/>
              <a:gd name="connsiteX150" fmla="*/ 8764071 w 12192000"/>
              <a:gd name="connsiteY150" fmla="*/ 94587 h 1157500"/>
              <a:gd name="connsiteX151" fmla="*/ 8767004 w 12192000"/>
              <a:gd name="connsiteY151" fmla="*/ 91519 h 1157500"/>
              <a:gd name="connsiteX152" fmla="*/ 8772553 w 12192000"/>
              <a:gd name="connsiteY152" fmla="*/ 90314 h 1157500"/>
              <a:gd name="connsiteX153" fmla="*/ 8787201 w 12192000"/>
              <a:gd name="connsiteY153" fmla="*/ 92033 h 1157500"/>
              <a:gd name="connsiteX154" fmla="*/ 8792624 w 12192000"/>
              <a:gd name="connsiteY154" fmla="*/ 93503 h 1157500"/>
              <a:gd name="connsiteX155" fmla="*/ 8800741 w 12192000"/>
              <a:gd name="connsiteY155" fmla="*/ 93897 h 1157500"/>
              <a:gd name="connsiteX156" fmla="*/ 8800966 w 12192000"/>
              <a:gd name="connsiteY156" fmla="*/ 93645 h 1157500"/>
              <a:gd name="connsiteX157" fmla="*/ 8808513 w 12192000"/>
              <a:gd name="connsiteY157" fmla="*/ 94530 h 1157500"/>
              <a:gd name="connsiteX158" fmla="*/ 8845110 w 12192000"/>
              <a:gd name="connsiteY158" fmla="*/ 102179 h 1157500"/>
              <a:gd name="connsiteX159" fmla="*/ 9026654 w 12192000"/>
              <a:gd name="connsiteY159" fmla="*/ 93420 h 1157500"/>
              <a:gd name="connsiteX160" fmla="*/ 9088505 w 12192000"/>
              <a:gd name="connsiteY160" fmla="*/ 113002 h 1157500"/>
              <a:gd name="connsiteX161" fmla="*/ 9203241 w 12192000"/>
              <a:gd name="connsiteY161" fmla="*/ 111713 h 1157500"/>
              <a:gd name="connsiteX162" fmla="*/ 9415584 w 12192000"/>
              <a:gd name="connsiteY162" fmla="*/ 157156 h 1157500"/>
              <a:gd name="connsiteX163" fmla="*/ 9505102 w 12192000"/>
              <a:gd name="connsiteY163" fmla="*/ 141042 h 1157500"/>
              <a:gd name="connsiteX164" fmla="*/ 9643040 w 12192000"/>
              <a:gd name="connsiteY164" fmla="*/ 158233 h 1157500"/>
              <a:gd name="connsiteX165" fmla="*/ 9762999 w 12192000"/>
              <a:gd name="connsiteY165" fmla="*/ 162623 h 1157500"/>
              <a:gd name="connsiteX166" fmla="*/ 9776183 w 12192000"/>
              <a:gd name="connsiteY166" fmla="*/ 162191 h 1157500"/>
              <a:gd name="connsiteX167" fmla="*/ 9780532 w 12192000"/>
              <a:gd name="connsiteY167" fmla="*/ 155823 h 1157500"/>
              <a:gd name="connsiteX168" fmla="*/ 9910588 w 12192000"/>
              <a:gd name="connsiteY168" fmla="*/ 154327 h 1157500"/>
              <a:gd name="connsiteX169" fmla="*/ 9924173 w 12192000"/>
              <a:gd name="connsiteY169" fmla="*/ 158591 h 1157500"/>
              <a:gd name="connsiteX170" fmla="*/ 10010969 w 12192000"/>
              <a:gd name="connsiteY170" fmla="*/ 155802 h 1157500"/>
              <a:gd name="connsiteX171" fmla="*/ 10070699 w 12192000"/>
              <a:gd name="connsiteY171" fmla="*/ 157854 h 1157500"/>
              <a:gd name="connsiteX172" fmla="*/ 10155104 w 12192000"/>
              <a:gd name="connsiteY172" fmla="*/ 151613 h 1157500"/>
              <a:gd name="connsiteX173" fmla="*/ 10250982 w 12192000"/>
              <a:gd name="connsiteY173" fmla="*/ 128642 h 1157500"/>
              <a:gd name="connsiteX174" fmla="*/ 10322829 w 12192000"/>
              <a:gd name="connsiteY174" fmla="*/ 145475 h 1157500"/>
              <a:gd name="connsiteX175" fmla="*/ 10448511 w 12192000"/>
              <a:gd name="connsiteY175" fmla="*/ 127195 h 1157500"/>
              <a:gd name="connsiteX176" fmla="*/ 10561157 w 12192000"/>
              <a:gd name="connsiteY176" fmla="*/ 108661 h 1157500"/>
              <a:gd name="connsiteX177" fmla="*/ 10629093 w 12192000"/>
              <a:gd name="connsiteY177" fmla="*/ 120997 h 1157500"/>
              <a:gd name="connsiteX178" fmla="*/ 10801598 w 12192000"/>
              <a:gd name="connsiteY178" fmla="*/ 113562 h 1157500"/>
              <a:gd name="connsiteX179" fmla="*/ 10888594 w 12192000"/>
              <a:gd name="connsiteY179" fmla="*/ 121439 h 1157500"/>
              <a:gd name="connsiteX180" fmla="*/ 10967891 w 12192000"/>
              <a:gd name="connsiteY180" fmla="*/ 131083 h 1157500"/>
              <a:gd name="connsiteX181" fmla="*/ 11085076 w 12192000"/>
              <a:gd name="connsiteY181" fmla="*/ 150485 h 1157500"/>
              <a:gd name="connsiteX182" fmla="*/ 11172617 w 12192000"/>
              <a:gd name="connsiteY182" fmla="*/ 164976 h 1157500"/>
              <a:gd name="connsiteX183" fmla="*/ 11281340 w 12192000"/>
              <a:gd name="connsiteY183" fmla="*/ 184188 h 1157500"/>
              <a:gd name="connsiteX184" fmla="*/ 11406511 w 12192000"/>
              <a:gd name="connsiteY18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92349 w 12192000"/>
              <a:gd name="connsiteY137" fmla="*/ 97480 h 1157500"/>
              <a:gd name="connsiteX138" fmla="*/ 8307239 w 12192000"/>
              <a:gd name="connsiteY138" fmla="*/ 94591 h 1157500"/>
              <a:gd name="connsiteX139" fmla="*/ 8339282 w 12192000"/>
              <a:gd name="connsiteY139" fmla="*/ 108942 h 1157500"/>
              <a:gd name="connsiteX140" fmla="*/ 8346156 w 12192000"/>
              <a:gd name="connsiteY140" fmla="*/ 111227 h 1157500"/>
              <a:gd name="connsiteX141" fmla="*/ 8346467 w 12192000"/>
              <a:gd name="connsiteY141" fmla="*/ 111024 h 1157500"/>
              <a:gd name="connsiteX142" fmla="*/ 8354069 w 12192000"/>
              <a:gd name="connsiteY142" fmla="*/ 112942 h 1157500"/>
              <a:gd name="connsiteX143" fmla="*/ 8358687 w 12192000"/>
              <a:gd name="connsiteY143" fmla="*/ 115393 h 1157500"/>
              <a:gd name="connsiteX144" fmla="*/ 8433385 w 12192000"/>
              <a:gd name="connsiteY144" fmla="*/ 99669 h 1157500"/>
              <a:gd name="connsiteX145" fmla="*/ 8533779 w 12192000"/>
              <a:gd name="connsiteY145" fmla="*/ 98374 h 1157500"/>
              <a:gd name="connsiteX146" fmla="*/ 8632833 w 12192000"/>
              <a:gd name="connsiteY146" fmla="*/ 100532 h 1157500"/>
              <a:gd name="connsiteX147" fmla="*/ 8668523 w 12192000"/>
              <a:gd name="connsiteY147" fmla="*/ 102979 h 1157500"/>
              <a:gd name="connsiteX148" fmla="*/ 8732893 w 12192000"/>
              <a:gd name="connsiteY148" fmla="*/ 99991 h 1157500"/>
              <a:gd name="connsiteX149" fmla="*/ 8764071 w 12192000"/>
              <a:gd name="connsiteY149" fmla="*/ 94587 h 1157500"/>
              <a:gd name="connsiteX150" fmla="*/ 8767004 w 12192000"/>
              <a:gd name="connsiteY150" fmla="*/ 91519 h 1157500"/>
              <a:gd name="connsiteX151" fmla="*/ 8772553 w 12192000"/>
              <a:gd name="connsiteY151" fmla="*/ 90314 h 1157500"/>
              <a:gd name="connsiteX152" fmla="*/ 8787201 w 12192000"/>
              <a:gd name="connsiteY152" fmla="*/ 92033 h 1157500"/>
              <a:gd name="connsiteX153" fmla="*/ 8792624 w 12192000"/>
              <a:gd name="connsiteY153" fmla="*/ 93503 h 1157500"/>
              <a:gd name="connsiteX154" fmla="*/ 8800741 w 12192000"/>
              <a:gd name="connsiteY154" fmla="*/ 93897 h 1157500"/>
              <a:gd name="connsiteX155" fmla="*/ 8800966 w 12192000"/>
              <a:gd name="connsiteY155" fmla="*/ 93645 h 1157500"/>
              <a:gd name="connsiteX156" fmla="*/ 8808513 w 12192000"/>
              <a:gd name="connsiteY156" fmla="*/ 94530 h 1157500"/>
              <a:gd name="connsiteX157" fmla="*/ 8845110 w 12192000"/>
              <a:gd name="connsiteY157" fmla="*/ 102179 h 1157500"/>
              <a:gd name="connsiteX158" fmla="*/ 9026654 w 12192000"/>
              <a:gd name="connsiteY158" fmla="*/ 93420 h 1157500"/>
              <a:gd name="connsiteX159" fmla="*/ 9088505 w 12192000"/>
              <a:gd name="connsiteY159" fmla="*/ 113002 h 1157500"/>
              <a:gd name="connsiteX160" fmla="*/ 9203241 w 12192000"/>
              <a:gd name="connsiteY160" fmla="*/ 111713 h 1157500"/>
              <a:gd name="connsiteX161" fmla="*/ 9415584 w 12192000"/>
              <a:gd name="connsiteY161" fmla="*/ 157156 h 1157500"/>
              <a:gd name="connsiteX162" fmla="*/ 9505102 w 12192000"/>
              <a:gd name="connsiteY162" fmla="*/ 141042 h 1157500"/>
              <a:gd name="connsiteX163" fmla="*/ 9643040 w 12192000"/>
              <a:gd name="connsiteY163" fmla="*/ 158233 h 1157500"/>
              <a:gd name="connsiteX164" fmla="*/ 9762999 w 12192000"/>
              <a:gd name="connsiteY164" fmla="*/ 162623 h 1157500"/>
              <a:gd name="connsiteX165" fmla="*/ 9776183 w 12192000"/>
              <a:gd name="connsiteY165" fmla="*/ 162191 h 1157500"/>
              <a:gd name="connsiteX166" fmla="*/ 9780532 w 12192000"/>
              <a:gd name="connsiteY166" fmla="*/ 155823 h 1157500"/>
              <a:gd name="connsiteX167" fmla="*/ 9910588 w 12192000"/>
              <a:gd name="connsiteY167" fmla="*/ 154327 h 1157500"/>
              <a:gd name="connsiteX168" fmla="*/ 9924173 w 12192000"/>
              <a:gd name="connsiteY168" fmla="*/ 158591 h 1157500"/>
              <a:gd name="connsiteX169" fmla="*/ 10010969 w 12192000"/>
              <a:gd name="connsiteY169" fmla="*/ 155802 h 1157500"/>
              <a:gd name="connsiteX170" fmla="*/ 10070699 w 12192000"/>
              <a:gd name="connsiteY170" fmla="*/ 157854 h 1157500"/>
              <a:gd name="connsiteX171" fmla="*/ 10155104 w 12192000"/>
              <a:gd name="connsiteY171" fmla="*/ 151613 h 1157500"/>
              <a:gd name="connsiteX172" fmla="*/ 10250982 w 12192000"/>
              <a:gd name="connsiteY172" fmla="*/ 128642 h 1157500"/>
              <a:gd name="connsiteX173" fmla="*/ 10322829 w 12192000"/>
              <a:gd name="connsiteY173" fmla="*/ 145475 h 1157500"/>
              <a:gd name="connsiteX174" fmla="*/ 10448511 w 12192000"/>
              <a:gd name="connsiteY174" fmla="*/ 127195 h 1157500"/>
              <a:gd name="connsiteX175" fmla="*/ 10561157 w 12192000"/>
              <a:gd name="connsiteY175" fmla="*/ 108661 h 1157500"/>
              <a:gd name="connsiteX176" fmla="*/ 10629093 w 12192000"/>
              <a:gd name="connsiteY176" fmla="*/ 120997 h 1157500"/>
              <a:gd name="connsiteX177" fmla="*/ 10801598 w 12192000"/>
              <a:gd name="connsiteY177" fmla="*/ 113562 h 1157500"/>
              <a:gd name="connsiteX178" fmla="*/ 10888594 w 12192000"/>
              <a:gd name="connsiteY178" fmla="*/ 121439 h 1157500"/>
              <a:gd name="connsiteX179" fmla="*/ 10967891 w 12192000"/>
              <a:gd name="connsiteY179" fmla="*/ 131083 h 1157500"/>
              <a:gd name="connsiteX180" fmla="*/ 11085076 w 12192000"/>
              <a:gd name="connsiteY180" fmla="*/ 150485 h 1157500"/>
              <a:gd name="connsiteX181" fmla="*/ 11172617 w 12192000"/>
              <a:gd name="connsiteY181" fmla="*/ 164976 h 1157500"/>
              <a:gd name="connsiteX182" fmla="*/ 11281340 w 12192000"/>
              <a:gd name="connsiteY182" fmla="*/ 184188 h 1157500"/>
              <a:gd name="connsiteX183" fmla="*/ 11406511 w 12192000"/>
              <a:gd name="connsiteY183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92349 w 12192000"/>
              <a:gd name="connsiteY136" fmla="*/ 97480 h 1157500"/>
              <a:gd name="connsiteX137" fmla="*/ 8307239 w 12192000"/>
              <a:gd name="connsiteY137" fmla="*/ 94591 h 1157500"/>
              <a:gd name="connsiteX138" fmla="*/ 8339282 w 12192000"/>
              <a:gd name="connsiteY138" fmla="*/ 108942 h 1157500"/>
              <a:gd name="connsiteX139" fmla="*/ 8346156 w 12192000"/>
              <a:gd name="connsiteY139" fmla="*/ 111227 h 1157500"/>
              <a:gd name="connsiteX140" fmla="*/ 8346467 w 12192000"/>
              <a:gd name="connsiteY140" fmla="*/ 111024 h 1157500"/>
              <a:gd name="connsiteX141" fmla="*/ 8354069 w 12192000"/>
              <a:gd name="connsiteY141" fmla="*/ 112942 h 1157500"/>
              <a:gd name="connsiteX142" fmla="*/ 8358687 w 12192000"/>
              <a:gd name="connsiteY142" fmla="*/ 115393 h 1157500"/>
              <a:gd name="connsiteX143" fmla="*/ 8433385 w 12192000"/>
              <a:gd name="connsiteY143" fmla="*/ 99669 h 1157500"/>
              <a:gd name="connsiteX144" fmla="*/ 8533779 w 12192000"/>
              <a:gd name="connsiteY144" fmla="*/ 98374 h 1157500"/>
              <a:gd name="connsiteX145" fmla="*/ 8632833 w 12192000"/>
              <a:gd name="connsiteY145" fmla="*/ 100532 h 1157500"/>
              <a:gd name="connsiteX146" fmla="*/ 8668523 w 12192000"/>
              <a:gd name="connsiteY146" fmla="*/ 102979 h 1157500"/>
              <a:gd name="connsiteX147" fmla="*/ 8732893 w 12192000"/>
              <a:gd name="connsiteY147" fmla="*/ 99991 h 1157500"/>
              <a:gd name="connsiteX148" fmla="*/ 8764071 w 12192000"/>
              <a:gd name="connsiteY148" fmla="*/ 94587 h 1157500"/>
              <a:gd name="connsiteX149" fmla="*/ 8767004 w 12192000"/>
              <a:gd name="connsiteY149" fmla="*/ 91519 h 1157500"/>
              <a:gd name="connsiteX150" fmla="*/ 8772553 w 12192000"/>
              <a:gd name="connsiteY150" fmla="*/ 90314 h 1157500"/>
              <a:gd name="connsiteX151" fmla="*/ 8787201 w 12192000"/>
              <a:gd name="connsiteY151" fmla="*/ 92033 h 1157500"/>
              <a:gd name="connsiteX152" fmla="*/ 8792624 w 12192000"/>
              <a:gd name="connsiteY152" fmla="*/ 93503 h 1157500"/>
              <a:gd name="connsiteX153" fmla="*/ 8800741 w 12192000"/>
              <a:gd name="connsiteY153" fmla="*/ 93897 h 1157500"/>
              <a:gd name="connsiteX154" fmla="*/ 8800966 w 12192000"/>
              <a:gd name="connsiteY154" fmla="*/ 93645 h 1157500"/>
              <a:gd name="connsiteX155" fmla="*/ 8808513 w 12192000"/>
              <a:gd name="connsiteY155" fmla="*/ 94530 h 1157500"/>
              <a:gd name="connsiteX156" fmla="*/ 8845110 w 12192000"/>
              <a:gd name="connsiteY156" fmla="*/ 102179 h 1157500"/>
              <a:gd name="connsiteX157" fmla="*/ 9026654 w 12192000"/>
              <a:gd name="connsiteY157" fmla="*/ 93420 h 1157500"/>
              <a:gd name="connsiteX158" fmla="*/ 9088505 w 12192000"/>
              <a:gd name="connsiteY158" fmla="*/ 113002 h 1157500"/>
              <a:gd name="connsiteX159" fmla="*/ 9203241 w 12192000"/>
              <a:gd name="connsiteY159" fmla="*/ 111713 h 1157500"/>
              <a:gd name="connsiteX160" fmla="*/ 9415584 w 12192000"/>
              <a:gd name="connsiteY160" fmla="*/ 157156 h 1157500"/>
              <a:gd name="connsiteX161" fmla="*/ 9505102 w 12192000"/>
              <a:gd name="connsiteY161" fmla="*/ 141042 h 1157500"/>
              <a:gd name="connsiteX162" fmla="*/ 9643040 w 12192000"/>
              <a:gd name="connsiteY162" fmla="*/ 158233 h 1157500"/>
              <a:gd name="connsiteX163" fmla="*/ 9762999 w 12192000"/>
              <a:gd name="connsiteY163" fmla="*/ 162623 h 1157500"/>
              <a:gd name="connsiteX164" fmla="*/ 9776183 w 12192000"/>
              <a:gd name="connsiteY164" fmla="*/ 162191 h 1157500"/>
              <a:gd name="connsiteX165" fmla="*/ 9780532 w 12192000"/>
              <a:gd name="connsiteY165" fmla="*/ 155823 h 1157500"/>
              <a:gd name="connsiteX166" fmla="*/ 9910588 w 12192000"/>
              <a:gd name="connsiteY166" fmla="*/ 154327 h 1157500"/>
              <a:gd name="connsiteX167" fmla="*/ 9924173 w 12192000"/>
              <a:gd name="connsiteY167" fmla="*/ 158591 h 1157500"/>
              <a:gd name="connsiteX168" fmla="*/ 10010969 w 12192000"/>
              <a:gd name="connsiteY168" fmla="*/ 155802 h 1157500"/>
              <a:gd name="connsiteX169" fmla="*/ 10070699 w 12192000"/>
              <a:gd name="connsiteY169" fmla="*/ 157854 h 1157500"/>
              <a:gd name="connsiteX170" fmla="*/ 10155104 w 12192000"/>
              <a:gd name="connsiteY170" fmla="*/ 151613 h 1157500"/>
              <a:gd name="connsiteX171" fmla="*/ 10250982 w 12192000"/>
              <a:gd name="connsiteY171" fmla="*/ 128642 h 1157500"/>
              <a:gd name="connsiteX172" fmla="*/ 10322829 w 12192000"/>
              <a:gd name="connsiteY172" fmla="*/ 145475 h 1157500"/>
              <a:gd name="connsiteX173" fmla="*/ 10448511 w 12192000"/>
              <a:gd name="connsiteY173" fmla="*/ 127195 h 1157500"/>
              <a:gd name="connsiteX174" fmla="*/ 10561157 w 12192000"/>
              <a:gd name="connsiteY174" fmla="*/ 108661 h 1157500"/>
              <a:gd name="connsiteX175" fmla="*/ 10629093 w 12192000"/>
              <a:gd name="connsiteY175" fmla="*/ 120997 h 1157500"/>
              <a:gd name="connsiteX176" fmla="*/ 10801598 w 12192000"/>
              <a:gd name="connsiteY176" fmla="*/ 113562 h 1157500"/>
              <a:gd name="connsiteX177" fmla="*/ 10888594 w 12192000"/>
              <a:gd name="connsiteY177" fmla="*/ 121439 h 1157500"/>
              <a:gd name="connsiteX178" fmla="*/ 10967891 w 12192000"/>
              <a:gd name="connsiteY178" fmla="*/ 131083 h 1157500"/>
              <a:gd name="connsiteX179" fmla="*/ 11085076 w 12192000"/>
              <a:gd name="connsiteY179" fmla="*/ 150485 h 1157500"/>
              <a:gd name="connsiteX180" fmla="*/ 11172617 w 12192000"/>
              <a:gd name="connsiteY180" fmla="*/ 164976 h 1157500"/>
              <a:gd name="connsiteX181" fmla="*/ 11281340 w 12192000"/>
              <a:gd name="connsiteY181" fmla="*/ 184188 h 1157500"/>
              <a:gd name="connsiteX182" fmla="*/ 11406511 w 12192000"/>
              <a:gd name="connsiteY18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307239 w 12192000"/>
              <a:gd name="connsiteY136" fmla="*/ 94591 h 1157500"/>
              <a:gd name="connsiteX137" fmla="*/ 8339282 w 12192000"/>
              <a:gd name="connsiteY137" fmla="*/ 108942 h 1157500"/>
              <a:gd name="connsiteX138" fmla="*/ 8346156 w 12192000"/>
              <a:gd name="connsiteY138" fmla="*/ 111227 h 1157500"/>
              <a:gd name="connsiteX139" fmla="*/ 8346467 w 12192000"/>
              <a:gd name="connsiteY139" fmla="*/ 111024 h 1157500"/>
              <a:gd name="connsiteX140" fmla="*/ 8354069 w 12192000"/>
              <a:gd name="connsiteY140" fmla="*/ 112942 h 1157500"/>
              <a:gd name="connsiteX141" fmla="*/ 8358687 w 12192000"/>
              <a:gd name="connsiteY141" fmla="*/ 115393 h 1157500"/>
              <a:gd name="connsiteX142" fmla="*/ 8433385 w 12192000"/>
              <a:gd name="connsiteY142" fmla="*/ 99669 h 1157500"/>
              <a:gd name="connsiteX143" fmla="*/ 8533779 w 12192000"/>
              <a:gd name="connsiteY143" fmla="*/ 98374 h 1157500"/>
              <a:gd name="connsiteX144" fmla="*/ 8632833 w 12192000"/>
              <a:gd name="connsiteY144" fmla="*/ 100532 h 1157500"/>
              <a:gd name="connsiteX145" fmla="*/ 8668523 w 12192000"/>
              <a:gd name="connsiteY145" fmla="*/ 102979 h 1157500"/>
              <a:gd name="connsiteX146" fmla="*/ 8732893 w 12192000"/>
              <a:gd name="connsiteY146" fmla="*/ 99991 h 1157500"/>
              <a:gd name="connsiteX147" fmla="*/ 8764071 w 12192000"/>
              <a:gd name="connsiteY147" fmla="*/ 94587 h 1157500"/>
              <a:gd name="connsiteX148" fmla="*/ 8767004 w 12192000"/>
              <a:gd name="connsiteY148" fmla="*/ 91519 h 1157500"/>
              <a:gd name="connsiteX149" fmla="*/ 8772553 w 12192000"/>
              <a:gd name="connsiteY149" fmla="*/ 90314 h 1157500"/>
              <a:gd name="connsiteX150" fmla="*/ 8787201 w 12192000"/>
              <a:gd name="connsiteY150" fmla="*/ 92033 h 1157500"/>
              <a:gd name="connsiteX151" fmla="*/ 8792624 w 12192000"/>
              <a:gd name="connsiteY151" fmla="*/ 93503 h 1157500"/>
              <a:gd name="connsiteX152" fmla="*/ 8800741 w 12192000"/>
              <a:gd name="connsiteY152" fmla="*/ 93897 h 1157500"/>
              <a:gd name="connsiteX153" fmla="*/ 8800966 w 12192000"/>
              <a:gd name="connsiteY153" fmla="*/ 93645 h 1157500"/>
              <a:gd name="connsiteX154" fmla="*/ 8808513 w 12192000"/>
              <a:gd name="connsiteY154" fmla="*/ 94530 h 1157500"/>
              <a:gd name="connsiteX155" fmla="*/ 8845110 w 12192000"/>
              <a:gd name="connsiteY155" fmla="*/ 102179 h 1157500"/>
              <a:gd name="connsiteX156" fmla="*/ 9026654 w 12192000"/>
              <a:gd name="connsiteY156" fmla="*/ 93420 h 1157500"/>
              <a:gd name="connsiteX157" fmla="*/ 9088505 w 12192000"/>
              <a:gd name="connsiteY157" fmla="*/ 113002 h 1157500"/>
              <a:gd name="connsiteX158" fmla="*/ 9203241 w 12192000"/>
              <a:gd name="connsiteY158" fmla="*/ 111713 h 1157500"/>
              <a:gd name="connsiteX159" fmla="*/ 9415584 w 12192000"/>
              <a:gd name="connsiteY159" fmla="*/ 157156 h 1157500"/>
              <a:gd name="connsiteX160" fmla="*/ 9505102 w 12192000"/>
              <a:gd name="connsiteY160" fmla="*/ 141042 h 1157500"/>
              <a:gd name="connsiteX161" fmla="*/ 9643040 w 12192000"/>
              <a:gd name="connsiteY161" fmla="*/ 158233 h 1157500"/>
              <a:gd name="connsiteX162" fmla="*/ 9762999 w 12192000"/>
              <a:gd name="connsiteY162" fmla="*/ 162623 h 1157500"/>
              <a:gd name="connsiteX163" fmla="*/ 9776183 w 12192000"/>
              <a:gd name="connsiteY163" fmla="*/ 162191 h 1157500"/>
              <a:gd name="connsiteX164" fmla="*/ 9780532 w 12192000"/>
              <a:gd name="connsiteY164" fmla="*/ 155823 h 1157500"/>
              <a:gd name="connsiteX165" fmla="*/ 9910588 w 12192000"/>
              <a:gd name="connsiteY165" fmla="*/ 154327 h 1157500"/>
              <a:gd name="connsiteX166" fmla="*/ 9924173 w 12192000"/>
              <a:gd name="connsiteY166" fmla="*/ 158591 h 1157500"/>
              <a:gd name="connsiteX167" fmla="*/ 10010969 w 12192000"/>
              <a:gd name="connsiteY167" fmla="*/ 155802 h 1157500"/>
              <a:gd name="connsiteX168" fmla="*/ 10070699 w 12192000"/>
              <a:gd name="connsiteY168" fmla="*/ 157854 h 1157500"/>
              <a:gd name="connsiteX169" fmla="*/ 10155104 w 12192000"/>
              <a:gd name="connsiteY169" fmla="*/ 151613 h 1157500"/>
              <a:gd name="connsiteX170" fmla="*/ 10250982 w 12192000"/>
              <a:gd name="connsiteY170" fmla="*/ 128642 h 1157500"/>
              <a:gd name="connsiteX171" fmla="*/ 10322829 w 12192000"/>
              <a:gd name="connsiteY171" fmla="*/ 145475 h 1157500"/>
              <a:gd name="connsiteX172" fmla="*/ 10448511 w 12192000"/>
              <a:gd name="connsiteY172" fmla="*/ 127195 h 1157500"/>
              <a:gd name="connsiteX173" fmla="*/ 10561157 w 12192000"/>
              <a:gd name="connsiteY173" fmla="*/ 108661 h 1157500"/>
              <a:gd name="connsiteX174" fmla="*/ 10629093 w 12192000"/>
              <a:gd name="connsiteY174" fmla="*/ 120997 h 1157500"/>
              <a:gd name="connsiteX175" fmla="*/ 10801598 w 12192000"/>
              <a:gd name="connsiteY175" fmla="*/ 113562 h 1157500"/>
              <a:gd name="connsiteX176" fmla="*/ 10888594 w 12192000"/>
              <a:gd name="connsiteY176" fmla="*/ 121439 h 1157500"/>
              <a:gd name="connsiteX177" fmla="*/ 10967891 w 12192000"/>
              <a:gd name="connsiteY177" fmla="*/ 131083 h 1157500"/>
              <a:gd name="connsiteX178" fmla="*/ 11085076 w 12192000"/>
              <a:gd name="connsiteY178" fmla="*/ 150485 h 1157500"/>
              <a:gd name="connsiteX179" fmla="*/ 11172617 w 12192000"/>
              <a:gd name="connsiteY179" fmla="*/ 164976 h 1157500"/>
              <a:gd name="connsiteX180" fmla="*/ 11281340 w 12192000"/>
              <a:gd name="connsiteY180" fmla="*/ 184188 h 1157500"/>
              <a:gd name="connsiteX181" fmla="*/ 11406511 w 12192000"/>
              <a:gd name="connsiteY181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354069 w 12192000"/>
              <a:gd name="connsiteY139" fmla="*/ 112942 h 1157500"/>
              <a:gd name="connsiteX140" fmla="*/ 8358687 w 12192000"/>
              <a:gd name="connsiteY140" fmla="*/ 115393 h 1157500"/>
              <a:gd name="connsiteX141" fmla="*/ 8433385 w 12192000"/>
              <a:gd name="connsiteY141" fmla="*/ 99669 h 1157500"/>
              <a:gd name="connsiteX142" fmla="*/ 8533779 w 12192000"/>
              <a:gd name="connsiteY142" fmla="*/ 98374 h 1157500"/>
              <a:gd name="connsiteX143" fmla="*/ 8632833 w 12192000"/>
              <a:gd name="connsiteY143" fmla="*/ 100532 h 1157500"/>
              <a:gd name="connsiteX144" fmla="*/ 8668523 w 12192000"/>
              <a:gd name="connsiteY144" fmla="*/ 102979 h 1157500"/>
              <a:gd name="connsiteX145" fmla="*/ 8732893 w 12192000"/>
              <a:gd name="connsiteY145" fmla="*/ 99991 h 1157500"/>
              <a:gd name="connsiteX146" fmla="*/ 8764071 w 12192000"/>
              <a:gd name="connsiteY146" fmla="*/ 94587 h 1157500"/>
              <a:gd name="connsiteX147" fmla="*/ 8767004 w 12192000"/>
              <a:gd name="connsiteY147" fmla="*/ 91519 h 1157500"/>
              <a:gd name="connsiteX148" fmla="*/ 8772553 w 12192000"/>
              <a:gd name="connsiteY148" fmla="*/ 90314 h 1157500"/>
              <a:gd name="connsiteX149" fmla="*/ 8787201 w 12192000"/>
              <a:gd name="connsiteY149" fmla="*/ 92033 h 1157500"/>
              <a:gd name="connsiteX150" fmla="*/ 8792624 w 12192000"/>
              <a:gd name="connsiteY150" fmla="*/ 93503 h 1157500"/>
              <a:gd name="connsiteX151" fmla="*/ 8800741 w 12192000"/>
              <a:gd name="connsiteY151" fmla="*/ 93897 h 1157500"/>
              <a:gd name="connsiteX152" fmla="*/ 8800966 w 12192000"/>
              <a:gd name="connsiteY152" fmla="*/ 93645 h 1157500"/>
              <a:gd name="connsiteX153" fmla="*/ 8808513 w 12192000"/>
              <a:gd name="connsiteY153" fmla="*/ 94530 h 1157500"/>
              <a:gd name="connsiteX154" fmla="*/ 8845110 w 12192000"/>
              <a:gd name="connsiteY154" fmla="*/ 102179 h 1157500"/>
              <a:gd name="connsiteX155" fmla="*/ 9026654 w 12192000"/>
              <a:gd name="connsiteY155" fmla="*/ 93420 h 1157500"/>
              <a:gd name="connsiteX156" fmla="*/ 9088505 w 12192000"/>
              <a:gd name="connsiteY156" fmla="*/ 113002 h 1157500"/>
              <a:gd name="connsiteX157" fmla="*/ 9203241 w 12192000"/>
              <a:gd name="connsiteY157" fmla="*/ 111713 h 1157500"/>
              <a:gd name="connsiteX158" fmla="*/ 9415584 w 12192000"/>
              <a:gd name="connsiteY158" fmla="*/ 157156 h 1157500"/>
              <a:gd name="connsiteX159" fmla="*/ 9505102 w 12192000"/>
              <a:gd name="connsiteY159" fmla="*/ 141042 h 1157500"/>
              <a:gd name="connsiteX160" fmla="*/ 9643040 w 12192000"/>
              <a:gd name="connsiteY160" fmla="*/ 158233 h 1157500"/>
              <a:gd name="connsiteX161" fmla="*/ 9762999 w 12192000"/>
              <a:gd name="connsiteY161" fmla="*/ 162623 h 1157500"/>
              <a:gd name="connsiteX162" fmla="*/ 9776183 w 12192000"/>
              <a:gd name="connsiteY162" fmla="*/ 162191 h 1157500"/>
              <a:gd name="connsiteX163" fmla="*/ 9780532 w 12192000"/>
              <a:gd name="connsiteY163" fmla="*/ 155823 h 1157500"/>
              <a:gd name="connsiteX164" fmla="*/ 9910588 w 12192000"/>
              <a:gd name="connsiteY164" fmla="*/ 154327 h 1157500"/>
              <a:gd name="connsiteX165" fmla="*/ 9924173 w 12192000"/>
              <a:gd name="connsiteY165" fmla="*/ 158591 h 1157500"/>
              <a:gd name="connsiteX166" fmla="*/ 10010969 w 12192000"/>
              <a:gd name="connsiteY166" fmla="*/ 155802 h 1157500"/>
              <a:gd name="connsiteX167" fmla="*/ 10070699 w 12192000"/>
              <a:gd name="connsiteY167" fmla="*/ 157854 h 1157500"/>
              <a:gd name="connsiteX168" fmla="*/ 10155104 w 12192000"/>
              <a:gd name="connsiteY168" fmla="*/ 151613 h 1157500"/>
              <a:gd name="connsiteX169" fmla="*/ 10250982 w 12192000"/>
              <a:gd name="connsiteY169" fmla="*/ 128642 h 1157500"/>
              <a:gd name="connsiteX170" fmla="*/ 10322829 w 12192000"/>
              <a:gd name="connsiteY170" fmla="*/ 145475 h 1157500"/>
              <a:gd name="connsiteX171" fmla="*/ 10448511 w 12192000"/>
              <a:gd name="connsiteY171" fmla="*/ 127195 h 1157500"/>
              <a:gd name="connsiteX172" fmla="*/ 10561157 w 12192000"/>
              <a:gd name="connsiteY172" fmla="*/ 108661 h 1157500"/>
              <a:gd name="connsiteX173" fmla="*/ 10629093 w 12192000"/>
              <a:gd name="connsiteY173" fmla="*/ 120997 h 1157500"/>
              <a:gd name="connsiteX174" fmla="*/ 10801598 w 12192000"/>
              <a:gd name="connsiteY174" fmla="*/ 113562 h 1157500"/>
              <a:gd name="connsiteX175" fmla="*/ 10888594 w 12192000"/>
              <a:gd name="connsiteY175" fmla="*/ 121439 h 1157500"/>
              <a:gd name="connsiteX176" fmla="*/ 10967891 w 12192000"/>
              <a:gd name="connsiteY176" fmla="*/ 131083 h 1157500"/>
              <a:gd name="connsiteX177" fmla="*/ 11085076 w 12192000"/>
              <a:gd name="connsiteY177" fmla="*/ 150485 h 1157500"/>
              <a:gd name="connsiteX178" fmla="*/ 11172617 w 12192000"/>
              <a:gd name="connsiteY178" fmla="*/ 164976 h 1157500"/>
              <a:gd name="connsiteX179" fmla="*/ 11281340 w 12192000"/>
              <a:gd name="connsiteY179" fmla="*/ 184188 h 1157500"/>
              <a:gd name="connsiteX180" fmla="*/ 11406511 w 12192000"/>
              <a:gd name="connsiteY180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354069 w 12192000"/>
              <a:gd name="connsiteY139" fmla="*/ 112942 h 1157500"/>
              <a:gd name="connsiteX140" fmla="*/ 8433385 w 12192000"/>
              <a:gd name="connsiteY140" fmla="*/ 99669 h 1157500"/>
              <a:gd name="connsiteX141" fmla="*/ 8533779 w 12192000"/>
              <a:gd name="connsiteY141" fmla="*/ 98374 h 1157500"/>
              <a:gd name="connsiteX142" fmla="*/ 8632833 w 12192000"/>
              <a:gd name="connsiteY142" fmla="*/ 100532 h 1157500"/>
              <a:gd name="connsiteX143" fmla="*/ 8668523 w 12192000"/>
              <a:gd name="connsiteY143" fmla="*/ 102979 h 1157500"/>
              <a:gd name="connsiteX144" fmla="*/ 8732893 w 12192000"/>
              <a:gd name="connsiteY144" fmla="*/ 99991 h 1157500"/>
              <a:gd name="connsiteX145" fmla="*/ 8764071 w 12192000"/>
              <a:gd name="connsiteY145" fmla="*/ 94587 h 1157500"/>
              <a:gd name="connsiteX146" fmla="*/ 8767004 w 12192000"/>
              <a:gd name="connsiteY146" fmla="*/ 91519 h 1157500"/>
              <a:gd name="connsiteX147" fmla="*/ 8772553 w 12192000"/>
              <a:gd name="connsiteY147" fmla="*/ 90314 h 1157500"/>
              <a:gd name="connsiteX148" fmla="*/ 8787201 w 12192000"/>
              <a:gd name="connsiteY148" fmla="*/ 92033 h 1157500"/>
              <a:gd name="connsiteX149" fmla="*/ 8792624 w 12192000"/>
              <a:gd name="connsiteY149" fmla="*/ 93503 h 1157500"/>
              <a:gd name="connsiteX150" fmla="*/ 8800741 w 12192000"/>
              <a:gd name="connsiteY150" fmla="*/ 93897 h 1157500"/>
              <a:gd name="connsiteX151" fmla="*/ 8800966 w 12192000"/>
              <a:gd name="connsiteY151" fmla="*/ 93645 h 1157500"/>
              <a:gd name="connsiteX152" fmla="*/ 8808513 w 12192000"/>
              <a:gd name="connsiteY152" fmla="*/ 94530 h 1157500"/>
              <a:gd name="connsiteX153" fmla="*/ 8845110 w 12192000"/>
              <a:gd name="connsiteY153" fmla="*/ 102179 h 1157500"/>
              <a:gd name="connsiteX154" fmla="*/ 9026654 w 12192000"/>
              <a:gd name="connsiteY154" fmla="*/ 93420 h 1157500"/>
              <a:gd name="connsiteX155" fmla="*/ 9088505 w 12192000"/>
              <a:gd name="connsiteY155" fmla="*/ 113002 h 1157500"/>
              <a:gd name="connsiteX156" fmla="*/ 9203241 w 12192000"/>
              <a:gd name="connsiteY156" fmla="*/ 111713 h 1157500"/>
              <a:gd name="connsiteX157" fmla="*/ 9415584 w 12192000"/>
              <a:gd name="connsiteY157" fmla="*/ 157156 h 1157500"/>
              <a:gd name="connsiteX158" fmla="*/ 9505102 w 12192000"/>
              <a:gd name="connsiteY158" fmla="*/ 141042 h 1157500"/>
              <a:gd name="connsiteX159" fmla="*/ 9643040 w 12192000"/>
              <a:gd name="connsiteY159" fmla="*/ 158233 h 1157500"/>
              <a:gd name="connsiteX160" fmla="*/ 9762999 w 12192000"/>
              <a:gd name="connsiteY160" fmla="*/ 162623 h 1157500"/>
              <a:gd name="connsiteX161" fmla="*/ 9776183 w 12192000"/>
              <a:gd name="connsiteY161" fmla="*/ 162191 h 1157500"/>
              <a:gd name="connsiteX162" fmla="*/ 9780532 w 12192000"/>
              <a:gd name="connsiteY162" fmla="*/ 155823 h 1157500"/>
              <a:gd name="connsiteX163" fmla="*/ 9910588 w 12192000"/>
              <a:gd name="connsiteY163" fmla="*/ 154327 h 1157500"/>
              <a:gd name="connsiteX164" fmla="*/ 9924173 w 12192000"/>
              <a:gd name="connsiteY164" fmla="*/ 158591 h 1157500"/>
              <a:gd name="connsiteX165" fmla="*/ 10010969 w 12192000"/>
              <a:gd name="connsiteY165" fmla="*/ 155802 h 1157500"/>
              <a:gd name="connsiteX166" fmla="*/ 10070699 w 12192000"/>
              <a:gd name="connsiteY166" fmla="*/ 157854 h 1157500"/>
              <a:gd name="connsiteX167" fmla="*/ 10155104 w 12192000"/>
              <a:gd name="connsiteY167" fmla="*/ 151613 h 1157500"/>
              <a:gd name="connsiteX168" fmla="*/ 10250982 w 12192000"/>
              <a:gd name="connsiteY168" fmla="*/ 128642 h 1157500"/>
              <a:gd name="connsiteX169" fmla="*/ 10322829 w 12192000"/>
              <a:gd name="connsiteY169" fmla="*/ 145475 h 1157500"/>
              <a:gd name="connsiteX170" fmla="*/ 10448511 w 12192000"/>
              <a:gd name="connsiteY170" fmla="*/ 127195 h 1157500"/>
              <a:gd name="connsiteX171" fmla="*/ 10561157 w 12192000"/>
              <a:gd name="connsiteY171" fmla="*/ 108661 h 1157500"/>
              <a:gd name="connsiteX172" fmla="*/ 10629093 w 12192000"/>
              <a:gd name="connsiteY172" fmla="*/ 120997 h 1157500"/>
              <a:gd name="connsiteX173" fmla="*/ 10801598 w 12192000"/>
              <a:gd name="connsiteY173" fmla="*/ 113562 h 1157500"/>
              <a:gd name="connsiteX174" fmla="*/ 10888594 w 12192000"/>
              <a:gd name="connsiteY174" fmla="*/ 121439 h 1157500"/>
              <a:gd name="connsiteX175" fmla="*/ 10967891 w 12192000"/>
              <a:gd name="connsiteY175" fmla="*/ 131083 h 1157500"/>
              <a:gd name="connsiteX176" fmla="*/ 11085076 w 12192000"/>
              <a:gd name="connsiteY176" fmla="*/ 150485 h 1157500"/>
              <a:gd name="connsiteX177" fmla="*/ 11172617 w 12192000"/>
              <a:gd name="connsiteY177" fmla="*/ 164976 h 1157500"/>
              <a:gd name="connsiteX178" fmla="*/ 11281340 w 12192000"/>
              <a:gd name="connsiteY178" fmla="*/ 184188 h 1157500"/>
              <a:gd name="connsiteX179" fmla="*/ 11406511 w 12192000"/>
              <a:gd name="connsiteY17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433385 w 12192000"/>
              <a:gd name="connsiteY139" fmla="*/ 99669 h 1157500"/>
              <a:gd name="connsiteX140" fmla="*/ 8533779 w 12192000"/>
              <a:gd name="connsiteY140" fmla="*/ 98374 h 1157500"/>
              <a:gd name="connsiteX141" fmla="*/ 8632833 w 12192000"/>
              <a:gd name="connsiteY141" fmla="*/ 100532 h 1157500"/>
              <a:gd name="connsiteX142" fmla="*/ 8668523 w 12192000"/>
              <a:gd name="connsiteY142" fmla="*/ 102979 h 1157500"/>
              <a:gd name="connsiteX143" fmla="*/ 8732893 w 12192000"/>
              <a:gd name="connsiteY143" fmla="*/ 99991 h 1157500"/>
              <a:gd name="connsiteX144" fmla="*/ 8764071 w 12192000"/>
              <a:gd name="connsiteY144" fmla="*/ 94587 h 1157500"/>
              <a:gd name="connsiteX145" fmla="*/ 8767004 w 12192000"/>
              <a:gd name="connsiteY145" fmla="*/ 91519 h 1157500"/>
              <a:gd name="connsiteX146" fmla="*/ 8772553 w 12192000"/>
              <a:gd name="connsiteY146" fmla="*/ 90314 h 1157500"/>
              <a:gd name="connsiteX147" fmla="*/ 8787201 w 12192000"/>
              <a:gd name="connsiteY147" fmla="*/ 92033 h 1157500"/>
              <a:gd name="connsiteX148" fmla="*/ 8792624 w 12192000"/>
              <a:gd name="connsiteY148" fmla="*/ 93503 h 1157500"/>
              <a:gd name="connsiteX149" fmla="*/ 8800741 w 12192000"/>
              <a:gd name="connsiteY149" fmla="*/ 93897 h 1157500"/>
              <a:gd name="connsiteX150" fmla="*/ 8800966 w 12192000"/>
              <a:gd name="connsiteY150" fmla="*/ 93645 h 1157500"/>
              <a:gd name="connsiteX151" fmla="*/ 8808513 w 12192000"/>
              <a:gd name="connsiteY151" fmla="*/ 94530 h 1157500"/>
              <a:gd name="connsiteX152" fmla="*/ 8845110 w 12192000"/>
              <a:gd name="connsiteY152" fmla="*/ 102179 h 1157500"/>
              <a:gd name="connsiteX153" fmla="*/ 9026654 w 12192000"/>
              <a:gd name="connsiteY153" fmla="*/ 93420 h 1157500"/>
              <a:gd name="connsiteX154" fmla="*/ 9088505 w 12192000"/>
              <a:gd name="connsiteY154" fmla="*/ 113002 h 1157500"/>
              <a:gd name="connsiteX155" fmla="*/ 9203241 w 12192000"/>
              <a:gd name="connsiteY155" fmla="*/ 111713 h 1157500"/>
              <a:gd name="connsiteX156" fmla="*/ 9415584 w 12192000"/>
              <a:gd name="connsiteY156" fmla="*/ 157156 h 1157500"/>
              <a:gd name="connsiteX157" fmla="*/ 9505102 w 12192000"/>
              <a:gd name="connsiteY157" fmla="*/ 141042 h 1157500"/>
              <a:gd name="connsiteX158" fmla="*/ 9643040 w 12192000"/>
              <a:gd name="connsiteY158" fmla="*/ 158233 h 1157500"/>
              <a:gd name="connsiteX159" fmla="*/ 9762999 w 12192000"/>
              <a:gd name="connsiteY159" fmla="*/ 162623 h 1157500"/>
              <a:gd name="connsiteX160" fmla="*/ 9776183 w 12192000"/>
              <a:gd name="connsiteY160" fmla="*/ 162191 h 1157500"/>
              <a:gd name="connsiteX161" fmla="*/ 9780532 w 12192000"/>
              <a:gd name="connsiteY161" fmla="*/ 155823 h 1157500"/>
              <a:gd name="connsiteX162" fmla="*/ 9910588 w 12192000"/>
              <a:gd name="connsiteY162" fmla="*/ 154327 h 1157500"/>
              <a:gd name="connsiteX163" fmla="*/ 9924173 w 12192000"/>
              <a:gd name="connsiteY163" fmla="*/ 158591 h 1157500"/>
              <a:gd name="connsiteX164" fmla="*/ 10010969 w 12192000"/>
              <a:gd name="connsiteY164" fmla="*/ 155802 h 1157500"/>
              <a:gd name="connsiteX165" fmla="*/ 10070699 w 12192000"/>
              <a:gd name="connsiteY165" fmla="*/ 157854 h 1157500"/>
              <a:gd name="connsiteX166" fmla="*/ 10155104 w 12192000"/>
              <a:gd name="connsiteY166" fmla="*/ 151613 h 1157500"/>
              <a:gd name="connsiteX167" fmla="*/ 10250982 w 12192000"/>
              <a:gd name="connsiteY167" fmla="*/ 128642 h 1157500"/>
              <a:gd name="connsiteX168" fmla="*/ 10322829 w 12192000"/>
              <a:gd name="connsiteY168" fmla="*/ 145475 h 1157500"/>
              <a:gd name="connsiteX169" fmla="*/ 10448511 w 12192000"/>
              <a:gd name="connsiteY169" fmla="*/ 127195 h 1157500"/>
              <a:gd name="connsiteX170" fmla="*/ 10561157 w 12192000"/>
              <a:gd name="connsiteY170" fmla="*/ 108661 h 1157500"/>
              <a:gd name="connsiteX171" fmla="*/ 10629093 w 12192000"/>
              <a:gd name="connsiteY171" fmla="*/ 120997 h 1157500"/>
              <a:gd name="connsiteX172" fmla="*/ 10801598 w 12192000"/>
              <a:gd name="connsiteY172" fmla="*/ 113562 h 1157500"/>
              <a:gd name="connsiteX173" fmla="*/ 10888594 w 12192000"/>
              <a:gd name="connsiteY173" fmla="*/ 121439 h 1157500"/>
              <a:gd name="connsiteX174" fmla="*/ 10967891 w 12192000"/>
              <a:gd name="connsiteY174" fmla="*/ 131083 h 1157500"/>
              <a:gd name="connsiteX175" fmla="*/ 11085076 w 12192000"/>
              <a:gd name="connsiteY175" fmla="*/ 150485 h 1157500"/>
              <a:gd name="connsiteX176" fmla="*/ 11172617 w 12192000"/>
              <a:gd name="connsiteY176" fmla="*/ 164976 h 1157500"/>
              <a:gd name="connsiteX177" fmla="*/ 11281340 w 12192000"/>
              <a:gd name="connsiteY177" fmla="*/ 184188 h 1157500"/>
              <a:gd name="connsiteX178" fmla="*/ 11406511 w 12192000"/>
              <a:gd name="connsiteY178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433385 w 12192000"/>
              <a:gd name="connsiteY138" fmla="*/ 99669 h 1157500"/>
              <a:gd name="connsiteX139" fmla="*/ 8533779 w 12192000"/>
              <a:gd name="connsiteY139" fmla="*/ 98374 h 1157500"/>
              <a:gd name="connsiteX140" fmla="*/ 8632833 w 12192000"/>
              <a:gd name="connsiteY140" fmla="*/ 100532 h 1157500"/>
              <a:gd name="connsiteX141" fmla="*/ 8668523 w 12192000"/>
              <a:gd name="connsiteY141" fmla="*/ 102979 h 1157500"/>
              <a:gd name="connsiteX142" fmla="*/ 8732893 w 12192000"/>
              <a:gd name="connsiteY142" fmla="*/ 99991 h 1157500"/>
              <a:gd name="connsiteX143" fmla="*/ 8764071 w 12192000"/>
              <a:gd name="connsiteY143" fmla="*/ 94587 h 1157500"/>
              <a:gd name="connsiteX144" fmla="*/ 8767004 w 12192000"/>
              <a:gd name="connsiteY144" fmla="*/ 91519 h 1157500"/>
              <a:gd name="connsiteX145" fmla="*/ 8772553 w 12192000"/>
              <a:gd name="connsiteY145" fmla="*/ 90314 h 1157500"/>
              <a:gd name="connsiteX146" fmla="*/ 8787201 w 12192000"/>
              <a:gd name="connsiteY146" fmla="*/ 92033 h 1157500"/>
              <a:gd name="connsiteX147" fmla="*/ 8792624 w 12192000"/>
              <a:gd name="connsiteY147" fmla="*/ 93503 h 1157500"/>
              <a:gd name="connsiteX148" fmla="*/ 8800741 w 12192000"/>
              <a:gd name="connsiteY148" fmla="*/ 93897 h 1157500"/>
              <a:gd name="connsiteX149" fmla="*/ 8800966 w 12192000"/>
              <a:gd name="connsiteY149" fmla="*/ 93645 h 1157500"/>
              <a:gd name="connsiteX150" fmla="*/ 8808513 w 12192000"/>
              <a:gd name="connsiteY150" fmla="*/ 94530 h 1157500"/>
              <a:gd name="connsiteX151" fmla="*/ 8845110 w 12192000"/>
              <a:gd name="connsiteY151" fmla="*/ 102179 h 1157500"/>
              <a:gd name="connsiteX152" fmla="*/ 9026654 w 12192000"/>
              <a:gd name="connsiteY152" fmla="*/ 93420 h 1157500"/>
              <a:gd name="connsiteX153" fmla="*/ 9088505 w 12192000"/>
              <a:gd name="connsiteY153" fmla="*/ 113002 h 1157500"/>
              <a:gd name="connsiteX154" fmla="*/ 9203241 w 12192000"/>
              <a:gd name="connsiteY154" fmla="*/ 111713 h 1157500"/>
              <a:gd name="connsiteX155" fmla="*/ 9415584 w 12192000"/>
              <a:gd name="connsiteY155" fmla="*/ 157156 h 1157500"/>
              <a:gd name="connsiteX156" fmla="*/ 9505102 w 12192000"/>
              <a:gd name="connsiteY156" fmla="*/ 141042 h 1157500"/>
              <a:gd name="connsiteX157" fmla="*/ 9643040 w 12192000"/>
              <a:gd name="connsiteY157" fmla="*/ 158233 h 1157500"/>
              <a:gd name="connsiteX158" fmla="*/ 9762999 w 12192000"/>
              <a:gd name="connsiteY158" fmla="*/ 162623 h 1157500"/>
              <a:gd name="connsiteX159" fmla="*/ 9776183 w 12192000"/>
              <a:gd name="connsiteY159" fmla="*/ 162191 h 1157500"/>
              <a:gd name="connsiteX160" fmla="*/ 9780532 w 12192000"/>
              <a:gd name="connsiteY160" fmla="*/ 155823 h 1157500"/>
              <a:gd name="connsiteX161" fmla="*/ 9910588 w 12192000"/>
              <a:gd name="connsiteY161" fmla="*/ 154327 h 1157500"/>
              <a:gd name="connsiteX162" fmla="*/ 9924173 w 12192000"/>
              <a:gd name="connsiteY162" fmla="*/ 158591 h 1157500"/>
              <a:gd name="connsiteX163" fmla="*/ 10010969 w 12192000"/>
              <a:gd name="connsiteY163" fmla="*/ 155802 h 1157500"/>
              <a:gd name="connsiteX164" fmla="*/ 10070699 w 12192000"/>
              <a:gd name="connsiteY164" fmla="*/ 157854 h 1157500"/>
              <a:gd name="connsiteX165" fmla="*/ 10155104 w 12192000"/>
              <a:gd name="connsiteY165" fmla="*/ 151613 h 1157500"/>
              <a:gd name="connsiteX166" fmla="*/ 10250982 w 12192000"/>
              <a:gd name="connsiteY166" fmla="*/ 128642 h 1157500"/>
              <a:gd name="connsiteX167" fmla="*/ 10322829 w 12192000"/>
              <a:gd name="connsiteY167" fmla="*/ 145475 h 1157500"/>
              <a:gd name="connsiteX168" fmla="*/ 10448511 w 12192000"/>
              <a:gd name="connsiteY168" fmla="*/ 127195 h 1157500"/>
              <a:gd name="connsiteX169" fmla="*/ 10561157 w 12192000"/>
              <a:gd name="connsiteY169" fmla="*/ 108661 h 1157500"/>
              <a:gd name="connsiteX170" fmla="*/ 10629093 w 12192000"/>
              <a:gd name="connsiteY170" fmla="*/ 120997 h 1157500"/>
              <a:gd name="connsiteX171" fmla="*/ 10801598 w 12192000"/>
              <a:gd name="connsiteY171" fmla="*/ 113562 h 1157500"/>
              <a:gd name="connsiteX172" fmla="*/ 10888594 w 12192000"/>
              <a:gd name="connsiteY172" fmla="*/ 121439 h 1157500"/>
              <a:gd name="connsiteX173" fmla="*/ 10967891 w 12192000"/>
              <a:gd name="connsiteY173" fmla="*/ 131083 h 1157500"/>
              <a:gd name="connsiteX174" fmla="*/ 11085076 w 12192000"/>
              <a:gd name="connsiteY174" fmla="*/ 150485 h 1157500"/>
              <a:gd name="connsiteX175" fmla="*/ 11172617 w 12192000"/>
              <a:gd name="connsiteY175" fmla="*/ 164976 h 1157500"/>
              <a:gd name="connsiteX176" fmla="*/ 11281340 w 12192000"/>
              <a:gd name="connsiteY176" fmla="*/ 184188 h 1157500"/>
              <a:gd name="connsiteX177" fmla="*/ 11406511 w 12192000"/>
              <a:gd name="connsiteY17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228227 w 12192000"/>
              <a:gd name="connsiteY132" fmla="*/ 105972 h 1157500"/>
              <a:gd name="connsiteX133" fmla="*/ 8237963 w 12192000"/>
              <a:gd name="connsiteY133" fmla="*/ 106996 h 1157500"/>
              <a:gd name="connsiteX134" fmla="*/ 8307239 w 12192000"/>
              <a:gd name="connsiteY134" fmla="*/ 94591 h 1157500"/>
              <a:gd name="connsiteX135" fmla="*/ 8339282 w 12192000"/>
              <a:gd name="connsiteY135" fmla="*/ 108942 h 1157500"/>
              <a:gd name="connsiteX136" fmla="*/ 8346156 w 12192000"/>
              <a:gd name="connsiteY136" fmla="*/ 111227 h 1157500"/>
              <a:gd name="connsiteX137" fmla="*/ 8433385 w 12192000"/>
              <a:gd name="connsiteY137" fmla="*/ 99669 h 1157500"/>
              <a:gd name="connsiteX138" fmla="*/ 8533779 w 12192000"/>
              <a:gd name="connsiteY138" fmla="*/ 98374 h 1157500"/>
              <a:gd name="connsiteX139" fmla="*/ 8632833 w 12192000"/>
              <a:gd name="connsiteY139" fmla="*/ 100532 h 1157500"/>
              <a:gd name="connsiteX140" fmla="*/ 8668523 w 12192000"/>
              <a:gd name="connsiteY140" fmla="*/ 102979 h 1157500"/>
              <a:gd name="connsiteX141" fmla="*/ 8732893 w 12192000"/>
              <a:gd name="connsiteY141" fmla="*/ 99991 h 1157500"/>
              <a:gd name="connsiteX142" fmla="*/ 8764071 w 12192000"/>
              <a:gd name="connsiteY142" fmla="*/ 94587 h 1157500"/>
              <a:gd name="connsiteX143" fmla="*/ 8767004 w 12192000"/>
              <a:gd name="connsiteY143" fmla="*/ 91519 h 1157500"/>
              <a:gd name="connsiteX144" fmla="*/ 8772553 w 12192000"/>
              <a:gd name="connsiteY144" fmla="*/ 90314 h 1157500"/>
              <a:gd name="connsiteX145" fmla="*/ 8787201 w 12192000"/>
              <a:gd name="connsiteY145" fmla="*/ 92033 h 1157500"/>
              <a:gd name="connsiteX146" fmla="*/ 8792624 w 12192000"/>
              <a:gd name="connsiteY146" fmla="*/ 93503 h 1157500"/>
              <a:gd name="connsiteX147" fmla="*/ 8800741 w 12192000"/>
              <a:gd name="connsiteY147" fmla="*/ 93897 h 1157500"/>
              <a:gd name="connsiteX148" fmla="*/ 8800966 w 12192000"/>
              <a:gd name="connsiteY148" fmla="*/ 93645 h 1157500"/>
              <a:gd name="connsiteX149" fmla="*/ 8808513 w 12192000"/>
              <a:gd name="connsiteY149" fmla="*/ 94530 h 1157500"/>
              <a:gd name="connsiteX150" fmla="*/ 8845110 w 12192000"/>
              <a:gd name="connsiteY150" fmla="*/ 102179 h 1157500"/>
              <a:gd name="connsiteX151" fmla="*/ 9026654 w 12192000"/>
              <a:gd name="connsiteY151" fmla="*/ 93420 h 1157500"/>
              <a:gd name="connsiteX152" fmla="*/ 9088505 w 12192000"/>
              <a:gd name="connsiteY152" fmla="*/ 113002 h 1157500"/>
              <a:gd name="connsiteX153" fmla="*/ 9203241 w 12192000"/>
              <a:gd name="connsiteY153" fmla="*/ 111713 h 1157500"/>
              <a:gd name="connsiteX154" fmla="*/ 9415584 w 12192000"/>
              <a:gd name="connsiteY154" fmla="*/ 157156 h 1157500"/>
              <a:gd name="connsiteX155" fmla="*/ 9505102 w 12192000"/>
              <a:gd name="connsiteY155" fmla="*/ 141042 h 1157500"/>
              <a:gd name="connsiteX156" fmla="*/ 9643040 w 12192000"/>
              <a:gd name="connsiteY156" fmla="*/ 158233 h 1157500"/>
              <a:gd name="connsiteX157" fmla="*/ 9762999 w 12192000"/>
              <a:gd name="connsiteY157" fmla="*/ 162623 h 1157500"/>
              <a:gd name="connsiteX158" fmla="*/ 9776183 w 12192000"/>
              <a:gd name="connsiteY158" fmla="*/ 162191 h 1157500"/>
              <a:gd name="connsiteX159" fmla="*/ 9780532 w 12192000"/>
              <a:gd name="connsiteY159" fmla="*/ 155823 h 1157500"/>
              <a:gd name="connsiteX160" fmla="*/ 9910588 w 12192000"/>
              <a:gd name="connsiteY160" fmla="*/ 154327 h 1157500"/>
              <a:gd name="connsiteX161" fmla="*/ 9924173 w 12192000"/>
              <a:gd name="connsiteY161" fmla="*/ 158591 h 1157500"/>
              <a:gd name="connsiteX162" fmla="*/ 10010969 w 12192000"/>
              <a:gd name="connsiteY162" fmla="*/ 155802 h 1157500"/>
              <a:gd name="connsiteX163" fmla="*/ 10070699 w 12192000"/>
              <a:gd name="connsiteY163" fmla="*/ 157854 h 1157500"/>
              <a:gd name="connsiteX164" fmla="*/ 10155104 w 12192000"/>
              <a:gd name="connsiteY164" fmla="*/ 151613 h 1157500"/>
              <a:gd name="connsiteX165" fmla="*/ 10250982 w 12192000"/>
              <a:gd name="connsiteY165" fmla="*/ 128642 h 1157500"/>
              <a:gd name="connsiteX166" fmla="*/ 10322829 w 12192000"/>
              <a:gd name="connsiteY166" fmla="*/ 145475 h 1157500"/>
              <a:gd name="connsiteX167" fmla="*/ 10448511 w 12192000"/>
              <a:gd name="connsiteY167" fmla="*/ 127195 h 1157500"/>
              <a:gd name="connsiteX168" fmla="*/ 10561157 w 12192000"/>
              <a:gd name="connsiteY168" fmla="*/ 108661 h 1157500"/>
              <a:gd name="connsiteX169" fmla="*/ 10629093 w 12192000"/>
              <a:gd name="connsiteY169" fmla="*/ 120997 h 1157500"/>
              <a:gd name="connsiteX170" fmla="*/ 10801598 w 12192000"/>
              <a:gd name="connsiteY170" fmla="*/ 113562 h 1157500"/>
              <a:gd name="connsiteX171" fmla="*/ 10888594 w 12192000"/>
              <a:gd name="connsiteY171" fmla="*/ 121439 h 1157500"/>
              <a:gd name="connsiteX172" fmla="*/ 10967891 w 12192000"/>
              <a:gd name="connsiteY172" fmla="*/ 131083 h 1157500"/>
              <a:gd name="connsiteX173" fmla="*/ 11085076 w 12192000"/>
              <a:gd name="connsiteY173" fmla="*/ 150485 h 1157500"/>
              <a:gd name="connsiteX174" fmla="*/ 11172617 w 12192000"/>
              <a:gd name="connsiteY174" fmla="*/ 164976 h 1157500"/>
              <a:gd name="connsiteX175" fmla="*/ 11281340 w 12192000"/>
              <a:gd name="connsiteY175" fmla="*/ 184188 h 1157500"/>
              <a:gd name="connsiteX176" fmla="*/ 11406511 w 12192000"/>
              <a:gd name="connsiteY17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117907 h 1157500"/>
              <a:gd name="connsiteX132" fmla="*/ 8228227 w 12192000"/>
              <a:gd name="connsiteY132" fmla="*/ 105972 h 1157500"/>
              <a:gd name="connsiteX133" fmla="*/ 8237963 w 12192000"/>
              <a:gd name="connsiteY133" fmla="*/ 106996 h 1157500"/>
              <a:gd name="connsiteX134" fmla="*/ 8307239 w 12192000"/>
              <a:gd name="connsiteY134" fmla="*/ 94591 h 1157500"/>
              <a:gd name="connsiteX135" fmla="*/ 8339282 w 12192000"/>
              <a:gd name="connsiteY135" fmla="*/ 108942 h 1157500"/>
              <a:gd name="connsiteX136" fmla="*/ 8346156 w 12192000"/>
              <a:gd name="connsiteY136" fmla="*/ 111227 h 1157500"/>
              <a:gd name="connsiteX137" fmla="*/ 8433385 w 12192000"/>
              <a:gd name="connsiteY137" fmla="*/ 99669 h 1157500"/>
              <a:gd name="connsiteX138" fmla="*/ 8533779 w 12192000"/>
              <a:gd name="connsiteY138" fmla="*/ 98374 h 1157500"/>
              <a:gd name="connsiteX139" fmla="*/ 8632833 w 12192000"/>
              <a:gd name="connsiteY139" fmla="*/ 100532 h 1157500"/>
              <a:gd name="connsiteX140" fmla="*/ 8668523 w 12192000"/>
              <a:gd name="connsiteY140" fmla="*/ 102979 h 1157500"/>
              <a:gd name="connsiteX141" fmla="*/ 8732893 w 12192000"/>
              <a:gd name="connsiteY141" fmla="*/ 99991 h 1157500"/>
              <a:gd name="connsiteX142" fmla="*/ 8764071 w 12192000"/>
              <a:gd name="connsiteY142" fmla="*/ 94587 h 1157500"/>
              <a:gd name="connsiteX143" fmla="*/ 8767004 w 12192000"/>
              <a:gd name="connsiteY143" fmla="*/ 91519 h 1157500"/>
              <a:gd name="connsiteX144" fmla="*/ 8772553 w 12192000"/>
              <a:gd name="connsiteY144" fmla="*/ 90314 h 1157500"/>
              <a:gd name="connsiteX145" fmla="*/ 8787201 w 12192000"/>
              <a:gd name="connsiteY145" fmla="*/ 92033 h 1157500"/>
              <a:gd name="connsiteX146" fmla="*/ 8792624 w 12192000"/>
              <a:gd name="connsiteY146" fmla="*/ 93503 h 1157500"/>
              <a:gd name="connsiteX147" fmla="*/ 8800741 w 12192000"/>
              <a:gd name="connsiteY147" fmla="*/ 93897 h 1157500"/>
              <a:gd name="connsiteX148" fmla="*/ 8800966 w 12192000"/>
              <a:gd name="connsiteY148" fmla="*/ 93645 h 1157500"/>
              <a:gd name="connsiteX149" fmla="*/ 8808513 w 12192000"/>
              <a:gd name="connsiteY149" fmla="*/ 94530 h 1157500"/>
              <a:gd name="connsiteX150" fmla="*/ 8845110 w 12192000"/>
              <a:gd name="connsiteY150" fmla="*/ 102179 h 1157500"/>
              <a:gd name="connsiteX151" fmla="*/ 9026654 w 12192000"/>
              <a:gd name="connsiteY151" fmla="*/ 93420 h 1157500"/>
              <a:gd name="connsiteX152" fmla="*/ 9088505 w 12192000"/>
              <a:gd name="connsiteY152" fmla="*/ 113002 h 1157500"/>
              <a:gd name="connsiteX153" fmla="*/ 9203241 w 12192000"/>
              <a:gd name="connsiteY153" fmla="*/ 111713 h 1157500"/>
              <a:gd name="connsiteX154" fmla="*/ 9415584 w 12192000"/>
              <a:gd name="connsiteY154" fmla="*/ 157156 h 1157500"/>
              <a:gd name="connsiteX155" fmla="*/ 9505102 w 12192000"/>
              <a:gd name="connsiteY155" fmla="*/ 141042 h 1157500"/>
              <a:gd name="connsiteX156" fmla="*/ 9643040 w 12192000"/>
              <a:gd name="connsiteY156" fmla="*/ 158233 h 1157500"/>
              <a:gd name="connsiteX157" fmla="*/ 9762999 w 12192000"/>
              <a:gd name="connsiteY157" fmla="*/ 162623 h 1157500"/>
              <a:gd name="connsiteX158" fmla="*/ 9776183 w 12192000"/>
              <a:gd name="connsiteY158" fmla="*/ 162191 h 1157500"/>
              <a:gd name="connsiteX159" fmla="*/ 9780532 w 12192000"/>
              <a:gd name="connsiteY159" fmla="*/ 155823 h 1157500"/>
              <a:gd name="connsiteX160" fmla="*/ 9910588 w 12192000"/>
              <a:gd name="connsiteY160" fmla="*/ 154327 h 1157500"/>
              <a:gd name="connsiteX161" fmla="*/ 9924173 w 12192000"/>
              <a:gd name="connsiteY161" fmla="*/ 158591 h 1157500"/>
              <a:gd name="connsiteX162" fmla="*/ 10010969 w 12192000"/>
              <a:gd name="connsiteY162" fmla="*/ 155802 h 1157500"/>
              <a:gd name="connsiteX163" fmla="*/ 10070699 w 12192000"/>
              <a:gd name="connsiteY163" fmla="*/ 157854 h 1157500"/>
              <a:gd name="connsiteX164" fmla="*/ 10155104 w 12192000"/>
              <a:gd name="connsiteY164" fmla="*/ 151613 h 1157500"/>
              <a:gd name="connsiteX165" fmla="*/ 10250982 w 12192000"/>
              <a:gd name="connsiteY165" fmla="*/ 128642 h 1157500"/>
              <a:gd name="connsiteX166" fmla="*/ 10322829 w 12192000"/>
              <a:gd name="connsiteY166" fmla="*/ 145475 h 1157500"/>
              <a:gd name="connsiteX167" fmla="*/ 10448511 w 12192000"/>
              <a:gd name="connsiteY167" fmla="*/ 127195 h 1157500"/>
              <a:gd name="connsiteX168" fmla="*/ 10561157 w 12192000"/>
              <a:gd name="connsiteY168" fmla="*/ 108661 h 1157500"/>
              <a:gd name="connsiteX169" fmla="*/ 10629093 w 12192000"/>
              <a:gd name="connsiteY169" fmla="*/ 120997 h 1157500"/>
              <a:gd name="connsiteX170" fmla="*/ 10801598 w 12192000"/>
              <a:gd name="connsiteY170" fmla="*/ 113562 h 1157500"/>
              <a:gd name="connsiteX171" fmla="*/ 10888594 w 12192000"/>
              <a:gd name="connsiteY171" fmla="*/ 121439 h 1157500"/>
              <a:gd name="connsiteX172" fmla="*/ 10967891 w 12192000"/>
              <a:gd name="connsiteY172" fmla="*/ 131083 h 1157500"/>
              <a:gd name="connsiteX173" fmla="*/ 11085076 w 12192000"/>
              <a:gd name="connsiteY173" fmla="*/ 150485 h 1157500"/>
              <a:gd name="connsiteX174" fmla="*/ 11172617 w 12192000"/>
              <a:gd name="connsiteY174" fmla="*/ 164976 h 1157500"/>
              <a:gd name="connsiteX175" fmla="*/ 11281340 w 12192000"/>
              <a:gd name="connsiteY175" fmla="*/ 184188 h 1157500"/>
              <a:gd name="connsiteX176" fmla="*/ 11406511 w 12192000"/>
              <a:gd name="connsiteY17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14292 w 12192000"/>
              <a:gd name="connsiteY93" fmla="*/ 314431 h 1157500"/>
              <a:gd name="connsiteX94" fmla="*/ 5487276 w 12192000"/>
              <a:gd name="connsiteY94" fmla="*/ 300918 h 1157500"/>
              <a:gd name="connsiteX95" fmla="*/ 5612716 w 12192000"/>
              <a:gd name="connsiteY95" fmla="*/ 301686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12716 w 12192000"/>
              <a:gd name="connsiteY95" fmla="*/ 301686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359642 w 12192000"/>
              <a:gd name="connsiteY91" fmla="*/ 334143 h 1157500"/>
              <a:gd name="connsiteX92" fmla="*/ 5399423 w 12192000"/>
              <a:gd name="connsiteY92" fmla="*/ 383411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99423 w 12192000"/>
              <a:gd name="connsiteY92" fmla="*/ 383411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55138 w 12192000"/>
              <a:gd name="connsiteY17" fmla="*/ 335027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55138 w 12192000"/>
              <a:gd name="connsiteY17" fmla="*/ 335027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157500">
                <a:moveTo>
                  <a:pt x="11488370" y="200200"/>
                </a:moveTo>
                <a:lnTo>
                  <a:pt x="11736204" y="277509"/>
                </a:lnTo>
                <a:cubicBezTo>
                  <a:pt x="11744762" y="269148"/>
                  <a:pt x="11707920" y="238809"/>
                  <a:pt x="11705740" y="250993"/>
                </a:cubicBezTo>
                <a:cubicBezTo>
                  <a:pt x="11715219" y="247914"/>
                  <a:pt x="11817448" y="284212"/>
                  <a:pt x="11819139" y="304143"/>
                </a:cubicBezTo>
                <a:lnTo>
                  <a:pt x="11835615" y="305790"/>
                </a:lnTo>
                <a:lnTo>
                  <a:pt x="11980134" y="321911"/>
                </a:lnTo>
                <a:cubicBezTo>
                  <a:pt x="11999877" y="311225"/>
                  <a:pt x="12100908" y="358235"/>
                  <a:pt x="12174576" y="376108"/>
                </a:cubicBezTo>
                <a:lnTo>
                  <a:pt x="12192000" y="379233"/>
                </a:lnTo>
                <a:lnTo>
                  <a:pt x="12192000" y="1157500"/>
                </a:lnTo>
                <a:lnTo>
                  <a:pt x="0" y="1157500"/>
                </a:lnTo>
                <a:lnTo>
                  <a:pt x="0" y="483545"/>
                </a:lnTo>
                <a:lnTo>
                  <a:pt x="5331" y="482797"/>
                </a:lnTo>
                <a:cubicBezTo>
                  <a:pt x="18193" y="480278"/>
                  <a:pt x="30228" y="476931"/>
                  <a:pt x="39902" y="472284"/>
                </a:cubicBezTo>
                <a:lnTo>
                  <a:pt x="117880" y="420956"/>
                </a:lnTo>
                <a:lnTo>
                  <a:pt x="238140" y="379297"/>
                </a:lnTo>
                <a:lnTo>
                  <a:pt x="249589" y="379517"/>
                </a:lnTo>
                <a:lnTo>
                  <a:pt x="296963" y="356102"/>
                </a:lnTo>
                <a:cubicBezTo>
                  <a:pt x="312678" y="347064"/>
                  <a:pt x="343148" y="347396"/>
                  <a:pt x="355138" y="335027"/>
                </a:cubicBezTo>
                <a:cubicBezTo>
                  <a:pt x="389823" y="336420"/>
                  <a:pt x="430593" y="317899"/>
                  <a:pt x="447152" y="327423"/>
                </a:cubicBezTo>
                <a:cubicBezTo>
                  <a:pt x="455944" y="329357"/>
                  <a:pt x="465515" y="332702"/>
                  <a:pt x="475247" y="336714"/>
                </a:cubicBezTo>
                <a:lnTo>
                  <a:pt x="477967" y="337960"/>
                </a:lnTo>
                <a:lnTo>
                  <a:pt x="703732" y="316599"/>
                </a:lnTo>
                <a:cubicBezTo>
                  <a:pt x="746107" y="330820"/>
                  <a:pt x="806181" y="301331"/>
                  <a:pt x="853391" y="303591"/>
                </a:cubicBezTo>
                <a:cubicBezTo>
                  <a:pt x="890324" y="300606"/>
                  <a:pt x="911072" y="300861"/>
                  <a:pt x="925332" y="298686"/>
                </a:cubicBezTo>
                <a:lnTo>
                  <a:pt x="941286" y="288932"/>
                </a:lnTo>
                <a:lnTo>
                  <a:pt x="950845" y="286595"/>
                </a:lnTo>
                <a:lnTo>
                  <a:pt x="953292" y="280892"/>
                </a:lnTo>
                <a:lnTo>
                  <a:pt x="967499" y="273760"/>
                </a:lnTo>
                <a:cubicBezTo>
                  <a:pt x="986828" y="270739"/>
                  <a:pt x="1040782" y="267298"/>
                  <a:pt x="1069267" y="262766"/>
                </a:cubicBezTo>
                <a:cubicBezTo>
                  <a:pt x="1097752" y="258234"/>
                  <a:pt x="1122462" y="250591"/>
                  <a:pt x="1138407" y="246567"/>
                </a:cubicBezTo>
                <a:cubicBezTo>
                  <a:pt x="1144898" y="236958"/>
                  <a:pt x="1166843" y="249172"/>
                  <a:pt x="1164931" y="238622"/>
                </a:cubicBezTo>
                <a:cubicBezTo>
                  <a:pt x="1180564" y="246940"/>
                  <a:pt x="1196701" y="226601"/>
                  <a:pt x="1211622" y="220676"/>
                </a:cubicBezTo>
                <a:cubicBezTo>
                  <a:pt x="1223659" y="229216"/>
                  <a:pt x="1243095" y="208360"/>
                  <a:pt x="1274567" y="203380"/>
                </a:cubicBezTo>
                <a:cubicBezTo>
                  <a:pt x="1293468" y="201257"/>
                  <a:pt x="1311321" y="207897"/>
                  <a:pt x="1325029" y="207937"/>
                </a:cubicBezTo>
                <a:cubicBezTo>
                  <a:pt x="1338735" y="207977"/>
                  <a:pt x="1348238" y="198018"/>
                  <a:pt x="1356805" y="203622"/>
                </a:cubicBezTo>
                <a:cubicBezTo>
                  <a:pt x="1397191" y="219648"/>
                  <a:pt x="1434108" y="214432"/>
                  <a:pt x="1468752" y="214604"/>
                </a:cubicBezTo>
                <a:lnTo>
                  <a:pt x="1650750" y="165090"/>
                </a:lnTo>
                <a:cubicBezTo>
                  <a:pt x="1648963" y="168696"/>
                  <a:pt x="1647366" y="172646"/>
                  <a:pt x="1655056" y="172106"/>
                </a:cubicBezTo>
                <a:cubicBezTo>
                  <a:pt x="1671361" y="169178"/>
                  <a:pt x="1673472" y="184671"/>
                  <a:pt x="1683220" y="169652"/>
                </a:cubicBezTo>
                <a:lnTo>
                  <a:pt x="1685599" y="165388"/>
                </a:lnTo>
                <a:lnTo>
                  <a:pt x="1735783" y="177400"/>
                </a:lnTo>
                <a:cubicBezTo>
                  <a:pt x="1749257" y="166311"/>
                  <a:pt x="1765900" y="183563"/>
                  <a:pt x="1797102" y="182289"/>
                </a:cubicBezTo>
                <a:cubicBezTo>
                  <a:pt x="1811926" y="169557"/>
                  <a:pt x="1818113" y="181582"/>
                  <a:pt x="1845638" y="163774"/>
                </a:cubicBezTo>
                <a:cubicBezTo>
                  <a:pt x="1846487" y="165173"/>
                  <a:pt x="1847613" y="166431"/>
                  <a:pt x="1848980" y="167516"/>
                </a:cubicBezTo>
                <a:cubicBezTo>
                  <a:pt x="1856916" y="173813"/>
                  <a:pt x="1871067" y="172913"/>
                  <a:pt x="1880587" y="165506"/>
                </a:cubicBezTo>
                <a:cubicBezTo>
                  <a:pt x="1923931" y="141120"/>
                  <a:pt x="1960626" y="138988"/>
                  <a:pt x="1995803" y="131847"/>
                </a:cubicBezTo>
                <a:cubicBezTo>
                  <a:pt x="2035252" y="126138"/>
                  <a:pt x="2005733" y="152676"/>
                  <a:pt x="2057448" y="128650"/>
                </a:cubicBezTo>
                <a:lnTo>
                  <a:pt x="2119088" y="113508"/>
                </a:lnTo>
                <a:lnTo>
                  <a:pt x="2138831" y="116194"/>
                </a:lnTo>
                <a:lnTo>
                  <a:pt x="2214259" y="110542"/>
                </a:lnTo>
                <a:cubicBezTo>
                  <a:pt x="2231866" y="109392"/>
                  <a:pt x="2248895" y="106792"/>
                  <a:pt x="2264911" y="101639"/>
                </a:cubicBezTo>
                <a:lnTo>
                  <a:pt x="2454058" y="67266"/>
                </a:lnTo>
                <a:cubicBezTo>
                  <a:pt x="2493261" y="60995"/>
                  <a:pt x="2507044" y="67482"/>
                  <a:pt x="2534188" y="63730"/>
                </a:cubicBezTo>
                <a:cubicBezTo>
                  <a:pt x="2561369" y="55120"/>
                  <a:pt x="2595762" y="48572"/>
                  <a:pt x="2616912" y="44757"/>
                </a:cubicBezTo>
                <a:lnTo>
                  <a:pt x="2698592" y="35873"/>
                </a:lnTo>
                <a:lnTo>
                  <a:pt x="2891953" y="28541"/>
                </a:lnTo>
                <a:cubicBezTo>
                  <a:pt x="2950958" y="23829"/>
                  <a:pt x="3010410" y="10714"/>
                  <a:pt x="3052621" y="7598"/>
                </a:cubicBezTo>
                <a:lnTo>
                  <a:pt x="3145220" y="9845"/>
                </a:lnTo>
                <a:cubicBezTo>
                  <a:pt x="3177400" y="14393"/>
                  <a:pt x="3204801" y="-7157"/>
                  <a:pt x="3233309" y="2536"/>
                </a:cubicBezTo>
                <a:cubicBezTo>
                  <a:pt x="3255675" y="11382"/>
                  <a:pt x="3297066" y="6358"/>
                  <a:pt x="3320851" y="12470"/>
                </a:cubicBezTo>
                <a:cubicBezTo>
                  <a:pt x="3329831" y="24823"/>
                  <a:pt x="3377875" y="36659"/>
                  <a:pt x="3394552" y="31847"/>
                </a:cubicBezTo>
                <a:cubicBezTo>
                  <a:pt x="3429790" y="38762"/>
                  <a:pt x="3435943" y="56644"/>
                  <a:pt x="3462252" y="62214"/>
                </a:cubicBezTo>
                <a:lnTo>
                  <a:pt x="3504799" y="86931"/>
                </a:lnTo>
                <a:lnTo>
                  <a:pt x="3568807" y="78125"/>
                </a:lnTo>
                <a:lnTo>
                  <a:pt x="3571993" y="80673"/>
                </a:lnTo>
                <a:cubicBezTo>
                  <a:pt x="3578062" y="85577"/>
                  <a:pt x="3584192" y="90177"/>
                  <a:pt x="3590879" y="93683"/>
                </a:cubicBezTo>
                <a:cubicBezTo>
                  <a:pt x="3596400" y="74581"/>
                  <a:pt x="3611075" y="80458"/>
                  <a:pt x="3623973" y="86652"/>
                </a:cubicBezTo>
                <a:lnTo>
                  <a:pt x="3636728" y="91587"/>
                </a:lnTo>
                <a:lnTo>
                  <a:pt x="3676976" y="90168"/>
                </a:lnTo>
                <a:cubicBezTo>
                  <a:pt x="3705974" y="99624"/>
                  <a:pt x="3711759" y="100874"/>
                  <a:pt x="3722653" y="108931"/>
                </a:cubicBezTo>
                <a:lnTo>
                  <a:pt x="3775112" y="92538"/>
                </a:lnTo>
                <a:lnTo>
                  <a:pt x="3932956" y="115905"/>
                </a:lnTo>
                <a:cubicBezTo>
                  <a:pt x="3980745" y="126913"/>
                  <a:pt x="4055421" y="153801"/>
                  <a:pt x="4100593" y="157402"/>
                </a:cubicBezTo>
                <a:cubicBezTo>
                  <a:pt x="4235789" y="169247"/>
                  <a:pt x="4169239" y="181290"/>
                  <a:pt x="4316364" y="171021"/>
                </a:cubicBezTo>
                <a:cubicBezTo>
                  <a:pt x="4321343" y="166286"/>
                  <a:pt x="4381395" y="160379"/>
                  <a:pt x="4387387" y="157928"/>
                </a:cubicBezTo>
                <a:lnTo>
                  <a:pt x="4427957" y="171094"/>
                </a:lnTo>
                <a:lnTo>
                  <a:pt x="4502291" y="181765"/>
                </a:lnTo>
                <a:lnTo>
                  <a:pt x="4600771" y="205711"/>
                </a:lnTo>
                <a:cubicBezTo>
                  <a:pt x="4614771" y="204471"/>
                  <a:pt x="4629325" y="203819"/>
                  <a:pt x="4644102" y="203931"/>
                </a:cubicBezTo>
                <a:lnTo>
                  <a:pt x="4652752" y="204470"/>
                </a:lnTo>
                <a:cubicBezTo>
                  <a:pt x="4652799" y="204598"/>
                  <a:pt x="4652848" y="204725"/>
                  <a:pt x="4652896" y="204854"/>
                </a:cubicBezTo>
                <a:cubicBezTo>
                  <a:pt x="4658320" y="205194"/>
                  <a:pt x="4678972" y="205760"/>
                  <a:pt x="4685303" y="206507"/>
                </a:cubicBezTo>
                <a:lnTo>
                  <a:pt x="4690886" y="209335"/>
                </a:lnTo>
                <a:lnTo>
                  <a:pt x="4725430" y="232300"/>
                </a:lnTo>
                <a:cubicBezTo>
                  <a:pt x="4737427" y="225159"/>
                  <a:pt x="4775104" y="220398"/>
                  <a:pt x="4800051" y="224667"/>
                </a:cubicBezTo>
                <a:cubicBezTo>
                  <a:pt x="4824999" y="228938"/>
                  <a:pt x="4838104" y="248249"/>
                  <a:pt x="4875115" y="257918"/>
                </a:cubicBezTo>
                <a:cubicBezTo>
                  <a:pt x="4910396" y="265642"/>
                  <a:pt x="4896976" y="265648"/>
                  <a:pt x="4936450" y="274470"/>
                </a:cubicBezTo>
                <a:cubicBezTo>
                  <a:pt x="4977972" y="284707"/>
                  <a:pt x="4987604" y="292774"/>
                  <a:pt x="5030961" y="299480"/>
                </a:cubicBezTo>
                <a:cubicBezTo>
                  <a:pt x="5067269" y="317134"/>
                  <a:pt x="5060686" y="289647"/>
                  <a:pt x="5082734" y="302149"/>
                </a:cubicBezTo>
                <a:lnTo>
                  <a:pt x="5138799" y="297368"/>
                </a:lnTo>
                <a:cubicBezTo>
                  <a:pt x="5159783" y="297540"/>
                  <a:pt x="5206986" y="309963"/>
                  <a:pt x="5233191" y="313442"/>
                </a:cubicBezTo>
                <a:cubicBezTo>
                  <a:pt x="5259396" y="316921"/>
                  <a:pt x="5266342" y="319245"/>
                  <a:pt x="5296032" y="318240"/>
                </a:cubicBezTo>
                <a:lnTo>
                  <a:pt x="5378219" y="314499"/>
                </a:lnTo>
                <a:lnTo>
                  <a:pt x="5435496" y="314431"/>
                </a:lnTo>
                <a:cubicBezTo>
                  <a:pt x="5440487" y="310702"/>
                  <a:pt x="5483979" y="306621"/>
                  <a:pt x="5487276" y="300918"/>
                </a:cubicBezTo>
                <a:cubicBezTo>
                  <a:pt x="5545059" y="304954"/>
                  <a:pt x="5572672" y="291684"/>
                  <a:pt x="5633920" y="291084"/>
                </a:cubicBezTo>
                <a:cubicBezTo>
                  <a:pt x="5727905" y="302066"/>
                  <a:pt x="5706403" y="269471"/>
                  <a:pt x="5864813" y="251420"/>
                </a:cubicBezTo>
                <a:cubicBezTo>
                  <a:pt x="5919383" y="246198"/>
                  <a:pt x="6095366" y="228719"/>
                  <a:pt x="6151392" y="219300"/>
                </a:cubicBezTo>
                <a:cubicBezTo>
                  <a:pt x="6137061" y="185615"/>
                  <a:pt x="6183146" y="225405"/>
                  <a:pt x="6209396" y="214037"/>
                </a:cubicBezTo>
                <a:cubicBezTo>
                  <a:pt x="6229147" y="214131"/>
                  <a:pt x="6253887" y="216055"/>
                  <a:pt x="6269898" y="219868"/>
                </a:cubicBezTo>
                <a:cubicBezTo>
                  <a:pt x="6293728" y="217983"/>
                  <a:pt x="6338396" y="205590"/>
                  <a:pt x="6352373" y="202729"/>
                </a:cubicBezTo>
                <a:lnTo>
                  <a:pt x="6353759" y="202703"/>
                </a:lnTo>
                <a:lnTo>
                  <a:pt x="6363346" y="190268"/>
                </a:lnTo>
                <a:cubicBezTo>
                  <a:pt x="6374599" y="181828"/>
                  <a:pt x="6378877" y="199416"/>
                  <a:pt x="6400681" y="197970"/>
                </a:cubicBezTo>
                <a:lnTo>
                  <a:pt x="6402041" y="200641"/>
                </a:lnTo>
                <a:lnTo>
                  <a:pt x="6502019" y="192356"/>
                </a:lnTo>
                <a:cubicBezTo>
                  <a:pt x="6507553" y="192731"/>
                  <a:pt x="6513074" y="191400"/>
                  <a:pt x="6518229" y="191407"/>
                </a:cubicBezTo>
                <a:lnTo>
                  <a:pt x="6595639" y="168164"/>
                </a:lnTo>
                <a:cubicBezTo>
                  <a:pt x="6669524" y="198156"/>
                  <a:pt x="6631660" y="161331"/>
                  <a:pt x="6692265" y="164829"/>
                </a:cubicBezTo>
                <a:lnTo>
                  <a:pt x="6697219" y="165301"/>
                </a:lnTo>
                <a:lnTo>
                  <a:pt x="6713656" y="153600"/>
                </a:lnTo>
                <a:cubicBezTo>
                  <a:pt x="6713896" y="152540"/>
                  <a:pt x="6714141" y="151485"/>
                  <a:pt x="6714383" y="150425"/>
                </a:cubicBezTo>
                <a:lnTo>
                  <a:pt x="6774793" y="159713"/>
                </a:lnTo>
                <a:lnTo>
                  <a:pt x="6782112" y="155255"/>
                </a:lnTo>
                <a:lnTo>
                  <a:pt x="6878958" y="180824"/>
                </a:lnTo>
                <a:lnTo>
                  <a:pt x="6894439" y="177642"/>
                </a:lnTo>
                <a:lnTo>
                  <a:pt x="6963220" y="167304"/>
                </a:lnTo>
                <a:lnTo>
                  <a:pt x="6976706" y="170894"/>
                </a:lnTo>
                <a:lnTo>
                  <a:pt x="6987064" y="160402"/>
                </a:lnTo>
                <a:lnTo>
                  <a:pt x="7058714" y="175992"/>
                </a:lnTo>
                <a:lnTo>
                  <a:pt x="7060499" y="176063"/>
                </a:lnTo>
                <a:lnTo>
                  <a:pt x="7176563" y="173244"/>
                </a:lnTo>
                <a:lnTo>
                  <a:pt x="7205529" y="181011"/>
                </a:lnTo>
                <a:lnTo>
                  <a:pt x="7310118" y="162605"/>
                </a:lnTo>
                <a:cubicBezTo>
                  <a:pt x="7440488" y="155020"/>
                  <a:pt x="7553495" y="190594"/>
                  <a:pt x="7673859" y="150336"/>
                </a:cubicBezTo>
                <a:lnTo>
                  <a:pt x="7692748" y="161537"/>
                </a:lnTo>
                <a:lnTo>
                  <a:pt x="7756672" y="157372"/>
                </a:lnTo>
                <a:cubicBezTo>
                  <a:pt x="7852053" y="142628"/>
                  <a:pt x="7909958" y="134720"/>
                  <a:pt x="7974189" y="154819"/>
                </a:cubicBezTo>
                <a:cubicBezTo>
                  <a:pt x="8006066" y="151507"/>
                  <a:pt x="8083084" y="143894"/>
                  <a:pt x="8101969" y="144495"/>
                </a:cubicBezTo>
                <a:lnTo>
                  <a:pt x="8106826" y="139853"/>
                </a:lnTo>
                <a:lnTo>
                  <a:pt x="8162058" y="117907"/>
                </a:lnTo>
                <a:lnTo>
                  <a:pt x="8228227" y="105972"/>
                </a:lnTo>
                <a:lnTo>
                  <a:pt x="8237963" y="106996"/>
                </a:lnTo>
                <a:lnTo>
                  <a:pt x="8307239" y="94591"/>
                </a:lnTo>
                <a:cubicBezTo>
                  <a:pt x="8317233" y="99657"/>
                  <a:pt x="8327966" y="104511"/>
                  <a:pt x="8339282" y="108942"/>
                </a:cubicBezTo>
                <a:lnTo>
                  <a:pt x="8346156" y="111227"/>
                </a:lnTo>
                <a:lnTo>
                  <a:pt x="8433385" y="99669"/>
                </a:lnTo>
                <a:cubicBezTo>
                  <a:pt x="8472316" y="101247"/>
                  <a:pt x="8499361" y="82811"/>
                  <a:pt x="8533779" y="98374"/>
                </a:cubicBezTo>
                <a:cubicBezTo>
                  <a:pt x="8570237" y="99767"/>
                  <a:pt x="8602608" y="93069"/>
                  <a:pt x="8632833" y="100532"/>
                </a:cubicBezTo>
                <a:cubicBezTo>
                  <a:pt x="8646003" y="94698"/>
                  <a:pt x="8658069" y="92694"/>
                  <a:pt x="8668523" y="102979"/>
                </a:cubicBezTo>
                <a:cubicBezTo>
                  <a:pt x="8702829" y="101500"/>
                  <a:pt x="8712456" y="88079"/>
                  <a:pt x="8732893" y="99991"/>
                </a:cubicBezTo>
                <a:lnTo>
                  <a:pt x="8764071" y="94587"/>
                </a:lnTo>
                <a:lnTo>
                  <a:pt x="8767004" y="91519"/>
                </a:lnTo>
                <a:lnTo>
                  <a:pt x="8772553" y="90314"/>
                </a:lnTo>
                <a:lnTo>
                  <a:pt x="8787201" y="92033"/>
                </a:lnTo>
                <a:lnTo>
                  <a:pt x="8792624" y="93503"/>
                </a:lnTo>
                <a:cubicBezTo>
                  <a:pt x="8796395" y="94208"/>
                  <a:pt x="8798936" y="94282"/>
                  <a:pt x="8800741" y="93897"/>
                </a:cubicBezTo>
                <a:lnTo>
                  <a:pt x="8800966" y="93645"/>
                </a:lnTo>
                <a:lnTo>
                  <a:pt x="8808513" y="94530"/>
                </a:lnTo>
                <a:cubicBezTo>
                  <a:pt x="8821191" y="96625"/>
                  <a:pt x="8833467" y="99231"/>
                  <a:pt x="8845110" y="102179"/>
                </a:cubicBezTo>
                <a:cubicBezTo>
                  <a:pt x="8881467" y="101994"/>
                  <a:pt x="8986088" y="91616"/>
                  <a:pt x="9026654" y="93420"/>
                </a:cubicBezTo>
                <a:lnTo>
                  <a:pt x="9088505" y="113002"/>
                </a:lnTo>
                <a:cubicBezTo>
                  <a:pt x="9117936" y="116051"/>
                  <a:pt x="9140767" y="102079"/>
                  <a:pt x="9203241" y="111713"/>
                </a:cubicBezTo>
                <a:cubicBezTo>
                  <a:pt x="9263154" y="119774"/>
                  <a:pt x="9393882" y="148049"/>
                  <a:pt x="9415584" y="157156"/>
                </a:cubicBezTo>
                <a:cubicBezTo>
                  <a:pt x="9433796" y="161370"/>
                  <a:pt x="9514347" y="153402"/>
                  <a:pt x="9505102" y="141042"/>
                </a:cubicBezTo>
                <a:cubicBezTo>
                  <a:pt x="9558875" y="169244"/>
                  <a:pt x="9580546" y="143457"/>
                  <a:pt x="9643040" y="158233"/>
                </a:cubicBezTo>
                <a:lnTo>
                  <a:pt x="9762999" y="162623"/>
                </a:lnTo>
                <a:lnTo>
                  <a:pt x="9776183" y="162191"/>
                </a:lnTo>
                <a:lnTo>
                  <a:pt x="9780532" y="155823"/>
                </a:lnTo>
                <a:lnTo>
                  <a:pt x="9910588" y="154327"/>
                </a:lnTo>
                <a:lnTo>
                  <a:pt x="9924173" y="158591"/>
                </a:lnTo>
                <a:lnTo>
                  <a:pt x="10010969" y="155802"/>
                </a:lnTo>
                <a:lnTo>
                  <a:pt x="10070699" y="157854"/>
                </a:lnTo>
                <a:lnTo>
                  <a:pt x="10155104" y="151613"/>
                </a:lnTo>
                <a:lnTo>
                  <a:pt x="10250982" y="128642"/>
                </a:lnTo>
                <a:cubicBezTo>
                  <a:pt x="10282349" y="118521"/>
                  <a:pt x="10303555" y="153677"/>
                  <a:pt x="10322829" y="145475"/>
                </a:cubicBezTo>
                <a:cubicBezTo>
                  <a:pt x="10325794" y="135732"/>
                  <a:pt x="10439463" y="130373"/>
                  <a:pt x="10448511" y="127195"/>
                </a:cubicBezTo>
                <a:cubicBezTo>
                  <a:pt x="10480271" y="127883"/>
                  <a:pt x="10517412" y="101733"/>
                  <a:pt x="10561157" y="108661"/>
                </a:cubicBezTo>
                <a:cubicBezTo>
                  <a:pt x="10586930" y="103210"/>
                  <a:pt x="10622100" y="124655"/>
                  <a:pt x="10629093" y="120997"/>
                </a:cubicBezTo>
                <a:lnTo>
                  <a:pt x="10801598" y="113562"/>
                </a:lnTo>
                <a:lnTo>
                  <a:pt x="10888594" y="121439"/>
                </a:lnTo>
                <a:lnTo>
                  <a:pt x="10967891" y="131083"/>
                </a:lnTo>
                <a:lnTo>
                  <a:pt x="11085076" y="150485"/>
                </a:lnTo>
                <a:cubicBezTo>
                  <a:pt x="11115167" y="163174"/>
                  <a:pt x="11144456" y="147986"/>
                  <a:pt x="11172617" y="164976"/>
                </a:cubicBezTo>
                <a:cubicBezTo>
                  <a:pt x="11181525" y="157638"/>
                  <a:pt x="11267151" y="177614"/>
                  <a:pt x="11281340" y="184188"/>
                </a:cubicBezTo>
                <a:cubicBezTo>
                  <a:pt x="11290903" y="190213"/>
                  <a:pt x="11396426" y="186266"/>
                  <a:pt x="11406511" y="187481"/>
                </a:cubicBezTo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377B2870-45D6-4E0C-826B-695EF9497A5B}"/>
              </a:ext>
            </a:extLst>
          </p:cNvPr>
          <p:cNvSpPr txBox="1">
            <a:spLocks/>
          </p:cNvSpPr>
          <p:nvPr/>
        </p:nvSpPr>
        <p:spPr>
          <a:xfrm>
            <a:off x="406259" y="5328860"/>
            <a:ext cx="6074328" cy="101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Pablo Menéndez Suárez  (pmenendz@gmail.com)</a:t>
            </a:r>
          </a:p>
        </p:txBody>
      </p:sp>
    </p:spTree>
    <p:extLst>
      <p:ext uri="{BB962C8B-B14F-4D97-AF65-F5344CB8AC3E}">
        <p14:creationId xmlns:p14="http://schemas.microsoft.com/office/powerpoint/2010/main" val="170391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24567-4283-4EE6-AF17-B7FD1143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A3E59-6F6A-4053-978F-BF0A5AE9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Shape Expressions (ShEx)</a:t>
            </a:r>
          </a:p>
          <a:p>
            <a:r>
              <a:rPr lang="es-ES" dirty="0"/>
              <a:t>Sistema de integración continua de ontologías </a:t>
            </a:r>
          </a:p>
          <a:p>
            <a:r>
              <a:rPr lang="es-ES" dirty="0"/>
              <a:t>Sistema de sincronización con </a:t>
            </a:r>
            <a:r>
              <a:rPr lang="es-ES" dirty="0" err="1"/>
              <a:t>wikibase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096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4A7D4-C62A-4E19-9885-131A960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trabajo con ontologías</a:t>
            </a:r>
          </a:p>
        </p:txBody>
      </p:sp>
      <p:pic>
        <p:nvPicPr>
          <p:cNvPr id="7" name="Marcador de contenido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CA3C9991-A807-45E3-9A7A-A5FA3C47A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t="5887" r="32195" b="379"/>
          <a:stretch/>
        </p:blipFill>
        <p:spPr>
          <a:xfrm>
            <a:off x="279431" y="2053317"/>
            <a:ext cx="10515600" cy="4844737"/>
          </a:xfrm>
        </p:spPr>
      </p:pic>
    </p:spTree>
    <p:extLst>
      <p:ext uri="{BB962C8B-B14F-4D97-AF65-F5344CB8AC3E}">
        <p14:creationId xmlns:p14="http://schemas.microsoft.com/office/powerpoint/2010/main" val="188310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DC8C-A54A-4EDE-B745-5ADCCC8D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Shape Expressions (ShEx) (I)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4E2CBD-DB67-4CA7-B98B-20DEE2613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93" y="1690688"/>
            <a:ext cx="36160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0D1F6E-CBCD-44F5-85D6-1598D9ADB5B6}"/>
              </a:ext>
            </a:extLst>
          </p:cNvPr>
          <p:cNvSpPr txBox="1"/>
          <p:nvPr/>
        </p:nvSpPr>
        <p:spPr>
          <a:xfrm>
            <a:off x="838200" y="1870745"/>
            <a:ext cx="63265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estructural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Objetivo: Validación y descripción de 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Objetivos de diseño: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Alto nivel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Conciso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Legible para los humanos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Procesable para las máquinas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Sintaxis inspirada en SPARQL y </a:t>
            </a:r>
            <a:r>
              <a:rPr lang="es-ES" dirty="0" err="1"/>
              <a:t>Turtle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Chapter 4 of Validating RDF Data book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 (</a:t>
            </a:r>
            <a:r>
              <a:rPr lang="es-E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/>
              </a:rPr>
              <a:t>Online HTML versión</a:t>
            </a:r>
            <a:r>
              <a:rPr lang="es-E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r>
              <a:rPr lang="es-ES" dirty="0"/>
              <a:t>Sitio Oficial :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http://shex.io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E8914E-2D7F-49F9-8F4F-21CBB9C21D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54" y="164995"/>
            <a:ext cx="579058" cy="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0DF91-924C-4504-BF68-B1B7351A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Shape Expressions (ShEx)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E02D7-763D-4E23-B761-6B66EFE7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4648713"/>
            <a:ext cx="10733015" cy="152825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nodos que se ajusten a la </a:t>
            </a:r>
            <a:r>
              <a:rPr lang="es-ES" dirty="0" err="1"/>
              <a:t>shape</a:t>
            </a:r>
            <a:r>
              <a:rPr lang="es-ES" dirty="0"/>
              <a:t> &lt;</a:t>
            </a:r>
            <a:r>
              <a:rPr lang="es-ES" dirty="0" err="1"/>
              <a:t>User</a:t>
            </a:r>
            <a:r>
              <a:rPr lang="es-ES" dirty="0"/>
              <a:t>&gt; deben:</a:t>
            </a:r>
          </a:p>
          <a:p>
            <a:r>
              <a:rPr lang="es-ES" dirty="0"/>
              <a:t>Tener exactamente un </a:t>
            </a:r>
            <a:r>
              <a:rPr lang="es-ES" dirty="0" err="1"/>
              <a:t>schema:name</a:t>
            </a:r>
            <a:r>
              <a:rPr lang="es-ES" dirty="0"/>
              <a:t> con un valor de tipo </a:t>
            </a:r>
            <a:r>
              <a:rPr lang="es-ES" dirty="0" err="1"/>
              <a:t>xsd:string</a:t>
            </a:r>
            <a:endParaRPr lang="es-ES" dirty="0"/>
          </a:p>
          <a:p>
            <a:r>
              <a:rPr lang="es-ES" dirty="0"/>
              <a:t>Tener cero o más </a:t>
            </a:r>
            <a:r>
              <a:rPr lang="es-ES" dirty="0" err="1"/>
              <a:t>schema:knows</a:t>
            </a:r>
            <a:r>
              <a:rPr lang="es-ES" dirty="0"/>
              <a:t> cuyos valores se ajuste a &lt;</a:t>
            </a:r>
            <a:r>
              <a:rPr lang="es-ES" dirty="0" err="1"/>
              <a:t>User</a:t>
            </a:r>
            <a:r>
              <a:rPr lang="es-ES" dirty="0"/>
              <a:t>&gt;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D5C810-7A53-47D4-B0ED-E63C5633AB33}"/>
              </a:ext>
            </a:extLst>
          </p:cNvPr>
          <p:cNvSpPr txBox="1"/>
          <p:nvPr/>
        </p:nvSpPr>
        <p:spPr>
          <a:xfrm>
            <a:off x="4183325" y="1947918"/>
            <a:ext cx="7092508" cy="2120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1883" dirty="0" err="1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883" dirty="0" err="1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&lt;</a:t>
            </a:r>
            <a:r>
              <a:rPr lang="es-ES" sz="1883" u="sng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http://schema.org/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defTabSz="860801">
              <a:defRPr/>
            </a:pPr>
            <a:r>
              <a:rPr lang="es-ES" sz="1883" dirty="0" err="1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883" dirty="0" err="1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  &lt;</a:t>
            </a:r>
            <a:r>
              <a:rPr lang="es-ES" sz="1883" u="sng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http://www.w3.org/2001/XMLSchema#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860801">
              <a:defRPr/>
            </a:pPr>
            <a:endParaRPr lang="es-ES" sz="1883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s-ES" sz="1883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883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883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860801">
              <a:defRPr/>
            </a:pP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83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883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83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83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883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83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83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83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83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883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83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s-ES" sz="1883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883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883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 </a:t>
            </a: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defTabSz="860801">
              <a:defRPr/>
            </a:pP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5A608F-9165-46D9-9396-4D53D24A681E}"/>
              </a:ext>
            </a:extLst>
          </p:cNvPr>
          <p:cNvSpPr txBox="1"/>
          <p:nvPr/>
        </p:nvSpPr>
        <p:spPr>
          <a:xfrm>
            <a:off x="1586659" y="1992941"/>
            <a:ext cx="2245937" cy="5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1506" dirty="0">
                <a:solidFill>
                  <a:prstClr val="black"/>
                </a:solidFill>
                <a:latin typeface="Calibri"/>
              </a:rPr>
              <a:t>Declaración de prefijos</a:t>
            </a:r>
          </a:p>
          <a:p>
            <a:pPr defTabSz="860801">
              <a:defRPr/>
            </a:pPr>
            <a:r>
              <a:rPr lang="es-ES" sz="1506" dirty="0">
                <a:solidFill>
                  <a:prstClr val="black"/>
                </a:solidFill>
                <a:latin typeface="Calibri"/>
              </a:rPr>
              <a:t>(como en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Turtle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/SPARQL)</a:t>
            </a:r>
            <a:endParaRPr lang="en-GB" sz="150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77FD9897-21BD-45E9-A53A-54443FD11AAE}"/>
              </a:ext>
            </a:extLst>
          </p:cNvPr>
          <p:cNvSpPr/>
          <p:nvPr/>
        </p:nvSpPr>
        <p:spPr>
          <a:xfrm flipH="1">
            <a:off x="3832596" y="2121061"/>
            <a:ext cx="112968" cy="4227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n-GB" sz="1271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4A3F6F8-9114-4D35-ADA9-58D8D9236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54" y="164995"/>
            <a:ext cx="579058" cy="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7958" y="366185"/>
            <a:ext cx="9487841" cy="1075936"/>
          </a:xfrm>
        </p:spPr>
        <p:txBody>
          <a:bodyPr>
            <a:normAutofit/>
          </a:bodyPr>
          <a:lstStyle/>
          <a:p>
            <a:r>
              <a:rPr lang="es-ES" sz="3765" dirty="0"/>
              <a:t>Validación de RDF mediante ShEx</a:t>
            </a:r>
            <a:endParaRPr lang="en-GB" sz="3765" dirty="0"/>
          </a:p>
        </p:txBody>
      </p:sp>
      <p:sp>
        <p:nvSpPr>
          <p:cNvPr id="4" name="CuadroTexto 3"/>
          <p:cNvSpPr txBox="1"/>
          <p:nvPr/>
        </p:nvSpPr>
        <p:spPr>
          <a:xfrm>
            <a:off x="5331371" y="1316038"/>
            <a:ext cx="6117813" cy="5306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</a:p>
          <a:p>
            <a:pPr defTabSz="860801">
              <a:defRPr/>
            </a:pP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860801">
              <a:defRPr/>
            </a:pPr>
            <a:endParaRPr lang="en-US" sz="1694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"Carole"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endParaRPr lang="en-US" sz="1694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94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234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endParaRPr lang="en-US" sz="1694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emily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"Emily"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860801">
              <a:defRPr/>
            </a:pPr>
            <a:endParaRPr lang="en-US" sz="1694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frank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"Frank"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&lt;mailto:frank@example.org&gt;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.</a:t>
            </a:r>
          </a:p>
          <a:p>
            <a:pPr defTabSz="860801">
              <a:defRPr/>
            </a:pP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grace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"Grace"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_:1 .</a:t>
            </a:r>
          </a:p>
          <a:p>
            <a:pPr defTabSz="860801">
              <a:defRPr/>
            </a:pP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_:1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"Unknown"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157666" y="1328472"/>
            <a:ext cx="952505" cy="38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n-US" sz="1883" dirty="0">
                <a:solidFill>
                  <a:prstClr val="black"/>
                </a:solidFill>
                <a:latin typeface="Calibri"/>
              </a:rPr>
              <a:t>Schema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777000" y="980809"/>
            <a:ext cx="593624" cy="35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n-US" sz="1694" dirty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98940" y="1705105"/>
            <a:ext cx="4754245" cy="1482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259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59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860801">
              <a:defRPr/>
            </a:pP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59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259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59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259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59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59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59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259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259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 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defTabSz="860801">
              <a:defRPr/>
            </a:pP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288382" y="3535745"/>
            <a:ext cx="2598471" cy="2525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  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carol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emily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frank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grace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2259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404762" y="3130139"/>
            <a:ext cx="1494320" cy="439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n-GB" sz="2259" dirty="0">
                <a:solidFill>
                  <a:prstClr val="black"/>
                </a:solidFill>
                <a:latin typeface="Calibri"/>
              </a:rPr>
              <a:t>Shape map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355662" y="3535745"/>
            <a:ext cx="412292" cy="252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n-GB" sz="2259" dirty="0">
                <a:solidFill>
                  <a:srgbClr val="00B05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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B05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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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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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B05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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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54" y="164995"/>
            <a:ext cx="579058" cy="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0" y="255074"/>
            <a:ext cx="10328988" cy="1075936"/>
          </a:xfrm>
        </p:spPr>
        <p:txBody>
          <a:bodyPr/>
          <a:lstStyle/>
          <a:p>
            <a:r>
              <a:rPr lang="es-ES" dirty="0"/>
              <a:t>Proceso de validación con ShEx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64024" y="4137048"/>
            <a:ext cx="4569519" cy="32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 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es-ES" sz="150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ángulo: esquinas redondeadas 11"/>
          <p:cNvSpPr/>
          <p:nvPr/>
        </p:nvSpPr>
        <p:spPr>
          <a:xfrm>
            <a:off x="7504287" y="3735048"/>
            <a:ext cx="1374793" cy="982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0801">
              <a:defRPr/>
            </a:pPr>
            <a:r>
              <a:rPr lang="es-ES" sz="2259" dirty="0" err="1">
                <a:solidFill>
                  <a:prstClr val="white"/>
                </a:solidFill>
                <a:latin typeface="Calibri"/>
              </a:rPr>
              <a:t>ShEx</a:t>
            </a:r>
            <a:endParaRPr lang="es-ES" sz="2259" dirty="0">
              <a:solidFill>
                <a:prstClr val="white"/>
              </a:solidFill>
              <a:latin typeface="Calibri"/>
            </a:endParaRPr>
          </a:p>
          <a:p>
            <a:pPr algn="ctr" defTabSz="860801">
              <a:defRPr/>
            </a:pPr>
            <a:r>
              <a:rPr lang="es-ES" sz="2259" dirty="0" err="1">
                <a:solidFill>
                  <a:prstClr val="white"/>
                </a:solidFill>
                <a:latin typeface="Calibri"/>
              </a:rPr>
              <a:t>Validator</a:t>
            </a:r>
            <a:endParaRPr lang="es-ES" sz="225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030067" y="3517912"/>
            <a:ext cx="1567865" cy="324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s-ES" sz="1506" dirty="0" err="1">
                <a:solidFill>
                  <a:prstClr val="black"/>
                </a:solidFill>
                <a:latin typeface="Calibri"/>
              </a:rPr>
              <a:t>Result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shape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map</a:t>
            </a:r>
            <a:endParaRPr lang="es-ES" sz="150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364023" y="2577126"/>
            <a:ext cx="4570391" cy="1019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6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*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980658" y="2264889"/>
            <a:ext cx="1116659" cy="28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1271" dirty="0" err="1">
                <a:solidFill>
                  <a:prstClr val="black"/>
                </a:solidFill>
                <a:latin typeface="Calibri"/>
              </a:rPr>
              <a:t>ShEx</a:t>
            </a:r>
            <a:r>
              <a:rPr lang="es-ES" sz="1271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271" dirty="0" err="1">
                <a:solidFill>
                  <a:prstClr val="black"/>
                </a:solidFill>
                <a:latin typeface="Calibri"/>
              </a:rPr>
              <a:t>Schema</a:t>
            </a:r>
            <a:endParaRPr lang="es-ES" sz="127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364024" y="4840529"/>
            <a:ext cx="4569519" cy="1714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</a:p>
          <a:p>
            <a:pPr defTabSz="860801">
              <a:defRPr/>
            </a:pPr>
            <a:endParaRPr lang="en-US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860801">
              <a:defRPr/>
            </a:pPr>
            <a:endParaRPr lang="en-US" sz="1506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"Carole"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100305" y="4557897"/>
            <a:ext cx="885820" cy="324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s-ES" sz="1506" dirty="0">
                <a:solidFill>
                  <a:prstClr val="black"/>
                </a:solidFill>
                <a:latin typeface="Calibri"/>
              </a:rPr>
              <a:t>RDF data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936869" y="3786939"/>
            <a:ext cx="1055097" cy="324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s-ES" sz="1506" dirty="0" err="1">
                <a:solidFill>
                  <a:prstClr val="black"/>
                </a:solidFill>
                <a:latin typeface="Calibri"/>
              </a:rPr>
              <a:t>Shape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map</a:t>
            </a:r>
            <a:endParaRPr lang="es-ES" sz="150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20980" y="3878790"/>
            <a:ext cx="1942245" cy="787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ES" sz="1506" dirty="0">
              <a:solidFill>
                <a:prstClr val="black"/>
              </a:solidFill>
              <a:latin typeface="Calibri"/>
            </a:endParaRPr>
          </a:p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carol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 </a:t>
            </a:r>
          </a:p>
        </p:txBody>
      </p:sp>
      <p:sp>
        <p:nvSpPr>
          <p:cNvPr id="24" name="Flecha: a la derecha 15"/>
          <p:cNvSpPr/>
          <p:nvPr/>
        </p:nvSpPr>
        <p:spPr>
          <a:xfrm>
            <a:off x="7029184" y="4085263"/>
            <a:ext cx="386361" cy="4222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s-ES" sz="127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25413" y="1458553"/>
            <a:ext cx="8646296" cy="9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2636" b="1" dirty="0">
                <a:solidFill>
                  <a:prstClr val="black"/>
                </a:solidFill>
                <a:latin typeface="Calibri"/>
              </a:rPr>
              <a:t>Entrada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:    	Datos en RDF, ShEx Schema, Shape map</a:t>
            </a:r>
          </a:p>
          <a:p>
            <a:pPr defTabSz="860801">
              <a:defRPr/>
            </a:pPr>
            <a:r>
              <a:rPr lang="es-ES" sz="2636" b="1" dirty="0">
                <a:solidFill>
                  <a:prstClr val="black"/>
                </a:solidFill>
                <a:latin typeface="Calibri"/>
              </a:rPr>
              <a:t>Salida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: 	</a:t>
            </a:r>
            <a:r>
              <a:rPr lang="es-ES" sz="2636" dirty="0" err="1">
                <a:solidFill>
                  <a:prstClr val="black"/>
                </a:solidFill>
                <a:latin typeface="Calibri"/>
              </a:rPr>
              <a:t>Result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2636" dirty="0" err="1">
                <a:solidFill>
                  <a:prstClr val="black"/>
                </a:solidFill>
                <a:latin typeface="Calibri"/>
              </a:rPr>
              <a:t>shape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 map</a:t>
            </a:r>
          </a:p>
        </p:txBody>
      </p:sp>
      <p:sp>
        <p:nvSpPr>
          <p:cNvPr id="27" name="Flecha: doblada hacia arriba 32">
            <a:extLst>
              <a:ext uri="{FF2B5EF4-FFF2-40B4-BE49-F238E27FC236}">
                <a16:creationId xmlns:a16="http://schemas.microsoft.com/office/drawing/2014/main" id="{F8626D78-A718-4996-B29E-7047BBBD8234}"/>
              </a:ext>
            </a:extLst>
          </p:cNvPr>
          <p:cNvSpPr/>
          <p:nvPr/>
        </p:nvSpPr>
        <p:spPr>
          <a:xfrm>
            <a:off x="7029185" y="4831170"/>
            <a:ext cx="1309404" cy="727249"/>
          </a:xfrm>
          <a:prstGeom prst="bentUpArrow">
            <a:avLst>
              <a:gd name="adj1" fmla="val 31976"/>
              <a:gd name="adj2" fmla="val 39881"/>
              <a:gd name="adj3" fmla="val 369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s-ES" sz="12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Flecha: doblada hacia arriba 32">
            <a:extLst>
              <a:ext uri="{FF2B5EF4-FFF2-40B4-BE49-F238E27FC236}">
                <a16:creationId xmlns:a16="http://schemas.microsoft.com/office/drawing/2014/main" id="{F8626D78-A718-4996-B29E-7047BBBD8234}"/>
              </a:ext>
            </a:extLst>
          </p:cNvPr>
          <p:cNvSpPr/>
          <p:nvPr/>
        </p:nvSpPr>
        <p:spPr>
          <a:xfrm flipV="1">
            <a:off x="7029185" y="2899980"/>
            <a:ext cx="1309404" cy="721139"/>
          </a:xfrm>
          <a:prstGeom prst="bentUpArrow">
            <a:avLst>
              <a:gd name="adj1" fmla="val 31976"/>
              <a:gd name="adj2" fmla="val 39881"/>
              <a:gd name="adj3" fmla="val 369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s-ES" sz="12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Flecha: a la derecha 15"/>
          <p:cNvSpPr/>
          <p:nvPr/>
        </p:nvSpPr>
        <p:spPr>
          <a:xfrm>
            <a:off x="8985348" y="4058779"/>
            <a:ext cx="386361" cy="4222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s-ES" sz="1271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853" y="122681"/>
            <a:ext cx="526743" cy="5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4" grpId="0"/>
      <p:bldP spid="15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CDE42-1AE2-4066-B8B2-32D7747A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Ontolo-ci : Sistema de integración continua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995C9E-F79B-479B-B3BE-CB693C70F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2432" y="2257261"/>
            <a:ext cx="3569972" cy="117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6D43F5-1F0C-488D-8250-F85E49787CF8}"/>
              </a:ext>
            </a:extLst>
          </p:cNvPr>
          <p:cNvSpPr txBox="1"/>
          <p:nvPr/>
        </p:nvSpPr>
        <p:spPr>
          <a:xfrm>
            <a:off x="838200" y="2360645"/>
            <a:ext cx="36056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TDD para ontologías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Validación de datos RDF con ShEx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Integrado con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Inspirado en Travis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Despliegue con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Desarrollado en Java/</a:t>
            </a:r>
            <a:r>
              <a:rPr lang="es-ES" dirty="0" err="1"/>
              <a:t>Javascript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AB6DD2-BEB4-48B9-ABD7-999F8857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32" y="3930834"/>
            <a:ext cx="3569973" cy="131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16D54ECB-72FC-44D5-9E91-48816E54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8" y="4588180"/>
            <a:ext cx="3479152" cy="16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A83BC710E73B4EAC2B8AFF8EC01DA8" ma:contentTypeVersion="9" ma:contentTypeDescription="Crear nuevo documento." ma:contentTypeScope="" ma:versionID="773c7d3573b8c332d14eab6ab70c172a">
  <xsd:schema xmlns:xsd="http://www.w3.org/2001/XMLSchema" xmlns:xs="http://www.w3.org/2001/XMLSchema" xmlns:p="http://schemas.microsoft.com/office/2006/metadata/properties" xmlns:ns2="e175f0af-9b45-48b7-8f66-de0a21637dd8" xmlns:ns3="bdc783c9-c3e0-4479-8d3e-3c9c61a0cf24" targetNamespace="http://schemas.microsoft.com/office/2006/metadata/properties" ma:root="true" ma:fieldsID="b757611d0eb8f13a267724a05cc75662" ns2:_="" ns3:_="">
    <xsd:import namespace="e175f0af-9b45-48b7-8f66-de0a21637dd8"/>
    <xsd:import namespace="bdc783c9-c3e0-4479-8d3e-3c9c61a0cf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5f0af-9b45-48b7-8f66-de0a21637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783c9-c3e0-4479-8d3e-3c9c61a0cf2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AC9F5E-857F-4AA8-A216-B81E894FA6A9}"/>
</file>

<file path=customXml/itemProps2.xml><?xml version="1.0" encoding="utf-8"?>
<ds:datastoreItem xmlns:ds="http://schemas.openxmlformats.org/officeDocument/2006/customXml" ds:itemID="{980D4378-26C8-43B3-A5E3-40881795464F}"/>
</file>

<file path=customXml/itemProps3.xml><?xml version="1.0" encoding="utf-8"?>
<ds:datastoreItem xmlns:ds="http://schemas.openxmlformats.org/officeDocument/2006/customXml" ds:itemID="{14282581-5FCE-45ED-8853-C546A6B5B9D7}"/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974</Words>
  <Application>Microsoft Office PowerPoint</Application>
  <PresentationFormat>Panorámica</PresentationFormat>
  <Paragraphs>183</Paragraphs>
  <Slides>27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Tw Cen MT</vt:lpstr>
      <vt:lpstr>Tema de Office</vt:lpstr>
      <vt:lpstr>Visión general de la Infraestructura Ontológica</vt:lpstr>
      <vt:lpstr>Presentación de PowerPoint</vt:lpstr>
      <vt:lpstr>Índice</vt:lpstr>
      <vt:lpstr>Flujo de trabajo con ontologías</vt:lpstr>
      <vt:lpstr>Shape Expressions (ShEx) (I)</vt:lpstr>
      <vt:lpstr>Shape Expressions (ShEx) (II)</vt:lpstr>
      <vt:lpstr>Validación de RDF mediante ShEx</vt:lpstr>
      <vt:lpstr>Proceso de validación con ShEx</vt:lpstr>
      <vt:lpstr>Ontolo-ci : Sistema de integración continua</vt:lpstr>
      <vt:lpstr>Vista General del Sistema</vt:lpstr>
      <vt:lpstr>Componentes</vt:lpstr>
      <vt:lpstr>Diseño de los casos de prueba</vt:lpstr>
      <vt:lpstr>Simulación del funcionamiento</vt:lpstr>
      <vt:lpstr>GitHub: CheckRuns</vt:lpstr>
      <vt:lpstr>Resultados (I) : GitHub</vt:lpstr>
      <vt:lpstr>Resultados (II): Ontolo-ci web</vt:lpstr>
      <vt:lpstr>Resultados (III): Ontolo-ci web</vt:lpstr>
      <vt:lpstr>Resultados (IV): Ontolo-ci web</vt:lpstr>
      <vt:lpstr>Hercules-sync: Sistema de sincronización con wikibase</vt:lpstr>
      <vt:lpstr>Wikidata</vt:lpstr>
      <vt:lpstr>Wikidata</vt:lpstr>
      <vt:lpstr>Wikibase</vt:lpstr>
      <vt:lpstr>Vista general del sistema</vt:lpstr>
      <vt:lpstr>Resultados</vt:lpstr>
      <vt:lpstr>Presentación de PowerPoint</vt:lpstr>
      <vt:lpstr>¿Preguntas?</vt:lpstr>
      <vt:lpstr>Visión general de la Infraestructura Ontológica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 de la ontología</dc:title>
  <dc:creator>Pablo Menéndez Suárez</dc:creator>
  <cp:lastModifiedBy>Pablo Menéndez Suárez</cp:lastModifiedBy>
  <cp:revision>33</cp:revision>
  <dcterms:created xsi:type="dcterms:W3CDTF">2021-01-26T12:21:00Z</dcterms:created>
  <dcterms:modified xsi:type="dcterms:W3CDTF">2021-02-03T11:25:26Z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0x010100BFA83BC710E73B4EAC2B8AFF8EC01DA8</vt:lpwstr>
  </property>
</Properties>
</file>