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8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E16A0F-F0AD-4DE0-8C9B-2D4524C7DA68}" v="40" dt="2024-02-03T20:32:13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61" autoAdjust="0"/>
  </p:normalViewPr>
  <p:slideViewPr>
    <p:cSldViewPr snapToGrid="0">
      <p:cViewPr varScale="1">
        <p:scale>
          <a:sx n="73" d="100"/>
          <a:sy n="73" d="100"/>
        </p:scale>
        <p:origin x="3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yu Liu" userId="19f664cf-9b7b-47f9-b3d3-9c1f9bb0ccc5" providerId="ADAL" clId="{CBE16A0F-F0AD-4DE0-8C9B-2D4524C7DA68}"/>
    <pc:docChg chg="undo custSel addSld delSld modSld addMainMaster delMainMaster">
      <pc:chgData name="Mingyu Liu" userId="19f664cf-9b7b-47f9-b3d3-9c1f9bb0ccc5" providerId="ADAL" clId="{CBE16A0F-F0AD-4DE0-8C9B-2D4524C7DA68}" dt="2024-02-03T20:34:20.017" v="1022" actId="6549"/>
      <pc:docMkLst>
        <pc:docMk/>
      </pc:docMkLst>
      <pc:sldChg chg="addSp delSp modSp new mod setBg modClrScheme chgLayout">
        <pc:chgData name="Mingyu Liu" userId="19f664cf-9b7b-47f9-b3d3-9c1f9bb0ccc5" providerId="ADAL" clId="{CBE16A0F-F0AD-4DE0-8C9B-2D4524C7DA68}" dt="2024-02-03T04:48:13.621" v="39"/>
        <pc:sldMkLst>
          <pc:docMk/>
          <pc:sldMk cId="4036367078" sldId="256"/>
        </pc:sldMkLst>
        <pc:spChg chg="mod">
          <ac:chgData name="Mingyu Liu" userId="19f664cf-9b7b-47f9-b3d3-9c1f9bb0ccc5" providerId="ADAL" clId="{CBE16A0F-F0AD-4DE0-8C9B-2D4524C7DA68}" dt="2024-02-03T04:47:47.912" v="11" actId="27636"/>
          <ac:spMkLst>
            <pc:docMk/>
            <pc:sldMk cId="4036367078" sldId="256"/>
            <ac:spMk id="2" creationId="{6C7549F7-4B57-B403-8C93-B5B63830F616}"/>
          </ac:spMkLst>
        </pc:spChg>
        <pc:spChg chg="mod">
          <ac:chgData name="Mingyu Liu" userId="19f664cf-9b7b-47f9-b3d3-9c1f9bb0ccc5" providerId="ADAL" clId="{CBE16A0F-F0AD-4DE0-8C9B-2D4524C7DA68}" dt="2024-02-03T04:48:13.621" v="39"/>
          <ac:spMkLst>
            <pc:docMk/>
            <pc:sldMk cId="4036367078" sldId="256"/>
            <ac:spMk id="3" creationId="{9673EE5C-FB92-9D56-33B0-6782AFEBBC59}"/>
          </ac:spMkLst>
        </pc:spChg>
        <pc:spChg chg="add del">
          <ac:chgData name="Mingyu Liu" userId="19f664cf-9b7b-47f9-b3d3-9c1f9bb0ccc5" providerId="ADAL" clId="{CBE16A0F-F0AD-4DE0-8C9B-2D4524C7DA68}" dt="2024-02-03T04:44:50.333" v="3" actId="26606"/>
          <ac:spMkLst>
            <pc:docMk/>
            <pc:sldMk cId="4036367078" sldId="256"/>
            <ac:spMk id="9" creationId="{19F9BF86-FE94-4517-B97D-026C7515E589}"/>
          </ac:spMkLst>
        </pc:spChg>
        <pc:spChg chg="add del">
          <ac:chgData name="Mingyu Liu" userId="19f664cf-9b7b-47f9-b3d3-9c1f9bb0ccc5" providerId="ADAL" clId="{CBE16A0F-F0AD-4DE0-8C9B-2D4524C7DA68}" dt="2024-02-03T04:44:50.333" v="3" actId="26606"/>
          <ac:spMkLst>
            <pc:docMk/>
            <pc:sldMk cId="4036367078" sldId="256"/>
            <ac:spMk id="11" creationId="{D983080A-6551-4451-BD82-99B048897B29}"/>
          </ac:spMkLst>
        </pc:spChg>
        <pc:spChg chg="add">
          <ac:chgData name="Mingyu Liu" userId="19f664cf-9b7b-47f9-b3d3-9c1f9bb0ccc5" providerId="ADAL" clId="{CBE16A0F-F0AD-4DE0-8C9B-2D4524C7DA68}" dt="2024-02-03T04:44:50.364" v="4" actId="26606"/>
          <ac:spMkLst>
            <pc:docMk/>
            <pc:sldMk cId="4036367078" sldId="256"/>
            <ac:spMk id="15" creationId="{46C57131-53A7-4C1A-BEA8-25F06A06AD29}"/>
          </ac:spMkLst>
        </pc:spChg>
        <pc:spChg chg="add">
          <ac:chgData name="Mingyu Liu" userId="19f664cf-9b7b-47f9-b3d3-9c1f9bb0ccc5" providerId="ADAL" clId="{CBE16A0F-F0AD-4DE0-8C9B-2D4524C7DA68}" dt="2024-02-03T04:44:50.364" v="4" actId="26606"/>
          <ac:spMkLst>
            <pc:docMk/>
            <pc:sldMk cId="4036367078" sldId="256"/>
            <ac:spMk id="16" creationId="{4DA4374D-F270-4C02-88D7-B751FD9BD6BD}"/>
          </ac:spMkLst>
        </pc:spChg>
        <pc:spChg chg="add">
          <ac:chgData name="Mingyu Liu" userId="19f664cf-9b7b-47f9-b3d3-9c1f9bb0ccc5" providerId="ADAL" clId="{CBE16A0F-F0AD-4DE0-8C9B-2D4524C7DA68}" dt="2024-02-03T04:44:50.364" v="4" actId="26606"/>
          <ac:spMkLst>
            <pc:docMk/>
            <pc:sldMk cId="4036367078" sldId="256"/>
            <ac:spMk id="17" creationId="{1ACA2EA0-FFD3-42EC-9406-B595015ED96E}"/>
          </ac:spMkLst>
        </pc:spChg>
        <pc:spChg chg="add">
          <ac:chgData name="Mingyu Liu" userId="19f664cf-9b7b-47f9-b3d3-9c1f9bb0ccc5" providerId="ADAL" clId="{CBE16A0F-F0AD-4DE0-8C9B-2D4524C7DA68}" dt="2024-02-03T04:44:50.364" v="4" actId="26606"/>
          <ac:spMkLst>
            <pc:docMk/>
            <pc:sldMk cId="4036367078" sldId="256"/>
            <ac:spMk id="19" creationId="{D5288BCE-665C-472A-8C43-664BCFA31E43}"/>
          </ac:spMkLst>
        </pc:spChg>
        <pc:picChg chg="add del">
          <ac:chgData name="Mingyu Liu" userId="19f664cf-9b7b-47f9-b3d3-9c1f9bb0ccc5" providerId="ADAL" clId="{CBE16A0F-F0AD-4DE0-8C9B-2D4524C7DA68}" dt="2024-02-03T04:44:50.333" v="3" actId="26606"/>
          <ac:picMkLst>
            <pc:docMk/>
            <pc:sldMk cId="4036367078" sldId="256"/>
            <ac:picMk id="4" creationId="{701CBB43-58C7-875E-7941-3646EA7BAB78}"/>
          </ac:picMkLst>
        </pc:picChg>
        <pc:picChg chg="add">
          <ac:chgData name="Mingyu Liu" userId="19f664cf-9b7b-47f9-b3d3-9c1f9bb0ccc5" providerId="ADAL" clId="{CBE16A0F-F0AD-4DE0-8C9B-2D4524C7DA68}" dt="2024-02-03T04:44:50.364" v="4" actId="26606"/>
          <ac:picMkLst>
            <pc:docMk/>
            <pc:sldMk cId="4036367078" sldId="256"/>
            <ac:picMk id="18" creationId="{D7BB0A65-93F2-CFF1-1AB4-835FECF683C0}"/>
          </ac:picMkLst>
        </pc:picChg>
        <pc:cxnChg chg="add del">
          <ac:chgData name="Mingyu Liu" userId="19f664cf-9b7b-47f9-b3d3-9c1f9bb0ccc5" providerId="ADAL" clId="{CBE16A0F-F0AD-4DE0-8C9B-2D4524C7DA68}" dt="2024-02-03T04:44:50.333" v="3" actId="26606"/>
          <ac:cxnSpMkLst>
            <pc:docMk/>
            <pc:sldMk cId="4036367078" sldId="256"/>
            <ac:cxnSpMk id="13" creationId="{8A5C8BF2-C035-4BFF-8802-A39723834415}"/>
          </ac:cxnSpMkLst>
        </pc:cxnChg>
      </pc:sldChg>
      <pc:sldChg chg="addSp delSp modSp new del mod">
        <pc:chgData name="Mingyu Liu" userId="19f664cf-9b7b-47f9-b3d3-9c1f9bb0ccc5" providerId="ADAL" clId="{CBE16A0F-F0AD-4DE0-8C9B-2D4524C7DA68}" dt="2024-02-03T19:13:11.527" v="967" actId="47"/>
        <pc:sldMkLst>
          <pc:docMk/>
          <pc:sldMk cId="2901962932" sldId="257"/>
        </pc:sldMkLst>
        <pc:spChg chg="del mod">
          <ac:chgData name="Mingyu Liu" userId="19f664cf-9b7b-47f9-b3d3-9c1f9bb0ccc5" providerId="ADAL" clId="{CBE16A0F-F0AD-4DE0-8C9B-2D4524C7DA68}" dt="2024-02-03T06:59:51.997" v="198" actId="21"/>
          <ac:spMkLst>
            <pc:docMk/>
            <pc:sldMk cId="2901962932" sldId="257"/>
            <ac:spMk id="2" creationId="{28ED35B1-D890-2A74-C568-2049D6ED8A4F}"/>
          </ac:spMkLst>
        </pc:spChg>
        <pc:spChg chg="del mod">
          <ac:chgData name="Mingyu Liu" userId="19f664cf-9b7b-47f9-b3d3-9c1f9bb0ccc5" providerId="ADAL" clId="{CBE16A0F-F0AD-4DE0-8C9B-2D4524C7DA68}" dt="2024-02-03T05:03:04.099" v="185" actId="21"/>
          <ac:spMkLst>
            <pc:docMk/>
            <pc:sldMk cId="2901962932" sldId="257"/>
            <ac:spMk id="3" creationId="{6B47A4E4-4ADD-F8C2-5646-0C9DE703C7C4}"/>
          </ac:spMkLst>
        </pc:spChg>
        <pc:spChg chg="mod">
          <ac:chgData name="Mingyu Liu" userId="19f664cf-9b7b-47f9-b3d3-9c1f9bb0ccc5" providerId="ADAL" clId="{CBE16A0F-F0AD-4DE0-8C9B-2D4524C7DA68}" dt="2024-02-03T04:55:48.628" v="58" actId="1076"/>
          <ac:spMkLst>
            <pc:docMk/>
            <pc:sldMk cId="2901962932" sldId="257"/>
            <ac:spMk id="4" creationId="{67E8A4B4-BB89-2194-5AC9-1AF228F22FDC}"/>
          </ac:spMkLst>
        </pc:spChg>
        <pc:spChg chg="add del mod">
          <ac:chgData name="Mingyu Liu" userId="19f664cf-9b7b-47f9-b3d3-9c1f9bb0ccc5" providerId="ADAL" clId="{CBE16A0F-F0AD-4DE0-8C9B-2D4524C7DA68}" dt="2024-02-03T07:00:21.660" v="203" actId="21"/>
          <ac:spMkLst>
            <pc:docMk/>
            <pc:sldMk cId="2901962932" sldId="257"/>
            <ac:spMk id="5" creationId="{1A4B1C50-4760-C6D8-79CC-46B514AD9027}"/>
          </ac:spMkLst>
        </pc:spChg>
        <pc:spChg chg="add del mod">
          <ac:chgData name="Mingyu Liu" userId="19f664cf-9b7b-47f9-b3d3-9c1f9bb0ccc5" providerId="ADAL" clId="{CBE16A0F-F0AD-4DE0-8C9B-2D4524C7DA68}" dt="2024-02-03T05:01:15.055" v="160"/>
          <ac:spMkLst>
            <pc:docMk/>
            <pc:sldMk cId="2901962932" sldId="257"/>
            <ac:spMk id="7" creationId="{C4CA2CDF-0D0C-B0EA-247F-4FB9BE033C54}"/>
          </ac:spMkLst>
        </pc:spChg>
        <pc:spChg chg="add mod">
          <ac:chgData name="Mingyu Liu" userId="19f664cf-9b7b-47f9-b3d3-9c1f9bb0ccc5" providerId="ADAL" clId="{CBE16A0F-F0AD-4DE0-8C9B-2D4524C7DA68}" dt="2024-02-03T05:03:04.099" v="185" actId="21"/>
          <ac:spMkLst>
            <pc:docMk/>
            <pc:sldMk cId="2901962932" sldId="257"/>
            <ac:spMk id="9" creationId="{17FD9C66-110E-F696-F851-D1B718FF9D5F}"/>
          </ac:spMkLst>
        </pc:spChg>
        <pc:spChg chg="add mod">
          <ac:chgData name="Mingyu Liu" userId="19f664cf-9b7b-47f9-b3d3-9c1f9bb0ccc5" providerId="ADAL" clId="{CBE16A0F-F0AD-4DE0-8C9B-2D4524C7DA68}" dt="2024-02-03T06:59:51.997" v="198" actId="21"/>
          <ac:spMkLst>
            <pc:docMk/>
            <pc:sldMk cId="2901962932" sldId="257"/>
            <ac:spMk id="11" creationId="{C6FA5465-052E-0450-59AE-FE22B014689F}"/>
          </ac:spMkLst>
        </pc:spChg>
      </pc:sldChg>
      <pc:sldChg chg="modSp new mod">
        <pc:chgData name="Mingyu Liu" userId="19f664cf-9b7b-47f9-b3d3-9c1f9bb0ccc5" providerId="ADAL" clId="{CBE16A0F-F0AD-4DE0-8C9B-2D4524C7DA68}" dt="2024-02-03T08:01:51.424" v="587" actId="6549"/>
        <pc:sldMkLst>
          <pc:docMk/>
          <pc:sldMk cId="3816037195" sldId="258"/>
        </pc:sldMkLst>
        <pc:spChg chg="mod">
          <ac:chgData name="Mingyu Liu" userId="19f664cf-9b7b-47f9-b3d3-9c1f9bb0ccc5" providerId="ADAL" clId="{CBE16A0F-F0AD-4DE0-8C9B-2D4524C7DA68}" dt="2024-02-03T04:58:42.217" v="150" actId="20577"/>
          <ac:spMkLst>
            <pc:docMk/>
            <pc:sldMk cId="3816037195" sldId="258"/>
            <ac:spMk id="2" creationId="{63295A1C-919C-E7A7-BBDC-42D9E375497A}"/>
          </ac:spMkLst>
        </pc:spChg>
        <pc:spChg chg="mod">
          <ac:chgData name="Mingyu Liu" userId="19f664cf-9b7b-47f9-b3d3-9c1f9bb0ccc5" providerId="ADAL" clId="{CBE16A0F-F0AD-4DE0-8C9B-2D4524C7DA68}" dt="2024-02-03T08:01:51.424" v="587" actId="6549"/>
          <ac:spMkLst>
            <pc:docMk/>
            <pc:sldMk cId="3816037195" sldId="258"/>
            <ac:spMk id="3" creationId="{D7DC3855-5E37-BF9D-1D19-63C1CDB26C7F}"/>
          </ac:spMkLst>
        </pc:spChg>
      </pc:sldChg>
      <pc:sldChg chg="addSp delSp modSp new mod">
        <pc:chgData name="Mingyu Liu" userId="19f664cf-9b7b-47f9-b3d3-9c1f9bb0ccc5" providerId="ADAL" clId="{CBE16A0F-F0AD-4DE0-8C9B-2D4524C7DA68}" dt="2024-02-03T07:04:53.266" v="248" actId="20577"/>
        <pc:sldMkLst>
          <pc:docMk/>
          <pc:sldMk cId="1023732808" sldId="259"/>
        </pc:sldMkLst>
        <pc:spChg chg="mod">
          <ac:chgData name="Mingyu Liu" userId="19f664cf-9b7b-47f9-b3d3-9c1f9bb0ccc5" providerId="ADAL" clId="{CBE16A0F-F0AD-4DE0-8C9B-2D4524C7DA68}" dt="2024-02-03T05:01:26.515" v="177" actId="27636"/>
          <ac:spMkLst>
            <pc:docMk/>
            <pc:sldMk cId="1023732808" sldId="259"/>
            <ac:spMk id="2" creationId="{65E7AF58-23F7-7664-ECC5-87FA36403BB3}"/>
          </ac:spMkLst>
        </pc:spChg>
        <pc:spChg chg="add del">
          <ac:chgData name="Mingyu Liu" userId="19f664cf-9b7b-47f9-b3d3-9c1f9bb0ccc5" providerId="ADAL" clId="{CBE16A0F-F0AD-4DE0-8C9B-2D4524C7DA68}" dt="2024-02-03T05:03:09.378" v="186" actId="478"/>
          <ac:spMkLst>
            <pc:docMk/>
            <pc:sldMk cId="1023732808" sldId="259"/>
            <ac:spMk id="3" creationId="{F6A98F51-B04C-9954-F43B-C070117FCAFD}"/>
          </ac:spMkLst>
        </pc:spChg>
        <pc:spChg chg="del mod">
          <ac:chgData name="Mingyu Liu" userId="19f664cf-9b7b-47f9-b3d3-9c1f9bb0ccc5" providerId="ADAL" clId="{CBE16A0F-F0AD-4DE0-8C9B-2D4524C7DA68}" dt="2024-02-03T07:00:00.991" v="199" actId="478"/>
          <ac:spMkLst>
            <pc:docMk/>
            <pc:sldMk cId="1023732808" sldId="259"/>
            <ac:spMk id="4" creationId="{3A1DB8C5-C465-3741-FBDF-387E2F20625D}"/>
          </ac:spMkLst>
        </pc:spChg>
        <pc:spChg chg="add mod">
          <ac:chgData name="Mingyu Liu" userId="19f664cf-9b7b-47f9-b3d3-9c1f9bb0ccc5" providerId="ADAL" clId="{CBE16A0F-F0AD-4DE0-8C9B-2D4524C7DA68}" dt="2024-02-03T05:02:55.523" v="184"/>
          <ac:spMkLst>
            <pc:docMk/>
            <pc:sldMk cId="1023732808" sldId="259"/>
            <ac:spMk id="5" creationId="{24D871E1-C64A-2F60-75DC-EA39960F6B7A}"/>
          </ac:spMkLst>
        </pc:spChg>
        <pc:spChg chg="add mod">
          <ac:chgData name="Mingyu Liu" userId="19f664cf-9b7b-47f9-b3d3-9c1f9bb0ccc5" providerId="ADAL" clId="{CBE16A0F-F0AD-4DE0-8C9B-2D4524C7DA68}" dt="2024-02-03T07:03:32.489" v="232" actId="12"/>
          <ac:spMkLst>
            <pc:docMk/>
            <pc:sldMk cId="1023732808" sldId="259"/>
            <ac:spMk id="6" creationId="{6B47A4E4-4ADD-F8C2-5646-0C9DE703C7C4}"/>
          </ac:spMkLst>
        </pc:spChg>
        <pc:spChg chg="add mod">
          <ac:chgData name="Mingyu Liu" userId="19f664cf-9b7b-47f9-b3d3-9c1f9bb0ccc5" providerId="ADAL" clId="{CBE16A0F-F0AD-4DE0-8C9B-2D4524C7DA68}" dt="2024-02-03T07:04:53.266" v="248" actId="20577"/>
          <ac:spMkLst>
            <pc:docMk/>
            <pc:sldMk cId="1023732808" sldId="259"/>
            <ac:spMk id="7" creationId="{DF2F1323-C219-D0B5-0FC0-9EE02A7D657B}"/>
          </ac:spMkLst>
        </pc:spChg>
        <pc:spChg chg="add mod">
          <ac:chgData name="Mingyu Liu" userId="19f664cf-9b7b-47f9-b3d3-9c1f9bb0ccc5" providerId="ADAL" clId="{CBE16A0F-F0AD-4DE0-8C9B-2D4524C7DA68}" dt="2024-02-03T07:04:43.902" v="247" actId="27636"/>
          <ac:spMkLst>
            <pc:docMk/>
            <pc:sldMk cId="1023732808" sldId="259"/>
            <ac:spMk id="8" creationId="{1A4B1C50-4760-C6D8-79CC-46B514AD9027}"/>
          </ac:spMkLst>
        </pc:spChg>
      </pc:sldChg>
      <pc:sldChg chg="addSp delSp modSp new mod">
        <pc:chgData name="Mingyu Liu" userId="19f664cf-9b7b-47f9-b3d3-9c1f9bb0ccc5" providerId="ADAL" clId="{CBE16A0F-F0AD-4DE0-8C9B-2D4524C7DA68}" dt="2024-02-03T17:42:07.077" v="674" actId="20577"/>
        <pc:sldMkLst>
          <pc:docMk/>
          <pc:sldMk cId="3942159948" sldId="260"/>
        </pc:sldMkLst>
        <pc:spChg chg="mod">
          <ac:chgData name="Mingyu Liu" userId="19f664cf-9b7b-47f9-b3d3-9c1f9bb0ccc5" providerId="ADAL" clId="{CBE16A0F-F0AD-4DE0-8C9B-2D4524C7DA68}" dt="2024-02-03T07:05:55.778" v="250"/>
          <ac:spMkLst>
            <pc:docMk/>
            <pc:sldMk cId="3942159948" sldId="260"/>
            <ac:spMk id="2" creationId="{F340053C-3348-F4F5-1DAD-D7F0D9BC95CF}"/>
          </ac:spMkLst>
        </pc:spChg>
        <pc:spChg chg="mod">
          <ac:chgData name="Mingyu Liu" userId="19f664cf-9b7b-47f9-b3d3-9c1f9bb0ccc5" providerId="ADAL" clId="{CBE16A0F-F0AD-4DE0-8C9B-2D4524C7DA68}" dt="2024-02-03T07:59:16.868" v="535" actId="20577"/>
          <ac:spMkLst>
            <pc:docMk/>
            <pc:sldMk cId="3942159948" sldId="260"/>
            <ac:spMk id="3" creationId="{28CEEFAA-C7C2-854C-A0CC-9F02EB562589}"/>
          </ac:spMkLst>
        </pc:spChg>
        <pc:spChg chg="del mod">
          <ac:chgData name="Mingyu Liu" userId="19f664cf-9b7b-47f9-b3d3-9c1f9bb0ccc5" providerId="ADAL" clId="{CBE16A0F-F0AD-4DE0-8C9B-2D4524C7DA68}" dt="2024-02-03T07:54:49.995" v="498" actId="478"/>
          <ac:spMkLst>
            <pc:docMk/>
            <pc:sldMk cId="3942159948" sldId="260"/>
            <ac:spMk id="4" creationId="{03520294-22EA-F783-D0ED-F73E3BFE3709}"/>
          </ac:spMkLst>
        </pc:spChg>
        <pc:spChg chg="mod">
          <ac:chgData name="Mingyu Liu" userId="19f664cf-9b7b-47f9-b3d3-9c1f9bb0ccc5" providerId="ADAL" clId="{CBE16A0F-F0AD-4DE0-8C9B-2D4524C7DA68}" dt="2024-02-03T17:42:07.077" v="674" actId="20577"/>
          <ac:spMkLst>
            <pc:docMk/>
            <pc:sldMk cId="3942159948" sldId="260"/>
            <ac:spMk id="5" creationId="{2841DDB9-63DB-91D9-1653-A79DB10FF8FD}"/>
          </ac:spMkLst>
        </pc:spChg>
        <pc:spChg chg="mod">
          <ac:chgData name="Mingyu Liu" userId="19f664cf-9b7b-47f9-b3d3-9c1f9bb0ccc5" providerId="ADAL" clId="{CBE16A0F-F0AD-4DE0-8C9B-2D4524C7DA68}" dt="2024-02-03T07:57:18.310" v="523" actId="14100"/>
          <ac:spMkLst>
            <pc:docMk/>
            <pc:sldMk cId="3942159948" sldId="260"/>
            <ac:spMk id="6" creationId="{DCCB2303-7DBD-8F6A-FA8C-96D53C767E4B}"/>
          </ac:spMkLst>
        </pc:spChg>
        <pc:spChg chg="add mod">
          <ac:chgData name="Mingyu Liu" userId="19f664cf-9b7b-47f9-b3d3-9c1f9bb0ccc5" providerId="ADAL" clId="{CBE16A0F-F0AD-4DE0-8C9B-2D4524C7DA68}" dt="2024-02-03T07:50:07.968" v="463" actId="1076"/>
          <ac:spMkLst>
            <pc:docMk/>
            <pc:sldMk cId="3942159948" sldId="260"/>
            <ac:spMk id="7" creationId="{BF8319E0-736C-193B-8E51-CC72EA63F504}"/>
          </ac:spMkLst>
        </pc:spChg>
        <pc:spChg chg="add del mod">
          <ac:chgData name="Mingyu Liu" userId="19f664cf-9b7b-47f9-b3d3-9c1f9bb0ccc5" providerId="ADAL" clId="{CBE16A0F-F0AD-4DE0-8C9B-2D4524C7DA68}" dt="2024-02-03T07:55:30.546" v="504" actId="478"/>
          <ac:spMkLst>
            <pc:docMk/>
            <pc:sldMk cId="3942159948" sldId="260"/>
            <ac:spMk id="8" creationId="{41F25630-15EF-AA9C-D459-A7388D4E8BDF}"/>
          </ac:spMkLst>
        </pc:spChg>
        <pc:spChg chg="add del mod">
          <ac:chgData name="Mingyu Liu" userId="19f664cf-9b7b-47f9-b3d3-9c1f9bb0ccc5" providerId="ADAL" clId="{CBE16A0F-F0AD-4DE0-8C9B-2D4524C7DA68}" dt="2024-02-03T07:55:18.212" v="499" actId="478"/>
          <ac:spMkLst>
            <pc:docMk/>
            <pc:sldMk cId="3942159948" sldId="260"/>
            <ac:spMk id="10" creationId="{6B46DDC6-6DB8-D1B2-F9CA-52ADF00EB337}"/>
          </ac:spMkLst>
        </pc:spChg>
      </pc:sldChg>
      <pc:sldChg chg="addSp delSp modSp new mod">
        <pc:chgData name="Mingyu Liu" userId="19f664cf-9b7b-47f9-b3d3-9c1f9bb0ccc5" providerId="ADAL" clId="{CBE16A0F-F0AD-4DE0-8C9B-2D4524C7DA68}" dt="2024-02-03T18:58:23.669" v="910" actId="20577"/>
        <pc:sldMkLst>
          <pc:docMk/>
          <pc:sldMk cId="1509235592" sldId="261"/>
        </pc:sldMkLst>
        <pc:spChg chg="mod">
          <ac:chgData name="Mingyu Liu" userId="19f664cf-9b7b-47f9-b3d3-9c1f9bb0ccc5" providerId="ADAL" clId="{CBE16A0F-F0AD-4DE0-8C9B-2D4524C7DA68}" dt="2024-02-03T18:58:23.669" v="910" actId="20577"/>
          <ac:spMkLst>
            <pc:docMk/>
            <pc:sldMk cId="1509235592" sldId="261"/>
            <ac:spMk id="2" creationId="{4BBCB1D0-6C58-CDDA-FB01-751FD2506C0B}"/>
          </ac:spMkLst>
        </pc:spChg>
        <pc:spChg chg="mod">
          <ac:chgData name="Mingyu Liu" userId="19f664cf-9b7b-47f9-b3d3-9c1f9bb0ccc5" providerId="ADAL" clId="{CBE16A0F-F0AD-4DE0-8C9B-2D4524C7DA68}" dt="2024-02-03T17:00:02.223" v="605" actId="1076"/>
          <ac:spMkLst>
            <pc:docMk/>
            <pc:sldMk cId="1509235592" sldId="261"/>
            <ac:spMk id="3" creationId="{995D44CA-40F7-6F57-1F0F-2FB1448461DF}"/>
          </ac:spMkLst>
        </pc:spChg>
        <pc:spChg chg="mod">
          <ac:chgData name="Mingyu Liu" userId="19f664cf-9b7b-47f9-b3d3-9c1f9bb0ccc5" providerId="ADAL" clId="{CBE16A0F-F0AD-4DE0-8C9B-2D4524C7DA68}" dt="2024-02-03T17:00:06.211" v="606" actId="1076"/>
          <ac:spMkLst>
            <pc:docMk/>
            <pc:sldMk cId="1509235592" sldId="261"/>
            <ac:spMk id="4" creationId="{0C1AC2C7-CAB5-E3A6-B363-9234A4F3333D}"/>
          </ac:spMkLst>
        </pc:spChg>
        <pc:spChg chg="del">
          <ac:chgData name="Mingyu Liu" userId="19f664cf-9b7b-47f9-b3d3-9c1f9bb0ccc5" providerId="ADAL" clId="{CBE16A0F-F0AD-4DE0-8C9B-2D4524C7DA68}" dt="2024-02-03T16:57:29.588" v="588" actId="478"/>
          <ac:spMkLst>
            <pc:docMk/>
            <pc:sldMk cId="1509235592" sldId="261"/>
            <ac:spMk id="5" creationId="{D26A703B-3E7B-1E5A-25F1-9EF394062EA3}"/>
          </ac:spMkLst>
        </pc:spChg>
        <pc:spChg chg="del">
          <ac:chgData name="Mingyu Liu" userId="19f664cf-9b7b-47f9-b3d3-9c1f9bb0ccc5" providerId="ADAL" clId="{CBE16A0F-F0AD-4DE0-8C9B-2D4524C7DA68}" dt="2024-02-03T16:57:29.588" v="588" actId="478"/>
          <ac:spMkLst>
            <pc:docMk/>
            <pc:sldMk cId="1509235592" sldId="261"/>
            <ac:spMk id="6" creationId="{E58B427A-7452-DE34-3C18-8B87ABDA7A7F}"/>
          </ac:spMkLst>
        </pc:spChg>
        <pc:picChg chg="add mod">
          <ac:chgData name="Mingyu Liu" userId="19f664cf-9b7b-47f9-b3d3-9c1f9bb0ccc5" providerId="ADAL" clId="{CBE16A0F-F0AD-4DE0-8C9B-2D4524C7DA68}" dt="2024-02-03T16:57:38.998" v="590" actId="1076"/>
          <ac:picMkLst>
            <pc:docMk/>
            <pc:sldMk cId="1509235592" sldId="261"/>
            <ac:picMk id="7" creationId="{12FA021B-CD8A-2EB9-90C1-E508FD3939E2}"/>
          </ac:picMkLst>
        </pc:picChg>
      </pc:sldChg>
      <pc:sldChg chg="addSp delSp modSp new mod">
        <pc:chgData name="Mingyu Liu" userId="19f664cf-9b7b-47f9-b3d3-9c1f9bb0ccc5" providerId="ADAL" clId="{CBE16A0F-F0AD-4DE0-8C9B-2D4524C7DA68}" dt="2024-02-03T17:44:19.208" v="705" actId="6549"/>
        <pc:sldMkLst>
          <pc:docMk/>
          <pc:sldMk cId="2607074162" sldId="262"/>
        </pc:sldMkLst>
        <pc:spChg chg="mod">
          <ac:chgData name="Mingyu Liu" userId="19f664cf-9b7b-47f9-b3d3-9c1f9bb0ccc5" providerId="ADAL" clId="{CBE16A0F-F0AD-4DE0-8C9B-2D4524C7DA68}" dt="2024-02-03T17:44:19.208" v="705" actId="6549"/>
          <ac:spMkLst>
            <pc:docMk/>
            <pc:sldMk cId="2607074162" sldId="262"/>
            <ac:spMk id="2" creationId="{8860CC3B-53E7-B2E3-F3C4-02F375390A5B}"/>
          </ac:spMkLst>
        </pc:spChg>
        <pc:spChg chg="del">
          <ac:chgData name="Mingyu Liu" userId="19f664cf-9b7b-47f9-b3d3-9c1f9bb0ccc5" providerId="ADAL" clId="{CBE16A0F-F0AD-4DE0-8C9B-2D4524C7DA68}" dt="2024-02-03T17:26:41.797" v="608" actId="478"/>
          <ac:spMkLst>
            <pc:docMk/>
            <pc:sldMk cId="2607074162" sldId="262"/>
            <ac:spMk id="3" creationId="{7C801A8B-64DF-8CBD-D876-22EA743F9CE4}"/>
          </ac:spMkLst>
        </pc:spChg>
        <pc:spChg chg="add mod">
          <ac:chgData name="Mingyu Liu" userId="19f664cf-9b7b-47f9-b3d3-9c1f9bb0ccc5" providerId="ADAL" clId="{CBE16A0F-F0AD-4DE0-8C9B-2D4524C7DA68}" dt="2024-02-03T17:43:04.354" v="702" actId="20577"/>
          <ac:spMkLst>
            <pc:docMk/>
            <pc:sldMk cId="2607074162" sldId="262"/>
            <ac:spMk id="6" creationId="{E854BCE7-CDF9-37B8-EAB2-8D49A43AE4D4}"/>
          </ac:spMkLst>
        </pc:spChg>
        <pc:picChg chg="add mod">
          <ac:chgData name="Mingyu Liu" userId="19f664cf-9b7b-47f9-b3d3-9c1f9bb0ccc5" providerId="ADAL" clId="{CBE16A0F-F0AD-4DE0-8C9B-2D4524C7DA68}" dt="2024-02-03T17:40:44.329" v="661" actId="1076"/>
          <ac:picMkLst>
            <pc:docMk/>
            <pc:sldMk cId="2607074162" sldId="262"/>
            <ac:picMk id="4" creationId="{4D50286F-DA18-239B-0E06-284A38B1B001}"/>
          </ac:picMkLst>
        </pc:picChg>
      </pc:sldChg>
      <pc:sldChg chg="addSp delSp modSp new mod">
        <pc:chgData name="Mingyu Liu" userId="19f664cf-9b7b-47f9-b3d3-9c1f9bb0ccc5" providerId="ADAL" clId="{CBE16A0F-F0AD-4DE0-8C9B-2D4524C7DA68}" dt="2024-02-03T18:34:44.986" v="806" actId="1076"/>
        <pc:sldMkLst>
          <pc:docMk/>
          <pc:sldMk cId="2665236946" sldId="263"/>
        </pc:sldMkLst>
        <pc:spChg chg="mod">
          <ac:chgData name="Mingyu Liu" userId="19f664cf-9b7b-47f9-b3d3-9c1f9bb0ccc5" providerId="ADAL" clId="{CBE16A0F-F0AD-4DE0-8C9B-2D4524C7DA68}" dt="2024-02-03T18:34:01.671" v="800" actId="6549"/>
          <ac:spMkLst>
            <pc:docMk/>
            <pc:sldMk cId="2665236946" sldId="263"/>
            <ac:spMk id="2" creationId="{A9AB5F38-7F53-C118-7FF3-AA33DF55CF2F}"/>
          </ac:spMkLst>
        </pc:spChg>
        <pc:spChg chg="del mod">
          <ac:chgData name="Mingyu Liu" userId="19f664cf-9b7b-47f9-b3d3-9c1f9bb0ccc5" providerId="ADAL" clId="{CBE16A0F-F0AD-4DE0-8C9B-2D4524C7DA68}" dt="2024-02-03T18:34:34.181" v="804" actId="478"/>
          <ac:spMkLst>
            <pc:docMk/>
            <pc:sldMk cId="2665236946" sldId="263"/>
            <ac:spMk id="3" creationId="{6C576BA5-8737-E0F1-24D7-4CDF76A03E84}"/>
          </ac:spMkLst>
        </pc:spChg>
        <pc:spChg chg="add mod">
          <ac:chgData name="Mingyu Liu" userId="19f664cf-9b7b-47f9-b3d3-9c1f9bb0ccc5" providerId="ADAL" clId="{CBE16A0F-F0AD-4DE0-8C9B-2D4524C7DA68}" dt="2024-02-03T18:34:44.986" v="806" actId="1076"/>
          <ac:spMkLst>
            <pc:docMk/>
            <pc:sldMk cId="2665236946" sldId="263"/>
            <ac:spMk id="4" creationId="{F58A5458-387D-022D-628C-B4D66430E61B}"/>
          </ac:spMkLst>
        </pc:spChg>
        <pc:spChg chg="add del mod">
          <ac:chgData name="Mingyu Liu" userId="19f664cf-9b7b-47f9-b3d3-9c1f9bb0ccc5" providerId="ADAL" clId="{CBE16A0F-F0AD-4DE0-8C9B-2D4524C7DA68}" dt="2024-02-03T18:34:37.039" v="805" actId="478"/>
          <ac:spMkLst>
            <pc:docMk/>
            <pc:sldMk cId="2665236946" sldId="263"/>
            <ac:spMk id="6" creationId="{17B156C2-3BDE-2803-787B-0782D8FC8454}"/>
          </ac:spMkLst>
        </pc:spChg>
      </pc:sldChg>
      <pc:sldChg chg="addSp delSp modSp new mod">
        <pc:chgData name="Mingyu Liu" userId="19f664cf-9b7b-47f9-b3d3-9c1f9bb0ccc5" providerId="ADAL" clId="{CBE16A0F-F0AD-4DE0-8C9B-2D4524C7DA68}" dt="2024-02-03T18:38:54.979" v="815"/>
        <pc:sldMkLst>
          <pc:docMk/>
          <pc:sldMk cId="2712981190" sldId="264"/>
        </pc:sldMkLst>
        <pc:spChg chg="del mod">
          <ac:chgData name="Mingyu Liu" userId="19f664cf-9b7b-47f9-b3d3-9c1f9bb0ccc5" providerId="ADAL" clId="{CBE16A0F-F0AD-4DE0-8C9B-2D4524C7DA68}" dt="2024-02-03T18:38:49.897" v="813" actId="478"/>
          <ac:spMkLst>
            <pc:docMk/>
            <pc:sldMk cId="2712981190" sldId="264"/>
            <ac:spMk id="2" creationId="{C0B27092-CB3F-2547-0D4F-BA0AE1E7A625}"/>
          </ac:spMkLst>
        </pc:spChg>
        <pc:spChg chg="add del mod">
          <ac:chgData name="Mingyu Liu" userId="19f664cf-9b7b-47f9-b3d3-9c1f9bb0ccc5" providerId="ADAL" clId="{CBE16A0F-F0AD-4DE0-8C9B-2D4524C7DA68}" dt="2024-02-03T18:34:19.360" v="801" actId="21"/>
          <ac:spMkLst>
            <pc:docMk/>
            <pc:sldMk cId="2712981190" sldId="264"/>
            <ac:spMk id="3" creationId="{F58A5458-387D-022D-628C-B4D66430E61B}"/>
          </ac:spMkLst>
        </pc:spChg>
        <pc:spChg chg="add mod">
          <ac:chgData name="Mingyu Liu" userId="19f664cf-9b7b-47f9-b3d3-9c1f9bb0ccc5" providerId="ADAL" clId="{CBE16A0F-F0AD-4DE0-8C9B-2D4524C7DA68}" dt="2024-02-03T18:29:18.126" v="725"/>
          <ac:spMkLst>
            <pc:docMk/>
            <pc:sldMk cId="2712981190" sldId="264"/>
            <ac:spMk id="4" creationId="{1008E0FC-76F9-0B34-11AC-8F0E81E85CA0}"/>
          </ac:spMkLst>
        </pc:spChg>
        <pc:spChg chg="add mod">
          <ac:chgData name="Mingyu Liu" userId="19f664cf-9b7b-47f9-b3d3-9c1f9bb0ccc5" providerId="ADAL" clId="{CBE16A0F-F0AD-4DE0-8C9B-2D4524C7DA68}" dt="2024-02-03T18:36:47.232" v="811"/>
          <ac:spMkLst>
            <pc:docMk/>
            <pc:sldMk cId="2712981190" sldId="264"/>
            <ac:spMk id="6" creationId="{C74BD396-6A11-1A44-FBB2-8C0B8238EBC5}"/>
          </ac:spMkLst>
        </pc:spChg>
        <pc:spChg chg="add del mod">
          <ac:chgData name="Mingyu Liu" userId="19f664cf-9b7b-47f9-b3d3-9c1f9bb0ccc5" providerId="ADAL" clId="{CBE16A0F-F0AD-4DE0-8C9B-2D4524C7DA68}" dt="2024-02-03T18:38:52.207" v="814" actId="478"/>
          <ac:spMkLst>
            <pc:docMk/>
            <pc:sldMk cId="2712981190" sldId="264"/>
            <ac:spMk id="8" creationId="{62DEE349-DF5A-CE0D-542E-AE4D6BD55EE4}"/>
          </ac:spMkLst>
        </pc:spChg>
        <pc:spChg chg="add mod">
          <ac:chgData name="Mingyu Liu" userId="19f664cf-9b7b-47f9-b3d3-9c1f9bb0ccc5" providerId="ADAL" clId="{CBE16A0F-F0AD-4DE0-8C9B-2D4524C7DA68}" dt="2024-02-03T18:38:54.979" v="815"/>
          <ac:spMkLst>
            <pc:docMk/>
            <pc:sldMk cId="2712981190" sldId="264"/>
            <ac:spMk id="9" creationId="{747A2BC4-7375-B2E7-1B3E-B7B34718DFF7}"/>
          </ac:spMkLst>
        </pc:spChg>
      </pc:sldChg>
      <pc:sldChg chg="addSp delSp modSp new mod">
        <pc:chgData name="Mingyu Liu" userId="19f664cf-9b7b-47f9-b3d3-9c1f9bb0ccc5" providerId="ADAL" clId="{CBE16A0F-F0AD-4DE0-8C9B-2D4524C7DA68}" dt="2024-02-03T19:10:19.594" v="965" actId="1076"/>
        <pc:sldMkLst>
          <pc:docMk/>
          <pc:sldMk cId="4261629416" sldId="265"/>
        </pc:sldMkLst>
        <pc:spChg chg="del mod">
          <ac:chgData name="Mingyu Liu" userId="19f664cf-9b7b-47f9-b3d3-9c1f9bb0ccc5" providerId="ADAL" clId="{CBE16A0F-F0AD-4DE0-8C9B-2D4524C7DA68}" dt="2024-02-03T18:38:38.792" v="812" actId="21"/>
          <ac:spMkLst>
            <pc:docMk/>
            <pc:sldMk cId="4261629416" sldId="265"/>
            <ac:spMk id="2" creationId="{747A2BC4-7375-B2E7-1B3E-B7B34718DFF7}"/>
          </ac:spMkLst>
        </pc:spChg>
        <pc:spChg chg="mod">
          <ac:chgData name="Mingyu Liu" userId="19f664cf-9b7b-47f9-b3d3-9c1f9bb0ccc5" providerId="ADAL" clId="{CBE16A0F-F0AD-4DE0-8C9B-2D4524C7DA68}" dt="2024-02-03T19:10:19.594" v="965" actId="1076"/>
          <ac:spMkLst>
            <pc:docMk/>
            <pc:sldMk cId="4261629416" sldId="265"/>
            <ac:spMk id="3" creationId="{815BEFB9-491A-FA56-B297-8684EA50BC31}"/>
          </ac:spMkLst>
        </pc:spChg>
        <pc:spChg chg="add mod">
          <ac:chgData name="Mingyu Liu" userId="19f664cf-9b7b-47f9-b3d3-9c1f9bb0ccc5" providerId="ADAL" clId="{CBE16A0F-F0AD-4DE0-8C9B-2D4524C7DA68}" dt="2024-02-03T19:00:11.405" v="916" actId="108"/>
          <ac:spMkLst>
            <pc:docMk/>
            <pc:sldMk cId="4261629416" sldId="265"/>
            <ac:spMk id="5" creationId="{4513CC5E-DF52-62E5-3FDA-99AA30FF75FB}"/>
          </ac:spMkLst>
        </pc:spChg>
      </pc:sldChg>
      <pc:sldChg chg="addSp delSp modSp new mod">
        <pc:chgData name="Mingyu Liu" userId="19f664cf-9b7b-47f9-b3d3-9c1f9bb0ccc5" providerId="ADAL" clId="{CBE16A0F-F0AD-4DE0-8C9B-2D4524C7DA68}" dt="2024-02-03T18:58:55.787" v="911" actId="1076"/>
        <pc:sldMkLst>
          <pc:docMk/>
          <pc:sldMk cId="2649661877" sldId="266"/>
        </pc:sldMkLst>
        <pc:spChg chg="mod">
          <ac:chgData name="Mingyu Liu" userId="19f664cf-9b7b-47f9-b3d3-9c1f9bb0ccc5" providerId="ADAL" clId="{CBE16A0F-F0AD-4DE0-8C9B-2D4524C7DA68}" dt="2024-02-03T18:56:33.572" v="876" actId="20577"/>
          <ac:spMkLst>
            <pc:docMk/>
            <pc:sldMk cId="2649661877" sldId="266"/>
            <ac:spMk id="2" creationId="{517DB731-445A-4C75-F79D-C637DCD3A5B4}"/>
          </ac:spMkLst>
        </pc:spChg>
        <pc:spChg chg="del">
          <ac:chgData name="Mingyu Liu" userId="19f664cf-9b7b-47f9-b3d3-9c1f9bb0ccc5" providerId="ADAL" clId="{CBE16A0F-F0AD-4DE0-8C9B-2D4524C7DA68}" dt="2024-02-03T18:41:56.304" v="817" actId="478"/>
          <ac:spMkLst>
            <pc:docMk/>
            <pc:sldMk cId="2649661877" sldId="266"/>
            <ac:spMk id="3" creationId="{835F53FB-E961-C854-653C-DA572019EF43}"/>
          </ac:spMkLst>
        </pc:spChg>
        <pc:spChg chg="add mod">
          <ac:chgData name="Mingyu Liu" userId="19f664cf-9b7b-47f9-b3d3-9c1f9bb0ccc5" providerId="ADAL" clId="{CBE16A0F-F0AD-4DE0-8C9B-2D4524C7DA68}" dt="2024-02-03T18:44:08.776" v="857" actId="1076"/>
          <ac:spMkLst>
            <pc:docMk/>
            <pc:sldMk cId="2649661877" sldId="266"/>
            <ac:spMk id="5" creationId="{4B195981-71C0-2A13-D48A-37F7157706CD}"/>
          </ac:spMkLst>
        </pc:spChg>
        <pc:picChg chg="add mod">
          <ac:chgData name="Mingyu Liu" userId="19f664cf-9b7b-47f9-b3d3-9c1f9bb0ccc5" providerId="ADAL" clId="{CBE16A0F-F0AD-4DE0-8C9B-2D4524C7DA68}" dt="2024-02-03T18:58:55.787" v="911" actId="1076"/>
          <ac:picMkLst>
            <pc:docMk/>
            <pc:sldMk cId="2649661877" sldId="266"/>
            <ac:picMk id="4" creationId="{2236E1AA-3EBC-279C-8B58-CD2D09470D72}"/>
          </ac:picMkLst>
        </pc:picChg>
      </pc:sldChg>
      <pc:sldChg chg="addSp modSp new mod">
        <pc:chgData name="Mingyu Liu" userId="19f664cf-9b7b-47f9-b3d3-9c1f9bb0ccc5" providerId="ADAL" clId="{CBE16A0F-F0AD-4DE0-8C9B-2D4524C7DA68}" dt="2024-02-03T20:34:20.017" v="1022" actId="6549"/>
        <pc:sldMkLst>
          <pc:docMk/>
          <pc:sldMk cId="2911419212" sldId="267"/>
        </pc:sldMkLst>
        <pc:spChg chg="add mod">
          <ac:chgData name="Mingyu Liu" userId="19f664cf-9b7b-47f9-b3d3-9c1f9bb0ccc5" providerId="ADAL" clId="{CBE16A0F-F0AD-4DE0-8C9B-2D4524C7DA68}" dt="2024-02-03T20:34:20.017" v="1022" actId="6549"/>
          <ac:spMkLst>
            <pc:docMk/>
            <pc:sldMk cId="2911419212" sldId="267"/>
            <ac:spMk id="4" creationId="{4AB592AC-E612-646D-D1DF-F90B6BB6934C}"/>
          </ac:spMkLst>
        </pc:spChg>
      </pc:sldChg>
      <pc:sldMasterChg chg="add del addSldLayout delSldLayout">
        <pc:chgData name="Mingyu Liu" userId="19f664cf-9b7b-47f9-b3d3-9c1f9bb0ccc5" providerId="ADAL" clId="{CBE16A0F-F0AD-4DE0-8C9B-2D4524C7DA68}" dt="2024-02-03T04:44:50.364" v="4" actId="26606"/>
        <pc:sldMasterMkLst>
          <pc:docMk/>
          <pc:sldMasterMk cId="2345614223" sldId="2147483660"/>
        </pc:sldMasterMkLst>
        <pc:sldLayoutChg chg="add del">
          <pc:chgData name="Mingyu Liu" userId="19f664cf-9b7b-47f9-b3d3-9c1f9bb0ccc5" providerId="ADAL" clId="{CBE16A0F-F0AD-4DE0-8C9B-2D4524C7DA68}" dt="2024-02-03T04:44:50.364" v="4" actId="26606"/>
          <pc:sldLayoutMkLst>
            <pc:docMk/>
            <pc:sldMasterMk cId="2345614223" sldId="2147483660"/>
            <pc:sldLayoutMk cId="623103893" sldId="2147483661"/>
          </pc:sldLayoutMkLst>
        </pc:sldLayoutChg>
        <pc:sldLayoutChg chg="add del">
          <pc:chgData name="Mingyu Liu" userId="19f664cf-9b7b-47f9-b3d3-9c1f9bb0ccc5" providerId="ADAL" clId="{CBE16A0F-F0AD-4DE0-8C9B-2D4524C7DA68}" dt="2024-02-03T04:44:50.364" v="4" actId="26606"/>
          <pc:sldLayoutMkLst>
            <pc:docMk/>
            <pc:sldMasterMk cId="2345614223" sldId="2147483660"/>
            <pc:sldLayoutMk cId="267627511" sldId="2147483662"/>
          </pc:sldLayoutMkLst>
        </pc:sldLayoutChg>
        <pc:sldLayoutChg chg="add del">
          <pc:chgData name="Mingyu Liu" userId="19f664cf-9b7b-47f9-b3d3-9c1f9bb0ccc5" providerId="ADAL" clId="{CBE16A0F-F0AD-4DE0-8C9B-2D4524C7DA68}" dt="2024-02-03T04:44:50.364" v="4" actId="26606"/>
          <pc:sldLayoutMkLst>
            <pc:docMk/>
            <pc:sldMasterMk cId="2345614223" sldId="2147483660"/>
            <pc:sldLayoutMk cId="3991317683" sldId="2147483663"/>
          </pc:sldLayoutMkLst>
        </pc:sldLayoutChg>
        <pc:sldLayoutChg chg="add del">
          <pc:chgData name="Mingyu Liu" userId="19f664cf-9b7b-47f9-b3d3-9c1f9bb0ccc5" providerId="ADAL" clId="{CBE16A0F-F0AD-4DE0-8C9B-2D4524C7DA68}" dt="2024-02-03T04:44:50.364" v="4" actId="26606"/>
          <pc:sldLayoutMkLst>
            <pc:docMk/>
            <pc:sldMasterMk cId="2345614223" sldId="2147483660"/>
            <pc:sldLayoutMk cId="2798950512" sldId="2147483664"/>
          </pc:sldLayoutMkLst>
        </pc:sldLayoutChg>
        <pc:sldLayoutChg chg="add del">
          <pc:chgData name="Mingyu Liu" userId="19f664cf-9b7b-47f9-b3d3-9c1f9bb0ccc5" providerId="ADAL" clId="{CBE16A0F-F0AD-4DE0-8C9B-2D4524C7DA68}" dt="2024-02-03T04:44:50.364" v="4" actId="26606"/>
          <pc:sldLayoutMkLst>
            <pc:docMk/>
            <pc:sldMasterMk cId="2345614223" sldId="2147483660"/>
            <pc:sldLayoutMk cId="1683589271" sldId="2147483665"/>
          </pc:sldLayoutMkLst>
        </pc:sldLayoutChg>
        <pc:sldLayoutChg chg="add del">
          <pc:chgData name="Mingyu Liu" userId="19f664cf-9b7b-47f9-b3d3-9c1f9bb0ccc5" providerId="ADAL" clId="{CBE16A0F-F0AD-4DE0-8C9B-2D4524C7DA68}" dt="2024-02-03T04:44:50.364" v="4" actId="26606"/>
          <pc:sldLayoutMkLst>
            <pc:docMk/>
            <pc:sldMasterMk cId="2345614223" sldId="2147483660"/>
            <pc:sldLayoutMk cId="2771445578" sldId="2147483666"/>
          </pc:sldLayoutMkLst>
        </pc:sldLayoutChg>
        <pc:sldLayoutChg chg="add del">
          <pc:chgData name="Mingyu Liu" userId="19f664cf-9b7b-47f9-b3d3-9c1f9bb0ccc5" providerId="ADAL" clId="{CBE16A0F-F0AD-4DE0-8C9B-2D4524C7DA68}" dt="2024-02-03T04:44:50.364" v="4" actId="26606"/>
          <pc:sldLayoutMkLst>
            <pc:docMk/>
            <pc:sldMasterMk cId="2345614223" sldId="2147483660"/>
            <pc:sldLayoutMk cId="3697428362" sldId="2147483667"/>
          </pc:sldLayoutMkLst>
        </pc:sldLayoutChg>
        <pc:sldLayoutChg chg="add del">
          <pc:chgData name="Mingyu Liu" userId="19f664cf-9b7b-47f9-b3d3-9c1f9bb0ccc5" providerId="ADAL" clId="{CBE16A0F-F0AD-4DE0-8C9B-2D4524C7DA68}" dt="2024-02-03T04:44:50.364" v="4" actId="26606"/>
          <pc:sldLayoutMkLst>
            <pc:docMk/>
            <pc:sldMasterMk cId="2345614223" sldId="2147483660"/>
            <pc:sldLayoutMk cId="3247692382" sldId="2147483668"/>
          </pc:sldLayoutMkLst>
        </pc:sldLayoutChg>
        <pc:sldLayoutChg chg="add del">
          <pc:chgData name="Mingyu Liu" userId="19f664cf-9b7b-47f9-b3d3-9c1f9bb0ccc5" providerId="ADAL" clId="{CBE16A0F-F0AD-4DE0-8C9B-2D4524C7DA68}" dt="2024-02-03T04:44:50.364" v="4" actId="26606"/>
          <pc:sldLayoutMkLst>
            <pc:docMk/>
            <pc:sldMasterMk cId="2345614223" sldId="2147483660"/>
            <pc:sldLayoutMk cId="3874886567" sldId="2147483669"/>
          </pc:sldLayoutMkLst>
        </pc:sldLayoutChg>
        <pc:sldLayoutChg chg="add del">
          <pc:chgData name="Mingyu Liu" userId="19f664cf-9b7b-47f9-b3d3-9c1f9bb0ccc5" providerId="ADAL" clId="{CBE16A0F-F0AD-4DE0-8C9B-2D4524C7DA68}" dt="2024-02-03T04:44:50.364" v="4" actId="26606"/>
          <pc:sldLayoutMkLst>
            <pc:docMk/>
            <pc:sldMasterMk cId="2345614223" sldId="2147483660"/>
            <pc:sldLayoutMk cId="2357417708" sldId="2147483670"/>
          </pc:sldLayoutMkLst>
        </pc:sldLayoutChg>
        <pc:sldLayoutChg chg="add del">
          <pc:chgData name="Mingyu Liu" userId="19f664cf-9b7b-47f9-b3d3-9c1f9bb0ccc5" providerId="ADAL" clId="{CBE16A0F-F0AD-4DE0-8C9B-2D4524C7DA68}" dt="2024-02-03T04:44:50.364" v="4" actId="26606"/>
          <pc:sldLayoutMkLst>
            <pc:docMk/>
            <pc:sldMasterMk cId="2345614223" sldId="2147483660"/>
            <pc:sldLayoutMk cId="2120260369" sldId="2147483671"/>
          </pc:sldLayoutMkLst>
        </pc:sldLayoutChg>
      </pc:sldMasterChg>
      <pc:sldMasterChg chg="add addSldLayout">
        <pc:chgData name="Mingyu Liu" userId="19f664cf-9b7b-47f9-b3d3-9c1f9bb0ccc5" providerId="ADAL" clId="{CBE16A0F-F0AD-4DE0-8C9B-2D4524C7DA68}" dt="2024-02-03T04:44:50.364" v="4" actId="26606"/>
        <pc:sldMasterMkLst>
          <pc:docMk/>
          <pc:sldMasterMk cId="2045823233" sldId="2147483685"/>
        </pc:sldMasterMkLst>
        <pc:sldLayoutChg chg="add">
          <pc:chgData name="Mingyu Liu" userId="19f664cf-9b7b-47f9-b3d3-9c1f9bb0ccc5" providerId="ADAL" clId="{CBE16A0F-F0AD-4DE0-8C9B-2D4524C7DA68}" dt="2024-02-03T04:44:50.364" v="4" actId="26606"/>
          <pc:sldLayoutMkLst>
            <pc:docMk/>
            <pc:sldMasterMk cId="2045823233" sldId="2147483685"/>
            <pc:sldLayoutMk cId="3126050260" sldId="2147483674"/>
          </pc:sldLayoutMkLst>
        </pc:sldLayoutChg>
        <pc:sldLayoutChg chg="add">
          <pc:chgData name="Mingyu Liu" userId="19f664cf-9b7b-47f9-b3d3-9c1f9bb0ccc5" providerId="ADAL" clId="{CBE16A0F-F0AD-4DE0-8C9B-2D4524C7DA68}" dt="2024-02-03T04:44:50.364" v="4" actId="26606"/>
          <pc:sldLayoutMkLst>
            <pc:docMk/>
            <pc:sldMasterMk cId="2045823233" sldId="2147483685"/>
            <pc:sldLayoutMk cId="1992894457" sldId="2147483675"/>
          </pc:sldLayoutMkLst>
        </pc:sldLayoutChg>
        <pc:sldLayoutChg chg="add">
          <pc:chgData name="Mingyu Liu" userId="19f664cf-9b7b-47f9-b3d3-9c1f9bb0ccc5" providerId="ADAL" clId="{CBE16A0F-F0AD-4DE0-8C9B-2D4524C7DA68}" dt="2024-02-03T04:44:50.364" v="4" actId="26606"/>
          <pc:sldLayoutMkLst>
            <pc:docMk/>
            <pc:sldMasterMk cId="2045823233" sldId="2147483685"/>
            <pc:sldLayoutMk cId="424712874" sldId="2147483676"/>
          </pc:sldLayoutMkLst>
        </pc:sldLayoutChg>
        <pc:sldLayoutChg chg="add">
          <pc:chgData name="Mingyu Liu" userId="19f664cf-9b7b-47f9-b3d3-9c1f9bb0ccc5" providerId="ADAL" clId="{CBE16A0F-F0AD-4DE0-8C9B-2D4524C7DA68}" dt="2024-02-03T04:44:50.364" v="4" actId="26606"/>
          <pc:sldLayoutMkLst>
            <pc:docMk/>
            <pc:sldMasterMk cId="2045823233" sldId="2147483685"/>
            <pc:sldLayoutMk cId="1097746598" sldId="2147483677"/>
          </pc:sldLayoutMkLst>
        </pc:sldLayoutChg>
        <pc:sldLayoutChg chg="add">
          <pc:chgData name="Mingyu Liu" userId="19f664cf-9b7b-47f9-b3d3-9c1f9bb0ccc5" providerId="ADAL" clId="{CBE16A0F-F0AD-4DE0-8C9B-2D4524C7DA68}" dt="2024-02-03T04:44:50.364" v="4" actId="26606"/>
          <pc:sldLayoutMkLst>
            <pc:docMk/>
            <pc:sldMasterMk cId="2045823233" sldId="2147483685"/>
            <pc:sldLayoutMk cId="2155567706" sldId="2147483678"/>
          </pc:sldLayoutMkLst>
        </pc:sldLayoutChg>
        <pc:sldLayoutChg chg="add">
          <pc:chgData name="Mingyu Liu" userId="19f664cf-9b7b-47f9-b3d3-9c1f9bb0ccc5" providerId="ADAL" clId="{CBE16A0F-F0AD-4DE0-8C9B-2D4524C7DA68}" dt="2024-02-03T04:44:50.364" v="4" actId="26606"/>
          <pc:sldLayoutMkLst>
            <pc:docMk/>
            <pc:sldMasterMk cId="2045823233" sldId="2147483685"/>
            <pc:sldLayoutMk cId="1740375365" sldId="2147483679"/>
          </pc:sldLayoutMkLst>
        </pc:sldLayoutChg>
        <pc:sldLayoutChg chg="add">
          <pc:chgData name="Mingyu Liu" userId="19f664cf-9b7b-47f9-b3d3-9c1f9bb0ccc5" providerId="ADAL" clId="{CBE16A0F-F0AD-4DE0-8C9B-2D4524C7DA68}" dt="2024-02-03T04:44:50.364" v="4" actId="26606"/>
          <pc:sldLayoutMkLst>
            <pc:docMk/>
            <pc:sldMasterMk cId="2045823233" sldId="2147483685"/>
            <pc:sldLayoutMk cId="61406994" sldId="2147483680"/>
          </pc:sldLayoutMkLst>
        </pc:sldLayoutChg>
        <pc:sldLayoutChg chg="add">
          <pc:chgData name="Mingyu Liu" userId="19f664cf-9b7b-47f9-b3d3-9c1f9bb0ccc5" providerId="ADAL" clId="{CBE16A0F-F0AD-4DE0-8C9B-2D4524C7DA68}" dt="2024-02-03T04:44:50.364" v="4" actId="26606"/>
          <pc:sldLayoutMkLst>
            <pc:docMk/>
            <pc:sldMasterMk cId="2045823233" sldId="2147483685"/>
            <pc:sldLayoutMk cId="2964900302" sldId="2147483681"/>
          </pc:sldLayoutMkLst>
        </pc:sldLayoutChg>
        <pc:sldLayoutChg chg="add">
          <pc:chgData name="Mingyu Liu" userId="19f664cf-9b7b-47f9-b3d3-9c1f9bb0ccc5" providerId="ADAL" clId="{CBE16A0F-F0AD-4DE0-8C9B-2D4524C7DA68}" dt="2024-02-03T04:44:50.364" v="4" actId="26606"/>
          <pc:sldLayoutMkLst>
            <pc:docMk/>
            <pc:sldMasterMk cId="2045823233" sldId="2147483685"/>
            <pc:sldLayoutMk cId="1190872858" sldId="2147483682"/>
          </pc:sldLayoutMkLst>
        </pc:sldLayoutChg>
        <pc:sldLayoutChg chg="add">
          <pc:chgData name="Mingyu Liu" userId="19f664cf-9b7b-47f9-b3d3-9c1f9bb0ccc5" providerId="ADAL" clId="{CBE16A0F-F0AD-4DE0-8C9B-2D4524C7DA68}" dt="2024-02-03T04:44:50.364" v="4" actId="26606"/>
          <pc:sldLayoutMkLst>
            <pc:docMk/>
            <pc:sldMasterMk cId="2045823233" sldId="2147483685"/>
            <pc:sldLayoutMk cId="3419019475" sldId="2147483683"/>
          </pc:sldLayoutMkLst>
        </pc:sldLayoutChg>
        <pc:sldLayoutChg chg="add">
          <pc:chgData name="Mingyu Liu" userId="19f664cf-9b7b-47f9-b3d3-9c1f9bb0ccc5" providerId="ADAL" clId="{CBE16A0F-F0AD-4DE0-8C9B-2D4524C7DA68}" dt="2024-02-03T04:44:50.364" v="4" actId="26606"/>
          <pc:sldLayoutMkLst>
            <pc:docMk/>
            <pc:sldMasterMk cId="2045823233" sldId="2147483685"/>
            <pc:sldLayoutMk cId="211228662" sldId="2147483684"/>
          </pc:sldLayoutMkLst>
        </pc:sldLayoutChg>
      </pc:sldMasterChg>
      <pc:sldMasterChg chg="add del addSldLayout delSldLayout">
        <pc:chgData name="Mingyu Liu" userId="19f664cf-9b7b-47f9-b3d3-9c1f9bb0ccc5" providerId="ADAL" clId="{CBE16A0F-F0AD-4DE0-8C9B-2D4524C7DA68}" dt="2024-02-03T04:44:50.333" v="3" actId="26606"/>
        <pc:sldMasterMkLst>
          <pc:docMk/>
          <pc:sldMasterMk cId="1448343975" sldId="2147483738"/>
        </pc:sldMasterMkLst>
        <pc:sldLayoutChg chg="add del">
          <pc:chgData name="Mingyu Liu" userId="19f664cf-9b7b-47f9-b3d3-9c1f9bb0ccc5" providerId="ADAL" clId="{CBE16A0F-F0AD-4DE0-8C9B-2D4524C7DA68}" dt="2024-02-03T04:44:50.333" v="3" actId="26606"/>
          <pc:sldLayoutMkLst>
            <pc:docMk/>
            <pc:sldMasterMk cId="1448343975" sldId="2147483738"/>
            <pc:sldLayoutMk cId="186132329" sldId="2147483727"/>
          </pc:sldLayoutMkLst>
        </pc:sldLayoutChg>
        <pc:sldLayoutChg chg="add del">
          <pc:chgData name="Mingyu Liu" userId="19f664cf-9b7b-47f9-b3d3-9c1f9bb0ccc5" providerId="ADAL" clId="{CBE16A0F-F0AD-4DE0-8C9B-2D4524C7DA68}" dt="2024-02-03T04:44:50.333" v="3" actId="26606"/>
          <pc:sldLayoutMkLst>
            <pc:docMk/>
            <pc:sldMasterMk cId="1448343975" sldId="2147483738"/>
            <pc:sldLayoutMk cId="510956690" sldId="2147483728"/>
          </pc:sldLayoutMkLst>
        </pc:sldLayoutChg>
        <pc:sldLayoutChg chg="add del">
          <pc:chgData name="Mingyu Liu" userId="19f664cf-9b7b-47f9-b3d3-9c1f9bb0ccc5" providerId="ADAL" clId="{CBE16A0F-F0AD-4DE0-8C9B-2D4524C7DA68}" dt="2024-02-03T04:44:50.333" v="3" actId="26606"/>
          <pc:sldLayoutMkLst>
            <pc:docMk/>
            <pc:sldMasterMk cId="1448343975" sldId="2147483738"/>
            <pc:sldLayoutMk cId="2368477959" sldId="2147483729"/>
          </pc:sldLayoutMkLst>
        </pc:sldLayoutChg>
        <pc:sldLayoutChg chg="add del">
          <pc:chgData name="Mingyu Liu" userId="19f664cf-9b7b-47f9-b3d3-9c1f9bb0ccc5" providerId="ADAL" clId="{CBE16A0F-F0AD-4DE0-8C9B-2D4524C7DA68}" dt="2024-02-03T04:44:50.333" v="3" actId="26606"/>
          <pc:sldLayoutMkLst>
            <pc:docMk/>
            <pc:sldMasterMk cId="1448343975" sldId="2147483738"/>
            <pc:sldLayoutMk cId="2385373299" sldId="2147483730"/>
          </pc:sldLayoutMkLst>
        </pc:sldLayoutChg>
        <pc:sldLayoutChg chg="add del">
          <pc:chgData name="Mingyu Liu" userId="19f664cf-9b7b-47f9-b3d3-9c1f9bb0ccc5" providerId="ADAL" clId="{CBE16A0F-F0AD-4DE0-8C9B-2D4524C7DA68}" dt="2024-02-03T04:44:50.333" v="3" actId="26606"/>
          <pc:sldLayoutMkLst>
            <pc:docMk/>
            <pc:sldMasterMk cId="1448343975" sldId="2147483738"/>
            <pc:sldLayoutMk cId="3853848097" sldId="2147483731"/>
          </pc:sldLayoutMkLst>
        </pc:sldLayoutChg>
        <pc:sldLayoutChg chg="add del">
          <pc:chgData name="Mingyu Liu" userId="19f664cf-9b7b-47f9-b3d3-9c1f9bb0ccc5" providerId="ADAL" clId="{CBE16A0F-F0AD-4DE0-8C9B-2D4524C7DA68}" dt="2024-02-03T04:44:50.333" v="3" actId="26606"/>
          <pc:sldLayoutMkLst>
            <pc:docMk/>
            <pc:sldMasterMk cId="1448343975" sldId="2147483738"/>
            <pc:sldLayoutMk cId="1684062158" sldId="2147483732"/>
          </pc:sldLayoutMkLst>
        </pc:sldLayoutChg>
        <pc:sldLayoutChg chg="add del">
          <pc:chgData name="Mingyu Liu" userId="19f664cf-9b7b-47f9-b3d3-9c1f9bb0ccc5" providerId="ADAL" clId="{CBE16A0F-F0AD-4DE0-8C9B-2D4524C7DA68}" dt="2024-02-03T04:44:50.333" v="3" actId="26606"/>
          <pc:sldLayoutMkLst>
            <pc:docMk/>
            <pc:sldMasterMk cId="1448343975" sldId="2147483738"/>
            <pc:sldLayoutMk cId="538105306" sldId="2147483733"/>
          </pc:sldLayoutMkLst>
        </pc:sldLayoutChg>
        <pc:sldLayoutChg chg="add del">
          <pc:chgData name="Mingyu Liu" userId="19f664cf-9b7b-47f9-b3d3-9c1f9bb0ccc5" providerId="ADAL" clId="{CBE16A0F-F0AD-4DE0-8C9B-2D4524C7DA68}" dt="2024-02-03T04:44:50.333" v="3" actId="26606"/>
          <pc:sldLayoutMkLst>
            <pc:docMk/>
            <pc:sldMasterMk cId="1448343975" sldId="2147483738"/>
            <pc:sldLayoutMk cId="760428031" sldId="2147483734"/>
          </pc:sldLayoutMkLst>
        </pc:sldLayoutChg>
        <pc:sldLayoutChg chg="add del">
          <pc:chgData name="Mingyu Liu" userId="19f664cf-9b7b-47f9-b3d3-9c1f9bb0ccc5" providerId="ADAL" clId="{CBE16A0F-F0AD-4DE0-8C9B-2D4524C7DA68}" dt="2024-02-03T04:44:50.333" v="3" actId="26606"/>
          <pc:sldLayoutMkLst>
            <pc:docMk/>
            <pc:sldMasterMk cId="1448343975" sldId="2147483738"/>
            <pc:sldLayoutMk cId="644367702" sldId="2147483735"/>
          </pc:sldLayoutMkLst>
        </pc:sldLayoutChg>
        <pc:sldLayoutChg chg="add del">
          <pc:chgData name="Mingyu Liu" userId="19f664cf-9b7b-47f9-b3d3-9c1f9bb0ccc5" providerId="ADAL" clId="{CBE16A0F-F0AD-4DE0-8C9B-2D4524C7DA68}" dt="2024-02-03T04:44:50.333" v="3" actId="26606"/>
          <pc:sldLayoutMkLst>
            <pc:docMk/>
            <pc:sldMasterMk cId="1448343975" sldId="2147483738"/>
            <pc:sldLayoutMk cId="1898840703" sldId="2147483736"/>
          </pc:sldLayoutMkLst>
        </pc:sldLayoutChg>
        <pc:sldLayoutChg chg="add del">
          <pc:chgData name="Mingyu Liu" userId="19f664cf-9b7b-47f9-b3d3-9c1f9bb0ccc5" providerId="ADAL" clId="{CBE16A0F-F0AD-4DE0-8C9B-2D4524C7DA68}" dt="2024-02-03T04:44:50.333" v="3" actId="26606"/>
          <pc:sldLayoutMkLst>
            <pc:docMk/>
            <pc:sldMasterMk cId="1448343975" sldId="2147483738"/>
            <pc:sldLayoutMk cId="1631030685" sldId="214748373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0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4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7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0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7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1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6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9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2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8" name="Picture 17" descr="A blue abstract watercolor pattern on a white background">
            <a:extLst>
              <a:ext uri="{FF2B5EF4-FFF2-40B4-BE49-F238E27FC236}">
                <a16:creationId xmlns:a16="http://schemas.microsoft.com/office/drawing/2014/main" id="{D7BB0A65-93F2-CFF1-1AB4-835FECF68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44" b="10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549F7-4B57-B403-8C93-B5B63830F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/>
              <a:t>Recommend strategy for Big Mountain resort Project Report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3EE5C-FB92-9D56-33B0-6782AFEBB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</a:rPr>
              <a:t>Data Science Team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36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EFB9-491A-FA56-B297-8684EA50B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4292"/>
            <a:ext cx="10168128" cy="3694176"/>
          </a:xfrm>
        </p:spPr>
        <p:txBody>
          <a:bodyPr>
            <a:normAutofit fontScale="925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Big Mountain can also raise the ticket price to $96.39 to increase the revenue.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Based on now data, Big Mountain can consider closing one or 2 and 3 run to reduce costs and maintain the ticket price. Or Big Mountain can close 7 the least used runs to reduce costs greatly while </a:t>
            </a:r>
            <a:r>
              <a:rPr lang="en-US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</a:t>
            </a:r>
            <a:r>
              <a:rPr lang="en-US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owering the price slightly.</a:t>
            </a:r>
            <a:endParaRPr lang="en-US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 is assumed that the additional chair lift would increase the operating cost by $1.54 million. Big Mountain can install an additional chair lift, and charge an adding ticket price by $1.36, finally the investment can gain good profits after deducting costs.</a:t>
            </a:r>
            <a:endParaRPr lang="en-US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13CC5E-DF52-62E5-3FDA-99AA30FF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426162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0AD3-1CD6-9CB0-A765-7A2B4BDA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C544F-3A60-B4F4-D858-184F4B3A0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B592AC-E612-646D-D1DF-F90B6BB6934C}"/>
              </a:ext>
            </a:extLst>
          </p:cNvPr>
          <p:cNvSpPr/>
          <p:nvPr/>
        </p:nvSpPr>
        <p:spPr>
          <a:xfrm>
            <a:off x="2052272" y="2967335"/>
            <a:ext cx="80874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Thanks for the support!</a:t>
            </a:r>
          </a:p>
        </p:txBody>
      </p:sp>
    </p:spTree>
    <p:extLst>
      <p:ext uri="{BB962C8B-B14F-4D97-AF65-F5344CB8AC3E}">
        <p14:creationId xmlns:p14="http://schemas.microsoft.com/office/powerpoint/2010/main" val="291141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5A1C-919C-E7A7-BBDC-42D9E375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C3855-5E37-BF9D-1D19-63C1CDB26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73076"/>
            <a:ext cx="10168128" cy="369417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333333"/>
                </a:solidFill>
                <a:effectLst/>
                <a:latin typeface="Haffer XH"/>
              </a:rPr>
              <a:t>Problem identification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333333"/>
                </a:solidFill>
                <a:effectLst/>
                <a:latin typeface="Haffer XH"/>
              </a:rPr>
              <a:t>Recommendation and key findings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333333"/>
                </a:solidFill>
                <a:effectLst/>
                <a:latin typeface="Haffer XH"/>
              </a:rPr>
              <a:t>Modeling results and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333333"/>
                </a:solidFill>
                <a:effectLst/>
                <a:latin typeface="Haffer XH"/>
              </a:rPr>
              <a:t>Summary and 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3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AF58-23F7-7664-ECC5-87FA3640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identification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B47A4E4-4ADD-F8C2-5646-0C9DE703C7C4}"/>
              </a:ext>
            </a:extLst>
          </p:cNvPr>
          <p:cNvSpPr txBox="1">
            <a:spLocks/>
          </p:cNvSpPr>
          <p:nvPr/>
        </p:nvSpPr>
        <p:spPr>
          <a:xfrm>
            <a:off x="458505" y="2238973"/>
            <a:ext cx="5811667" cy="34956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dirty="0"/>
              <a:t>Context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Big Mountain Resort has recently installed an additional chair lift that increases their operating costs by $1,540,000 this season.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This hampers investment strategy.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We need to find out how to select a better value for their ticket price.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F2F1323-C219-D0B5-0FC0-9EE02A7D657B}"/>
              </a:ext>
            </a:extLst>
          </p:cNvPr>
          <p:cNvSpPr txBox="1">
            <a:spLocks/>
          </p:cNvSpPr>
          <p:nvPr/>
        </p:nvSpPr>
        <p:spPr>
          <a:xfrm>
            <a:off x="6848856" y="2152758"/>
            <a:ext cx="4434840" cy="1709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zh-CN" sz="2500" dirty="0">
                <a:latin typeface="+mn-lt"/>
                <a:ea typeface="+mn-ea"/>
                <a:cs typeface="+mn-cs"/>
              </a:rPr>
              <a:t>Goal</a:t>
            </a:r>
            <a:endParaRPr lang="en-US" sz="2500" dirty="0"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sz="2500" dirty="0">
                <a:latin typeface="+mn-lt"/>
                <a:ea typeface="+mn-ea"/>
                <a:cs typeface="+mn-cs"/>
              </a:rPr>
              <a:t>Recoup the increased operational cost $1.54M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4B1C50-4760-C6D8-79CC-46B514AD9027}"/>
              </a:ext>
            </a:extLst>
          </p:cNvPr>
          <p:cNvSpPr txBox="1">
            <a:spLocks/>
          </p:cNvSpPr>
          <p:nvPr/>
        </p:nvSpPr>
        <p:spPr>
          <a:xfrm>
            <a:off x="6936377" y="4287229"/>
            <a:ext cx="4526281" cy="17099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+mn-lt"/>
                <a:ea typeface="+mn-ea"/>
                <a:cs typeface="+mn-cs"/>
              </a:rPr>
              <a:t>Keep the profit margins at 9.2% after executing the strategy</a:t>
            </a:r>
          </a:p>
        </p:txBody>
      </p:sp>
    </p:spTree>
    <p:extLst>
      <p:ext uri="{BB962C8B-B14F-4D97-AF65-F5344CB8AC3E}">
        <p14:creationId xmlns:p14="http://schemas.microsoft.com/office/powerpoint/2010/main" val="102373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053C-3348-F4F5-1DAD-D7F0D9BC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and key findings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EEFAA-C7C2-854C-A0CC-9F02EB562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303" y="2491818"/>
            <a:ext cx="10724171" cy="82391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Big Mountain Resort </a:t>
            </a:r>
            <a:r>
              <a:rPr lang="en-US" altLang="zh-CN" dirty="0"/>
              <a:t>ticket</a:t>
            </a:r>
            <a:r>
              <a:rPr lang="zh-CN" altLang="en-US" dirty="0"/>
              <a:t> </a:t>
            </a:r>
            <a:r>
              <a:rPr lang="en-US" dirty="0"/>
              <a:t> price can increase to $96.39 based on model ( currently adult ticket at weekend is $81/per day 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1DDB9-63DB-91D9-1653-A79DB10FF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08303" y="3516053"/>
            <a:ext cx="10613137" cy="82391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Closing 7 the least used runs to reduce costs that can’t affect the price of ticket greatly.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B2303-7DBD-8F6A-FA8C-96D53C767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08303" y="4540289"/>
            <a:ext cx="10613137" cy="15012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Installing an additional chair lift, and charge an adding ticket price by $1.36. Finally the investment can gain good profits after deducting costs.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8319E0-736C-193B-8E51-CC72EA63F504}"/>
              </a:ext>
            </a:extLst>
          </p:cNvPr>
          <p:cNvSpPr txBox="1">
            <a:spLocks/>
          </p:cNvSpPr>
          <p:nvPr/>
        </p:nvSpPr>
        <p:spPr>
          <a:xfrm>
            <a:off x="708007" y="1596461"/>
            <a:ext cx="3877056" cy="7445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0" dirty="0">
                <a:solidFill>
                  <a:srgbClr val="333333"/>
                </a:solidFill>
                <a:latin typeface="Haffer XH"/>
              </a:rPr>
              <a:t>Three strategies: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5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B731-445A-4C75-F79D-C637DCD3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153" y="1368008"/>
            <a:ext cx="10168128" cy="1179576"/>
          </a:xfrm>
        </p:spPr>
        <p:txBody>
          <a:bodyPr>
            <a:normAutofit/>
          </a:bodyPr>
          <a:lstStyle/>
          <a:p>
            <a:r>
              <a:rPr lang="en-US" sz="2700" dirty="0"/>
              <a:t>Big Mountain Resort modelled price is $96.39, actual price is $81. This suggests there is room for an increase.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36E1AA-3EBC-279C-8B58-CD2D09470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25" y="2400300"/>
            <a:ext cx="8020050" cy="44577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195981-71C0-2A13-D48A-37F7157706CD}"/>
              </a:ext>
            </a:extLst>
          </p:cNvPr>
          <p:cNvSpPr txBox="1">
            <a:spLocks/>
          </p:cNvSpPr>
          <p:nvPr/>
        </p:nvSpPr>
        <p:spPr>
          <a:xfrm>
            <a:off x="1011936" y="489857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Modeling results and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6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B1D0-6C58-CDDA-FB01-751FD250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features support the price of</a:t>
            </a:r>
            <a:r>
              <a:rPr lang="zh-CN" altLang="en-US" dirty="0"/>
              <a:t> </a:t>
            </a:r>
            <a:r>
              <a:rPr lang="en-US" altLang="zh-CN" dirty="0"/>
              <a:t>ticket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D44CA-40F7-6F57-1F0F-2FB144846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8056" y="1849761"/>
            <a:ext cx="5054019" cy="823912"/>
          </a:xfrm>
        </p:spPr>
        <p:txBody>
          <a:bodyPr>
            <a:normAutofit/>
          </a:bodyPr>
          <a:lstStyle/>
          <a:p>
            <a:r>
              <a:rPr lang="en-US" dirty="0"/>
              <a:t>The dominant top four features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AC2C7-CAB5-E3A6-B363-9234A4F33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3317" y="2942430"/>
            <a:ext cx="4937760" cy="2968512"/>
          </a:xfrm>
        </p:spPr>
        <p:txBody>
          <a:bodyPr/>
          <a:lstStyle/>
          <a:p>
            <a:r>
              <a:rPr lang="en-US" dirty="0" err="1"/>
              <a:t>fastQuads</a:t>
            </a:r>
            <a:endParaRPr lang="en-US" dirty="0"/>
          </a:p>
          <a:p>
            <a:r>
              <a:rPr lang="en-US" dirty="0"/>
              <a:t>Runs</a:t>
            </a:r>
          </a:p>
          <a:p>
            <a:r>
              <a:rPr lang="en-US" dirty="0"/>
              <a:t>Snow </a:t>
            </a:r>
            <a:r>
              <a:rPr lang="en-US" dirty="0" err="1"/>
              <a:t>Making_ac</a:t>
            </a:r>
            <a:endParaRPr lang="en-US" dirty="0"/>
          </a:p>
          <a:p>
            <a:r>
              <a:rPr lang="en-US" dirty="0" err="1"/>
              <a:t>vertical_drop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FA021B-CD8A-2EB9-90C1-E508FD393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926" y="1849761"/>
            <a:ext cx="5328366" cy="43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3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CC3B-53E7-B2E3-F3C4-02F37539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725912" cy="1179576"/>
          </a:xfrm>
        </p:spPr>
        <p:txBody>
          <a:bodyPr>
            <a:normAutofit/>
          </a:bodyPr>
          <a:lstStyle/>
          <a:p>
            <a:r>
              <a:rPr lang="en-US" sz="2800" dirty="0"/>
              <a:t>Scenario 1 : Close up to 10 of the least used runs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0286F-DA18-239B-0E06-284A38B1B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2258241"/>
            <a:ext cx="8248650" cy="445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54BCE7-CDF9-37B8-EAB2-8D49A43AE4D4}"/>
              </a:ext>
            </a:extLst>
          </p:cNvPr>
          <p:cNvSpPr txBox="1"/>
          <p:nvPr/>
        </p:nvSpPr>
        <p:spPr>
          <a:xfrm>
            <a:off x="1467938" y="1728216"/>
            <a:ext cx="8799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may close down 4 or 7 used runs, there's no further loss in ticket price. </a:t>
            </a:r>
          </a:p>
        </p:txBody>
      </p:sp>
    </p:spTree>
    <p:extLst>
      <p:ext uri="{BB962C8B-B14F-4D97-AF65-F5344CB8AC3E}">
        <p14:creationId xmlns:p14="http://schemas.microsoft.com/office/powerpoint/2010/main" val="260707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5F38-7F53-C118-7FF3-AA33DF55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Scenario 2: increasing the vertical drop by 150 feet</a:t>
            </a:r>
            <a:br>
              <a:rPr lang="en-US" sz="2800" dirty="0"/>
            </a:br>
            <a:r>
              <a:rPr lang="en-US" sz="2800" dirty="0"/>
              <a:t>Scenario 3: Scenario2 + 2 acres of snow making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8A5458-387D-022D-628C-B4D66430E61B}"/>
              </a:ext>
            </a:extLst>
          </p:cNvPr>
          <p:cNvSpPr txBox="1">
            <a:spLocks/>
          </p:cNvSpPr>
          <p:nvPr/>
        </p:nvSpPr>
        <p:spPr>
          <a:xfrm>
            <a:off x="1011936" y="2377426"/>
            <a:ext cx="10168128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scenario increases support for ticket price by $1.36</a:t>
            </a:r>
          </a:p>
          <a:p>
            <a:r>
              <a:rPr lang="en-US" dirty="0"/>
              <a:t>Over the season, this could be expected to amount to $2386364</a:t>
            </a:r>
          </a:p>
          <a:p>
            <a:r>
              <a:rPr lang="en-US" dirty="0"/>
              <a:t>Such a small increase in the snow making area makes no difference!</a:t>
            </a:r>
          </a:p>
        </p:txBody>
      </p:sp>
    </p:spTree>
    <p:extLst>
      <p:ext uri="{BB962C8B-B14F-4D97-AF65-F5344CB8AC3E}">
        <p14:creationId xmlns:p14="http://schemas.microsoft.com/office/powerpoint/2010/main" val="266523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BD396-6A11-1A44-FBB2-8C0B8238E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the longest run by .2 miles and guaranteeing its snow coverage by adding 4 acres of snow making capability.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No difference whatsoever. 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47A2BC4-7375-B2E7-1B3E-B7B34718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2800" dirty="0"/>
              <a:t>Scenario 4: increasing the longest run by .2 miles</a:t>
            </a:r>
          </a:p>
        </p:txBody>
      </p:sp>
    </p:spTree>
    <p:extLst>
      <p:ext uri="{BB962C8B-B14F-4D97-AF65-F5344CB8AC3E}">
        <p14:creationId xmlns:p14="http://schemas.microsoft.com/office/powerpoint/2010/main" val="27129811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442</TotalTime>
  <Words>460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Avenir Next LT Pro</vt:lpstr>
      <vt:lpstr>Calibri</vt:lpstr>
      <vt:lpstr>Haffer XH</vt:lpstr>
      <vt:lpstr>Helvetica Neue</vt:lpstr>
      <vt:lpstr>Neue Haas Grotesk Text Pro</vt:lpstr>
      <vt:lpstr>Roboto</vt:lpstr>
      <vt:lpstr>Wingdings</vt:lpstr>
      <vt:lpstr>AccentBoxVTI</vt:lpstr>
      <vt:lpstr>Recommend strategy for Big Mountain resort Project Report</vt:lpstr>
      <vt:lpstr>Contents</vt:lpstr>
      <vt:lpstr>Problem identification</vt:lpstr>
      <vt:lpstr>Recommendation and key findings </vt:lpstr>
      <vt:lpstr>Big Mountain Resort modelled price is $96.39, actual price is $81. This suggests there is room for an increase.</vt:lpstr>
      <vt:lpstr>What features support the price of ticket?</vt:lpstr>
      <vt:lpstr>Scenario 1 : Close up to 10 of the least used runs</vt:lpstr>
      <vt:lpstr>Scenario 2: increasing the vertical drop by 150 feet Scenario 3: Scenario2 + 2 acres of snow making</vt:lpstr>
      <vt:lpstr>Scenario 4: increasing the longest run by .2 miles</vt:lpstr>
      <vt:lpstr>Summary and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 strategy for Big Mountain resort Project Report</dc:title>
  <dc:creator>Mingyu Liu</dc:creator>
  <cp:lastModifiedBy>Mingyu Liu</cp:lastModifiedBy>
  <cp:revision>1</cp:revision>
  <dcterms:created xsi:type="dcterms:W3CDTF">2024-02-03T04:42:58Z</dcterms:created>
  <dcterms:modified xsi:type="dcterms:W3CDTF">2024-02-03T20:34:29Z</dcterms:modified>
</cp:coreProperties>
</file>