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0" r:id="rId3"/>
    <p:sldId id="372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64" autoAdjust="0"/>
  </p:normalViewPr>
  <p:slideViewPr>
    <p:cSldViewPr snapToGrid="0">
      <p:cViewPr varScale="1">
        <p:scale>
          <a:sx n="76" d="100"/>
          <a:sy n="76" d="100"/>
        </p:scale>
        <p:origin x="68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13T20:33:53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18266.376 7243.974 767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13T20:34:05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7719.376 3494.974 767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13T20:33:53"/>
    </inkml:context>
    <inkml:brush xml:id="br0">
      <inkml:brushProperty name="width" value="0.09701" units="cm"/>
      <inkml:brushProperty name="height" value="0.09701" units="cm"/>
      <inkml:brushProperty name="color" value="#f80600"/>
      <inkml:brushProperty name="ignorePressure" value="0"/>
    </inkml:brush>
  </inkml:definitions>
  <inkml:trace contextRef="#ctx0" brushRef="#br0">18266.376 7243.974 767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1023" units="dev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  <inkml:channelProperty channel="F" name="resolution" value="0" units="1/dev"/>
        </inkml:channelProperties>
      </inkml:inkSource>
      <inkml:timestamp xml:id="ts0" timeString="2025-06-13T20:34:05"/>
    </inkml:context>
    <inkml:brush xml:id="br0">
      <inkml:brushProperty name="width" value="0.09701" units="cm"/>
      <inkml:brushProperty name="height" value="0.09701" units="cm"/>
      <inkml:brushProperty name="color" value="#2daf49"/>
      <inkml:brushProperty name="ignorePressure" value="0"/>
    </inkml:brush>
  </inkml:definitions>
  <inkml:trace contextRef="#ctx0" brushRef="#br0">7719.376 3494.974 767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FB55-FD76-4676-900F-57271BCCEE8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B0B1-B525-4875-BA79-691D6DA800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12E0-EE69-40D9-AAEE-E9F687D4F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912E0-EE69-40D9-AAEE-E9F687D4F3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866B-1921-493B-B30A-8145445E18F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A9B43-FFA6-4CDA-A454-F314665E5B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2.xml"/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customXml" Target="../ink/ink4.xml"/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6" y="938384"/>
            <a:ext cx="12191994" cy="17812"/>
          </a:xfrm>
          <a:prstGeom prst="line">
            <a:avLst/>
          </a:prstGeom>
          <a:ln w="38100">
            <a:solidFill>
              <a:srgbClr val="900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" y="-1"/>
            <a:ext cx="1131229" cy="957608"/>
            <a:chOff x="0" y="1101341"/>
            <a:chExt cx="1625600" cy="1348840"/>
          </a:xfrm>
        </p:grpSpPr>
        <p:sp>
          <p:nvSpPr>
            <p:cNvPr id="9" name="矩形 8"/>
            <p:cNvSpPr/>
            <p:nvPr/>
          </p:nvSpPr>
          <p:spPr>
            <a:xfrm>
              <a:off x="0" y="1101341"/>
              <a:ext cx="1625600" cy="1348840"/>
            </a:xfrm>
            <a:prstGeom prst="rect">
              <a:avLst/>
            </a:prstGeom>
            <a:solidFill>
              <a:srgbClr val="900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35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37" y="1133763"/>
              <a:ext cx="1291926" cy="1289342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247330" y="188313"/>
            <a:ext cx="10572137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NUC+HE+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中值滤波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+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非局部均值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去噪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11599545" y="4599940"/>
              <a:ext cx="635" cy="6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11599545" y="45999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2" name="墨迹 11"/>
              <p14:cNvContentPartPr/>
              <p14:nvPr/>
            </p14:nvContentPartPr>
            <p14:xfrm>
              <a:off x="4902200" y="2219325"/>
              <a:ext cx="635" cy="6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5"/>
            </p:blipFill>
            <p:spPr>
              <a:xfrm>
                <a:off x="4902200" y="2219325"/>
                <a:ext cx="635" cy="635"/>
              </a:xfrm>
              <a:prstGeom prst="rect"/>
            </p:spPr>
          </p:pic>
        </mc:Fallback>
      </mc:AlternateContent>
      <p:sp>
        <p:nvSpPr>
          <p:cNvPr id="13" name="文本框 12"/>
          <p:cNvSpPr txBox="1"/>
          <p:nvPr/>
        </p:nvSpPr>
        <p:spPr>
          <a:xfrm>
            <a:off x="9907905" y="4791075"/>
            <a:ext cx="41954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 flipV="1">
            <a:off x="4019550" y="4172585"/>
            <a:ext cx="4387215" cy="151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局部均值滤波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315" y="1737360"/>
            <a:ext cx="9144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6" y="938384"/>
            <a:ext cx="12191994" cy="17812"/>
          </a:xfrm>
          <a:prstGeom prst="line">
            <a:avLst/>
          </a:prstGeom>
          <a:ln w="38100">
            <a:solidFill>
              <a:srgbClr val="9009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4" y="-1"/>
            <a:ext cx="1131229" cy="957608"/>
            <a:chOff x="0" y="1101341"/>
            <a:chExt cx="1625600" cy="1348840"/>
          </a:xfrm>
        </p:grpSpPr>
        <p:sp>
          <p:nvSpPr>
            <p:cNvPr id="9" name="矩形 8"/>
            <p:cNvSpPr/>
            <p:nvPr/>
          </p:nvSpPr>
          <p:spPr>
            <a:xfrm>
              <a:off x="0" y="1101341"/>
              <a:ext cx="1625600" cy="1348840"/>
            </a:xfrm>
            <a:prstGeom prst="rect">
              <a:avLst/>
            </a:prstGeom>
            <a:solidFill>
              <a:srgbClr val="9009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zh-CN" altLang="en-US" sz="135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37" y="1133763"/>
              <a:ext cx="1291926" cy="1289342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247330" y="188313"/>
            <a:ext cx="10572137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Processing unit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的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改进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11599545" y="4599940"/>
              <a:ext cx="635" cy="63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11599545" y="4599940"/>
                <a:ext cx="635" cy="6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2" name="墨迹 11"/>
              <p14:cNvContentPartPr/>
              <p14:nvPr/>
            </p14:nvContentPartPr>
            <p14:xfrm>
              <a:off x="4902200" y="2219325"/>
              <a:ext cx="635" cy="6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5"/>
            </p:blipFill>
            <p:spPr>
              <a:xfrm>
                <a:off x="4902200" y="2219325"/>
                <a:ext cx="635" cy="635"/>
              </a:xfrm>
              <a:prstGeom prst="rect"/>
            </p:spPr>
          </p:pic>
        </mc:Fallback>
      </mc:AlternateContent>
      <p:sp>
        <p:nvSpPr>
          <p:cNvPr id="13" name="文本框 12"/>
          <p:cNvSpPr txBox="1"/>
          <p:nvPr/>
        </p:nvSpPr>
        <p:spPr>
          <a:xfrm>
            <a:off x="9907905" y="4791075"/>
            <a:ext cx="4195445" cy="76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 flipV="1">
            <a:off x="4019550" y="4172585"/>
            <a:ext cx="4387215" cy="151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endParaRPr lang="zh-CN" altLang="en-US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025" y="1111885"/>
            <a:ext cx="75152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将上述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单元连接到一起，实现了一个可以重新配置尺寸的脉动阵列</a:t>
            </a: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后续将继续对配置的映射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效率进行优化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3535" y="3342005"/>
            <a:ext cx="8964930" cy="2953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240ea597-04e7-4339-a17d-e751bd99b52a"/>
  <p:tag name="COMMONDATA" val="eyJoZGlkIjoiNzE3Zjg5NGI2ZGRiNDcyNGY0MWJiYTY2MGY2ODA3Z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1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WPS 演示</Application>
  <PresentationFormat>宽屏</PresentationFormat>
  <Paragraphs>8</Paragraphs>
  <Slides>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</vt:lpstr>
      <vt:lpstr>等线</vt:lpstr>
      <vt:lpstr>Times New Roman</vt:lpstr>
      <vt:lpstr>汉仪中等线KW</vt:lpstr>
      <vt:lpstr>宋体</vt:lpstr>
      <vt:lpstr>Arial Unicode MS</vt:lpstr>
      <vt:lpstr>等线 Light</vt:lpstr>
      <vt:lpstr>Calibri</vt:lpstr>
      <vt:lpstr>Helvetica Neue</vt:lpstr>
      <vt:lpstr>汉仪书宋二KW</vt:lpstr>
      <vt:lpstr>微软雅黑</vt:lpstr>
      <vt:lpstr>等线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Xinyu Wang</dc:creator>
  <cp:lastModifiedBy>WPS_1601708793</cp:lastModifiedBy>
  <cp:revision>540</cp:revision>
  <dcterms:created xsi:type="dcterms:W3CDTF">2025-08-04T11:06:16Z</dcterms:created>
  <dcterms:modified xsi:type="dcterms:W3CDTF">2025-08-04T11:06:16Z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757912656ACFD1B728949068ABB5DAFB_43</vt:lpwstr>
  </property>
  <property fmtid="{D5CDD505-2E9C-101B-9397-08002B2CF9AE}" pid="3" name="KSOProductBuildVer">
    <vt:lpwstr>2052-7.4.1.8983</vt:lpwstr>
  </property>
</Properties>
</file>