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D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1F49-D9D9-DB94-1ECE-6F41E03C9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1A353-94C6-9B2A-F33F-D48F0C200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6E0B3-246A-8BCC-9A95-C696C399C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BB6C-7C87-4D77-A772-4B79ED5CBA3A}" type="datetimeFigureOut">
              <a:rPr lang="en-AU" smtClean="0"/>
              <a:t>12/01/2024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F86FD-0E65-DA4B-8FCF-539BAA0E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A4200-F50B-7035-DA16-50C62FC8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177B-D86A-42A6-9EF2-66B4089565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4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105D8-2AC5-F38B-7387-6C67FED5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42F91-D21B-7E4A-2939-065209C4F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E6B57-FC38-A18E-6CDD-35277D89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BB6C-7C87-4D77-A772-4B79ED5CBA3A}" type="datetimeFigureOut">
              <a:rPr lang="en-AU" smtClean="0"/>
              <a:t>12/01/2024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6FB8D-81E8-0D63-1501-E1E966BD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3564E-CC22-09E8-6E8F-02B1CE51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177B-D86A-42A6-9EF2-66B4089565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15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302F3-CC81-EA4F-37C9-D2F9DD923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6C291-2E39-A68A-4AD4-61995AF2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0CB0E-8B7B-CE98-9B32-085D3E5D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BB6C-7C87-4D77-A772-4B79ED5CBA3A}" type="datetimeFigureOut">
              <a:rPr lang="en-AU" smtClean="0"/>
              <a:t>12/01/2024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68077-E9E3-CFB0-8D90-D0A776AF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D1DFE-5805-2681-1E4A-E69A2027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177B-D86A-42A6-9EF2-66B4089565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851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5C21-194C-E137-692E-D5F4858F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2C774-D7D5-9780-DD31-421053448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53B93-7A74-FD9A-8337-B9E9FC04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BB6C-7C87-4D77-A772-4B79ED5CBA3A}" type="datetimeFigureOut">
              <a:rPr lang="en-AU" smtClean="0"/>
              <a:t>12/01/2024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CF576-E66F-2ED7-828E-D6E07D585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F10A8-83DD-CC18-7C46-82C3F582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177B-D86A-42A6-9EF2-66B4089565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898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92A55-75C8-E137-D7FE-D256E6D56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4FD5A-9E85-E4D0-77D8-3D26EE627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A3B04-0FB8-49E4-7A4A-8C46EDA1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BB6C-7C87-4D77-A772-4B79ED5CBA3A}" type="datetimeFigureOut">
              <a:rPr lang="en-AU" smtClean="0"/>
              <a:t>12/01/2024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95C90-28DB-C28D-07A1-0A3F9155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07B8F-D577-2D9B-B593-6B6A42242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177B-D86A-42A6-9EF2-66B4089565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659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1D5A0-0A98-4E83-807A-FC33A1EF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DEC68-20C6-F157-23E0-8EA408BC5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60317-E887-C0A8-8296-0D5C132CF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0BBC1-B6DC-9B87-94EA-9D53BA7CF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BB6C-7C87-4D77-A772-4B79ED5CBA3A}" type="datetimeFigureOut">
              <a:rPr lang="en-AU" smtClean="0"/>
              <a:t>12/01/2024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2EDC5-EF4C-591D-5EB5-8D5BFD342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C98F0-F6BF-29F1-F3A6-CFB742B7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177B-D86A-42A6-9EF2-66B4089565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547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E058-C2AB-74D7-B541-7E9D865D2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29CD1-28F0-2010-635A-D1FC77138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D5767-B114-DDBE-F320-2C18C505B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940CC-93AE-2B5B-C349-A354C931B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D7D91-E229-214B-6A94-765B8BA0D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F72C3A-91E2-58BB-3BB5-0F9B6259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BB6C-7C87-4D77-A772-4B79ED5CBA3A}" type="datetimeFigureOut">
              <a:rPr lang="en-AU" smtClean="0"/>
              <a:t>12/01/2024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E2E100-15D5-D031-17C9-30B09D5F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3D834D-EF78-D6FB-EDED-5A77D29B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177B-D86A-42A6-9EF2-66B4089565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576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3091-C03F-5B73-667E-C7D83BA4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5F9A6-1AE9-77AD-8191-A8EBFC4F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BB6C-7C87-4D77-A772-4B79ED5CBA3A}" type="datetimeFigureOut">
              <a:rPr lang="en-AU" smtClean="0"/>
              <a:t>12/01/2024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3DB6F-5289-4E71-EFB0-900A2CDE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3B2DB-1135-DC66-FD71-7123FE8A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177B-D86A-42A6-9EF2-66B4089565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598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6DF78-967C-4EBA-435A-059EE8CE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BB6C-7C87-4D77-A772-4B79ED5CBA3A}" type="datetimeFigureOut">
              <a:rPr lang="en-AU" smtClean="0"/>
              <a:t>12/01/2024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163146-8A36-1E42-FC87-06B968782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A2883-392B-D80F-323F-0938D1AF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177B-D86A-42A6-9EF2-66B4089565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319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AF61-AA41-91FA-8D1C-4A2056C1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635D9-FFB4-0C98-6460-B2B26154B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97812-1784-7351-C4A9-D5DD79A19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B3066-ABEA-A70A-183E-C4BC31427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BB6C-7C87-4D77-A772-4B79ED5CBA3A}" type="datetimeFigureOut">
              <a:rPr lang="en-AU" smtClean="0"/>
              <a:t>12/01/2024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DCA58-4107-52AA-C197-69C2B842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2FAB3-74BB-DCED-D137-F0DEF46A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177B-D86A-42A6-9EF2-66B4089565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389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618A8-295F-FD69-7327-4A7A033C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9E178-3A1F-2CCE-B35E-49481009D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F23E9-A306-6190-8491-A6F9E4BEF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9C9A4-B2EA-A5CC-5FDE-3A124728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BB6C-7C87-4D77-A772-4B79ED5CBA3A}" type="datetimeFigureOut">
              <a:rPr lang="en-AU" smtClean="0"/>
              <a:t>12/01/2024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42655-DCE7-02E4-82DE-22811D04F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3F7D6-293A-4663-45B7-36A78B0F5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177B-D86A-42A6-9EF2-66B4089565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496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9E1DC3-9DEC-8DD8-12CA-9D552C056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9B45D-11A7-48B7-4C72-FFEC4FCBA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47E67-8F53-0DB2-1D2E-E0C216D26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4BB6C-7C87-4D77-A772-4B79ED5CBA3A}" type="datetimeFigureOut">
              <a:rPr lang="en-AU" smtClean="0"/>
              <a:t>12/01/2024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731AC-5279-3849-94EA-14CA53821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B0B7F-F353-860B-509A-84D03BC9E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2177B-D86A-42A6-9EF2-66B4089565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47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16F7648B-4200-9FE8-3BBE-966B30F83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6272" y="5641306"/>
            <a:ext cx="2939456" cy="86454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381A70C-F3EC-1E04-0F75-813C709E0AB4}"/>
              </a:ext>
            </a:extLst>
          </p:cNvPr>
          <p:cNvGrpSpPr/>
          <p:nvPr/>
        </p:nvGrpSpPr>
        <p:grpSpPr>
          <a:xfrm>
            <a:off x="4938760" y="4714146"/>
            <a:ext cx="2314479" cy="884769"/>
            <a:chOff x="6946732" y="2964264"/>
            <a:chExt cx="2314479" cy="88476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8DF1E05F-2187-577C-4CA4-F18341705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46732" y="2964264"/>
              <a:ext cx="1260099" cy="88476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EDCCC74-0D8E-A306-9CE5-AD4A93A403CE}"/>
                </a:ext>
              </a:extLst>
            </p:cNvPr>
            <p:cNvSpPr txBox="1"/>
            <p:nvPr/>
          </p:nvSpPr>
          <p:spPr>
            <a:xfrm>
              <a:off x="7944184" y="3198167"/>
              <a:ext cx="13170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>
                  <a:latin typeface="Abadi" panose="020F0502020204030204" pitchFamily="34" charset="0"/>
                </a:rPr>
                <a:t>Celin.AIS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6550256-1855-3AFF-E158-51643C6E27ED}"/>
              </a:ext>
            </a:extLst>
          </p:cNvPr>
          <p:cNvGrpSpPr/>
          <p:nvPr/>
        </p:nvGrpSpPr>
        <p:grpSpPr>
          <a:xfrm>
            <a:off x="4854122" y="3841127"/>
            <a:ext cx="2483756" cy="884769"/>
            <a:chOff x="6946732" y="2964264"/>
            <a:chExt cx="2483756" cy="884769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1635DF44-B559-7FE7-647C-CE37B6BA0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46732" y="2964264"/>
              <a:ext cx="1260099" cy="88476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56A6B1-00F9-C97D-0BF6-A4D5ABB26E42}"/>
                </a:ext>
              </a:extLst>
            </p:cNvPr>
            <p:cNvSpPr txBox="1"/>
            <p:nvPr/>
          </p:nvSpPr>
          <p:spPr>
            <a:xfrm>
              <a:off x="7944184" y="3198167"/>
              <a:ext cx="1486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>
                  <a:latin typeface="Abadi" panose="020F0502020204030204" pitchFamily="34" charset="0"/>
                </a:rPr>
                <a:t>Celin.Data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49A62BB-3867-91A4-2928-19E9987E1A6D}"/>
              </a:ext>
            </a:extLst>
          </p:cNvPr>
          <p:cNvGrpSpPr/>
          <p:nvPr/>
        </p:nvGrpSpPr>
        <p:grpSpPr>
          <a:xfrm>
            <a:off x="1814022" y="2956333"/>
            <a:ext cx="2096960" cy="884769"/>
            <a:chOff x="6614361" y="3811029"/>
            <a:chExt cx="2096960" cy="88476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0DA01A9-1B04-1E20-B399-1C28181CADB1}"/>
                </a:ext>
              </a:extLst>
            </p:cNvPr>
            <p:cNvSpPr txBox="1"/>
            <p:nvPr/>
          </p:nvSpPr>
          <p:spPr>
            <a:xfrm>
              <a:off x="7499130" y="3975061"/>
              <a:ext cx="12121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>
                  <a:latin typeface="Abadi" panose="020F0502020204030204" pitchFamily="34" charset="0"/>
                </a:rPr>
                <a:t>Celin.XL</a:t>
              </a:r>
            </a:p>
          </p:txBody>
        </p:sp>
        <p:pic>
          <p:nvPicPr>
            <p:cNvPr id="27" name="Picture 26" descr="A green box with a white x on it&#10;&#10;Description automatically generated">
              <a:extLst>
                <a:ext uri="{FF2B5EF4-FFF2-40B4-BE49-F238E27FC236}">
                  <a16:creationId xmlns:a16="http://schemas.microsoft.com/office/drawing/2014/main" id="{67575D28-9B90-F744-8852-8E98353A9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4361" y="3811029"/>
              <a:ext cx="884769" cy="884769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C391AE5-4549-CF13-1528-E8F1A20C6973}"/>
              </a:ext>
            </a:extLst>
          </p:cNvPr>
          <p:cNvGrpSpPr/>
          <p:nvPr/>
        </p:nvGrpSpPr>
        <p:grpSpPr>
          <a:xfrm>
            <a:off x="7899711" y="3022913"/>
            <a:ext cx="2810748" cy="656567"/>
            <a:chOff x="7082588" y="2772433"/>
            <a:chExt cx="2810748" cy="65656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52EB96-F377-A162-7E5B-FD0735685F90}"/>
                </a:ext>
              </a:extLst>
            </p:cNvPr>
            <p:cNvSpPr txBox="1"/>
            <p:nvPr/>
          </p:nvSpPr>
          <p:spPr>
            <a:xfrm>
              <a:off x="7845981" y="2937053"/>
              <a:ext cx="20473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>
                  <a:latin typeface="Abadi" panose="020F0502020204030204" pitchFamily="34" charset="0"/>
                </a:rPr>
                <a:t>Celin.AIS.Pwsh</a:t>
              </a:r>
            </a:p>
          </p:txBody>
        </p:sp>
        <p:pic>
          <p:nvPicPr>
            <p:cNvPr id="6" name="Picture 5" descr="A blue sign with white lines&#10;&#10;Description automatically generated">
              <a:extLst>
                <a:ext uri="{FF2B5EF4-FFF2-40B4-BE49-F238E27FC236}">
                  <a16:creationId xmlns:a16="http://schemas.microsoft.com/office/drawing/2014/main" id="{EB32D75E-3023-1AE5-D8DA-C29C2D9F1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82588" y="2772433"/>
              <a:ext cx="656567" cy="656567"/>
            </a:xfrm>
            <a:prstGeom prst="rect">
              <a:avLst/>
            </a:prstGeom>
          </p:spPr>
        </p:pic>
      </p:grpSp>
      <p:pic>
        <p:nvPicPr>
          <p:cNvPr id="11" name="Picture 10" descr="A logo for a company&#10;&#10;Description automatically generated">
            <a:extLst>
              <a:ext uri="{FF2B5EF4-FFF2-40B4-BE49-F238E27FC236}">
                <a16:creationId xmlns:a16="http://schemas.microsoft.com/office/drawing/2014/main" id="{71CA4DAF-DC70-4998-1385-F03DBB127E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93677"/>
            <a:ext cx="2514600" cy="127635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D437C3F-596B-D105-0333-52E20BBAC700}"/>
              </a:ext>
            </a:extLst>
          </p:cNvPr>
          <p:cNvGrpSpPr/>
          <p:nvPr/>
        </p:nvGrpSpPr>
        <p:grpSpPr>
          <a:xfrm>
            <a:off x="2281210" y="1097496"/>
            <a:ext cx="1175322" cy="1231528"/>
            <a:chOff x="2256406" y="1243645"/>
            <a:chExt cx="1175322" cy="1231528"/>
          </a:xfrm>
        </p:grpSpPr>
        <p:pic>
          <p:nvPicPr>
            <p:cNvPr id="14" name="Graphic 13" descr="Bar graph with upward trend with solid fill">
              <a:extLst>
                <a:ext uri="{FF2B5EF4-FFF2-40B4-BE49-F238E27FC236}">
                  <a16:creationId xmlns:a16="http://schemas.microsoft.com/office/drawing/2014/main" id="{21414F7C-0946-55F1-4254-10F2808D2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90486" y="1243645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11B48A-EC57-7BDE-3F3A-EA1323B85585}"/>
                </a:ext>
              </a:extLst>
            </p:cNvPr>
            <p:cNvSpPr txBox="1"/>
            <p:nvPr/>
          </p:nvSpPr>
          <p:spPr>
            <a:xfrm>
              <a:off x="2256406" y="2013508"/>
              <a:ext cx="1175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>
                  <a:latin typeface="Abadi" panose="020F0502020204030204" pitchFamily="34" charset="0"/>
                </a:rPr>
                <a:t>Analyse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B37FA48-B583-184D-A558-95DA8576B717}"/>
              </a:ext>
            </a:extLst>
          </p:cNvPr>
          <p:cNvGrpSpPr/>
          <p:nvPr/>
        </p:nvGrpSpPr>
        <p:grpSpPr>
          <a:xfrm>
            <a:off x="8480590" y="1074406"/>
            <a:ext cx="1430200" cy="1254618"/>
            <a:chOff x="2575901" y="908762"/>
            <a:chExt cx="1430200" cy="125461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804DD93-09CC-E349-06CE-7ADBC85C0F16}"/>
                </a:ext>
              </a:extLst>
            </p:cNvPr>
            <p:cNvSpPr txBox="1"/>
            <p:nvPr/>
          </p:nvSpPr>
          <p:spPr>
            <a:xfrm>
              <a:off x="2575901" y="1701715"/>
              <a:ext cx="14302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>
                  <a:latin typeface="Abadi" panose="020F0502020204030204" pitchFamily="34" charset="0"/>
                </a:rPr>
                <a:t>Automate</a:t>
              </a:r>
            </a:p>
          </p:txBody>
        </p:sp>
        <p:pic>
          <p:nvPicPr>
            <p:cNvPr id="34" name="Graphic 33" descr="Robot outline">
              <a:extLst>
                <a:ext uri="{FF2B5EF4-FFF2-40B4-BE49-F238E27FC236}">
                  <a16:creationId xmlns:a16="http://schemas.microsoft.com/office/drawing/2014/main" id="{3F8BF1C9-5D22-7CB5-4170-9864631AD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833801" y="908762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9EF2A28-BE8E-3639-1E7A-864D42386A66}"/>
              </a:ext>
            </a:extLst>
          </p:cNvPr>
          <p:cNvGrpSpPr/>
          <p:nvPr/>
        </p:nvGrpSpPr>
        <p:grpSpPr>
          <a:xfrm>
            <a:off x="5276807" y="1865165"/>
            <a:ext cx="1510350" cy="1347557"/>
            <a:chOff x="5340825" y="2234066"/>
            <a:chExt cx="1510350" cy="1347557"/>
          </a:xfrm>
        </p:grpSpPr>
        <p:pic>
          <p:nvPicPr>
            <p:cNvPr id="37" name="Graphic 36" descr="Blueprint outline">
              <a:extLst>
                <a:ext uri="{FF2B5EF4-FFF2-40B4-BE49-F238E27FC236}">
                  <a16:creationId xmlns:a16="http://schemas.microsoft.com/office/drawing/2014/main" id="{0D56B074-B0D9-CDCC-CB88-0563F224B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657021" y="2234066"/>
              <a:ext cx="914400" cy="9144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C61F98B-445B-23F1-4037-4D94958E873E}"/>
                </a:ext>
              </a:extLst>
            </p:cNvPr>
            <p:cNvSpPr txBox="1"/>
            <p:nvPr/>
          </p:nvSpPr>
          <p:spPr>
            <a:xfrm>
              <a:off x="5340825" y="3119958"/>
              <a:ext cx="1510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>
                  <a:latin typeface="Abadi" panose="020F0502020204030204" pitchFamily="34" charset="0"/>
                </a:rPr>
                <a:t>Customise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030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17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Finnur Bragason</dc:creator>
  <cp:lastModifiedBy>Finnur Bragason</cp:lastModifiedBy>
  <cp:revision>8</cp:revision>
  <dcterms:created xsi:type="dcterms:W3CDTF">2024-01-12T11:24:44Z</dcterms:created>
  <dcterms:modified xsi:type="dcterms:W3CDTF">2024-01-13T15:20:29Z</dcterms:modified>
</cp:coreProperties>
</file>