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5269-2426-0C50-5BEA-0057BF0D19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617166-029C-EC98-4379-D3205845A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C42E8-AA4D-FD37-4D79-5F242AFA13D4}"/>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5" name="Footer Placeholder 4">
            <a:extLst>
              <a:ext uri="{FF2B5EF4-FFF2-40B4-BE49-F238E27FC236}">
                <a16:creationId xmlns:a16="http://schemas.microsoft.com/office/drawing/2014/main" id="{9C95C6EC-F8EB-4790-0799-5306136C3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260D1-4AEE-00DF-28C6-F7B6DA4105F8}"/>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332913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5D0C-EF4D-55CE-F558-C971CFFAE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12C7A-1B08-C7F4-37F5-CFC7DD53C3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28779-7D81-9385-0E8A-C631E73C2399}"/>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5" name="Footer Placeholder 4">
            <a:extLst>
              <a:ext uri="{FF2B5EF4-FFF2-40B4-BE49-F238E27FC236}">
                <a16:creationId xmlns:a16="http://schemas.microsoft.com/office/drawing/2014/main" id="{4B168FAC-3E6C-1EB8-9636-A60BBF0DF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B2F1C-2029-FE50-4256-34FF056C4AB9}"/>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398694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89CCC-99E8-FBA1-E8A1-53F9C9AE8C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61EA76-5E9E-B718-0A0E-E8AE75690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941DF-C2E1-2875-9ED6-BB75CC7F78C3}"/>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5" name="Footer Placeholder 4">
            <a:extLst>
              <a:ext uri="{FF2B5EF4-FFF2-40B4-BE49-F238E27FC236}">
                <a16:creationId xmlns:a16="http://schemas.microsoft.com/office/drawing/2014/main" id="{9A3C9F61-6C1B-1CE6-FFA0-1431F61A4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AA61B-860E-F235-96FC-1B3CBBFC0D6D}"/>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199062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7E40-A4E8-0673-20BD-2FA17D2D2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97E5E-CE18-33F8-F19E-907F46E357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BA6E7-FFFB-0791-C976-7340E671D6DC}"/>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5" name="Footer Placeholder 4">
            <a:extLst>
              <a:ext uri="{FF2B5EF4-FFF2-40B4-BE49-F238E27FC236}">
                <a16:creationId xmlns:a16="http://schemas.microsoft.com/office/drawing/2014/main" id="{8A6E0CDF-E335-098C-AC73-13B3C6697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3AA1F-A378-F571-9AB4-BB16CA848015}"/>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222457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D935-B8F7-F65E-D59F-C5385D623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08EADC-20CB-2265-632D-AF58A9D37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465CE-8623-B0B4-3C74-674722CCE014}"/>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5" name="Footer Placeholder 4">
            <a:extLst>
              <a:ext uri="{FF2B5EF4-FFF2-40B4-BE49-F238E27FC236}">
                <a16:creationId xmlns:a16="http://schemas.microsoft.com/office/drawing/2014/main" id="{0EC18B10-218B-356E-29B8-8CBEB806C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990E5-41B8-7152-84FF-E2F435334DA0}"/>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8646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EBD3-596C-E199-ECB6-11BBD91D0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C5F81B-5465-6BD6-4428-1DB96D322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E2BED-79FD-2DCE-3E8B-BEBA23DAB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65ABD-E630-9DD4-8050-002182273E95}"/>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6" name="Footer Placeholder 5">
            <a:extLst>
              <a:ext uri="{FF2B5EF4-FFF2-40B4-BE49-F238E27FC236}">
                <a16:creationId xmlns:a16="http://schemas.microsoft.com/office/drawing/2014/main" id="{3BBAD589-1F96-C001-1EC9-AE8F505C6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A47B-2DDE-8D1F-36E9-F34AA7E58017}"/>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17660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FD9C-1974-2C26-3729-1D3DD66C1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CD07A2-1724-05B7-FDD2-84DE30674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C2EE9-47D5-D2FD-2045-48330FB36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D40008-0FBF-DD85-5865-501D99D6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5C0D4-5771-D996-6EB8-8F3760221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84A87-D9F0-11FD-8F89-E8C26919C32C}"/>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8" name="Footer Placeholder 7">
            <a:extLst>
              <a:ext uri="{FF2B5EF4-FFF2-40B4-BE49-F238E27FC236}">
                <a16:creationId xmlns:a16="http://schemas.microsoft.com/office/drawing/2014/main" id="{13A936AC-C98F-94B0-2B8D-E10EB07929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E34531-736A-D480-3E6D-21C47CF7E0C4}"/>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50391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14-8527-79BF-93F8-E1C4F035D1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DE9E25-0190-527E-AFA4-9EFE07D2BCD5}"/>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4" name="Footer Placeholder 3">
            <a:extLst>
              <a:ext uri="{FF2B5EF4-FFF2-40B4-BE49-F238E27FC236}">
                <a16:creationId xmlns:a16="http://schemas.microsoft.com/office/drawing/2014/main" id="{8E33116E-460E-AA80-D7D2-59BD11D2D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7AC8A8-A42A-1446-CA2B-765DBC120FF2}"/>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180036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0E608-8C08-7B64-A835-51C416D844E8}"/>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3" name="Footer Placeholder 2">
            <a:extLst>
              <a:ext uri="{FF2B5EF4-FFF2-40B4-BE49-F238E27FC236}">
                <a16:creationId xmlns:a16="http://schemas.microsoft.com/office/drawing/2014/main" id="{6931D281-94C4-50E6-900C-9991B9227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2E57D3-25F4-6E6C-46D1-650E99BB2D58}"/>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384525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2E14-FEF9-DD19-9C36-0D1D6B07C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48BBF-B850-3EF1-4E07-1A974C5E0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6584AB-0D35-DAA4-3EF6-B37E49874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8B643-FB22-983A-9A26-2C1D980EFDDC}"/>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6" name="Footer Placeholder 5">
            <a:extLst>
              <a:ext uri="{FF2B5EF4-FFF2-40B4-BE49-F238E27FC236}">
                <a16:creationId xmlns:a16="http://schemas.microsoft.com/office/drawing/2014/main" id="{FF001963-6AD6-AA43-51CC-903AE1446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75FF4-0F36-8077-B865-AAE28F9E0FBE}"/>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31682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E330-7817-7F06-4CA5-DF2F39475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29EF7D-E1DE-2A34-6C12-90F5455DD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5133F-EB40-3B39-A678-D12FBB9C9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932BB-1559-62DB-6DB2-CF159B58E181}"/>
              </a:ext>
            </a:extLst>
          </p:cNvPr>
          <p:cNvSpPr>
            <a:spLocks noGrp="1"/>
          </p:cNvSpPr>
          <p:nvPr>
            <p:ph type="dt" sz="half" idx="10"/>
          </p:nvPr>
        </p:nvSpPr>
        <p:spPr/>
        <p:txBody>
          <a:bodyPr/>
          <a:lstStyle/>
          <a:p>
            <a:fld id="{AE41785C-4EC9-4D8B-A597-B6134E80D424}" type="datetimeFigureOut">
              <a:rPr lang="en-US" smtClean="0"/>
              <a:t>9/9/2023</a:t>
            </a:fld>
            <a:endParaRPr lang="en-US"/>
          </a:p>
        </p:txBody>
      </p:sp>
      <p:sp>
        <p:nvSpPr>
          <p:cNvPr id="6" name="Footer Placeholder 5">
            <a:extLst>
              <a:ext uri="{FF2B5EF4-FFF2-40B4-BE49-F238E27FC236}">
                <a16:creationId xmlns:a16="http://schemas.microsoft.com/office/drawing/2014/main" id="{7268E39D-929D-A341-DD96-747623860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B9192-BC60-9547-64DF-31CD45948750}"/>
              </a:ext>
            </a:extLst>
          </p:cNvPr>
          <p:cNvSpPr>
            <a:spLocks noGrp="1"/>
          </p:cNvSpPr>
          <p:nvPr>
            <p:ph type="sldNum" sz="quarter" idx="12"/>
          </p:nvPr>
        </p:nvSpPr>
        <p:spPr/>
        <p:txBody>
          <a:bodyPr/>
          <a:lstStyle/>
          <a:p>
            <a:fld id="{0D7AF290-CDE6-48A6-ADBC-83A1A6368500}" type="slidenum">
              <a:rPr lang="en-US" smtClean="0"/>
              <a:t>‹#›</a:t>
            </a:fld>
            <a:endParaRPr lang="en-US"/>
          </a:p>
        </p:txBody>
      </p:sp>
    </p:spTree>
    <p:extLst>
      <p:ext uri="{BB962C8B-B14F-4D97-AF65-F5344CB8AC3E}">
        <p14:creationId xmlns:p14="http://schemas.microsoft.com/office/powerpoint/2010/main" val="213843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D7CBF-FF1E-908E-AF8D-CEC2C3689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0D474-C4E2-C340-1B52-E35747302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D20D8-95C8-B0F5-731E-0D8AA490C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1785C-4EC9-4D8B-A597-B6134E80D424}" type="datetimeFigureOut">
              <a:rPr lang="en-US" smtClean="0"/>
              <a:t>9/9/2023</a:t>
            </a:fld>
            <a:endParaRPr lang="en-US"/>
          </a:p>
        </p:txBody>
      </p:sp>
      <p:sp>
        <p:nvSpPr>
          <p:cNvPr id="5" name="Footer Placeholder 4">
            <a:extLst>
              <a:ext uri="{FF2B5EF4-FFF2-40B4-BE49-F238E27FC236}">
                <a16:creationId xmlns:a16="http://schemas.microsoft.com/office/drawing/2014/main" id="{1AC2E580-9BDC-BF4D-0858-38B7AA5CC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A13A5A-7702-E645-5F8A-91E7A8F93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AF290-CDE6-48A6-ADBC-83A1A6368500}" type="slidenum">
              <a:rPr lang="en-US" smtClean="0"/>
              <a:t>‹#›</a:t>
            </a:fld>
            <a:endParaRPr lang="en-US"/>
          </a:p>
        </p:txBody>
      </p:sp>
    </p:spTree>
    <p:extLst>
      <p:ext uri="{BB962C8B-B14F-4D97-AF65-F5344CB8AC3E}">
        <p14:creationId xmlns:p14="http://schemas.microsoft.com/office/powerpoint/2010/main" val="248850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99A-EF5A-DC65-CE3D-7DFF053869A7}"/>
              </a:ext>
            </a:extLst>
          </p:cNvPr>
          <p:cNvSpPr>
            <a:spLocks noGrp="1"/>
          </p:cNvSpPr>
          <p:nvPr>
            <p:ph type="ctrTitle"/>
          </p:nvPr>
        </p:nvSpPr>
        <p:spPr/>
        <p:txBody>
          <a:bodyPr/>
          <a:lstStyle/>
          <a:p>
            <a:r>
              <a:rPr lang="en-US" dirty="0"/>
              <a:t>Dynamic Routing</a:t>
            </a:r>
          </a:p>
        </p:txBody>
      </p:sp>
      <p:sp>
        <p:nvSpPr>
          <p:cNvPr id="3" name="Subtitle 2">
            <a:extLst>
              <a:ext uri="{FF2B5EF4-FFF2-40B4-BE49-F238E27FC236}">
                <a16:creationId xmlns:a16="http://schemas.microsoft.com/office/drawing/2014/main" id="{3BE61BA1-96AE-D494-779B-B2083C58C5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690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95C9-3B47-7B3F-C17F-7754182152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CC33476-F8A0-BB44-9122-C37532E31BAC}"/>
              </a:ext>
            </a:extLst>
          </p:cNvPr>
          <p:cNvSpPr>
            <a:spLocks noGrp="1"/>
          </p:cNvSpPr>
          <p:nvPr>
            <p:ph idx="1"/>
          </p:nvPr>
        </p:nvSpPr>
        <p:spPr/>
        <p:txBody>
          <a:bodyPr/>
          <a:lstStyle/>
          <a:p>
            <a:r>
              <a:rPr lang="en-US" dirty="0"/>
              <a:t>The same network layout has been taken for dynamic routing as of static routing, so the basic configurations are the same and only change during dynamic routing configuration on all three routers.</a:t>
            </a:r>
          </a:p>
        </p:txBody>
      </p:sp>
    </p:spTree>
    <p:extLst>
      <p:ext uri="{BB962C8B-B14F-4D97-AF65-F5344CB8AC3E}">
        <p14:creationId xmlns:p14="http://schemas.microsoft.com/office/powerpoint/2010/main" val="85012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C215D22-288E-CA35-A8BA-62C5865C3955}"/>
              </a:ext>
            </a:extLst>
          </p:cNvPr>
          <p:cNvSpPr>
            <a:spLocks noGrp="1"/>
          </p:cNvSpPr>
          <p:nvPr>
            <p:ph type="title"/>
          </p:nvPr>
        </p:nvSpPr>
        <p:spPr/>
        <p:txBody>
          <a:bodyPr/>
          <a:lstStyle/>
          <a:p>
            <a:endParaRPr lang="en-US" altLang="en-US"/>
          </a:p>
        </p:txBody>
      </p:sp>
      <p:pic>
        <p:nvPicPr>
          <p:cNvPr id="3075" name="Content Placeholder 4">
            <a:extLst>
              <a:ext uri="{FF2B5EF4-FFF2-40B4-BE49-F238E27FC236}">
                <a16:creationId xmlns:a16="http://schemas.microsoft.com/office/drawing/2014/main" id="{90AF2AC2-BB3F-2EB4-EDD6-C3B7DBD1C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219200"/>
            <a:ext cx="9144000" cy="5181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6AD7-6BE3-05FF-2874-FA9CBE100F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F1F9862-DFB7-5AB2-456E-FDD201FEFDE0}"/>
              </a:ext>
            </a:extLst>
          </p:cNvPr>
          <p:cNvSpPr>
            <a:spLocks noGrp="1"/>
          </p:cNvSpPr>
          <p:nvPr>
            <p:ph idx="1"/>
          </p:nvPr>
        </p:nvSpPr>
        <p:spPr/>
        <p:txBody>
          <a:bodyPr/>
          <a:lstStyle/>
          <a:p>
            <a:r>
              <a:rPr lang="en-US" dirty="0">
                <a:effectLst/>
              </a:rPr>
              <a:t>A(config)#router rip</a:t>
            </a:r>
          </a:p>
          <a:p>
            <a:r>
              <a:rPr lang="en-US" dirty="0">
                <a:effectLst/>
              </a:rPr>
              <a:t>A(config-router)#network 10.0.0.0</a:t>
            </a:r>
          </a:p>
          <a:p>
            <a:r>
              <a:rPr lang="en-US" dirty="0">
                <a:effectLst/>
              </a:rPr>
              <a:t>A(config-router)#network 172.16.0.0</a:t>
            </a:r>
          </a:p>
          <a:p>
            <a:r>
              <a:rPr lang="en-US" dirty="0">
                <a:effectLst/>
              </a:rPr>
              <a:t>A(config-router)#network 192.168.0.0</a:t>
            </a:r>
            <a:endParaRPr lang="en-US" dirty="0"/>
          </a:p>
        </p:txBody>
      </p:sp>
    </p:spTree>
    <p:extLst>
      <p:ext uri="{BB962C8B-B14F-4D97-AF65-F5344CB8AC3E}">
        <p14:creationId xmlns:p14="http://schemas.microsoft.com/office/powerpoint/2010/main" val="401393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26A1-26DE-2897-B375-7B398AA9A9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60DC5D-377F-7442-E85D-6A8E36BB0450}"/>
              </a:ext>
            </a:extLst>
          </p:cNvPr>
          <p:cNvSpPr>
            <a:spLocks noGrp="1"/>
          </p:cNvSpPr>
          <p:nvPr>
            <p:ph idx="1"/>
          </p:nvPr>
        </p:nvSpPr>
        <p:spPr/>
        <p:txBody>
          <a:bodyPr/>
          <a:lstStyle/>
          <a:p>
            <a:r>
              <a:rPr lang="en-US" dirty="0">
                <a:effectLst/>
              </a:rPr>
              <a:t>B(config)#router rip</a:t>
            </a:r>
          </a:p>
          <a:p>
            <a:r>
              <a:rPr lang="en-US" dirty="0">
                <a:effectLst/>
              </a:rPr>
              <a:t>B(config-router)#network 172.16.0.0</a:t>
            </a:r>
          </a:p>
          <a:p>
            <a:r>
              <a:rPr lang="en-US" dirty="0">
                <a:effectLst/>
              </a:rPr>
              <a:t>B(config-router)#network 193.168.0.0</a:t>
            </a:r>
          </a:p>
          <a:p>
            <a:r>
              <a:rPr lang="en-US" dirty="0">
                <a:effectLst/>
              </a:rPr>
              <a:t>B(config-router)#network 11.0.0.0</a:t>
            </a:r>
            <a:endParaRPr lang="en-US" dirty="0"/>
          </a:p>
        </p:txBody>
      </p:sp>
    </p:spTree>
    <p:extLst>
      <p:ext uri="{BB962C8B-B14F-4D97-AF65-F5344CB8AC3E}">
        <p14:creationId xmlns:p14="http://schemas.microsoft.com/office/powerpoint/2010/main" val="357234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D16B-2747-B021-F992-73458EC701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29EE08-D817-1404-F192-DA0865A6723C}"/>
              </a:ext>
            </a:extLst>
          </p:cNvPr>
          <p:cNvSpPr>
            <a:spLocks noGrp="1"/>
          </p:cNvSpPr>
          <p:nvPr>
            <p:ph idx="1"/>
          </p:nvPr>
        </p:nvSpPr>
        <p:spPr/>
        <p:txBody>
          <a:bodyPr/>
          <a:lstStyle/>
          <a:p>
            <a:r>
              <a:rPr lang="en-US" dirty="0">
                <a:effectLst/>
              </a:rPr>
              <a:t>C(config)#router rip</a:t>
            </a:r>
          </a:p>
          <a:p>
            <a:r>
              <a:rPr lang="en-US" dirty="0">
                <a:effectLst/>
              </a:rPr>
              <a:t>C(config-router)#network 192.168.0.0</a:t>
            </a:r>
          </a:p>
          <a:p>
            <a:r>
              <a:rPr lang="en-US" dirty="0">
                <a:effectLst/>
              </a:rPr>
              <a:t>C(config-router)#network 193.168.0.0</a:t>
            </a:r>
            <a:endParaRPr lang="en-US" dirty="0"/>
          </a:p>
        </p:txBody>
      </p:sp>
    </p:spTree>
    <p:extLst>
      <p:ext uri="{BB962C8B-B14F-4D97-AF65-F5344CB8AC3E}">
        <p14:creationId xmlns:p14="http://schemas.microsoft.com/office/powerpoint/2010/main" val="116349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102</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Dynamic Routing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Routing</dc:title>
  <dc:creator>MALHI</dc:creator>
  <cp:lastModifiedBy>MALHI</cp:lastModifiedBy>
  <cp:revision>5</cp:revision>
  <dcterms:created xsi:type="dcterms:W3CDTF">2023-09-04T09:29:58Z</dcterms:created>
  <dcterms:modified xsi:type="dcterms:W3CDTF">2023-09-09T06:28:10Z</dcterms:modified>
</cp:coreProperties>
</file>