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4" autoAdjust="0"/>
  </p:normalViewPr>
  <p:slideViewPr>
    <p:cSldViewPr>
      <p:cViewPr varScale="1">
        <p:scale>
          <a:sx n="62" d="100"/>
          <a:sy n="62" d="100"/>
        </p:scale>
        <p:origin x="-16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2689C-6935-4195-87F2-485D20A68A4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01015-FA0F-4152-9659-ADC2DBFEDD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01015-FA0F-4152-9659-ADC2DBFEDD7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966C-6FE0-467A-9226-E69D4666361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5431-044E-4916-BED1-70597C921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966C-6FE0-467A-9226-E69D4666361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5431-044E-4916-BED1-70597C921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966C-6FE0-467A-9226-E69D4666361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5431-044E-4916-BED1-70597C921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966C-6FE0-467A-9226-E69D4666361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5431-044E-4916-BED1-70597C921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966C-6FE0-467A-9226-E69D4666361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5431-044E-4916-BED1-70597C921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966C-6FE0-467A-9226-E69D4666361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5431-044E-4916-BED1-70597C921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966C-6FE0-467A-9226-E69D4666361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5431-044E-4916-BED1-70597C921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966C-6FE0-467A-9226-E69D4666361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5431-044E-4916-BED1-70597C921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966C-6FE0-467A-9226-E69D4666361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5431-044E-4916-BED1-70597C921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966C-6FE0-467A-9226-E69D4666361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5431-044E-4916-BED1-70597C921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966C-6FE0-467A-9226-E69D4666361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5431-044E-4916-BED1-70597C921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3966C-6FE0-467A-9226-E69D46663614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25431-044E-4916-BED1-70597C9215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2133600"/>
            <a:ext cx="1542858" cy="11285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none" lIns="0" tIns="0" rIns="0" bIns="0" rtlCol="0">
            <a:normAutofit/>
          </a:bodyPr>
          <a:lstStyle/>
          <a:p>
            <a:pPr algn="ctr">
              <a:lnSpc>
                <a:spcPts val="4400"/>
              </a:lnSpc>
            </a:pP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Impact" pitchFamily="34" charset="0"/>
              </a:rPr>
              <a:t>Auto</a:t>
            </a:r>
          </a:p>
          <a:p>
            <a:pPr algn="ctr">
              <a:lnSpc>
                <a:spcPts val="4400"/>
              </a:lnSpc>
            </a:pP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Impact" pitchFamily="34" charset="0"/>
              </a:rPr>
              <a:t>Picker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 H</dc:creator>
  <cp:lastModifiedBy>M H</cp:lastModifiedBy>
  <cp:revision>12</cp:revision>
  <dcterms:created xsi:type="dcterms:W3CDTF">2019-02-11T03:34:19Z</dcterms:created>
  <dcterms:modified xsi:type="dcterms:W3CDTF">2019-02-11T05:55:17Z</dcterms:modified>
</cp:coreProperties>
</file>