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03" r:id="rId2"/>
  </p:sldMasterIdLst>
  <p:notesMasterIdLst>
    <p:notesMasterId r:id="rId123"/>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66" r:id="rId22"/>
    <p:sldId id="276" r:id="rId23"/>
    <p:sldId id="277" r:id="rId24"/>
    <p:sldId id="278" r:id="rId25"/>
    <p:sldId id="279" r:id="rId26"/>
    <p:sldId id="280" r:id="rId27"/>
    <p:sldId id="310" r:id="rId28"/>
    <p:sldId id="311" r:id="rId29"/>
    <p:sldId id="312" r:id="rId30"/>
    <p:sldId id="313" r:id="rId31"/>
    <p:sldId id="314" r:id="rId32"/>
    <p:sldId id="315" r:id="rId33"/>
    <p:sldId id="317" r:id="rId34"/>
    <p:sldId id="316" r:id="rId35"/>
    <p:sldId id="318" r:id="rId36"/>
    <p:sldId id="319" r:id="rId37"/>
    <p:sldId id="320" r:id="rId38"/>
    <p:sldId id="321" r:id="rId39"/>
    <p:sldId id="281" r:id="rId40"/>
    <p:sldId id="322" r:id="rId41"/>
    <p:sldId id="323" r:id="rId42"/>
    <p:sldId id="324" r:id="rId43"/>
    <p:sldId id="325" r:id="rId44"/>
    <p:sldId id="327" r:id="rId45"/>
    <p:sldId id="328" r:id="rId46"/>
    <p:sldId id="329" r:id="rId47"/>
    <p:sldId id="330" r:id="rId48"/>
    <p:sldId id="331" r:id="rId49"/>
    <p:sldId id="332" r:id="rId50"/>
    <p:sldId id="333" r:id="rId51"/>
    <p:sldId id="334" r:id="rId52"/>
    <p:sldId id="337" r:id="rId53"/>
    <p:sldId id="336" r:id="rId54"/>
    <p:sldId id="338" r:id="rId55"/>
    <p:sldId id="339" r:id="rId56"/>
    <p:sldId id="340" r:id="rId57"/>
    <p:sldId id="341" r:id="rId58"/>
    <p:sldId id="342" r:id="rId59"/>
    <p:sldId id="343" r:id="rId60"/>
    <p:sldId id="344" r:id="rId61"/>
    <p:sldId id="345" r:id="rId62"/>
    <p:sldId id="346" r:id="rId63"/>
    <p:sldId id="347" r:id="rId64"/>
    <p:sldId id="348" r:id="rId65"/>
    <p:sldId id="349" r:id="rId66"/>
    <p:sldId id="350" r:id="rId67"/>
    <p:sldId id="351" r:id="rId68"/>
    <p:sldId id="352" r:id="rId69"/>
    <p:sldId id="353" r:id="rId70"/>
    <p:sldId id="326" r:id="rId71"/>
    <p:sldId id="354" r:id="rId72"/>
    <p:sldId id="355"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282" r:id="rId89"/>
    <p:sldId id="283" r:id="rId90"/>
    <p:sldId id="284" r:id="rId91"/>
    <p:sldId id="285" r:id="rId92"/>
    <p:sldId id="286" r:id="rId93"/>
    <p:sldId id="287" r:id="rId94"/>
    <p:sldId id="288" r:id="rId95"/>
    <p:sldId id="289" r:id="rId96"/>
    <p:sldId id="290" r:id="rId97"/>
    <p:sldId id="291" r:id="rId98"/>
    <p:sldId id="292" r:id="rId99"/>
    <p:sldId id="293" r:id="rId100"/>
    <p:sldId id="294" r:id="rId101"/>
    <p:sldId id="295" r:id="rId102"/>
    <p:sldId id="296" r:id="rId103"/>
    <p:sldId id="297" r:id="rId104"/>
    <p:sldId id="298" r:id="rId105"/>
    <p:sldId id="299" r:id="rId106"/>
    <p:sldId id="300" r:id="rId107"/>
    <p:sldId id="301" r:id="rId108"/>
    <p:sldId id="302" r:id="rId109"/>
    <p:sldId id="303" r:id="rId110"/>
    <p:sldId id="304" r:id="rId111"/>
    <p:sldId id="305" r:id="rId112"/>
    <p:sldId id="306" r:id="rId113"/>
    <p:sldId id="307" r:id="rId114"/>
    <p:sldId id="308" r:id="rId115"/>
    <p:sldId id="309" r:id="rId116"/>
    <p:sldId id="372" r:id="rId117"/>
    <p:sldId id="373" r:id="rId118"/>
    <p:sldId id="374" r:id="rId119"/>
    <p:sldId id="375" r:id="rId120"/>
    <p:sldId id="376" r:id="rId121"/>
    <p:sldId id="377" r:id="rId1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448" autoAdjust="0"/>
  </p:normalViewPr>
  <p:slideViewPr>
    <p:cSldViewPr>
      <p:cViewPr varScale="1">
        <p:scale>
          <a:sx n="85" d="100"/>
          <a:sy n="85" d="100"/>
        </p:scale>
        <p:origin x="-77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458.wmf"/><Relationship Id="rId2" Type="http://schemas.openxmlformats.org/officeDocument/2006/relationships/image" Target="../media/image457.wmf"/><Relationship Id="rId1" Type="http://schemas.openxmlformats.org/officeDocument/2006/relationships/image" Target="../media/image456.wmf"/><Relationship Id="rId5" Type="http://schemas.openxmlformats.org/officeDocument/2006/relationships/image" Target="../media/image460.wmf"/><Relationship Id="rId4" Type="http://schemas.openxmlformats.org/officeDocument/2006/relationships/image" Target="../media/image459.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462.wmf"/><Relationship Id="rId1" Type="http://schemas.openxmlformats.org/officeDocument/2006/relationships/image" Target="../media/image461.wmf"/></Relationships>
</file>

<file path=ppt/drawings/_rels/vmlDrawing102.vml.rels><?xml version="1.0" encoding="UTF-8" standalone="yes"?>
<Relationships xmlns="http://schemas.openxmlformats.org/package/2006/relationships"><Relationship Id="rId3" Type="http://schemas.openxmlformats.org/officeDocument/2006/relationships/image" Target="../media/image465.wmf"/><Relationship Id="rId7" Type="http://schemas.openxmlformats.org/officeDocument/2006/relationships/image" Target="../media/image469.wmf"/><Relationship Id="rId2" Type="http://schemas.openxmlformats.org/officeDocument/2006/relationships/image" Target="../media/image464.wmf"/><Relationship Id="rId1" Type="http://schemas.openxmlformats.org/officeDocument/2006/relationships/image" Target="../media/image463.wmf"/><Relationship Id="rId6" Type="http://schemas.openxmlformats.org/officeDocument/2006/relationships/image" Target="../media/image468.wmf"/><Relationship Id="rId5" Type="http://schemas.openxmlformats.org/officeDocument/2006/relationships/image" Target="../media/image467.wmf"/><Relationship Id="rId4" Type="http://schemas.openxmlformats.org/officeDocument/2006/relationships/image" Target="../media/image466.wmf"/></Relationships>
</file>

<file path=ppt/drawings/_rels/vmlDrawing103.vml.rels><?xml version="1.0" encoding="UTF-8" standalone="yes"?>
<Relationships xmlns="http://schemas.openxmlformats.org/package/2006/relationships"><Relationship Id="rId3" Type="http://schemas.openxmlformats.org/officeDocument/2006/relationships/image" Target="../media/image472.wmf"/><Relationship Id="rId2" Type="http://schemas.openxmlformats.org/officeDocument/2006/relationships/image" Target="../media/image471.wmf"/><Relationship Id="rId1" Type="http://schemas.openxmlformats.org/officeDocument/2006/relationships/image" Target="../media/image470.wmf"/></Relationships>
</file>

<file path=ppt/drawings/_rels/vmlDrawing104.vml.rels><?xml version="1.0" encoding="UTF-8" standalone="yes"?>
<Relationships xmlns="http://schemas.openxmlformats.org/package/2006/relationships"><Relationship Id="rId3" Type="http://schemas.openxmlformats.org/officeDocument/2006/relationships/image" Target="../media/image475.wmf"/><Relationship Id="rId2" Type="http://schemas.openxmlformats.org/officeDocument/2006/relationships/image" Target="../media/image474.wmf"/><Relationship Id="rId1" Type="http://schemas.openxmlformats.org/officeDocument/2006/relationships/image" Target="../media/image473.wmf"/><Relationship Id="rId5" Type="http://schemas.openxmlformats.org/officeDocument/2006/relationships/image" Target="../media/image477.wmf"/><Relationship Id="rId4" Type="http://schemas.openxmlformats.org/officeDocument/2006/relationships/image" Target="../media/image476.wmf"/></Relationships>
</file>

<file path=ppt/drawings/_rels/vmlDrawing105.vml.rels><?xml version="1.0" encoding="UTF-8" standalone="yes"?>
<Relationships xmlns="http://schemas.openxmlformats.org/package/2006/relationships"><Relationship Id="rId3" Type="http://schemas.openxmlformats.org/officeDocument/2006/relationships/image" Target="../media/image480.wmf"/><Relationship Id="rId2" Type="http://schemas.openxmlformats.org/officeDocument/2006/relationships/image" Target="../media/image479.wmf"/><Relationship Id="rId1" Type="http://schemas.openxmlformats.org/officeDocument/2006/relationships/image" Target="../media/image478.wmf"/><Relationship Id="rId4" Type="http://schemas.openxmlformats.org/officeDocument/2006/relationships/image" Target="../media/image481.wmf"/></Relationships>
</file>

<file path=ppt/drawings/_rels/vmlDrawing106.vml.rels><?xml version="1.0" encoding="UTF-8" standalone="yes"?>
<Relationships xmlns="http://schemas.openxmlformats.org/package/2006/relationships"><Relationship Id="rId8" Type="http://schemas.openxmlformats.org/officeDocument/2006/relationships/image" Target="../media/image489.wmf"/><Relationship Id="rId3" Type="http://schemas.openxmlformats.org/officeDocument/2006/relationships/image" Target="../media/image484.wmf"/><Relationship Id="rId7" Type="http://schemas.openxmlformats.org/officeDocument/2006/relationships/image" Target="../media/image488.wmf"/><Relationship Id="rId2" Type="http://schemas.openxmlformats.org/officeDocument/2006/relationships/image" Target="../media/image483.wmf"/><Relationship Id="rId1" Type="http://schemas.openxmlformats.org/officeDocument/2006/relationships/image" Target="../media/image482.wmf"/><Relationship Id="rId6" Type="http://schemas.openxmlformats.org/officeDocument/2006/relationships/image" Target="../media/image487.wmf"/><Relationship Id="rId5" Type="http://schemas.openxmlformats.org/officeDocument/2006/relationships/image" Target="../media/image486.wmf"/><Relationship Id="rId4" Type="http://schemas.openxmlformats.org/officeDocument/2006/relationships/image" Target="../media/image485.wmf"/></Relationships>
</file>

<file path=ppt/drawings/_rels/vmlDrawing107.vml.rels><?xml version="1.0" encoding="UTF-8" standalone="yes"?>
<Relationships xmlns="http://schemas.openxmlformats.org/package/2006/relationships"><Relationship Id="rId3" Type="http://schemas.openxmlformats.org/officeDocument/2006/relationships/image" Target="../media/image492.wmf"/><Relationship Id="rId2" Type="http://schemas.openxmlformats.org/officeDocument/2006/relationships/image" Target="../media/image491.wmf"/><Relationship Id="rId1" Type="http://schemas.openxmlformats.org/officeDocument/2006/relationships/image" Target="../media/image490.wmf"/><Relationship Id="rId6" Type="http://schemas.openxmlformats.org/officeDocument/2006/relationships/image" Target="../media/image495.wmf"/><Relationship Id="rId5" Type="http://schemas.openxmlformats.org/officeDocument/2006/relationships/image" Target="../media/image494.wmf"/><Relationship Id="rId4" Type="http://schemas.openxmlformats.org/officeDocument/2006/relationships/image" Target="../media/image493.wmf"/></Relationships>
</file>

<file path=ppt/drawings/_rels/vmlDrawing108.vml.rels><?xml version="1.0" encoding="UTF-8" standalone="yes"?>
<Relationships xmlns="http://schemas.openxmlformats.org/package/2006/relationships"><Relationship Id="rId1" Type="http://schemas.openxmlformats.org/officeDocument/2006/relationships/image" Target="../media/image496.wmf"/></Relationships>
</file>

<file path=ppt/drawings/_rels/vmlDrawing109.vml.rels><?xml version="1.0" encoding="UTF-8" standalone="yes"?>
<Relationships xmlns="http://schemas.openxmlformats.org/package/2006/relationships"><Relationship Id="rId3" Type="http://schemas.openxmlformats.org/officeDocument/2006/relationships/image" Target="../media/image499.wmf"/><Relationship Id="rId2" Type="http://schemas.openxmlformats.org/officeDocument/2006/relationships/image" Target="../media/image498.wmf"/><Relationship Id="rId1" Type="http://schemas.openxmlformats.org/officeDocument/2006/relationships/image" Target="../media/image497.wmf"/><Relationship Id="rId5" Type="http://schemas.openxmlformats.org/officeDocument/2006/relationships/image" Target="../media/image501.wmf"/><Relationship Id="rId4" Type="http://schemas.openxmlformats.org/officeDocument/2006/relationships/image" Target="../media/image50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60.wmf"/></Relationships>
</file>

<file path=ppt/drawings/_rels/vmlDrawing110.vml.rels><?xml version="1.0" encoding="UTF-8" standalone="yes"?>
<Relationships xmlns="http://schemas.openxmlformats.org/package/2006/relationships"><Relationship Id="rId1" Type="http://schemas.openxmlformats.org/officeDocument/2006/relationships/image" Target="../media/image502.wmf"/></Relationships>
</file>

<file path=ppt/drawings/_rels/vmlDrawing111.vml.rels><?xml version="1.0" encoding="UTF-8" standalone="yes"?>
<Relationships xmlns="http://schemas.openxmlformats.org/package/2006/relationships"><Relationship Id="rId2" Type="http://schemas.openxmlformats.org/officeDocument/2006/relationships/image" Target="../media/image504.wmf"/><Relationship Id="rId1" Type="http://schemas.openxmlformats.org/officeDocument/2006/relationships/image" Target="../media/image503.wmf"/></Relationships>
</file>

<file path=ppt/drawings/_rels/vmlDrawing112.vml.rels><?xml version="1.0" encoding="UTF-8" standalone="yes"?>
<Relationships xmlns="http://schemas.openxmlformats.org/package/2006/relationships"><Relationship Id="rId1" Type="http://schemas.openxmlformats.org/officeDocument/2006/relationships/image" Target="../media/image505.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508.wmf"/><Relationship Id="rId2" Type="http://schemas.openxmlformats.org/officeDocument/2006/relationships/image" Target="../media/image507.wmf"/><Relationship Id="rId1" Type="http://schemas.openxmlformats.org/officeDocument/2006/relationships/image" Target="../media/image506.wmf"/><Relationship Id="rId6" Type="http://schemas.openxmlformats.org/officeDocument/2006/relationships/image" Target="../media/image511.wmf"/><Relationship Id="rId5" Type="http://schemas.openxmlformats.org/officeDocument/2006/relationships/image" Target="../media/image510.wmf"/><Relationship Id="rId4" Type="http://schemas.openxmlformats.org/officeDocument/2006/relationships/image" Target="../media/image509.wmf"/></Relationships>
</file>

<file path=ppt/drawings/_rels/vmlDrawing114.vml.rels><?xml version="1.0" encoding="UTF-8" standalone="yes"?>
<Relationships xmlns="http://schemas.openxmlformats.org/package/2006/relationships"><Relationship Id="rId3" Type="http://schemas.openxmlformats.org/officeDocument/2006/relationships/image" Target="../media/image514.wmf"/><Relationship Id="rId2" Type="http://schemas.openxmlformats.org/officeDocument/2006/relationships/image" Target="../media/image513.wmf"/><Relationship Id="rId1" Type="http://schemas.openxmlformats.org/officeDocument/2006/relationships/image" Target="../media/image512.wmf"/><Relationship Id="rId4" Type="http://schemas.openxmlformats.org/officeDocument/2006/relationships/image" Target="../media/image51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17" Type="http://schemas.openxmlformats.org/officeDocument/2006/relationships/image" Target="../media/image85.wmf"/><Relationship Id="rId2" Type="http://schemas.openxmlformats.org/officeDocument/2006/relationships/image" Target="../media/image70.wmf"/><Relationship Id="rId16" Type="http://schemas.openxmlformats.org/officeDocument/2006/relationships/image" Target="../media/image84.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5" Type="http://schemas.openxmlformats.org/officeDocument/2006/relationships/image" Target="../media/image8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 Id="rId14"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wmf"/><Relationship Id="rId3" Type="http://schemas.openxmlformats.org/officeDocument/2006/relationships/image" Target="../media/image126.wmf"/><Relationship Id="rId7" Type="http://schemas.openxmlformats.org/officeDocument/2006/relationships/image" Target="../media/image130.wmf"/><Relationship Id="rId12" Type="http://schemas.openxmlformats.org/officeDocument/2006/relationships/image" Target="../media/image135.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129.wmf"/><Relationship Id="rId11" Type="http://schemas.openxmlformats.org/officeDocument/2006/relationships/image" Target="../media/image134.wmf"/><Relationship Id="rId5" Type="http://schemas.openxmlformats.org/officeDocument/2006/relationships/image" Target="../media/image128.wmf"/><Relationship Id="rId15" Type="http://schemas.openxmlformats.org/officeDocument/2006/relationships/image" Target="../media/image138.wmf"/><Relationship Id="rId10" Type="http://schemas.openxmlformats.org/officeDocument/2006/relationships/image" Target="../media/image133.wmf"/><Relationship Id="rId4" Type="http://schemas.openxmlformats.org/officeDocument/2006/relationships/image" Target="../media/image127.wmf"/><Relationship Id="rId9" Type="http://schemas.openxmlformats.org/officeDocument/2006/relationships/image" Target="../media/image132.wmf"/><Relationship Id="rId14" Type="http://schemas.openxmlformats.org/officeDocument/2006/relationships/image" Target="../media/image13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11" Type="http://schemas.openxmlformats.org/officeDocument/2006/relationships/image" Target="../media/image149.wmf"/><Relationship Id="rId5" Type="http://schemas.openxmlformats.org/officeDocument/2006/relationships/image" Target="../media/image143.wmf"/><Relationship Id="rId10" Type="http://schemas.openxmlformats.org/officeDocument/2006/relationships/image" Target="../media/image148.wmf"/><Relationship Id="rId4" Type="http://schemas.openxmlformats.org/officeDocument/2006/relationships/image" Target="../media/image142.wmf"/><Relationship Id="rId9" Type="http://schemas.openxmlformats.org/officeDocument/2006/relationships/image" Target="../media/image147.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162.wmf"/><Relationship Id="rId3" Type="http://schemas.openxmlformats.org/officeDocument/2006/relationships/image" Target="../media/image152.wmf"/><Relationship Id="rId7" Type="http://schemas.openxmlformats.org/officeDocument/2006/relationships/image" Target="../media/image156.wmf"/><Relationship Id="rId12" Type="http://schemas.openxmlformats.org/officeDocument/2006/relationships/image" Target="../media/image161.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5.wmf"/><Relationship Id="rId11" Type="http://schemas.openxmlformats.org/officeDocument/2006/relationships/image" Target="../media/image160.wmf"/><Relationship Id="rId5" Type="http://schemas.openxmlformats.org/officeDocument/2006/relationships/image" Target="../media/image154.wmf"/><Relationship Id="rId10" Type="http://schemas.openxmlformats.org/officeDocument/2006/relationships/image" Target="../media/image159.wmf"/><Relationship Id="rId4" Type="http://schemas.openxmlformats.org/officeDocument/2006/relationships/image" Target="../media/image153.wmf"/><Relationship Id="rId9" Type="http://schemas.openxmlformats.org/officeDocument/2006/relationships/image" Target="../media/image158.wmf"/><Relationship Id="rId14" Type="http://schemas.openxmlformats.org/officeDocument/2006/relationships/image" Target="../media/image16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6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5" Type="http://schemas.openxmlformats.org/officeDocument/2006/relationships/image" Target="../media/image172.wmf"/><Relationship Id="rId4" Type="http://schemas.openxmlformats.org/officeDocument/2006/relationships/image" Target="../media/image17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5.wmf"/><Relationship Id="rId7" Type="http://schemas.openxmlformats.org/officeDocument/2006/relationships/image" Target="../media/image179.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92.wmf"/><Relationship Id="rId7" Type="http://schemas.openxmlformats.org/officeDocument/2006/relationships/image" Target="../media/image196.wmf"/><Relationship Id="rId2" Type="http://schemas.openxmlformats.org/officeDocument/2006/relationships/image" Target="../media/image191.wmf"/><Relationship Id="rId1" Type="http://schemas.openxmlformats.org/officeDocument/2006/relationships/image" Target="../media/image190.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image" Target="../media/image199.wmf"/><Relationship Id="rId7" Type="http://schemas.openxmlformats.org/officeDocument/2006/relationships/image" Target="../media/image203.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 Id="rId9" Type="http://schemas.openxmlformats.org/officeDocument/2006/relationships/image" Target="../media/image205.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10" Type="http://schemas.openxmlformats.org/officeDocument/2006/relationships/image" Target="../media/image215.wmf"/><Relationship Id="rId4" Type="http://schemas.openxmlformats.org/officeDocument/2006/relationships/image" Target="../media/image209.wmf"/><Relationship Id="rId9" Type="http://schemas.openxmlformats.org/officeDocument/2006/relationships/image" Target="../media/image21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5" Type="http://schemas.openxmlformats.org/officeDocument/2006/relationships/image" Target="../media/image220.wmf"/><Relationship Id="rId4" Type="http://schemas.openxmlformats.org/officeDocument/2006/relationships/image" Target="../media/image21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22.wmf"/><Relationship Id="rId1" Type="http://schemas.openxmlformats.org/officeDocument/2006/relationships/image" Target="../media/image22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31.wmf"/><Relationship Id="rId5" Type="http://schemas.openxmlformats.org/officeDocument/2006/relationships/image" Target="../media/image230.wmf"/><Relationship Id="rId4" Type="http://schemas.openxmlformats.org/officeDocument/2006/relationships/image" Target="../media/image22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239.wmf"/><Relationship Id="rId3" Type="http://schemas.openxmlformats.org/officeDocument/2006/relationships/image" Target="../media/image234.wmf"/><Relationship Id="rId7" Type="http://schemas.openxmlformats.org/officeDocument/2006/relationships/image" Target="../media/image238.wmf"/><Relationship Id="rId2" Type="http://schemas.openxmlformats.org/officeDocument/2006/relationships/image" Target="../media/image233.wmf"/><Relationship Id="rId1" Type="http://schemas.openxmlformats.org/officeDocument/2006/relationships/image" Target="../media/image232.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wmf"/><Relationship Id="rId9" Type="http://schemas.openxmlformats.org/officeDocument/2006/relationships/image" Target="../media/image24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42.wmf"/><Relationship Id="rId7" Type="http://schemas.openxmlformats.org/officeDocument/2006/relationships/image" Target="../media/image246.wmf"/><Relationship Id="rId2" Type="http://schemas.openxmlformats.org/officeDocument/2006/relationships/image" Target="../media/image241.wmf"/><Relationship Id="rId1" Type="http://schemas.openxmlformats.org/officeDocument/2006/relationships/image" Target="../media/image236.wmf"/><Relationship Id="rId6" Type="http://schemas.openxmlformats.org/officeDocument/2006/relationships/image" Target="../media/image245.wmf"/><Relationship Id="rId5" Type="http://schemas.openxmlformats.org/officeDocument/2006/relationships/image" Target="../media/image244.wmf"/><Relationship Id="rId4" Type="http://schemas.openxmlformats.org/officeDocument/2006/relationships/image" Target="../media/image2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5" Type="http://schemas.openxmlformats.org/officeDocument/2006/relationships/image" Target="../media/image251.wmf"/><Relationship Id="rId4" Type="http://schemas.openxmlformats.org/officeDocument/2006/relationships/image" Target="../media/image25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54.wmf"/><Relationship Id="rId2" Type="http://schemas.openxmlformats.org/officeDocument/2006/relationships/image" Target="../media/image253.wmf"/><Relationship Id="rId1" Type="http://schemas.openxmlformats.org/officeDocument/2006/relationships/image" Target="../media/image25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 Id="rId5" Type="http://schemas.openxmlformats.org/officeDocument/2006/relationships/image" Target="../media/image259.wmf"/><Relationship Id="rId4" Type="http://schemas.openxmlformats.org/officeDocument/2006/relationships/image" Target="../media/image25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60.wmf"/><Relationship Id="rId5" Type="http://schemas.openxmlformats.org/officeDocument/2006/relationships/image" Target="../media/image264.wmf"/><Relationship Id="rId4" Type="http://schemas.openxmlformats.org/officeDocument/2006/relationships/image" Target="../media/image26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67.wmf"/><Relationship Id="rId2" Type="http://schemas.openxmlformats.org/officeDocument/2006/relationships/image" Target="../media/image266.wmf"/><Relationship Id="rId1" Type="http://schemas.openxmlformats.org/officeDocument/2006/relationships/image" Target="../media/image265.wmf"/><Relationship Id="rId4" Type="http://schemas.openxmlformats.org/officeDocument/2006/relationships/image" Target="../media/image26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70.wmf"/><Relationship Id="rId1" Type="http://schemas.openxmlformats.org/officeDocument/2006/relationships/image" Target="../media/image269.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72.wmf"/><Relationship Id="rId1" Type="http://schemas.openxmlformats.org/officeDocument/2006/relationships/image" Target="../media/image27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5" Type="http://schemas.openxmlformats.org/officeDocument/2006/relationships/image" Target="../media/image277.wmf"/><Relationship Id="rId4" Type="http://schemas.openxmlformats.org/officeDocument/2006/relationships/image" Target="../media/image276.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 Id="rId5" Type="http://schemas.openxmlformats.org/officeDocument/2006/relationships/image" Target="../media/image282.wmf"/><Relationship Id="rId4" Type="http://schemas.openxmlformats.org/officeDocument/2006/relationships/image" Target="../media/image281.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8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5.wmf"/><Relationship Id="rId1" Type="http://schemas.openxmlformats.org/officeDocument/2006/relationships/image" Target="../media/image284.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92.wmf"/><Relationship Id="rId2" Type="http://schemas.openxmlformats.org/officeDocument/2006/relationships/image" Target="../media/image291.wmf"/><Relationship Id="rId1" Type="http://schemas.openxmlformats.org/officeDocument/2006/relationships/image" Target="../media/image290.wmf"/><Relationship Id="rId6" Type="http://schemas.openxmlformats.org/officeDocument/2006/relationships/image" Target="../media/image295.wmf"/><Relationship Id="rId5" Type="http://schemas.openxmlformats.org/officeDocument/2006/relationships/image" Target="../media/image294.wmf"/><Relationship Id="rId4" Type="http://schemas.openxmlformats.org/officeDocument/2006/relationships/image" Target="../media/image29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image" Target="../media/image300.wmf"/><Relationship Id="rId7" Type="http://schemas.openxmlformats.org/officeDocument/2006/relationships/image" Target="../media/image304.wmf"/><Relationship Id="rId2" Type="http://schemas.openxmlformats.org/officeDocument/2006/relationships/image" Target="../media/image299.wmf"/><Relationship Id="rId1" Type="http://schemas.openxmlformats.org/officeDocument/2006/relationships/image" Target="../media/image298.wmf"/><Relationship Id="rId6" Type="http://schemas.openxmlformats.org/officeDocument/2006/relationships/image" Target="../media/image303.wmf"/><Relationship Id="rId5" Type="http://schemas.openxmlformats.org/officeDocument/2006/relationships/image" Target="../media/image302.wmf"/><Relationship Id="rId4" Type="http://schemas.openxmlformats.org/officeDocument/2006/relationships/image" Target="../media/image30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5" Type="http://schemas.openxmlformats.org/officeDocument/2006/relationships/image" Target="../media/image310.wmf"/><Relationship Id="rId4" Type="http://schemas.openxmlformats.org/officeDocument/2006/relationships/image" Target="../media/image309.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312.wmf"/><Relationship Id="rId1" Type="http://schemas.openxmlformats.org/officeDocument/2006/relationships/image" Target="../media/image311.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6" Type="http://schemas.openxmlformats.org/officeDocument/2006/relationships/image" Target="../media/image318.wmf"/><Relationship Id="rId5" Type="http://schemas.openxmlformats.org/officeDocument/2006/relationships/image" Target="../media/image317.wmf"/><Relationship Id="rId4" Type="http://schemas.openxmlformats.org/officeDocument/2006/relationships/image" Target="../media/image31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21.wmf"/><Relationship Id="rId2" Type="http://schemas.openxmlformats.org/officeDocument/2006/relationships/image" Target="../media/image320.wmf"/><Relationship Id="rId1" Type="http://schemas.openxmlformats.org/officeDocument/2006/relationships/image" Target="../media/image319.wmf"/><Relationship Id="rId4" Type="http://schemas.openxmlformats.org/officeDocument/2006/relationships/image" Target="../media/image322.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324.wmf"/><Relationship Id="rId1" Type="http://schemas.openxmlformats.org/officeDocument/2006/relationships/image" Target="../media/image3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326.wmf"/><Relationship Id="rId1" Type="http://schemas.openxmlformats.org/officeDocument/2006/relationships/image" Target="../media/image325.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32.wmf"/><Relationship Id="rId2" Type="http://schemas.openxmlformats.org/officeDocument/2006/relationships/image" Target="../media/image331.wmf"/><Relationship Id="rId1" Type="http://schemas.openxmlformats.org/officeDocument/2006/relationships/image" Target="../media/image330.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35.wmf"/><Relationship Id="rId2" Type="http://schemas.openxmlformats.org/officeDocument/2006/relationships/image" Target="../media/image334.wmf"/><Relationship Id="rId1" Type="http://schemas.openxmlformats.org/officeDocument/2006/relationships/image" Target="../media/image333.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337.wmf"/><Relationship Id="rId1" Type="http://schemas.openxmlformats.org/officeDocument/2006/relationships/image" Target="../media/image336.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342.wmf"/><Relationship Id="rId1" Type="http://schemas.openxmlformats.org/officeDocument/2006/relationships/image" Target="../media/image341.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45.wmf"/><Relationship Id="rId2" Type="http://schemas.openxmlformats.org/officeDocument/2006/relationships/image" Target="../media/image344.wmf"/><Relationship Id="rId1" Type="http://schemas.openxmlformats.org/officeDocument/2006/relationships/image" Target="../media/image343.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347.wmf"/><Relationship Id="rId1" Type="http://schemas.openxmlformats.org/officeDocument/2006/relationships/image" Target="../media/image346.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349.wmf"/><Relationship Id="rId1" Type="http://schemas.openxmlformats.org/officeDocument/2006/relationships/image" Target="../media/image3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351.wmf"/><Relationship Id="rId1" Type="http://schemas.openxmlformats.org/officeDocument/2006/relationships/image" Target="../media/image35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54.wmf"/><Relationship Id="rId2" Type="http://schemas.openxmlformats.org/officeDocument/2006/relationships/image" Target="../media/image353.wmf"/><Relationship Id="rId1" Type="http://schemas.openxmlformats.org/officeDocument/2006/relationships/image" Target="../media/image352.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57.wmf"/><Relationship Id="rId2" Type="http://schemas.openxmlformats.org/officeDocument/2006/relationships/image" Target="../media/image356.wmf"/><Relationship Id="rId1" Type="http://schemas.openxmlformats.org/officeDocument/2006/relationships/image" Target="../media/image355.wmf"/><Relationship Id="rId5" Type="http://schemas.openxmlformats.org/officeDocument/2006/relationships/image" Target="../media/image359.wmf"/><Relationship Id="rId4" Type="http://schemas.openxmlformats.org/officeDocument/2006/relationships/image" Target="../media/image358.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362.wmf"/><Relationship Id="rId2" Type="http://schemas.openxmlformats.org/officeDocument/2006/relationships/image" Target="../media/image361.wmf"/><Relationship Id="rId1" Type="http://schemas.openxmlformats.org/officeDocument/2006/relationships/image" Target="../media/image360.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365.wmf"/><Relationship Id="rId2" Type="http://schemas.openxmlformats.org/officeDocument/2006/relationships/image" Target="../media/image364.wmf"/><Relationship Id="rId1" Type="http://schemas.openxmlformats.org/officeDocument/2006/relationships/image" Target="../media/image363.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367.wmf"/><Relationship Id="rId1" Type="http://schemas.openxmlformats.org/officeDocument/2006/relationships/image" Target="../media/image366.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368.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370.wmf"/><Relationship Id="rId1" Type="http://schemas.openxmlformats.org/officeDocument/2006/relationships/image" Target="../media/image369.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372.wmf"/><Relationship Id="rId1" Type="http://schemas.openxmlformats.org/officeDocument/2006/relationships/image" Target="../media/image371.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37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376.wmf"/><Relationship Id="rId2" Type="http://schemas.openxmlformats.org/officeDocument/2006/relationships/image" Target="../media/image375.wmf"/><Relationship Id="rId1" Type="http://schemas.openxmlformats.org/officeDocument/2006/relationships/image" Target="../media/image374.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377.wmf"/></Relationships>
</file>

<file path=ppt/drawings/_rels/vmlDrawing82.vml.rels><?xml version="1.0" encoding="UTF-8" standalone="yes"?>
<Relationships xmlns="http://schemas.openxmlformats.org/package/2006/relationships"><Relationship Id="rId2" Type="http://schemas.openxmlformats.org/officeDocument/2006/relationships/image" Target="../media/image379.wmf"/><Relationship Id="rId1" Type="http://schemas.openxmlformats.org/officeDocument/2006/relationships/image" Target="../media/image378.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380.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381.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382.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384.wmf"/><Relationship Id="rId1" Type="http://schemas.openxmlformats.org/officeDocument/2006/relationships/image" Target="../media/image383.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385.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388.wmf"/><Relationship Id="rId2" Type="http://schemas.openxmlformats.org/officeDocument/2006/relationships/image" Target="../media/image387.wmf"/><Relationship Id="rId1" Type="http://schemas.openxmlformats.org/officeDocument/2006/relationships/image" Target="../media/image386.wmf"/><Relationship Id="rId5" Type="http://schemas.openxmlformats.org/officeDocument/2006/relationships/image" Target="../media/image390.wmf"/><Relationship Id="rId4" Type="http://schemas.openxmlformats.org/officeDocument/2006/relationships/image" Target="../media/image389.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 Id="rId6" Type="http://schemas.openxmlformats.org/officeDocument/2006/relationships/image" Target="../media/image396.wmf"/><Relationship Id="rId5" Type="http://schemas.openxmlformats.org/officeDocument/2006/relationships/image" Target="../media/image395.wmf"/><Relationship Id="rId4" Type="http://schemas.openxmlformats.org/officeDocument/2006/relationships/image" Target="../media/image39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90.vml.rels><?xml version="1.0" encoding="UTF-8" standalone="yes"?>
<Relationships xmlns="http://schemas.openxmlformats.org/package/2006/relationships"><Relationship Id="rId8" Type="http://schemas.openxmlformats.org/officeDocument/2006/relationships/image" Target="../media/image404.wmf"/><Relationship Id="rId3" Type="http://schemas.openxmlformats.org/officeDocument/2006/relationships/image" Target="../media/image399.wmf"/><Relationship Id="rId7" Type="http://schemas.openxmlformats.org/officeDocument/2006/relationships/image" Target="../media/image403.wmf"/><Relationship Id="rId2" Type="http://schemas.openxmlformats.org/officeDocument/2006/relationships/image" Target="../media/image398.wmf"/><Relationship Id="rId1" Type="http://schemas.openxmlformats.org/officeDocument/2006/relationships/image" Target="../media/image397.wmf"/><Relationship Id="rId6" Type="http://schemas.openxmlformats.org/officeDocument/2006/relationships/image" Target="../media/image402.wmf"/><Relationship Id="rId5" Type="http://schemas.openxmlformats.org/officeDocument/2006/relationships/image" Target="../media/image401.wmf"/><Relationship Id="rId4" Type="http://schemas.openxmlformats.org/officeDocument/2006/relationships/image" Target="../media/image400.wmf"/><Relationship Id="rId9" Type="http://schemas.openxmlformats.org/officeDocument/2006/relationships/image" Target="../media/image405.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408.wmf"/><Relationship Id="rId2" Type="http://schemas.openxmlformats.org/officeDocument/2006/relationships/image" Target="../media/image407.wmf"/><Relationship Id="rId1" Type="http://schemas.openxmlformats.org/officeDocument/2006/relationships/image" Target="../media/image406.wmf"/><Relationship Id="rId6" Type="http://schemas.openxmlformats.org/officeDocument/2006/relationships/image" Target="../media/image411.wmf"/><Relationship Id="rId5" Type="http://schemas.openxmlformats.org/officeDocument/2006/relationships/image" Target="../media/image410.wmf"/><Relationship Id="rId4" Type="http://schemas.openxmlformats.org/officeDocument/2006/relationships/image" Target="../media/image409.wmf"/></Relationships>
</file>

<file path=ppt/drawings/_rels/vmlDrawing92.vml.rels><?xml version="1.0" encoding="UTF-8" standalone="yes"?>
<Relationships xmlns="http://schemas.openxmlformats.org/package/2006/relationships"><Relationship Id="rId3" Type="http://schemas.openxmlformats.org/officeDocument/2006/relationships/image" Target="../media/image414.wmf"/><Relationship Id="rId7" Type="http://schemas.openxmlformats.org/officeDocument/2006/relationships/image" Target="../media/image418.wmf"/><Relationship Id="rId2" Type="http://schemas.openxmlformats.org/officeDocument/2006/relationships/image" Target="../media/image413.wmf"/><Relationship Id="rId1" Type="http://schemas.openxmlformats.org/officeDocument/2006/relationships/image" Target="../media/image412.wmf"/><Relationship Id="rId6" Type="http://schemas.openxmlformats.org/officeDocument/2006/relationships/image" Target="../media/image417.wmf"/><Relationship Id="rId5" Type="http://schemas.openxmlformats.org/officeDocument/2006/relationships/image" Target="../media/image416.wmf"/><Relationship Id="rId4" Type="http://schemas.openxmlformats.org/officeDocument/2006/relationships/image" Target="../media/image415.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419.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422.wmf"/><Relationship Id="rId2" Type="http://schemas.openxmlformats.org/officeDocument/2006/relationships/image" Target="../media/image421.wmf"/><Relationship Id="rId1" Type="http://schemas.openxmlformats.org/officeDocument/2006/relationships/image" Target="../media/image420.wmf"/><Relationship Id="rId6" Type="http://schemas.openxmlformats.org/officeDocument/2006/relationships/image" Target="../media/image425.wmf"/><Relationship Id="rId5" Type="http://schemas.openxmlformats.org/officeDocument/2006/relationships/image" Target="../media/image424.wmf"/><Relationship Id="rId4" Type="http://schemas.openxmlformats.org/officeDocument/2006/relationships/image" Target="../media/image423.wmf"/></Relationships>
</file>

<file path=ppt/drawings/_rels/vmlDrawing95.vml.rels><?xml version="1.0" encoding="UTF-8" standalone="yes"?>
<Relationships xmlns="http://schemas.openxmlformats.org/package/2006/relationships"><Relationship Id="rId8" Type="http://schemas.openxmlformats.org/officeDocument/2006/relationships/image" Target="../media/image433.wmf"/><Relationship Id="rId13" Type="http://schemas.openxmlformats.org/officeDocument/2006/relationships/image" Target="../media/image438.wmf"/><Relationship Id="rId3" Type="http://schemas.openxmlformats.org/officeDocument/2006/relationships/image" Target="../media/image428.wmf"/><Relationship Id="rId7" Type="http://schemas.openxmlformats.org/officeDocument/2006/relationships/image" Target="../media/image432.wmf"/><Relationship Id="rId12" Type="http://schemas.openxmlformats.org/officeDocument/2006/relationships/image" Target="../media/image437.wmf"/><Relationship Id="rId2" Type="http://schemas.openxmlformats.org/officeDocument/2006/relationships/image" Target="../media/image427.wmf"/><Relationship Id="rId1" Type="http://schemas.openxmlformats.org/officeDocument/2006/relationships/image" Target="../media/image426.wmf"/><Relationship Id="rId6" Type="http://schemas.openxmlformats.org/officeDocument/2006/relationships/image" Target="../media/image431.wmf"/><Relationship Id="rId11" Type="http://schemas.openxmlformats.org/officeDocument/2006/relationships/image" Target="../media/image436.wmf"/><Relationship Id="rId5" Type="http://schemas.openxmlformats.org/officeDocument/2006/relationships/image" Target="../media/image430.wmf"/><Relationship Id="rId10" Type="http://schemas.openxmlformats.org/officeDocument/2006/relationships/image" Target="../media/image435.wmf"/><Relationship Id="rId4" Type="http://schemas.openxmlformats.org/officeDocument/2006/relationships/image" Target="../media/image429.wmf"/><Relationship Id="rId9" Type="http://schemas.openxmlformats.org/officeDocument/2006/relationships/image" Target="../media/image434.wmf"/><Relationship Id="rId14" Type="http://schemas.openxmlformats.org/officeDocument/2006/relationships/image" Target="../media/image439.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 Id="rId6" Type="http://schemas.openxmlformats.org/officeDocument/2006/relationships/image" Target="../media/image445.wmf"/><Relationship Id="rId5" Type="http://schemas.openxmlformats.org/officeDocument/2006/relationships/image" Target="../media/image444.wmf"/><Relationship Id="rId4" Type="http://schemas.openxmlformats.org/officeDocument/2006/relationships/image" Target="../media/image443.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446.wmf"/></Relationships>
</file>

<file path=ppt/drawings/_rels/vmlDrawing98.vml.rels><?xml version="1.0" encoding="UTF-8" standalone="yes"?>
<Relationships xmlns="http://schemas.openxmlformats.org/package/2006/relationships"><Relationship Id="rId3" Type="http://schemas.openxmlformats.org/officeDocument/2006/relationships/image" Target="../media/image449.wmf"/><Relationship Id="rId2" Type="http://schemas.openxmlformats.org/officeDocument/2006/relationships/image" Target="../media/image448.wmf"/><Relationship Id="rId1" Type="http://schemas.openxmlformats.org/officeDocument/2006/relationships/image" Target="../media/image447.wmf"/><Relationship Id="rId4" Type="http://schemas.openxmlformats.org/officeDocument/2006/relationships/image" Target="../media/image450.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453.wmf"/><Relationship Id="rId2" Type="http://schemas.openxmlformats.org/officeDocument/2006/relationships/image" Target="../media/image452.wmf"/><Relationship Id="rId1" Type="http://schemas.openxmlformats.org/officeDocument/2006/relationships/image" Target="../media/image451.wmf"/><Relationship Id="rId5" Type="http://schemas.openxmlformats.org/officeDocument/2006/relationships/image" Target="../media/image455.wmf"/><Relationship Id="rId4" Type="http://schemas.openxmlformats.org/officeDocument/2006/relationships/image" Target="../media/image4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BB64E7B-F4D4-4F4A-AE6B-7A5E5B2FA763}" type="slidenum">
              <a:rPr lang="en-US" altLang="zh-CN"/>
              <a:pPr/>
              <a:t>‹#›</a:t>
            </a:fld>
            <a:endParaRPr lang="en-US" altLang="zh-CN"/>
          </a:p>
        </p:txBody>
      </p:sp>
    </p:spTree>
    <p:extLst>
      <p:ext uri="{BB962C8B-B14F-4D97-AF65-F5344CB8AC3E}">
        <p14:creationId xmlns:p14="http://schemas.microsoft.com/office/powerpoint/2010/main" val="33117002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251F4E-85D2-472F-8AEC-33C62E927B72}" type="slidenum">
              <a:rPr lang="en-US" altLang="zh-CN"/>
              <a:pPr/>
              <a:t>‹#›</a:t>
            </a:fld>
            <a:endParaRPr lang="en-US" altLang="zh-CN"/>
          </a:p>
        </p:txBody>
      </p:sp>
    </p:spTree>
    <p:extLst>
      <p:ext uri="{BB962C8B-B14F-4D97-AF65-F5344CB8AC3E}">
        <p14:creationId xmlns:p14="http://schemas.microsoft.com/office/powerpoint/2010/main" val="179376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71FEE35-EBF5-43BF-9830-41C35ED92BC3}" type="slidenum">
              <a:rPr lang="en-US" altLang="zh-CN"/>
              <a:pPr/>
              <a:t>‹#›</a:t>
            </a:fld>
            <a:endParaRPr lang="en-US" altLang="zh-CN"/>
          </a:p>
        </p:txBody>
      </p:sp>
    </p:spTree>
    <p:extLst>
      <p:ext uri="{BB962C8B-B14F-4D97-AF65-F5344CB8AC3E}">
        <p14:creationId xmlns:p14="http://schemas.microsoft.com/office/powerpoint/2010/main" val="151221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8BF14AF-2A95-4699-9832-8866889EE196}" type="slidenum">
              <a:rPr lang="en-US" altLang="zh-CN"/>
              <a:pPr/>
              <a:t>‹#›</a:t>
            </a:fld>
            <a:endParaRPr lang="en-US" altLang="zh-CN"/>
          </a:p>
        </p:txBody>
      </p:sp>
    </p:spTree>
    <p:extLst>
      <p:ext uri="{BB962C8B-B14F-4D97-AF65-F5344CB8AC3E}">
        <p14:creationId xmlns:p14="http://schemas.microsoft.com/office/powerpoint/2010/main" val="3373254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26978" name="Group 2"/>
          <p:cNvGrpSpPr>
            <a:grpSpLocks/>
          </p:cNvGrpSpPr>
          <p:nvPr/>
        </p:nvGrpSpPr>
        <p:grpSpPr bwMode="auto">
          <a:xfrm>
            <a:off x="0" y="0"/>
            <a:ext cx="9144000" cy="6934200"/>
            <a:chOff x="0" y="0"/>
            <a:chExt cx="5760" cy="4368"/>
          </a:xfrm>
        </p:grpSpPr>
        <p:sp>
          <p:nvSpPr>
            <p:cNvPr id="126979"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0" name="Freeform 4"/>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1"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2" name="Freeform 6"/>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3"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4" name="Freeform 8"/>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5" name="Freeform 9"/>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6" name="Freeform 10"/>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7" name="Freeform 11"/>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88"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89"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90"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1"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2"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3"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4"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5"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996" name="Freeform 20"/>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6997" name="Rectangle 21"/>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smtClean="0"/>
              <a:t>单击此处编辑母版标题样式</a:t>
            </a:r>
          </a:p>
        </p:txBody>
      </p:sp>
      <p:sp>
        <p:nvSpPr>
          <p:cNvPr id="126998"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26999" name="Rectangle 23"/>
          <p:cNvSpPr>
            <a:spLocks noGrp="1" noChangeArrowheads="1"/>
          </p:cNvSpPr>
          <p:nvPr>
            <p:ph type="dt" sz="quarter" idx="2"/>
          </p:nvPr>
        </p:nvSpPr>
        <p:spPr/>
        <p:txBody>
          <a:bodyPr/>
          <a:lstStyle>
            <a:lvl1pPr>
              <a:defRPr/>
            </a:lvl1pPr>
          </a:lstStyle>
          <a:p>
            <a:endParaRPr lang="en-US" altLang="zh-CN"/>
          </a:p>
        </p:txBody>
      </p:sp>
      <p:sp>
        <p:nvSpPr>
          <p:cNvPr id="127000" name="Rectangle 24"/>
          <p:cNvSpPr>
            <a:spLocks noGrp="1" noChangeArrowheads="1"/>
          </p:cNvSpPr>
          <p:nvPr>
            <p:ph type="ftr" sz="quarter" idx="3"/>
          </p:nvPr>
        </p:nvSpPr>
        <p:spPr/>
        <p:txBody>
          <a:bodyPr/>
          <a:lstStyle>
            <a:lvl1pPr>
              <a:defRPr/>
            </a:lvl1pPr>
          </a:lstStyle>
          <a:p>
            <a:endParaRPr lang="en-US" altLang="zh-CN"/>
          </a:p>
        </p:txBody>
      </p:sp>
      <p:sp>
        <p:nvSpPr>
          <p:cNvPr id="127001" name="Rectangle 25"/>
          <p:cNvSpPr>
            <a:spLocks noGrp="1" noChangeArrowheads="1"/>
          </p:cNvSpPr>
          <p:nvPr>
            <p:ph type="sldNum" sz="quarter" idx="4"/>
          </p:nvPr>
        </p:nvSpPr>
        <p:spPr/>
        <p:txBody>
          <a:bodyPr/>
          <a:lstStyle>
            <a:lvl1pPr>
              <a:defRPr/>
            </a:lvl1pPr>
          </a:lstStyle>
          <a:p>
            <a:fld id="{D3C14801-E7D4-4BE8-86C5-21D7AAC3A4C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7AA56EE-E4E5-42D3-9462-A036B056C8AD}" type="slidenum">
              <a:rPr lang="en-US" altLang="zh-CN"/>
              <a:pPr/>
              <a:t>‹#›</a:t>
            </a:fld>
            <a:endParaRPr lang="en-US" altLang="zh-CN"/>
          </a:p>
        </p:txBody>
      </p:sp>
    </p:spTree>
    <p:extLst>
      <p:ext uri="{BB962C8B-B14F-4D97-AF65-F5344CB8AC3E}">
        <p14:creationId xmlns:p14="http://schemas.microsoft.com/office/powerpoint/2010/main" val="2488645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8B3C1D3-B6B9-467B-888E-7D393AEE02D1}" type="slidenum">
              <a:rPr lang="en-US" altLang="zh-CN"/>
              <a:pPr/>
              <a:t>‹#›</a:t>
            </a:fld>
            <a:endParaRPr lang="en-US" altLang="zh-CN"/>
          </a:p>
        </p:txBody>
      </p:sp>
    </p:spTree>
    <p:extLst>
      <p:ext uri="{BB962C8B-B14F-4D97-AF65-F5344CB8AC3E}">
        <p14:creationId xmlns:p14="http://schemas.microsoft.com/office/powerpoint/2010/main" val="166046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495DE71-BF37-40DA-B2AE-EA38FACCD0E1}" type="slidenum">
              <a:rPr lang="en-US" altLang="zh-CN"/>
              <a:pPr/>
              <a:t>‹#›</a:t>
            </a:fld>
            <a:endParaRPr lang="en-US" altLang="zh-CN"/>
          </a:p>
        </p:txBody>
      </p:sp>
    </p:spTree>
    <p:extLst>
      <p:ext uri="{BB962C8B-B14F-4D97-AF65-F5344CB8AC3E}">
        <p14:creationId xmlns:p14="http://schemas.microsoft.com/office/powerpoint/2010/main" val="3472192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FC7CCF-C008-4165-A04D-81E52EF4F1FC}" type="slidenum">
              <a:rPr lang="en-US" altLang="zh-CN"/>
              <a:pPr/>
              <a:t>‹#›</a:t>
            </a:fld>
            <a:endParaRPr lang="en-US" altLang="zh-CN"/>
          </a:p>
        </p:txBody>
      </p:sp>
    </p:spTree>
    <p:extLst>
      <p:ext uri="{BB962C8B-B14F-4D97-AF65-F5344CB8AC3E}">
        <p14:creationId xmlns:p14="http://schemas.microsoft.com/office/powerpoint/2010/main" val="961078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048B138-4A46-485A-B53A-0792547A6D49}" type="slidenum">
              <a:rPr lang="en-US" altLang="zh-CN"/>
              <a:pPr/>
              <a:t>‹#›</a:t>
            </a:fld>
            <a:endParaRPr lang="en-US" altLang="zh-CN"/>
          </a:p>
        </p:txBody>
      </p:sp>
    </p:spTree>
    <p:extLst>
      <p:ext uri="{BB962C8B-B14F-4D97-AF65-F5344CB8AC3E}">
        <p14:creationId xmlns:p14="http://schemas.microsoft.com/office/powerpoint/2010/main" val="3665460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5E11F8E-A1D6-4A71-9F82-7E390E6C632B}" type="slidenum">
              <a:rPr lang="en-US" altLang="zh-CN"/>
              <a:pPr/>
              <a:t>‹#›</a:t>
            </a:fld>
            <a:endParaRPr lang="en-US" altLang="zh-CN"/>
          </a:p>
        </p:txBody>
      </p:sp>
    </p:spTree>
    <p:extLst>
      <p:ext uri="{BB962C8B-B14F-4D97-AF65-F5344CB8AC3E}">
        <p14:creationId xmlns:p14="http://schemas.microsoft.com/office/powerpoint/2010/main" val="1682001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74A951-7AB2-4324-8E98-2D2787423613}" type="slidenum">
              <a:rPr lang="en-US" altLang="zh-CN"/>
              <a:pPr/>
              <a:t>‹#›</a:t>
            </a:fld>
            <a:endParaRPr lang="en-US" altLang="zh-CN"/>
          </a:p>
        </p:txBody>
      </p:sp>
    </p:spTree>
    <p:extLst>
      <p:ext uri="{BB962C8B-B14F-4D97-AF65-F5344CB8AC3E}">
        <p14:creationId xmlns:p14="http://schemas.microsoft.com/office/powerpoint/2010/main" val="348017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8742227-007B-4F56-989B-07BF94622940}" type="slidenum">
              <a:rPr lang="en-US" altLang="zh-CN"/>
              <a:pPr/>
              <a:t>‹#›</a:t>
            </a:fld>
            <a:endParaRPr lang="en-US" altLang="zh-CN"/>
          </a:p>
        </p:txBody>
      </p:sp>
    </p:spTree>
    <p:extLst>
      <p:ext uri="{BB962C8B-B14F-4D97-AF65-F5344CB8AC3E}">
        <p14:creationId xmlns:p14="http://schemas.microsoft.com/office/powerpoint/2010/main" val="3799395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F2E195E-DCBF-4839-9CD4-9A2603CB9EBB}" type="slidenum">
              <a:rPr lang="en-US" altLang="zh-CN"/>
              <a:pPr/>
              <a:t>‹#›</a:t>
            </a:fld>
            <a:endParaRPr lang="en-US" altLang="zh-CN"/>
          </a:p>
        </p:txBody>
      </p:sp>
    </p:spTree>
    <p:extLst>
      <p:ext uri="{BB962C8B-B14F-4D97-AF65-F5344CB8AC3E}">
        <p14:creationId xmlns:p14="http://schemas.microsoft.com/office/powerpoint/2010/main" val="4234802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AA1665D-9232-4C0D-AEA5-22145916C55F}" type="slidenum">
              <a:rPr lang="en-US" altLang="zh-CN"/>
              <a:pPr/>
              <a:t>‹#›</a:t>
            </a:fld>
            <a:endParaRPr lang="en-US" altLang="zh-CN"/>
          </a:p>
        </p:txBody>
      </p:sp>
    </p:spTree>
    <p:extLst>
      <p:ext uri="{BB962C8B-B14F-4D97-AF65-F5344CB8AC3E}">
        <p14:creationId xmlns:p14="http://schemas.microsoft.com/office/powerpoint/2010/main" val="1065077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7A6A49A-5F72-4D70-8DA5-1081E0332621}" type="slidenum">
              <a:rPr lang="en-US" altLang="zh-CN"/>
              <a:pPr/>
              <a:t>‹#›</a:t>
            </a:fld>
            <a:endParaRPr lang="en-US" altLang="zh-CN"/>
          </a:p>
        </p:txBody>
      </p:sp>
    </p:spTree>
    <p:extLst>
      <p:ext uri="{BB962C8B-B14F-4D97-AF65-F5344CB8AC3E}">
        <p14:creationId xmlns:p14="http://schemas.microsoft.com/office/powerpoint/2010/main" val="2473234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807D4458-5E07-4647-B41F-FFEB7858F7B5}" type="slidenum">
              <a:rPr lang="en-US" altLang="zh-CN"/>
              <a:pPr/>
              <a:t>‹#›</a:t>
            </a:fld>
            <a:endParaRPr lang="en-US" altLang="zh-CN"/>
          </a:p>
        </p:txBody>
      </p:sp>
    </p:spTree>
    <p:extLst>
      <p:ext uri="{BB962C8B-B14F-4D97-AF65-F5344CB8AC3E}">
        <p14:creationId xmlns:p14="http://schemas.microsoft.com/office/powerpoint/2010/main" val="4273166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2133600" cy="457200"/>
          </a:xfrm>
        </p:spPr>
        <p:txBody>
          <a:bodyPr/>
          <a:lstStyle>
            <a:lvl1pPr>
              <a:defRPr/>
            </a:lvl1pPr>
          </a:lstStyle>
          <a:p>
            <a:fld id="{2BE27976-8D6A-4D72-8D42-AC7CCB1E9030}" type="slidenum">
              <a:rPr lang="en-US" altLang="zh-CN"/>
              <a:pPr/>
              <a:t>‹#›</a:t>
            </a:fld>
            <a:endParaRPr lang="en-US" altLang="zh-CN"/>
          </a:p>
        </p:txBody>
      </p:sp>
    </p:spTree>
    <p:extLst>
      <p:ext uri="{BB962C8B-B14F-4D97-AF65-F5344CB8AC3E}">
        <p14:creationId xmlns:p14="http://schemas.microsoft.com/office/powerpoint/2010/main" val="2650045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2133600" cy="457200"/>
          </a:xfrm>
        </p:spPr>
        <p:txBody>
          <a:bodyPr/>
          <a:lstStyle>
            <a:lvl1pPr>
              <a:defRPr/>
            </a:lvl1pPr>
          </a:lstStyle>
          <a:p>
            <a:fld id="{5ACA997F-1C3B-4DC2-85CF-048DE623EC19}" type="slidenum">
              <a:rPr lang="en-US" altLang="zh-CN"/>
              <a:pPr/>
              <a:t>‹#›</a:t>
            </a:fld>
            <a:endParaRPr lang="en-US" altLang="zh-CN"/>
          </a:p>
        </p:txBody>
      </p:sp>
    </p:spTree>
    <p:extLst>
      <p:ext uri="{BB962C8B-B14F-4D97-AF65-F5344CB8AC3E}">
        <p14:creationId xmlns:p14="http://schemas.microsoft.com/office/powerpoint/2010/main" val="3048372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201455E7-F3D3-417E-957A-519806258718}" type="slidenum">
              <a:rPr lang="en-US" altLang="zh-CN"/>
              <a:pPr/>
              <a:t>‹#›</a:t>
            </a:fld>
            <a:endParaRPr lang="en-US" altLang="zh-CN"/>
          </a:p>
        </p:txBody>
      </p:sp>
    </p:spTree>
    <p:extLst>
      <p:ext uri="{BB962C8B-B14F-4D97-AF65-F5344CB8AC3E}">
        <p14:creationId xmlns:p14="http://schemas.microsoft.com/office/powerpoint/2010/main" val="333046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FEDD51-4B31-4513-B30A-07BFB089E39A}" type="slidenum">
              <a:rPr lang="en-US" altLang="zh-CN"/>
              <a:pPr/>
              <a:t>‹#›</a:t>
            </a:fld>
            <a:endParaRPr lang="en-US" altLang="zh-CN"/>
          </a:p>
        </p:txBody>
      </p:sp>
    </p:spTree>
    <p:extLst>
      <p:ext uri="{BB962C8B-B14F-4D97-AF65-F5344CB8AC3E}">
        <p14:creationId xmlns:p14="http://schemas.microsoft.com/office/powerpoint/2010/main" val="145117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05DFB8B-1122-4941-B516-A86C92DDD321}" type="slidenum">
              <a:rPr lang="en-US" altLang="zh-CN"/>
              <a:pPr/>
              <a:t>‹#›</a:t>
            </a:fld>
            <a:endParaRPr lang="en-US" altLang="zh-CN"/>
          </a:p>
        </p:txBody>
      </p:sp>
    </p:spTree>
    <p:extLst>
      <p:ext uri="{BB962C8B-B14F-4D97-AF65-F5344CB8AC3E}">
        <p14:creationId xmlns:p14="http://schemas.microsoft.com/office/powerpoint/2010/main" val="272495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124927B-10A5-4810-A882-519AC7F5A7F4}" type="slidenum">
              <a:rPr lang="en-US" altLang="zh-CN"/>
              <a:pPr/>
              <a:t>‹#›</a:t>
            </a:fld>
            <a:endParaRPr lang="en-US" altLang="zh-CN"/>
          </a:p>
        </p:txBody>
      </p:sp>
    </p:spTree>
    <p:extLst>
      <p:ext uri="{BB962C8B-B14F-4D97-AF65-F5344CB8AC3E}">
        <p14:creationId xmlns:p14="http://schemas.microsoft.com/office/powerpoint/2010/main" val="267173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CF3FCEF-DC79-48A0-AA14-6AB17C7982B8}" type="slidenum">
              <a:rPr lang="en-US" altLang="zh-CN"/>
              <a:pPr/>
              <a:t>‹#›</a:t>
            </a:fld>
            <a:endParaRPr lang="en-US" altLang="zh-CN"/>
          </a:p>
        </p:txBody>
      </p:sp>
    </p:spTree>
    <p:extLst>
      <p:ext uri="{BB962C8B-B14F-4D97-AF65-F5344CB8AC3E}">
        <p14:creationId xmlns:p14="http://schemas.microsoft.com/office/powerpoint/2010/main" val="20711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8311B50-8F2D-440B-B3B7-90E0774BC643}" type="slidenum">
              <a:rPr lang="en-US" altLang="zh-CN"/>
              <a:pPr/>
              <a:t>‹#›</a:t>
            </a:fld>
            <a:endParaRPr lang="en-US" altLang="zh-CN"/>
          </a:p>
        </p:txBody>
      </p:sp>
    </p:spTree>
    <p:extLst>
      <p:ext uri="{BB962C8B-B14F-4D97-AF65-F5344CB8AC3E}">
        <p14:creationId xmlns:p14="http://schemas.microsoft.com/office/powerpoint/2010/main" val="42172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D236DF-DCAE-49AC-98AC-42BE450EC0E3}" type="slidenum">
              <a:rPr lang="en-US" altLang="zh-CN"/>
              <a:pPr/>
              <a:t>‹#›</a:t>
            </a:fld>
            <a:endParaRPr lang="en-US" altLang="zh-CN"/>
          </a:p>
        </p:txBody>
      </p:sp>
    </p:spTree>
    <p:extLst>
      <p:ext uri="{BB962C8B-B14F-4D97-AF65-F5344CB8AC3E}">
        <p14:creationId xmlns:p14="http://schemas.microsoft.com/office/powerpoint/2010/main" val="88219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2F7820C-1158-41BF-8949-EAC210B33EA8}" type="slidenum">
              <a:rPr lang="en-US" altLang="zh-CN"/>
              <a:pPr/>
              <a:t>‹#›</a:t>
            </a:fld>
            <a:endParaRPr lang="en-US" altLang="zh-CN"/>
          </a:p>
        </p:txBody>
      </p:sp>
    </p:spTree>
    <p:extLst>
      <p:ext uri="{BB962C8B-B14F-4D97-AF65-F5344CB8AC3E}">
        <p14:creationId xmlns:p14="http://schemas.microsoft.com/office/powerpoint/2010/main" val="345091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224E317-88EE-4B51-8953-074D4D54DA7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25954" name="Group 2"/>
          <p:cNvGrpSpPr>
            <a:grpSpLocks/>
          </p:cNvGrpSpPr>
          <p:nvPr/>
        </p:nvGrpSpPr>
        <p:grpSpPr bwMode="auto">
          <a:xfrm>
            <a:off x="0" y="0"/>
            <a:ext cx="9144000" cy="6934200"/>
            <a:chOff x="0" y="0"/>
            <a:chExt cx="5760" cy="4368"/>
          </a:xfrm>
        </p:grpSpPr>
        <p:sp>
          <p:nvSpPr>
            <p:cNvPr id="125955" name="Freeform 3"/>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6" name="Freeform 4"/>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7" name="Freeform 5"/>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8" name="Freeform 6"/>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59" name="Freeform 7"/>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0" name="Freeform 8"/>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1" name="Freeform 9"/>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2" name="Freeform 10"/>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3" name="Freeform 11"/>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4" name="Rectangle 12"/>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65" name="Rectangle 13"/>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66" name="Freeform 14"/>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7" name="Freeform 15"/>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8" name="Freeform 16"/>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69" name="Freeform 17"/>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70" name="Freeform 18"/>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71" name="Freeform 19"/>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5972" name="Freeform 20"/>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25973" name="Rectangle 21"/>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5974" name="Rectangle 22"/>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5975" name="Rectangle 2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latin typeface="+mn-lt"/>
              </a:defRPr>
            </a:lvl1pPr>
          </a:lstStyle>
          <a:p>
            <a:endParaRPr lang="en-US" altLang="zh-CN"/>
          </a:p>
        </p:txBody>
      </p:sp>
      <p:sp>
        <p:nvSpPr>
          <p:cNvPr id="125976"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latin typeface="+mn-lt"/>
              </a:defRPr>
            </a:lvl1pPr>
          </a:lstStyle>
          <a:p>
            <a:endParaRPr lang="en-US" altLang="zh-CN"/>
          </a:p>
        </p:txBody>
      </p:sp>
      <p:sp>
        <p:nvSpPr>
          <p:cNvPr id="125977" name="Rectangle 2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latin typeface="+mn-lt"/>
              </a:defRPr>
            </a:lvl1pPr>
          </a:lstStyle>
          <a:p>
            <a:fld id="{1559950D-EEA0-4E8B-983A-FEF2F273483E}"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704"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Lst>
  <p:timing>
    <p:tnLst>
      <p:par>
        <p:cTn id="1" dur="indefinite" restart="never" nodeType="tmRoot"/>
      </p:par>
    </p:tnLst>
  </p:timing>
  <p:hf hdr="0" ft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50.wmf"/><Relationship Id="rId2" Type="http://schemas.openxmlformats.org/officeDocument/2006/relationships/slideLayout" Target="../slideLayouts/slideLayout23.xml"/><Relationship Id="rId1" Type="http://schemas.openxmlformats.org/officeDocument/2006/relationships/vmlDrawing" Target="../drawings/vmlDrawing10.vml"/><Relationship Id="rId6" Type="http://schemas.openxmlformats.org/officeDocument/2006/relationships/image" Target="../media/image47.wmf"/><Relationship Id="rId11" Type="http://schemas.openxmlformats.org/officeDocument/2006/relationships/oleObject" Target="../embeddings/oleObject50.bin"/><Relationship Id="rId5" Type="http://schemas.openxmlformats.org/officeDocument/2006/relationships/oleObject" Target="../embeddings/oleObject47.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9.bin"/><Relationship Id="rId14" Type="http://schemas.openxmlformats.org/officeDocument/2006/relationships/image" Target="../media/image51.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452.bin"/><Relationship Id="rId2" Type="http://schemas.openxmlformats.org/officeDocument/2006/relationships/slideLayout" Target="../slideLayouts/slideLayout26.xml"/><Relationship Id="rId1" Type="http://schemas.openxmlformats.org/officeDocument/2006/relationships/vmlDrawing" Target="../drawings/vmlDrawing97.vml"/><Relationship Id="rId4" Type="http://schemas.openxmlformats.org/officeDocument/2006/relationships/image" Target="../media/image446.wmf"/></Relationships>
</file>

<file path=ppt/slides/_rels/slide101.xml.rels><?xml version="1.0" encoding="UTF-8" standalone="yes"?>
<Relationships xmlns="http://schemas.openxmlformats.org/package/2006/relationships"><Relationship Id="rId8" Type="http://schemas.openxmlformats.org/officeDocument/2006/relationships/image" Target="../media/image449.wmf"/><Relationship Id="rId3" Type="http://schemas.openxmlformats.org/officeDocument/2006/relationships/oleObject" Target="../embeddings/oleObject453.bin"/><Relationship Id="rId7" Type="http://schemas.openxmlformats.org/officeDocument/2006/relationships/oleObject" Target="../embeddings/oleObject455.bin"/><Relationship Id="rId2" Type="http://schemas.openxmlformats.org/officeDocument/2006/relationships/slideLayout" Target="../slideLayouts/slideLayout24.xml"/><Relationship Id="rId1" Type="http://schemas.openxmlformats.org/officeDocument/2006/relationships/vmlDrawing" Target="../drawings/vmlDrawing98.vml"/><Relationship Id="rId6" Type="http://schemas.openxmlformats.org/officeDocument/2006/relationships/image" Target="../media/image448.wmf"/><Relationship Id="rId5" Type="http://schemas.openxmlformats.org/officeDocument/2006/relationships/oleObject" Target="../embeddings/oleObject454.bin"/><Relationship Id="rId10" Type="http://schemas.openxmlformats.org/officeDocument/2006/relationships/image" Target="../media/image450.wmf"/><Relationship Id="rId4" Type="http://schemas.openxmlformats.org/officeDocument/2006/relationships/image" Target="../media/image447.wmf"/><Relationship Id="rId9" Type="http://schemas.openxmlformats.org/officeDocument/2006/relationships/oleObject" Target="../embeddings/oleObject456.bin"/></Relationships>
</file>

<file path=ppt/slides/_rels/slide102.xml.rels><?xml version="1.0" encoding="UTF-8" standalone="yes"?>
<Relationships xmlns="http://schemas.openxmlformats.org/package/2006/relationships"><Relationship Id="rId8" Type="http://schemas.openxmlformats.org/officeDocument/2006/relationships/image" Target="../media/image453.wmf"/><Relationship Id="rId3" Type="http://schemas.openxmlformats.org/officeDocument/2006/relationships/oleObject" Target="../embeddings/oleObject457.bin"/><Relationship Id="rId7" Type="http://schemas.openxmlformats.org/officeDocument/2006/relationships/oleObject" Target="../embeddings/oleObject459.bin"/><Relationship Id="rId12" Type="http://schemas.openxmlformats.org/officeDocument/2006/relationships/image" Target="../media/image455.wmf"/><Relationship Id="rId2" Type="http://schemas.openxmlformats.org/officeDocument/2006/relationships/slideLayout" Target="../slideLayouts/slideLayout23.xml"/><Relationship Id="rId1" Type="http://schemas.openxmlformats.org/officeDocument/2006/relationships/vmlDrawing" Target="../drawings/vmlDrawing99.vml"/><Relationship Id="rId6" Type="http://schemas.openxmlformats.org/officeDocument/2006/relationships/image" Target="../media/image452.wmf"/><Relationship Id="rId11" Type="http://schemas.openxmlformats.org/officeDocument/2006/relationships/oleObject" Target="../embeddings/oleObject461.bin"/><Relationship Id="rId5" Type="http://schemas.openxmlformats.org/officeDocument/2006/relationships/oleObject" Target="../embeddings/oleObject458.bin"/><Relationship Id="rId10" Type="http://schemas.openxmlformats.org/officeDocument/2006/relationships/image" Target="../media/image454.wmf"/><Relationship Id="rId4" Type="http://schemas.openxmlformats.org/officeDocument/2006/relationships/image" Target="../media/image451.wmf"/><Relationship Id="rId9" Type="http://schemas.openxmlformats.org/officeDocument/2006/relationships/oleObject" Target="../embeddings/oleObject460.bin"/></Relationships>
</file>

<file path=ppt/slides/_rels/slide103.xml.rels><?xml version="1.0" encoding="UTF-8" standalone="yes"?>
<Relationships xmlns="http://schemas.openxmlformats.org/package/2006/relationships"><Relationship Id="rId8" Type="http://schemas.openxmlformats.org/officeDocument/2006/relationships/image" Target="../media/image458.wmf"/><Relationship Id="rId3" Type="http://schemas.openxmlformats.org/officeDocument/2006/relationships/oleObject" Target="../embeddings/oleObject462.bin"/><Relationship Id="rId7" Type="http://schemas.openxmlformats.org/officeDocument/2006/relationships/oleObject" Target="../embeddings/oleObject464.bin"/><Relationship Id="rId12" Type="http://schemas.openxmlformats.org/officeDocument/2006/relationships/image" Target="../media/image460.wmf"/><Relationship Id="rId2" Type="http://schemas.openxmlformats.org/officeDocument/2006/relationships/slideLayout" Target="../slideLayouts/slideLayout23.xml"/><Relationship Id="rId1" Type="http://schemas.openxmlformats.org/officeDocument/2006/relationships/vmlDrawing" Target="../drawings/vmlDrawing100.vml"/><Relationship Id="rId6" Type="http://schemas.openxmlformats.org/officeDocument/2006/relationships/image" Target="../media/image457.wmf"/><Relationship Id="rId11" Type="http://schemas.openxmlformats.org/officeDocument/2006/relationships/oleObject" Target="../embeddings/oleObject466.bin"/><Relationship Id="rId5" Type="http://schemas.openxmlformats.org/officeDocument/2006/relationships/oleObject" Target="../embeddings/oleObject463.bin"/><Relationship Id="rId10" Type="http://schemas.openxmlformats.org/officeDocument/2006/relationships/image" Target="../media/image459.wmf"/><Relationship Id="rId4" Type="http://schemas.openxmlformats.org/officeDocument/2006/relationships/image" Target="../media/image456.wmf"/><Relationship Id="rId9" Type="http://schemas.openxmlformats.org/officeDocument/2006/relationships/oleObject" Target="../embeddings/oleObject465.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67.bin"/><Relationship Id="rId2" Type="http://schemas.openxmlformats.org/officeDocument/2006/relationships/slideLayout" Target="../slideLayouts/slideLayout23.xml"/><Relationship Id="rId1" Type="http://schemas.openxmlformats.org/officeDocument/2006/relationships/vmlDrawing" Target="../drawings/vmlDrawing101.vml"/><Relationship Id="rId6" Type="http://schemas.openxmlformats.org/officeDocument/2006/relationships/image" Target="../media/image462.wmf"/><Relationship Id="rId5" Type="http://schemas.openxmlformats.org/officeDocument/2006/relationships/oleObject" Target="../embeddings/oleObject468.bin"/><Relationship Id="rId4" Type="http://schemas.openxmlformats.org/officeDocument/2006/relationships/image" Target="../media/image461.wmf"/></Relationships>
</file>

<file path=ppt/slides/_rels/slide107.xml.rels><?xml version="1.0" encoding="UTF-8" standalone="yes"?>
<Relationships xmlns="http://schemas.openxmlformats.org/package/2006/relationships"><Relationship Id="rId8" Type="http://schemas.openxmlformats.org/officeDocument/2006/relationships/image" Target="../media/image465.wmf"/><Relationship Id="rId13" Type="http://schemas.openxmlformats.org/officeDocument/2006/relationships/oleObject" Target="../embeddings/oleObject474.bin"/><Relationship Id="rId3" Type="http://schemas.openxmlformats.org/officeDocument/2006/relationships/oleObject" Target="../embeddings/oleObject469.bin"/><Relationship Id="rId7" Type="http://schemas.openxmlformats.org/officeDocument/2006/relationships/oleObject" Target="../embeddings/oleObject471.bin"/><Relationship Id="rId12" Type="http://schemas.openxmlformats.org/officeDocument/2006/relationships/image" Target="../media/image467.wmf"/><Relationship Id="rId2" Type="http://schemas.openxmlformats.org/officeDocument/2006/relationships/slideLayout" Target="../slideLayouts/slideLayout23.xml"/><Relationship Id="rId16" Type="http://schemas.openxmlformats.org/officeDocument/2006/relationships/image" Target="../media/image469.wmf"/><Relationship Id="rId1" Type="http://schemas.openxmlformats.org/officeDocument/2006/relationships/vmlDrawing" Target="../drawings/vmlDrawing102.vml"/><Relationship Id="rId6" Type="http://schemas.openxmlformats.org/officeDocument/2006/relationships/image" Target="../media/image464.wmf"/><Relationship Id="rId11" Type="http://schemas.openxmlformats.org/officeDocument/2006/relationships/oleObject" Target="../embeddings/oleObject473.bin"/><Relationship Id="rId5" Type="http://schemas.openxmlformats.org/officeDocument/2006/relationships/oleObject" Target="../embeddings/oleObject470.bin"/><Relationship Id="rId15" Type="http://schemas.openxmlformats.org/officeDocument/2006/relationships/oleObject" Target="../embeddings/oleObject475.bin"/><Relationship Id="rId10" Type="http://schemas.openxmlformats.org/officeDocument/2006/relationships/image" Target="../media/image466.wmf"/><Relationship Id="rId4" Type="http://schemas.openxmlformats.org/officeDocument/2006/relationships/image" Target="../media/image463.wmf"/><Relationship Id="rId9" Type="http://schemas.openxmlformats.org/officeDocument/2006/relationships/oleObject" Target="../embeddings/oleObject472.bin"/><Relationship Id="rId14" Type="http://schemas.openxmlformats.org/officeDocument/2006/relationships/image" Target="../media/image468.wmf"/></Relationships>
</file>

<file path=ppt/slides/_rels/slide108.xml.rels><?xml version="1.0" encoding="UTF-8" standalone="yes"?>
<Relationships xmlns="http://schemas.openxmlformats.org/package/2006/relationships"><Relationship Id="rId8" Type="http://schemas.openxmlformats.org/officeDocument/2006/relationships/image" Target="../media/image472.wmf"/><Relationship Id="rId3" Type="http://schemas.openxmlformats.org/officeDocument/2006/relationships/oleObject" Target="../embeddings/oleObject476.bin"/><Relationship Id="rId7" Type="http://schemas.openxmlformats.org/officeDocument/2006/relationships/oleObject" Target="../embeddings/oleObject478.bin"/><Relationship Id="rId2" Type="http://schemas.openxmlformats.org/officeDocument/2006/relationships/slideLayout" Target="../slideLayouts/slideLayout23.xml"/><Relationship Id="rId1" Type="http://schemas.openxmlformats.org/officeDocument/2006/relationships/vmlDrawing" Target="../drawings/vmlDrawing103.vml"/><Relationship Id="rId6" Type="http://schemas.openxmlformats.org/officeDocument/2006/relationships/image" Target="../media/image471.wmf"/><Relationship Id="rId5" Type="http://schemas.openxmlformats.org/officeDocument/2006/relationships/oleObject" Target="../embeddings/oleObject477.bin"/><Relationship Id="rId4" Type="http://schemas.openxmlformats.org/officeDocument/2006/relationships/image" Target="../media/image470.wmf"/></Relationships>
</file>

<file path=ppt/slides/_rels/slide109.xml.rels><?xml version="1.0" encoding="UTF-8" standalone="yes"?>
<Relationships xmlns="http://schemas.openxmlformats.org/package/2006/relationships"><Relationship Id="rId8" Type="http://schemas.openxmlformats.org/officeDocument/2006/relationships/image" Target="../media/image475.wmf"/><Relationship Id="rId3" Type="http://schemas.openxmlformats.org/officeDocument/2006/relationships/oleObject" Target="../embeddings/oleObject479.bin"/><Relationship Id="rId7" Type="http://schemas.openxmlformats.org/officeDocument/2006/relationships/oleObject" Target="../embeddings/oleObject481.bin"/><Relationship Id="rId12" Type="http://schemas.openxmlformats.org/officeDocument/2006/relationships/image" Target="../media/image477.wmf"/><Relationship Id="rId2" Type="http://schemas.openxmlformats.org/officeDocument/2006/relationships/slideLayout" Target="../slideLayouts/slideLayout23.xml"/><Relationship Id="rId1" Type="http://schemas.openxmlformats.org/officeDocument/2006/relationships/vmlDrawing" Target="../drawings/vmlDrawing104.vml"/><Relationship Id="rId6" Type="http://schemas.openxmlformats.org/officeDocument/2006/relationships/image" Target="../media/image474.wmf"/><Relationship Id="rId11" Type="http://schemas.openxmlformats.org/officeDocument/2006/relationships/oleObject" Target="../embeddings/oleObject483.bin"/><Relationship Id="rId5" Type="http://schemas.openxmlformats.org/officeDocument/2006/relationships/oleObject" Target="../embeddings/oleObject480.bin"/><Relationship Id="rId10" Type="http://schemas.openxmlformats.org/officeDocument/2006/relationships/image" Target="../media/image476.wmf"/><Relationship Id="rId4" Type="http://schemas.openxmlformats.org/officeDocument/2006/relationships/image" Target="../media/image473.wmf"/><Relationship Id="rId9" Type="http://schemas.openxmlformats.org/officeDocument/2006/relationships/oleObject" Target="../embeddings/oleObject482.bin"/></Relationships>
</file>

<file path=ppt/slides/_rels/slide11.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57.bin"/><Relationship Id="rId18" Type="http://schemas.openxmlformats.org/officeDocument/2006/relationships/oleObject" Target="../embeddings/oleObject60.bin"/><Relationship Id="rId3" Type="http://schemas.openxmlformats.org/officeDocument/2006/relationships/oleObject" Target="../embeddings/oleObject52.bin"/><Relationship Id="rId21" Type="http://schemas.openxmlformats.org/officeDocument/2006/relationships/image" Target="../media/image60.wmf"/><Relationship Id="rId7" Type="http://schemas.openxmlformats.org/officeDocument/2006/relationships/oleObject" Target="../embeddings/oleObject54.bin"/><Relationship Id="rId12" Type="http://schemas.openxmlformats.org/officeDocument/2006/relationships/image" Target="../media/image56.wmf"/><Relationship Id="rId17" Type="http://schemas.openxmlformats.org/officeDocument/2006/relationships/oleObject" Target="../embeddings/oleObject59.bin"/><Relationship Id="rId2" Type="http://schemas.openxmlformats.org/officeDocument/2006/relationships/slideLayout" Target="../slideLayouts/slideLayout23.xml"/><Relationship Id="rId16" Type="http://schemas.openxmlformats.org/officeDocument/2006/relationships/image" Target="../media/image58.wmf"/><Relationship Id="rId20" Type="http://schemas.openxmlformats.org/officeDocument/2006/relationships/oleObject" Target="../embeddings/oleObject61.bin"/><Relationship Id="rId1" Type="http://schemas.openxmlformats.org/officeDocument/2006/relationships/vmlDrawing" Target="../drawings/vmlDrawing11.vml"/><Relationship Id="rId6" Type="http://schemas.openxmlformats.org/officeDocument/2006/relationships/image" Target="../media/image53.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55.wmf"/><Relationship Id="rId19" Type="http://schemas.openxmlformats.org/officeDocument/2006/relationships/image" Target="../media/image59.wmf"/><Relationship Id="rId4" Type="http://schemas.openxmlformats.org/officeDocument/2006/relationships/image" Target="../media/image52.wmf"/><Relationship Id="rId9" Type="http://schemas.openxmlformats.org/officeDocument/2006/relationships/oleObject" Target="../embeddings/oleObject55.bin"/><Relationship Id="rId14" Type="http://schemas.openxmlformats.org/officeDocument/2006/relationships/image" Target="../media/image57.wmf"/></Relationships>
</file>

<file path=ppt/slides/_rels/slide110.xml.rels><?xml version="1.0" encoding="UTF-8" standalone="yes"?>
<Relationships xmlns="http://schemas.openxmlformats.org/package/2006/relationships"><Relationship Id="rId8" Type="http://schemas.openxmlformats.org/officeDocument/2006/relationships/image" Target="../media/image480.wmf"/><Relationship Id="rId3" Type="http://schemas.openxmlformats.org/officeDocument/2006/relationships/oleObject" Target="../embeddings/oleObject484.bin"/><Relationship Id="rId7" Type="http://schemas.openxmlformats.org/officeDocument/2006/relationships/oleObject" Target="../embeddings/oleObject486.bin"/><Relationship Id="rId2" Type="http://schemas.openxmlformats.org/officeDocument/2006/relationships/slideLayout" Target="../slideLayouts/slideLayout23.xml"/><Relationship Id="rId1" Type="http://schemas.openxmlformats.org/officeDocument/2006/relationships/vmlDrawing" Target="../drawings/vmlDrawing105.vml"/><Relationship Id="rId6" Type="http://schemas.openxmlformats.org/officeDocument/2006/relationships/image" Target="../media/image479.wmf"/><Relationship Id="rId5" Type="http://schemas.openxmlformats.org/officeDocument/2006/relationships/oleObject" Target="../embeddings/oleObject485.bin"/><Relationship Id="rId10" Type="http://schemas.openxmlformats.org/officeDocument/2006/relationships/image" Target="../media/image481.wmf"/><Relationship Id="rId4" Type="http://schemas.openxmlformats.org/officeDocument/2006/relationships/image" Target="../media/image478.wmf"/><Relationship Id="rId9" Type="http://schemas.openxmlformats.org/officeDocument/2006/relationships/oleObject" Target="../embeddings/oleObject487.bin"/></Relationships>
</file>

<file path=ppt/slides/_rels/slide111.xml.rels><?xml version="1.0" encoding="UTF-8" standalone="yes"?>
<Relationships xmlns="http://schemas.openxmlformats.org/package/2006/relationships"><Relationship Id="rId8" Type="http://schemas.openxmlformats.org/officeDocument/2006/relationships/image" Target="../media/image484.wmf"/><Relationship Id="rId13" Type="http://schemas.openxmlformats.org/officeDocument/2006/relationships/oleObject" Target="../embeddings/oleObject493.bin"/><Relationship Id="rId18" Type="http://schemas.openxmlformats.org/officeDocument/2006/relationships/image" Target="../media/image489.wmf"/><Relationship Id="rId3" Type="http://schemas.openxmlformats.org/officeDocument/2006/relationships/oleObject" Target="../embeddings/oleObject488.bin"/><Relationship Id="rId7" Type="http://schemas.openxmlformats.org/officeDocument/2006/relationships/oleObject" Target="../embeddings/oleObject490.bin"/><Relationship Id="rId12" Type="http://schemas.openxmlformats.org/officeDocument/2006/relationships/image" Target="../media/image486.wmf"/><Relationship Id="rId17" Type="http://schemas.openxmlformats.org/officeDocument/2006/relationships/oleObject" Target="../embeddings/oleObject495.bin"/><Relationship Id="rId2" Type="http://schemas.openxmlformats.org/officeDocument/2006/relationships/slideLayout" Target="../slideLayouts/slideLayout23.xml"/><Relationship Id="rId16" Type="http://schemas.openxmlformats.org/officeDocument/2006/relationships/image" Target="../media/image488.wmf"/><Relationship Id="rId1" Type="http://schemas.openxmlformats.org/officeDocument/2006/relationships/vmlDrawing" Target="../drawings/vmlDrawing106.vml"/><Relationship Id="rId6" Type="http://schemas.openxmlformats.org/officeDocument/2006/relationships/image" Target="../media/image483.wmf"/><Relationship Id="rId11" Type="http://schemas.openxmlformats.org/officeDocument/2006/relationships/oleObject" Target="../embeddings/oleObject492.bin"/><Relationship Id="rId5" Type="http://schemas.openxmlformats.org/officeDocument/2006/relationships/oleObject" Target="../embeddings/oleObject489.bin"/><Relationship Id="rId15" Type="http://schemas.openxmlformats.org/officeDocument/2006/relationships/oleObject" Target="../embeddings/oleObject494.bin"/><Relationship Id="rId10" Type="http://schemas.openxmlformats.org/officeDocument/2006/relationships/image" Target="../media/image485.wmf"/><Relationship Id="rId4" Type="http://schemas.openxmlformats.org/officeDocument/2006/relationships/image" Target="../media/image482.wmf"/><Relationship Id="rId9" Type="http://schemas.openxmlformats.org/officeDocument/2006/relationships/oleObject" Target="../embeddings/oleObject491.bin"/><Relationship Id="rId14" Type="http://schemas.openxmlformats.org/officeDocument/2006/relationships/image" Target="../media/image487.wmf"/></Relationships>
</file>

<file path=ppt/slides/_rels/slide112.xml.rels><?xml version="1.0" encoding="UTF-8" standalone="yes"?>
<Relationships xmlns="http://schemas.openxmlformats.org/package/2006/relationships"><Relationship Id="rId8" Type="http://schemas.openxmlformats.org/officeDocument/2006/relationships/image" Target="../media/image492.wmf"/><Relationship Id="rId13" Type="http://schemas.openxmlformats.org/officeDocument/2006/relationships/oleObject" Target="../embeddings/oleObject501.bin"/><Relationship Id="rId3" Type="http://schemas.openxmlformats.org/officeDocument/2006/relationships/oleObject" Target="../embeddings/oleObject496.bin"/><Relationship Id="rId7" Type="http://schemas.openxmlformats.org/officeDocument/2006/relationships/oleObject" Target="../embeddings/oleObject498.bin"/><Relationship Id="rId12" Type="http://schemas.openxmlformats.org/officeDocument/2006/relationships/image" Target="../media/image494.wmf"/><Relationship Id="rId2" Type="http://schemas.openxmlformats.org/officeDocument/2006/relationships/slideLayout" Target="../slideLayouts/slideLayout23.xml"/><Relationship Id="rId1" Type="http://schemas.openxmlformats.org/officeDocument/2006/relationships/vmlDrawing" Target="../drawings/vmlDrawing107.vml"/><Relationship Id="rId6" Type="http://schemas.openxmlformats.org/officeDocument/2006/relationships/image" Target="../media/image491.wmf"/><Relationship Id="rId11" Type="http://schemas.openxmlformats.org/officeDocument/2006/relationships/oleObject" Target="../embeddings/oleObject500.bin"/><Relationship Id="rId5" Type="http://schemas.openxmlformats.org/officeDocument/2006/relationships/oleObject" Target="../embeddings/oleObject497.bin"/><Relationship Id="rId10" Type="http://schemas.openxmlformats.org/officeDocument/2006/relationships/image" Target="../media/image493.wmf"/><Relationship Id="rId4" Type="http://schemas.openxmlformats.org/officeDocument/2006/relationships/image" Target="../media/image490.wmf"/><Relationship Id="rId9" Type="http://schemas.openxmlformats.org/officeDocument/2006/relationships/oleObject" Target="../embeddings/oleObject499.bin"/><Relationship Id="rId14" Type="http://schemas.openxmlformats.org/officeDocument/2006/relationships/image" Target="../media/image495.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02.bin"/><Relationship Id="rId2" Type="http://schemas.openxmlformats.org/officeDocument/2006/relationships/slideLayout" Target="../slideLayouts/slideLayout26.xml"/><Relationship Id="rId1" Type="http://schemas.openxmlformats.org/officeDocument/2006/relationships/vmlDrawing" Target="../drawings/vmlDrawing108.vml"/><Relationship Id="rId4" Type="http://schemas.openxmlformats.org/officeDocument/2006/relationships/image" Target="../media/image496.wmf"/></Relationships>
</file>

<file path=ppt/slides/_rels/slide114.xml.rels><?xml version="1.0" encoding="UTF-8" standalone="yes"?>
<Relationships xmlns="http://schemas.openxmlformats.org/package/2006/relationships"><Relationship Id="rId8" Type="http://schemas.openxmlformats.org/officeDocument/2006/relationships/image" Target="../media/image499.wmf"/><Relationship Id="rId3" Type="http://schemas.openxmlformats.org/officeDocument/2006/relationships/oleObject" Target="../embeddings/oleObject503.bin"/><Relationship Id="rId7" Type="http://schemas.openxmlformats.org/officeDocument/2006/relationships/oleObject" Target="../embeddings/oleObject505.bin"/><Relationship Id="rId12" Type="http://schemas.openxmlformats.org/officeDocument/2006/relationships/image" Target="../media/image501.wmf"/><Relationship Id="rId2" Type="http://schemas.openxmlformats.org/officeDocument/2006/relationships/slideLayout" Target="../slideLayouts/slideLayout23.xml"/><Relationship Id="rId1" Type="http://schemas.openxmlformats.org/officeDocument/2006/relationships/vmlDrawing" Target="../drawings/vmlDrawing109.vml"/><Relationship Id="rId6" Type="http://schemas.openxmlformats.org/officeDocument/2006/relationships/image" Target="../media/image498.wmf"/><Relationship Id="rId11" Type="http://schemas.openxmlformats.org/officeDocument/2006/relationships/oleObject" Target="../embeddings/oleObject507.bin"/><Relationship Id="rId5" Type="http://schemas.openxmlformats.org/officeDocument/2006/relationships/oleObject" Target="../embeddings/oleObject504.bin"/><Relationship Id="rId10" Type="http://schemas.openxmlformats.org/officeDocument/2006/relationships/image" Target="../media/image500.wmf"/><Relationship Id="rId4" Type="http://schemas.openxmlformats.org/officeDocument/2006/relationships/image" Target="../media/image497.wmf"/><Relationship Id="rId9" Type="http://schemas.openxmlformats.org/officeDocument/2006/relationships/oleObject" Target="../embeddings/oleObject506.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508.bin"/><Relationship Id="rId2" Type="http://schemas.openxmlformats.org/officeDocument/2006/relationships/slideLayout" Target="../slideLayouts/slideLayout23.xml"/><Relationship Id="rId1" Type="http://schemas.openxmlformats.org/officeDocument/2006/relationships/vmlDrawing" Target="../drawings/vmlDrawing110.vml"/><Relationship Id="rId5" Type="http://schemas.openxmlformats.org/officeDocument/2006/relationships/oleObject" Target="../embeddings/oleObject509.bin"/><Relationship Id="rId4" Type="http://schemas.openxmlformats.org/officeDocument/2006/relationships/image" Target="../media/image502.w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510.bin"/><Relationship Id="rId7" Type="http://schemas.openxmlformats.org/officeDocument/2006/relationships/oleObject" Target="../embeddings/oleObject512.bin"/><Relationship Id="rId2" Type="http://schemas.openxmlformats.org/officeDocument/2006/relationships/slideLayout" Target="../slideLayouts/slideLayout23.xml"/><Relationship Id="rId1" Type="http://schemas.openxmlformats.org/officeDocument/2006/relationships/vmlDrawing" Target="../drawings/vmlDrawing111.vml"/><Relationship Id="rId6" Type="http://schemas.openxmlformats.org/officeDocument/2006/relationships/image" Target="../media/image504.wmf"/><Relationship Id="rId5" Type="http://schemas.openxmlformats.org/officeDocument/2006/relationships/oleObject" Target="../embeddings/oleObject511.bin"/><Relationship Id="rId4" Type="http://schemas.openxmlformats.org/officeDocument/2006/relationships/image" Target="../media/image503.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513.bin"/><Relationship Id="rId2" Type="http://schemas.openxmlformats.org/officeDocument/2006/relationships/slideLayout" Target="../slideLayouts/slideLayout26.xml"/><Relationship Id="rId1" Type="http://schemas.openxmlformats.org/officeDocument/2006/relationships/vmlDrawing" Target="../drawings/vmlDrawing112.vml"/><Relationship Id="rId4" Type="http://schemas.openxmlformats.org/officeDocument/2006/relationships/image" Target="../media/image505.wmf"/></Relationships>
</file>

<file path=ppt/slides/_rels/slide119.xml.rels><?xml version="1.0" encoding="UTF-8" standalone="yes"?>
<Relationships xmlns="http://schemas.openxmlformats.org/package/2006/relationships"><Relationship Id="rId8" Type="http://schemas.openxmlformats.org/officeDocument/2006/relationships/image" Target="../media/image508.wmf"/><Relationship Id="rId13" Type="http://schemas.openxmlformats.org/officeDocument/2006/relationships/oleObject" Target="../embeddings/oleObject519.bin"/><Relationship Id="rId3" Type="http://schemas.openxmlformats.org/officeDocument/2006/relationships/oleObject" Target="../embeddings/oleObject514.bin"/><Relationship Id="rId7" Type="http://schemas.openxmlformats.org/officeDocument/2006/relationships/oleObject" Target="../embeddings/oleObject516.bin"/><Relationship Id="rId12" Type="http://schemas.openxmlformats.org/officeDocument/2006/relationships/image" Target="../media/image510.wmf"/><Relationship Id="rId2" Type="http://schemas.openxmlformats.org/officeDocument/2006/relationships/slideLayout" Target="../slideLayouts/slideLayout23.xml"/><Relationship Id="rId1" Type="http://schemas.openxmlformats.org/officeDocument/2006/relationships/vmlDrawing" Target="../drawings/vmlDrawing113.vml"/><Relationship Id="rId6" Type="http://schemas.openxmlformats.org/officeDocument/2006/relationships/image" Target="../media/image507.wmf"/><Relationship Id="rId11" Type="http://schemas.openxmlformats.org/officeDocument/2006/relationships/oleObject" Target="../embeddings/oleObject518.bin"/><Relationship Id="rId5" Type="http://schemas.openxmlformats.org/officeDocument/2006/relationships/oleObject" Target="../embeddings/oleObject515.bin"/><Relationship Id="rId10" Type="http://schemas.openxmlformats.org/officeDocument/2006/relationships/image" Target="../media/image509.wmf"/><Relationship Id="rId4" Type="http://schemas.openxmlformats.org/officeDocument/2006/relationships/image" Target="../media/image506.wmf"/><Relationship Id="rId9" Type="http://schemas.openxmlformats.org/officeDocument/2006/relationships/oleObject" Target="../embeddings/oleObject517.bin"/><Relationship Id="rId14" Type="http://schemas.openxmlformats.org/officeDocument/2006/relationships/image" Target="../media/image511.wmf"/></Relationships>
</file>

<file path=ppt/slides/_rels/slide12.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7.bin"/><Relationship Id="rId18" Type="http://schemas.openxmlformats.org/officeDocument/2006/relationships/image" Target="../media/image68.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5.wmf"/><Relationship Id="rId17" Type="http://schemas.openxmlformats.org/officeDocument/2006/relationships/oleObject" Target="../embeddings/oleObject69.bin"/><Relationship Id="rId2" Type="http://schemas.openxmlformats.org/officeDocument/2006/relationships/slideLayout" Target="../slideLayouts/slideLayout23.xml"/><Relationship Id="rId16" Type="http://schemas.openxmlformats.org/officeDocument/2006/relationships/image" Target="../media/image67.wmf"/><Relationship Id="rId1" Type="http://schemas.openxmlformats.org/officeDocument/2006/relationships/vmlDrawing" Target="../drawings/vmlDrawing12.vml"/><Relationship Id="rId6" Type="http://schemas.openxmlformats.org/officeDocument/2006/relationships/image" Target="../media/image62.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oleObject" Target="../embeddings/oleObject68.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5.bin"/><Relationship Id="rId14" Type="http://schemas.openxmlformats.org/officeDocument/2006/relationships/image" Target="../media/image66.wmf"/></Relationships>
</file>

<file path=ppt/slides/_rels/slide120.xml.rels><?xml version="1.0" encoding="UTF-8" standalone="yes"?>
<Relationships xmlns="http://schemas.openxmlformats.org/package/2006/relationships"><Relationship Id="rId8" Type="http://schemas.openxmlformats.org/officeDocument/2006/relationships/image" Target="../media/image514.wmf"/><Relationship Id="rId3" Type="http://schemas.openxmlformats.org/officeDocument/2006/relationships/oleObject" Target="../embeddings/oleObject520.bin"/><Relationship Id="rId7" Type="http://schemas.openxmlformats.org/officeDocument/2006/relationships/oleObject" Target="../embeddings/oleObject522.bin"/><Relationship Id="rId2" Type="http://schemas.openxmlformats.org/officeDocument/2006/relationships/slideLayout" Target="../slideLayouts/slideLayout23.xml"/><Relationship Id="rId1" Type="http://schemas.openxmlformats.org/officeDocument/2006/relationships/vmlDrawing" Target="../drawings/vmlDrawing114.vml"/><Relationship Id="rId6" Type="http://schemas.openxmlformats.org/officeDocument/2006/relationships/image" Target="../media/image513.wmf"/><Relationship Id="rId5" Type="http://schemas.openxmlformats.org/officeDocument/2006/relationships/oleObject" Target="../embeddings/oleObject521.bin"/><Relationship Id="rId10" Type="http://schemas.openxmlformats.org/officeDocument/2006/relationships/image" Target="../media/image515.wmf"/><Relationship Id="rId4" Type="http://schemas.openxmlformats.org/officeDocument/2006/relationships/image" Target="../media/image512.wmf"/><Relationship Id="rId9" Type="http://schemas.openxmlformats.org/officeDocument/2006/relationships/oleObject" Target="../embeddings/oleObject523.bin"/></Relationships>
</file>

<file path=ppt/slides/_rels/slide13.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5.bin"/><Relationship Id="rId18" Type="http://schemas.openxmlformats.org/officeDocument/2006/relationships/oleObject" Target="../embeddings/oleObject78.bin"/><Relationship Id="rId26" Type="http://schemas.openxmlformats.org/officeDocument/2006/relationships/oleObject" Target="../embeddings/oleObject82.bin"/><Relationship Id="rId3" Type="http://schemas.openxmlformats.org/officeDocument/2006/relationships/oleObject" Target="../embeddings/oleObject70.bin"/><Relationship Id="rId21" Type="http://schemas.openxmlformats.org/officeDocument/2006/relationships/image" Target="../media/image77.wmf"/><Relationship Id="rId34" Type="http://schemas.openxmlformats.org/officeDocument/2006/relationships/oleObject" Target="../embeddings/oleObject86.bin"/><Relationship Id="rId7" Type="http://schemas.openxmlformats.org/officeDocument/2006/relationships/oleObject" Target="../embeddings/oleObject72.bin"/><Relationship Id="rId12" Type="http://schemas.openxmlformats.org/officeDocument/2006/relationships/image" Target="../media/image73.wmf"/><Relationship Id="rId17" Type="http://schemas.openxmlformats.org/officeDocument/2006/relationships/image" Target="../media/image75.wmf"/><Relationship Id="rId25" Type="http://schemas.openxmlformats.org/officeDocument/2006/relationships/image" Target="../media/image79.wmf"/><Relationship Id="rId33" Type="http://schemas.openxmlformats.org/officeDocument/2006/relationships/image" Target="../media/image83.wmf"/><Relationship Id="rId2" Type="http://schemas.openxmlformats.org/officeDocument/2006/relationships/slideLayout" Target="../slideLayouts/slideLayout23.xml"/><Relationship Id="rId16" Type="http://schemas.openxmlformats.org/officeDocument/2006/relationships/oleObject" Target="../embeddings/oleObject77.bin"/><Relationship Id="rId20" Type="http://schemas.openxmlformats.org/officeDocument/2006/relationships/oleObject" Target="../embeddings/oleObject79.bin"/><Relationship Id="rId29" Type="http://schemas.openxmlformats.org/officeDocument/2006/relationships/image" Target="../media/image81.wmf"/><Relationship Id="rId1" Type="http://schemas.openxmlformats.org/officeDocument/2006/relationships/vmlDrawing" Target="../drawings/vmlDrawing13.vml"/><Relationship Id="rId6" Type="http://schemas.openxmlformats.org/officeDocument/2006/relationships/image" Target="../media/image70.wmf"/><Relationship Id="rId11" Type="http://schemas.openxmlformats.org/officeDocument/2006/relationships/oleObject" Target="../embeddings/oleObject74.bin"/><Relationship Id="rId24" Type="http://schemas.openxmlformats.org/officeDocument/2006/relationships/oleObject" Target="../embeddings/oleObject81.bin"/><Relationship Id="rId32" Type="http://schemas.openxmlformats.org/officeDocument/2006/relationships/oleObject" Target="../embeddings/oleObject85.bin"/><Relationship Id="rId37" Type="http://schemas.openxmlformats.org/officeDocument/2006/relationships/image" Target="../media/image85.wmf"/><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image" Target="../media/image78.wmf"/><Relationship Id="rId28" Type="http://schemas.openxmlformats.org/officeDocument/2006/relationships/oleObject" Target="../embeddings/oleObject83.bin"/><Relationship Id="rId36" Type="http://schemas.openxmlformats.org/officeDocument/2006/relationships/oleObject" Target="../embeddings/oleObject87.bin"/><Relationship Id="rId10" Type="http://schemas.openxmlformats.org/officeDocument/2006/relationships/image" Target="../media/image72.wmf"/><Relationship Id="rId19" Type="http://schemas.openxmlformats.org/officeDocument/2006/relationships/image" Target="../media/image76.wmf"/><Relationship Id="rId31" Type="http://schemas.openxmlformats.org/officeDocument/2006/relationships/image" Target="../media/image82.wmf"/><Relationship Id="rId4" Type="http://schemas.openxmlformats.org/officeDocument/2006/relationships/image" Target="../media/image69.wmf"/><Relationship Id="rId9" Type="http://schemas.openxmlformats.org/officeDocument/2006/relationships/oleObject" Target="../embeddings/oleObject73.bin"/><Relationship Id="rId14" Type="http://schemas.openxmlformats.org/officeDocument/2006/relationships/image" Target="../media/image74.wmf"/><Relationship Id="rId22" Type="http://schemas.openxmlformats.org/officeDocument/2006/relationships/oleObject" Target="../embeddings/oleObject80.bin"/><Relationship Id="rId27" Type="http://schemas.openxmlformats.org/officeDocument/2006/relationships/image" Target="../media/image80.wmf"/><Relationship Id="rId30" Type="http://schemas.openxmlformats.org/officeDocument/2006/relationships/oleObject" Target="../embeddings/oleObject84.bin"/><Relationship Id="rId35" Type="http://schemas.openxmlformats.org/officeDocument/2006/relationships/image" Target="../media/image8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8.bin"/><Relationship Id="rId7" Type="http://schemas.openxmlformats.org/officeDocument/2006/relationships/image" Target="../media/image87.wmf"/><Relationship Id="rId2" Type="http://schemas.openxmlformats.org/officeDocument/2006/relationships/slideLayout" Target="../slideLayouts/slideLayout23.xml"/><Relationship Id="rId1" Type="http://schemas.openxmlformats.org/officeDocument/2006/relationships/vmlDrawing" Target="../drawings/vmlDrawing14.vml"/><Relationship Id="rId6" Type="http://schemas.openxmlformats.org/officeDocument/2006/relationships/oleObject" Target="../embeddings/oleObject89.bin"/><Relationship Id="rId5" Type="http://schemas.openxmlformats.org/officeDocument/2006/relationships/image" Target="../media/image88.wmf"/><Relationship Id="rId4" Type="http://schemas.openxmlformats.org/officeDocument/2006/relationships/image" Target="../media/image86.wmf"/></Relationships>
</file>

<file path=ppt/slides/_rels/slide1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3.wmf"/><Relationship Id="rId2" Type="http://schemas.openxmlformats.org/officeDocument/2006/relationships/slideLayout" Target="../slideLayouts/slideLayout23.xml"/><Relationship Id="rId1" Type="http://schemas.openxmlformats.org/officeDocument/2006/relationships/vmlDrawing" Target="../drawings/vmlDrawing15.vml"/><Relationship Id="rId6" Type="http://schemas.openxmlformats.org/officeDocument/2006/relationships/image" Target="../media/image90.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3.bin"/></Relationships>
</file>

<file path=ppt/slides/_rels/slide16.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5.bin"/><Relationship Id="rId7" Type="http://schemas.openxmlformats.org/officeDocument/2006/relationships/oleObject" Target="../embeddings/oleObject97.bin"/><Relationship Id="rId12" Type="http://schemas.openxmlformats.org/officeDocument/2006/relationships/image" Target="../media/image98.wmf"/><Relationship Id="rId2" Type="http://schemas.openxmlformats.org/officeDocument/2006/relationships/slideLayout" Target="../slideLayouts/slideLayout23.xml"/><Relationship Id="rId1" Type="http://schemas.openxmlformats.org/officeDocument/2006/relationships/vmlDrawing" Target="../drawings/vmlDrawing16.vml"/><Relationship Id="rId6" Type="http://schemas.openxmlformats.org/officeDocument/2006/relationships/image" Target="../media/image95.wmf"/><Relationship Id="rId11" Type="http://schemas.openxmlformats.org/officeDocument/2006/relationships/oleObject" Target="../embeddings/oleObject99.bin"/><Relationship Id="rId5" Type="http://schemas.openxmlformats.org/officeDocument/2006/relationships/oleObject" Target="../embeddings/oleObject9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8.bin"/></Relationships>
</file>

<file path=ppt/slides/_rels/slide17.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3.xml"/><Relationship Id="rId1" Type="http://schemas.openxmlformats.org/officeDocument/2006/relationships/vmlDrawing" Target="../drawings/vmlDrawing17.vml"/><Relationship Id="rId6" Type="http://schemas.openxmlformats.org/officeDocument/2006/relationships/image" Target="../media/image100.wmf"/><Relationship Id="rId5" Type="http://schemas.openxmlformats.org/officeDocument/2006/relationships/oleObject" Target="../embeddings/oleObject101.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3.bin"/></Relationships>
</file>

<file path=ppt/slides/_rels/slide1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7.wmf"/><Relationship Id="rId2" Type="http://schemas.openxmlformats.org/officeDocument/2006/relationships/slideLayout" Target="../slideLayouts/slideLayout23.xml"/><Relationship Id="rId1" Type="http://schemas.openxmlformats.org/officeDocument/2006/relationships/vmlDrawing" Target="../drawings/vmlDrawing18.vml"/><Relationship Id="rId6" Type="http://schemas.openxmlformats.org/officeDocument/2006/relationships/image" Target="../media/image104.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107.bin"/><Relationship Id="rId14" Type="http://schemas.openxmlformats.org/officeDocument/2006/relationships/image" Target="../media/image108.wmf"/></Relationships>
</file>

<file path=ppt/slides/_rels/slide19.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3.xml"/><Relationship Id="rId1" Type="http://schemas.openxmlformats.org/officeDocument/2006/relationships/vmlDrawing" Target="../drawings/vmlDrawing19.vml"/><Relationship Id="rId6" Type="http://schemas.openxmlformats.org/officeDocument/2006/relationships/image" Target="../media/image110.wmf"/><Relationship Id="rId5" Type="http://schemas.openxmlformats.org/officeDocument/2006/relationships/oleObject" Target="../embeddings/oleObject111.bin"/><Relationship Id="rId4" Type="http://schemas.openxmlformats.org/officeDocument/2006/relationships/image" Target="../media/image109.wmf"/></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6.wmf"/><Relationship Id="rId2" Type="http://schemas.openxmlformats.org/officeDocument/2006/relationships/slideLayout" Target="../slideLayouts/slideLayout23.xml"/><Relationship Id="rId1" Type="http://schemas.openxmlformats.org/officeDocument/2006/relationships/vmlDrawing" Target="../drawings/vmlDrawing20.vml"/><Relationship Id="rId6" Type="http://schemas.openxmlformats.org/officeDocument/2006/relationships/image" Target="../media/image113.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16.bin"/><Relationship Id="rId14" Type="http://schemas.openxmlformats.org/officeDocument/2006/relationships/image" Target="../media/image117.wmf"/></Relationships>
</file>

<file path=ppt/slides/_rels/slide21.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22.wmf"/><Relationship Id="rId2" Type="http://schemas.openxmlformats.org/officeDocument/2006/relationships/slideLayout" Target="../slideLayouts/slideLayout23.xml"/><Relationship Id="rId1" Type="http://schemas.openxmlformats.org/officeDocument/2006/relationships/vmlDrawing" Target="../drawings/vmlDrawing21.vml"/><Relationship Id="rId6" Type="http://schemas.openxmlformats.org/officeDocument/2006/relationships/image" Target="../media/image119.wmf"/><Relationship Id="rId11" Type="http://schemas.openxmlformats.org/officeDocument/2006/relationships/oleObject" Target="../embeddings/oleObject123.bin"/><Relationship Id="rId5" Type="http://schemas.openxmlformats.org/officeDocument/2006/relationships/oleObject" Target="../embeddings/oleObject120.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22.bin"/><Relationship Id="rId14" Type="http://schemas.openxmlformats.org/officeDocument/2006/relationships/image" Target="../media/image123.wmf"/></Relationships>
</file>

<file path=ppt/slides/_rels/slide22.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0.bin"/><Relationship Id="rId18" Type="http://schemas.openxmlformats.org/officeDocument/2006/relationships/image" Target="../media/image131.wmf"/><Relationship Id="rId26" Type="http://schemas.openxmlformats.org/officeDocument/2006/relationships/image" Target="../media/image135.wmf"/><Relationship Id="rId3" Type="http://schemas.openxmlformats.org/officeDocument/2006/relationships/oleObject" Target="../embeddings/oleObject125.bin"/><Relationship Id="rId21" Type="http://schemas.openxmlformats.org/officeDocument/2006/relationships/oleObject" Target="../embeddings/oleObject134.bin"/><Relationship Id="rId7" Type="http://schemas.openxmlformats.org/officeDocument/2006/relationships/oleObject" Target="../embeddings/oleObject127.bin"/><Relationship Id="rId12" Type="http://schemas.openxmlformats.org/officeDocument/2006/relationships/image" Target="../media/image128.wmf"/><Relationship Id="rId17" Type="http://schemas.openxmlformats.org/officeDocument/2006/relationships/oleObject" Target="../embeddings/oleObject132.bin"/><Relationship Id="rId25" Type="http://schemas.openxmlformats.org/officeDocument/2006/relationships/oleObject" Target="../embeddings/oleObject136.bin"/><Relationship Id="rId2" Type="http://schemas.openxmlformats.org/officeDocument/2006/relationships/slideLayout" Target="../slideLayouts/slideLayout23.xml"/><Relationship Id="rId16" Type="http://schemas.openxmlformats.org/officeDocument/2006/relationships/image" Target="../media/image130.wmf"/><Relationship Id="rId20" Type="http://schemas.openxmlformats.org/officeDocument/2006/relationships/image" Target="../media/image132.wmf"/><Relationship Id="rId29" Type="http://schemas.openxmlformats.org/officeDocument/2006/relationships/oleObject" Target="../embeddings/oleObject138.bin"/><Relationship Id="rId1" Type="http://schemas.openxmlformats.org/officeDocument/2006/relationships/vmlDrawing" Target="../drawings/vmlDrawing22.vml"/><Relationship Id="rId6" Type="http://schemas.openxmlformats.org/officeDocument/2006/relationships/image" Target="../media/image125.wmf"/><Relationship Id="rId11" Type="http://schemas.openxmlformats.org/officeDocument/2006/relationships/oleObject" Target="../embeddings/oleObject129.bin"/><Relationship Id="rId24" Type="http://schemas.openxmlformats.org/officeDocument/2006/relationships/image" Target="../media/image134.wmf"/><Relationship Id="rId32" Type="http://schemas.openxmlformats.org/officeDocument/2006/relationships/image" Target="../media/image138.wmf"/><Relationship Id="rId5" Type="http://schemas.openxmlformats.org/officeDocument/2006/relationships/oleObject" Target="../embeddings/oleObject126.bin"/><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136.wmf"/><Relationship Id="rId10" Type="http://schemas.openxmlformats.org/officeDocument/2006/relationships/image" Target="../media/image127.wmf"/><Relationship Id="rId19" Type="http://schemas.openxmlformats.org/officeDocument/2006/relationships/oleObject" Target="../embeddings/oleObject133.bin"/><Relationship Id="rId31" Type="http://schemas.openxmlformats.org/officeDocument/2006/relationships/oleObject" Target="../embeddings/oleObject139.bin"/><Relationship Id="rId4" Type="http://schemas.openxmlformats.org/officeDocument/2006/relationships/image" Target="../media/image124.wmf"/><Relationship Id="rId9" Type="http://schemas.openxmlformats.org/officeDocument/2006/relationships/oleObject" Target="../embeddings/oleObject128.bin"/><Relationship Id="rId14" Type="http://schemas.openxmlformats.org/officeDocument/2006/relationships/image" Target="../media/image129.wmf"/><Relationship Id="rId22" Type="http://schemas.openxmlformats.org/officeDocument/2006/relationships/image" Target="../media/image133.wmf"/><Relationship Id="rId27" Type="http://schemas.openxmlformats.org/officeDocument/2006/relationships/oleObject" Target="../embeddings/oleObject137.bin"/><Relationship Id="rId30" Type="http://schemas.openxmlformats.org/officeDocument/2006/relationships/image" Target="../media/image137.wmf"/></Relationships>
</file>

<file path=ppt/slides/_rels/slide23.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image" Target="../media/image143.wmf"/><Relationship Id="rId18" Type="http://schemas.openxmlformats.org/officeDocument/2006/relationships/oleObject" Target="../embeddings/oleObject148.bin"/><Relationship Id="rId26" Type="http://schemas.openxmlformats.org/officeDocument/2006/relationships/image" Target="../media/image149.wmf"/><Relationship Id="rId3" Type="http://schemas.openxmlformats.org/officeDocument/2006/relationships/oleObject" Target="../embeddings/oleObject140.bin"/><Relationship Id="rId21" Type="http://schemas.openxmlformats.org/officeDocument/2006/relationships/oleObject" Target="../embeddings/oleObject150.bin"/><Relationship Id="rId7" Type="http://schemas.openxmlformats.org/officeDocument/2006/relationships/oleObject" Target="../embeddings/oleObject142.bin"/><Relationship Id="rId12" Type="http://schemas.openxmlformats.org/officeDocument/2006/relationships/oleObject" Target="../embeddings/oleObject145.bin"/><Relationship Id="rId17" Type="http://schemas.openxmlformats.org/officeDocument/2006/relationships/image" Target="../media/image145.wmf"/><Relationship Id="rId25" Type="http://schemas.openxmlformats.org/officeDocument/2006/relationships/oleObject" Target="../embeddings/oleObject152.bin"/><Relationship Id="rId2" Type="http://schemas.openxmlformats.org/officeDocument/2006/relationships/slideLayout" Target="../slideLayouts/slideLayout23.xml"/><Relationship Id="rId16" Type="http://schemas.openxmlformats.org/officeDocument/2006/relationships/oleObject" Target="../embeddings/oleObject147.bin"/><Relationship Id="rId20" Type="http://schemas.openxmlformats.org/officeDocument/2006/relationships/oleObject" Target="../embeddings/oleObject149.bin"/><Relationship Id="rId1" Type="http://schemas.openxmlformats.org/officeDocument/2006/relationships/vmlDrawing" Target="../drawings/vmlDrawing23.vml"/><Relationship Id="rId6" Type="http://schemas.openxmlformats.org/officeDocument/2006/relationships/image" Target="../media/image140.wmf"/><Relationship Id="rId11" Type="http://schemas.openxmlformats.org/officeDocument/2006/relationships/image" Target="../media/image142.wmf"/><Relationship Id="rId24" Type="http://schemas.openxmlformats.org/officeDocument/2006/relationships/image" Target="../media/image148.wmf"/><Relationship Id="rId5" Type="http://schemas.openxmlformats.org/officeDocument/2006/relationships/oleObject" Target="../embeddings/oleObject141.bin"/><Relationship Id="rId15" Type="http://schemas.openxmlformats.org/officeDocument/2006/relationships/image" Target="../media/image144.wmf"/><Relationship Id="rId23" Type="http://schemas.openxmlformats.org/officeDocument/2006/relationships/oleObject" Target="../embeddings/oleObject151.bin"/><Relationship Id="rId10" Type="http://schemas.openxmlformats.org/officeDocument/2006/relationships/oleObject" Target="../embeddings/oleObject144.bin"/><Relationship Id="rId19" Type="http://schemas.openxmlformats.org/officeDocument/2006/relationships/image" Target="../media/image146.wmf"/><Relationship Id="rId4" Type="http://schemas.openxmlformats.org/officeDocument/2006/relationships/image" Target="../media/image139.wmf"/><Relationship Id="rId9" Type="http://schemas.openxmlformats.org/officeDocument/2006/relationships/oleObject" Target="../embeddings/oleObject143.bin"/><Relationship Id="rId14" Type="http://schemas.openxmlformats.org/officeDocument/2006/relationships/oleObject" Target="../embeddings/oleObject146.bin"/><Relationship Id="rId22" Type="http://schemas.openxmlformats.org/officeDocument/2006/relationships/image" Target="../media/image147.wmf"/></Relationships>
</file>

<file path=ppt/slides/_rels/slide24.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54.wmf"/><Relationship Id="rId18" Type="http://schemas.openxmlformats.org/officeDocument/2006/relationships/oleObject" Target="../embeddings/oleObject161.bin"/><Relationship Id="rId26" Type="http://schemas.openxmlformats.org/officeDocument/2006/relationships/oleObject" Target="../embeddings/oleObject165.bin"/><Relationship Id="rId3" Type="http://schemas.openxmlformats.org/officeDocument/2006/relationships/oleObject" Target="../embeddings/oleObject153.bin"/><Relationship Id="rId21" Type="http://schemas.openxmlformats.org/officeDocument/2006/relationships/image" Target="../media/image158.wmf"/><Relationship Id="rId7" Type="http://schemas.openxmlformats.org/officeDocument/2006/relationships/oleObject" Target="../embeddings/oleObject155.bin"/><Relationship Id="rId12" Type="http://schemas.openxmlformats.org/officeDocument/2006/relationships/oleObject" Target="../embeddings/oleObject158.bin"/><Relationship Id="rId17" Type="http://schemas.openxmlformats.org/officeDocument/2006/relationships/image" Target="../media/image156.wmf"/><Relationship Id="rId25" Type="http://schemas.openxmlformats.org/officeDocument/2006/relationships/image" Target="../media/image160.wmf"/><Relationship Id="rId2" Type="http://schemas.openxmlformats.org/officeDocument/2006/relationships/slideLayout" Target="../slideLayouts/slideLayout23.xml"/><Relationship Id="rId16" Type="http://schemas.openxmlformats.org/officeDocument/2006/relationships/oleObject" Target="../embeddings/oleObject160.bin"/><Relationship Id="rId20" Type="http://schemas.openxmlformats.org/officeDocument/2006/relationships/oleObject" Target="../embeddings/oleObject162.bin"/><Relationship Id="rId29" Type="http://schemas.openxmlformats.org/officeDocument/2006/relationships/image" Target="../media/image162.wmf"/><Relationship Id="rId1" Type="http://schemas.openxmlformats.org/officeDocument/2006/relationships/vmlDrawing" Target="../drawings/vmlDrawing24.vml"/><Relationship Id="rId6" Type="http://schemas.openxmlformats.org/officeDocument/2006/relationships/image" Target="../media/image151.wmf"/><Relationship Id="rId11" Type="http://schemas.openxmlformats.org/officeDocument/2006/relationships/oleObject" Target="../embeddings/oleObject157.bin"/><Relationship Id="rId24" Type="http://schemas.openxmlformats.org/officeDocument/2006/relationships/oleObject" Target="../embeddings/oleObject164.bin"/><Relationship Id="rId5" Type="http://schemas.openxmlformats.org/officeDocument/2006/relationships/oleObject" Target="../embeddings/oleObject154.bin"/><Relationship Id="rId15" Type="http://schemas.openxmlformats.org/officeDocument/2006/relationships/image" Target="../media/image155.wmf"/><Relationship Id="rId23" Type="http://schemas.openxmlformats.org/officeDocument/2006/relationships/image" Target="../media/image159.wmf"/><Relationship Id="rId28" Type="http://schemas.openxmlformats.org/officeDocument/2006/relationships/oleObject" Target="../embeddings/oleObject166.bin"/><Relationship Id="rId10" Type="http://schemas.openxmlformats.org/officeDocument/2006/relationships/image" Target="../media/image153.wmf"/><Relationship Id="rId19" Type="http://schemas.openxmlformats.org/officeDocument/2006/relationships/image" Target="../media/image157.wmf"/><Relationship Id="rId31" Type="http://schemas.openxmlformats.org/officeDocument/2006/relationships/image" Target="../media/image163.wmf"/><Relationship Id="rId4" Type="http://schemas.openxmlformats.org/officeDocument/2006/relationships/image" Target="../media/image150.wmf"/><Relationship Id="rId9" Type="http://schemas.openxmlformats.org/officeDocument/2006/relationships/oleObject" Target="../embeddings/oleObject156.bin"/><Relationship Id="rId14" Type="http://schemas.openxmlformats.org/officeDocument/2006/relationships/oleObject" Target="../embeddings/oleObject159.bin"/><Relationship Id="rId22" Type="http://schemas.openxmlformats.org/officeDocument/2006/relationships/oleObject" Target="../embeddings/oleObject163.bin"/><Relationship Id="rId27" Type="http://schemas.openxmlformats.org/officeDocument/2006/relationships/image" Target="../media/image161.wmf"/><Relationship Id="rId30" Type="http://schemas.openxmlformats.org/officeDocument/2006/relationships/oleObject" Target="../embeddings/oleObject167.bin"/></Relationships>
</file>

<file path=ppt/slides/_rels/slide25.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23.xml"/><Relationship Id="rId1" Type="http://schemas.openxmlformats.org/officeDocument/2006/relationships/vmlDrawing" Target="../drawings/vmlDrawing25.vml"/><Relationship Id="rId6" Type="http://schemas.openxmlformats.org/officeDocument/2006/relationships/image" Target="../media/image165.wmf"/><Relationship Id="rId5" Type="http://schemas.openxmlformats.org/officeDocument/2006/relationships/oleObject" Target="../embeddings/oleObject169.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71.bin"/></Relationships>
</file>

<file path=ppt/slides/_rels/slide26.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2.wmf"/><Relationship Id="rId2" Type="http://schemas.openxmlformats.org/officeDocument/2006/relationships/slideLayout" Target="../slideLayouts/slideLayout23.xml"/><Relationship Id="rId1" Type="http://schemas.openxmlformats.org/officeDocument/2006/relationships/vmlDrawing" Target="../drawings/vmlDrawing26.vml"/><Relationship Id="rId6" Type="http://schemas.openxmlformats.org/officeDocument/2006/relationships/image" Target="../media/image169.w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75.bin"/></Relationships>
</file>

<file path=ppt/slides/_rels/slide27.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77.wmf"/><Relationship Id="rId2" Type="http://schemas.openxmlformats.org/officeDocument/2006/relationships/slideLayout" Target="../slideLayouts/slideLayout23.xml"/><Relationship Id="rId16" Type="http://schemas.openxmlformats.org/officeDocument/2006/relationships/image" Target="../media/image179.wmf"/><Relationship Id="rId1" Type="http://schemas.openxmlformats.org/officeDocument/2006/relationships/vmlDrawing" Target="../drawings/vmlDrawing27.vml"/><Relationship Id="rId6" Type="http://schemas.openxmlformats.org/officeDocument/2006/relationships/image" Target="../media/image174.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80.bin"/><Relationship Id="rId14" Type="http://schemas.openxmlformats.org/officeDocument/2006/relationships/image" Target="../media/image178.wmf"/></Relationships>
</file>

<file path=ppt/slides/_rels/slide28.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84.bin"/><Relationship Id="rId7" Type="http://schemas.openxmlformats.org/officeDocument/2006/relationships/oleObject" Target="../embeddings/oleObject186.bin"/><Relationship Id="rId2" Type="http://schemas.openxmlformats.org/officeDocument/2006/relationships/slideLayout" Target="../slideLayouts/slideLayout23.xml"/><Relationship Id="rId1" Type="http://schemas.openxmlformats.org/officeDocument/2006/relationships/vmlDrawing" Target="../drawings/vmlDrawing28.vml"/><Relationship Id="rId6" Type="http://schemas.openxmlformats.org/officeDocument/2006/relationships/image" Target="../media/image181.wmf"/><Relationship Id="rId5" Type="http://schemas.openxmlformats.org/officeDocument/2006/relationships/oleObject" Target="../embeddings/oleObject185.bin"/><Relationship Id="rId4" Type="http://schemas.openxmlformats.org/officeDocument/2006/relationships/image" Target="../media/image180.wmf"/></Relationships>
</file>

<file path=ppt/slides/_rels/slide29.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87.bin"/><Relationship Id="rId7" Type="http://schemas.openxmlformats.org/officeDocument/2006/relationships/oleObject" Target="../embeddings/oleObject189.bin"/><Relationship Id="rId2" Type="http://schemas.openxmlformats.org/officeDocument/2006/relationships/slideLayout" Target="../slideLayouts/slideLayout23.xml"/><Relationship Id="rId1" Type="http://schemas.openxmlformats.org/officeDocument/2006/relationships/vmlDrawing" Target="../drawings/vmlDrawing29.vml"/><Relationship Id="rId6" Type="http://schemas.openxmlformats.org/officeDocument/2006/relationships/image" Target="../media/image184.wmf"/><Relationship Id="rId5" Type="http://schemas.openxmlformats.org/officeDocument/2006/relationships/oleObject" Target="../embeddings/oleObject188.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9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23.xml"/><Relationship Id="rId1" Type="http://schemas.openxmlformats.org/officeDocument/2006/relationships/vmlDrawing" Target="../drawings/vmlDrawing30.vml"/><Relationship Id="rId6" Type="http://schemas.openxmlformats.org/officeDocument/2006/relationships/image" Target="../media/image188.wmf"/><Relationship Id="rId5" Type="http://schemas.openxmlformats.org/officeDocument/2006/relationships/oleObject" Target="../embeddings/oleObject192.bin"/><Relationship Id="rId4" Type="http://schemas.openxmlformats.org/officeDocument/2006/relationships/image" Target="../media/image187.wmf"/></Relationships>
</file>

<file path=ppt/slides/_rels/slide31.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194.wmf"/><Relationship Id="rId2" Type="http://schemas.openxmlformats.org/officeDocument/2006/relationships/slideLayout" Target="../slideLayouts/slideLayout23.xml"/><Relationship Id="rId16" Type="http://schemas.openxmlformats.org/officeDocument/2006/relationships/image" Target="../media/image196.wmf"/><Relationship Id="rId1" Type="http://schemas.openxmlformats.org/officeDocument/2006/relationships/vmlDrawing" Target="../drawings/vmlDrawing31.vml"/><Relationship Id="rId6" Type="http://schemas.openxmlformats.org/officeDocument/2006/relationships/image" Target="../media/image191.w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oleObject" Target="../embeddings/oleObject200.bin"/><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oleObject" Target="../embeddings/oleObject197.bin"/><Relationship Id="rId14" Type="http://schemas.openxmlformats.org/officeDocument/2006/relationships/image" Target="../media/image195.wmf"/></Relationships>
</file>

<file path=ppt/slides/_rels/slide32.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206.bin"/><Relationship Id="rId18" Type="http://schemas.openxmlformats.org/officeDocument/2006/relationships/image" Target="../media/image204.wmf"/><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01.wmf"/><Relationship Id="rId17" Type="http://schemas.openxmlformats.org/officeDocument/2006/relationships/oleObject" Target="../embeddings/oleObject208.bin"/><Relationship Id="rId2" Type="http://schemas.openxmlformats.org/officeDocument/2006/relationships/slideLayout" Target="../slideLayouts/slideLayout23.xml"/><Relationship Id="rId16" Type="http://schemas.openxmlformats.org/officeDocument/2006/relationships/image" Target="../media/image203.wmf"/><Relationship Id="rId20" Type="http://schemas.openxmlformats.org/officeDocument/2006/relationships/image" Target="../media/image205.wmf"/><Relationship Id="rId1" Type="http://schemas.openxmlformats.org/officeDocument/2006/relationships/vmlDrawing" Target="../drawings/vmlDrawing32.vml"/><Relationship Id="rId6" Type="http://schemas.openxmlformats.org/officeDocument/2006/relationships/image" Target="../media/image198.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200.wmf"/><Relationship Id="rId19" Type="http://schemas.openxmlformats.org/officeDocument/2006/relationships/oleObject" Target="../embeddings/oleObject209.bin"/><Relationship Id="rId4" Type="http://schemas.openxmlformats.org/officeDocument/2006/relationships/image" Target="../media/image197.wmf"/><Relationship Id="rId9" Type="http://schemas.openxmlformats.org/officeDocument/2006/relationships/oleObject" Target="../embeddings/oleObject204.bin"/><Relationship Id="rId14" Type="http://schemas.openxmlformats.org/officeDocument/2006/relationships/image" Target="../media/image202.wmf"/></Relationships>
</file>

<file path=ppt/slides/_rels/slide33.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15.bin"/><Relationship Id="rId18" Type="http://schemas.openxmlformats.org/officeDocument/2006/relationships/image" Target="../media/image213.wmf"/><Relationship Id="rId3" Type="http://schemas.openxmlformats.org/officeDocument/2006/relationships/oleObject" Target="../embeddings/oleObject210.bin"/><Relationship Id="rId21" Type="http://schemas.openxmlformats.org/officeDocument/2006/relationships/oleObject" Target="../embeddings/oleObject219.bin"/><Relationship Id="rId7" Type="http://schemas.openxmlformats.org/officeDocument/2006/relationships/oleObject" Target="../embeddings/oleObject212.bin"/><Relationship Id="rId12" Type="http://schemas.openxmlformats.org/officeDocument/2006/relationships/image" Target="../media/image210.wmf"/><Relationship Id="rId17" Type="http://schemas.openxmlformats.org/officeDocument/2006/relationships/oleObject" Target="../embeddings/oleObject217.bin"/><Relationship Id="rId2" Type="http://schemas.openxmlformats.org/officeDocument/2006/relationships/slideLayout" Target="../slideLayouts/slideLayout23.xml"/><Relationship Id="rId16" Type="http://schemas.openxmlformats.org/officeDocument/2006/relationships/image" Target="../media/image212.wmf"/><Relationship Id="rId20" Type="http://schemas.openxmlformats.org/officeDocument/2006/relationships/image" Target="../media/image214.wmf"/><Relationship Id="rId1" Type="http://schemas.openxmlformats.org/officeDocument/2006/relationships/vmlDrawing" Target="../drawings/vmlDrawing33.vml"/><Relationship Id="rId6" Type="http://schemas.openxmlformats.org/officeDocument/2006/relationships/image" Target="../media/image207.w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09.wmf"/><Relationship Id="rId19" Type="http://schemas.openxmlformats.org/officeDocument/2006/relationships/oleObject" Target="../embeddings/oleObject218.bin"/><Relationship Id="rId4" Type="http://schemas.openxmlformats.org/officeDocument/2006/relationships/image" Target="../media/image206.wmf"/><Relationship Id="rId9" Type="http://schemas.openxmlformats.org/officeDocument/2006/relationships/oleObject" Target="../embeddings/oleObject213.bin"/><Relationship Id="rId14" Type="http://schemas.openxmlformats.org/officeDocument/2006/relationships/image" Target="../media/image211.wmf"/><Relationship Id="rId22" Type="http://schemas.openxmlformats.org/officeDocument/2006/relationships/image" Target="../media/image215.wmf"/></Relationships>
</file>

<file path=ppt/slides/_rels/slide34.xml.rels><?xml version="1.0" encoding="UTF-8" standalone="yes"?>
<Relationships xmlns="http://schemas.openxmlformats.org/package/2006/relationships"><Relationship Id="rId8" Type="http://schemas.openxmlformats.org/officeDocument/2006/relationships/image" Target="../media/image218.wmf"/><Relationship Id="rId3" Type="http://schemas.openxmlformats.org/officeDocument/2006/relationships/oleObject" Target="../embeddings/oleObject220.bin"/><Relationship Id="rId7" Type="http://schemas.openxmlformats.org/officeDocument/2006/relationships/oleObject" Target="../embeddings/oleObject222.bin"/><Relationship Id="rId12" Type="http://schemas.openxmlformats.org/officeDocument/2006/relationships/image" Target="../media/image220.wmf"/><Relationship Id="rId2" Type="http://schemas.openxmlformats.org/officeDocument/2006/relationships/slideLayout" Target="../slideLayouts/slideLayout23.xml"/><Relationship Id="rId1" Type="http://schemas.openxmlformats.org/officeDocument/2006/relationships/vmlDrawing" Target="../drawings/vmlDrawing34.vml"/><Relationship Id="rId6" Type="http://schemas.openxmlformats.org/officeDocument/2006/relationships/image" Target="../media/image217.wmf"/><Relationship Id="rId11" Type="http://schemas.openxmlformats.org/officeDocument/2006/relationships/oleObject" Target="../embeddings/oleObject224.bin"/><Relationship Id="rId5" Type="http://schemas.openxmlformats.org/officeDocument/2006/relationships/oleObject" Target="../embeddings/oleObject221.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223.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23.xml"/><Relationship Id="rId1" Type="http://schemas.openxmlformats.org/officeDocument/2006/relationships/vmlDrawing" Target="../drawings/vmlDrawing35.vml"/><Relationship Id="rId6" Type="http://schemas.openxmlformats.org/officeDocument/2006/relationships/image" Target="../media/image222.wmf"/><Relationship Id="rId5" Type="http://schemas.openxmlformats.org/officeDocument/2006/relationships/oleObject" Target="../embeddings/oleObject226.bin"/><Relationship Id="rId4" Type="http://schemas.openxmlformats.org/officeDocument/2006/relationships/image" Target="../media/image221.wmf"/></Relationships>
</file>

<file path=ppt/slides/_rels/slide36.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27.bin"/><Relationship Id="rId7" Type="http://schemas.openxmlformats.org/officeDocument/2006/relationships/oleObject" Target="../embeddings/oleObject229.bin"/><Relationship Id="rId2" Type="http://schemas.openxmlformats.org/officeDocument/2006/relationships/slideLayout" Target="../slideLayouts/slideLayout23.xml"/><Relationship Id="rId1" Type="http://schemas.openxmlformats.org/officeDocument/2006/relationships/vmlDrawing" Target="../drawings/vmlDrawing36.vml"/><Relationship Id="rId6" Type="http://schemas.openxmlformats.org/officeDocument/2006/relationships/image" Target="../media/image224.wmf"/><Relationship Id="rId5" Type="http://schemas.openxmlformats.org/officeDocument/2006/relationships/oleObject" Target="../embeddings/oleObject228.bin"/><Relationship Id="rId4" Type="http://schemas.openxmlformats.org/officeDocument/2006/relationships/image" Target="../media/image223.wmf"/></Relationships>
</file>

<file path=ppt/slides/_rels/slide37.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235.bin"/><Relationship Id="rId3" Type="http://schemas.openxmlformats.org/officeDocument/2006/relationships/oleObject" Target="../embeddings/oleObject230.bin"/><Relationship Id="rId7" Type="http://schemas.openxmlformats.org/officeDocument/2006/relationships/oleObject" Target="../embeddings/oleObject232.bin"/><Relationship Id="rId12" Type="http://schemas.openxmlformats.org/officeDocument/2006/relationships/image" Target="../media/image230.wmf"/><Relationship Id="rId2" Type="http://schemas.openxmlformats.org/officeDocument/2006/relationships/slideLayout" Target="../slideLayouts/slideLayout23.xml"/><Relationship Id="rId1" Type="http://schemas.openxmlformats.org/officeDocument/2006/relationships/vmlDrawing" Target="../drawings/vmlDrawing37.vml"/><Relationship Id="rId6" Type="http://schemas.openxmlformats.org/officeDocument/2006/relationships/image" Target="../media/image227.wmf"/><Relationship Id="rId11" Type="http://schemas.openxmlformats.org/officeDocument/2006/relationships/oleObject" Target="../embeddings/oleObject234.bin"/><Relationship Id="rId5" Type="http://schemas.openxmlformats.org/officeDocument/2006/relationships/oleObject" Target="../embeddings/oleObject231.bin"/><Relationship Id="rId10" Type="http://schemas.openxmlformats.org/officeDocument/2006/relationships/image" Target="../media/image229.wmf"/><Relationship Id="rId4" Type="http://schemas.openxmlformats.org/officeDocument/2006/relationships/image" Target="../media/image226.wmf"/><Relationship Id="rId9" Type="http://schemas.openxmlformats.org/officeDocument/2006/relationships/oleObject" Target="../embeddings/oleObject233.bin"/><Relationship Id="rId14" Type="http://schemas.openxmlformats.org/officeDocument/2006/relationships/image" Target="../media/image231.wmf"/></Relationships>
</file>

<file path=ppt/slides/_rels/slide38.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41.bin"/><Relationship Id="rId18" Type="http://schemas.openxmlformats.org/officeDocument/2006/relationships/image" Target="../media/image239.w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236.wmf"/><Relationship Id="rId17" Type="http://schemas.openxmlformats.org/officeDocument/2006/relationships/oleObject" Target="../embeddings/oleObject243.bin"/><Relationship Id="rId2" Type="http://schemas.openxmlformats.org/officeDocument/2006/relationships/slideLayout" Target="../slideLayouts/slideLayout23.xml"/><Relationship Id="rId16" Type="http://schemas.openxmlformats.org/officeDocument/2006/relationships/image" Target="../media/image238.wmf"/><Relationship Id="rId20" Type="http://schemas.openxmlformats.org/officeDocument/2006/relationships/image" Target="../media/image240.wmf"/><Relationship Id="rId1" Type="http://schemas.openxmlformats.org/officeDocument/2006/relationships/vmlDrawing" Target="../drawings/vmlDrawing38.vml"/><Relationship Id="rId6" Type="http://schemas.openxmlformats.org/officeDocument/2006/relationships/image" Target="../media/image233.w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235.wmf"/><Relationship Id="rId19" Type="http://schemas.openxmlformats.org/officeDocument/2006/relationships/oleObject" Target="../embeddings/oleObject244.bin"/><Relationship Id="rId4" Type="http://schemas.openxmlformats.org/officeDocument/2006/relationships/image" Target="../media/image232.wmf"/><Relationship Id="rId9" Type="http://schemas.openxmlformats.org/officeDocument/2006/relationships/oleObject" Target="../embeddings/oleObject239.bin"/><Relationship Id="rId14" Type="http://schemas.openxmlformats.org/officeDocument/2006/relationships/image" Target="../media/image237.wmf"/></Relationships>
</file>

<file path=ppt/slides/_rels/slide39.xml.rels><?xml version="1.0" encoding="UTF-8" standalone="yes"?>
<Relationships xmlns="http://schemas.openxmlformats.org/package/2006/relationships"><Relationship Id="rId8" Type="http://schemas.openxmlformats.org/officeDocument/2006/relationships/image" Target="../media/image242.wmf"/><Relationship Id="rId13" Type="http://schemas.openxmlformats.org/officeDocument/2006/relationships/oleObject" Target="../embeddings/oleObject250.bin"/><Relationship Id="rId3" Type="http://schemas.openxmlformats.org/officeDocument/2006/relationships/oleObject" Target="../embeddings/oleObject245.bin"/><Relationship Id="rId7" Type="http://schemas.openxmlformats.org/officeDocument/2006/relationships/oleObject" Target="../embeddings/oleObject247.bin"/><Relationship Id="rId12" Type="http://schemas.openxmlformats.org/officeDocument/2006/relationships/image" Target="../media/image244.wmf"/><Relationship Id="rId2" Type="http://schemas.openxmlformats.org/officeDocument/2006/relationships/slideLayout" Target="../slideLayouts/slideLayout23.xml"/><Relationship Id="rId16" Type="http://schemas.openxmlformats.org/officeDocument/2006/relationships/image" Target="../media/image246.wmf"/><Relationship Id="rId1" Type="http://schemas.openxmlformats.org/officeDocument/2006/relationships/vmlDrawing" Target="../drawings/vmlDrawing39.vml"/><Relationship Id="rId6" Type="http://schemas.openxmlformats.org/officeDocument/2006/relationships/image" Target="../media/image241.wmf"/><Relationship Id="rId11" Type="http://schemas.openxmlformats.org/officeDocument/2006/relationships/oleObject" Target="../embeddings/oleObject249.bin"/><Relationship Id="rId5" Type="http://schemas.openxmlformats.org/officeDocument/2006/relationships/oleObject" Target="../embeddings/oleObject246.bin"/><Relationship Id="rId15" Type="http://schemas.openxmlformats.org/officeDocument/2006/relationships/oleObject" Target="../embeddings/oleObject251.bin"/><Relationship Id="rId10" Type="http://schemas.openxmlformats.org/officeDocument/2006/relationships/image" Target="../media/image243.wmf"/><Relationship Id="rId4" Type="http://schemas.openxmlformats.org/officeDocument/2006/relationships/image" Target="../media/image236.wmf"/><Relationship Id="rId9" Type="http://schemas.openxmlformats.org/officeDocument/2006/relationships/oleObject" Target="../embeddings/oleObject248.bin"/><Relationship Id="rId14" Type="http://schemas.openxmlformats.org/officeDocument/2006/relationships/image" Target="../media/image245.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slideLayout" Target="../slideLayouts/slideLayout23.xml"/><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 Id="rId14" Type="http://schemas.openxmlformats.org/officeDocument/2006/relationships/image" Target="../media/image13.wmf"/></Relationships>
</file>

<file path=ppt/slides/_rels/slide40.xml.rels><?xml version="1.0" encoding="UTF-8" standalone="yes"?>
<Relationships xmlns="http://schemas.openxmlformats.org/package/2006/relationships"><Relationship Id="rId8" Type="http://schemas.openxmlformats.org/officeDocument/2006/relationships/image" Target="../media/image249.wmf"/><Relationship Id="rId3" Type="http://schemas.openxmlformats.org/officeDocument/2006/relationships/oleObject" Target="../embeddings/oleObject252.bin"/><Relationship Id="rId7" Type="http://schemas.openxmlformats.org/officeDocument/2006/relationships/oleObject" Target="../embeddings/oleObject254.bin"/><Relationship Id="rId12" Type="http://schemas.openxmlformats.org/officeDocument/2006/relationships/image" Target="../media/image251.wmf"/><Relationship Id="rId2" Type="http://schemas.openxmlformats.org/officeDocument/2006/relationships/slideLayout" Target="../slideLayouts/slideLayout23.xml"/><Relationship Id="rId1" Type="http://schemas.openxmlformats.org/officeDocument/2006/relationships/vmlDrawing" Target="../drawings/vmlDrawing40.vml"/><Relationship Id="rId6" Type="http://schemas.openxmlformats.org/officeDocument/2006/relationships/image" Target="../media/image248.wmf"/><Relationship Id="rId11" Type="http://schemas.openxmlformats.org/officeDocument/2006/relationships/oleObject" Target="../embeddings/oleObject256.bin"/><Relationship Id="rId5" Type="http://schemas.openxmlformats.org/officeDocument/2006/relationships/oleObject" Target="../embeddings/oleObject253.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55.bin"/></Relationships>
</file>

<file path=ppt/slides/_rels/slide41.xml.rels><?xml version="1.0" encoding="UTF-8" standalone="yes"?>
<Relationships xmlns="http://schemas.openxmlformats.org/package/2006/relationships"><Relationship Id="rId8" Type="http://schemas.openxmlformats.org/officeDocument/2006/relationships/image" Target="../media/image254.wmf"/><Relationship Id="rId3" Type="http://schemas.openxmlformats.org/officeDocument/2006/relationships/oleObject" Target="../embeddings/oleObject257.bin"/><Relationship Id="rId7" Type="http://schemas.openxmlformats.org/officeDocument/2006/relationships/oleObject" Target="../embeddings/oleObject259.bin"/><Relationship Id="rId2" Type="http://schemas.openxmlformats.org/officeDocument/2006/relationships/slideLayout" Target="../slideLayouts/slideLayout23.xml"/><Relationship Id="rId1" Type="http://schemas.openxmlformats.org/officeDocument/2006/relationships/vmlDrawing" Target="../drawings/vmlDrawing41.vml"/><Relationship Id="rId6" Type="http://schemas.openxmlformats.org/officeDocument/2006/relationships/image" Target="../media/image253.wmf"/><Relationship Id="rId5" Type="http://schemas.openxmlformats.org/officeDocument/2006/relationships/oleObject" Target="../embeddings/oleObject258.bin"/><Relationship Id="rId4" Type="http://schemas.openxmlformats.org/officeDocument/2006/relationships/image" Target="../media/image252.wmf"/></Relationships>
</file>

<file path=ppt/slides/_rels/slide42.x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59.wmf"/><Relationship Id="rId2" Type="http://schemas.openxmlformats.org/officeDocument/2006/relationships/slideLayout" Target="../slideLayouts/slideLayout23.xml"/><Relationship Id="rId1" Type="http://schemas.openxmlformats.org/officeDocument/2006/relationships/vmlDrawing" Target="../drawings/vmlDrawing42.vml"/><Relationship Id="rId6" Type="http://schemas.openxmlformats.org/officeDocument/2006/relationships/image" Target="../media/image256.wmf"/><Relationship Id="rId11" Type="http://schemas.openxmlformats.org/officeDocument/2006/relationships/oleObject" Target="../embeddings/oleObject264.bin"/><Relationship Id="rId5" Type="http://schemas.openxmlformats.org/officeDocument/2006/relationships/oleObject" Target="../embeddings/oleObject261.bin"/><Relationship Id="rId10" Type="http://schemas.openxmlformats.org/officeDocument/2006/relationships/image" Target="../media/image258.wmf"/><Relationship Id="rId4" Type="http://schemas.openxmlformats.org/officeDocument/2006/relationships/image" Target="../media/image255.wmf"/><Relationship Id="rId9" Type="http://schemas.openxmlformats.org/officeDocument/2006/relationships/oleObject" Target="../embeddings/oleObject263.bin"/></Relationships>
</file>

<file path=ppt/slides/_rels/slide43.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265.bin"/><Relationship Id="rId7" Type="http://schemas.openxmlformats.org/officeDocument/2006/relationships/oleObject" Target="../embeddings/oleObject267.bin"/><Relationship Id="rId12" Type="http://schemas.openxmlformats.org/officeDocument/2006/relationships/image" Target="../media/image264.wmf"/><Relationship Id="rId2" Type="http://schemas.openxmlformats.org/officeDocument/2006/relationships/slideLayout" Target="../slideLayouts/slideLayout23.xml"/><Relationship Id="rId1" Type="http://schemas.openxmlformats.org/officeDocument/2006/relationships/vmlDrawing" Target="../drawings/vmlDrawing43.vml"/><Relationship Id="rId6" Type="http://schemas.openxmlformats.org/officeDocument/2006/relationships/image" Target="../media/image261.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63.wmf"/><Relationship Id="rId4" Type="http://schemas.openxmlformats.org/officeDocument/2006/relationships/image" Target="../media/image260.wmf"/><Relationship Id="rId9" Type="http://schemas.openxmlformats.org/officeDocument/2006/relationships/oleObject" Target="../embeddings/oleObject268.bin"/></Relationships>
</file>

<file path=ppt/slides/_rels/slide44.xml.rels><?xml version="1.0" encoding="UTF-8" standalone="yes"?>
<Relationships xmlns="http://schemas.openxmlformats.org/package/2006/relationships"><Relationship Id="rId8" Type="http://schemas.openxmlformats.org/officeDocument/2006/relationships/image" Target="../media/image267.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23.xml"/><Relationship Id="rId1" Type="http://schemas.openxmlformats.org/officeDocument/2006/relationships/vmlDrawing" Target="../drawings/vmlDrawing44.vml"/><Relationship Id="rId6" Type="http://schemas.openxmlformats.org/officeDocument/2006/relationships/image" Target="../media/image266.wmf"/><Relationship Id="rId5" Type="http://schemas.openxmlformats.org/officeDocument/2006/relationships/oleObject" Target="../embeddings/oleObject271.bin"/><Relationship Id="rId10" Type="http://schemas.openxmlformats.org/officeDocument/2006/relationships/image" Target="../media/image268.wmf"/><Relationship Id="rId4" Type="http://schemas.openxmlformats.org/officeDocument/2006/relationships/image" Target="../media/image265.wmf"/><Relationship Id="rId9" Type="http://schemas.openxmlformats.org/officeDocument/2006/relationships/oleObject" Target="../embeddings/oleObject27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23.xml"/><Relationship Id="rId1" Type="http://schemas.openxmlformats.org/officeDocument/2006/relationships/vmlDrawing" Target="../drawings/vmlDrawing45.vml"/><Relationship Id="rId6" Type="http://schemas.openxmlformats.org/officeDocument/2006/relationships/image" Target="../media/image270.wmf"/><Relationship Id="rId5" Type="http://schemas.openxmlformats.org/officeDocument/2006/relationships/oleObject" Target="../embeddings/oleObject275.bin"/><Relationship Id="rId4" Type="http://schemas.openxmlformats.org/officeDocument/2006/relationships/image" Target="../media/image26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Layout" Target="../slideLayouts/slideLayout23.xml"/><Relationship Id="rId1" Type="http://schemas.openxmlformats.org/officeDocument/2006/relationships/vmlDrawing" Target="../drawings/vmlDrawing46.vml"/><Relationship Id="rId6" Type="http://schemas.openxmlformats.org/officeDocument/2006/relationships/image" Target="../media/image272.wmf"/><Relationship Id="rId5" Type="http://schemas.openxmlformats.org/officeDocument/2006/relationships/oleObject" Target="../embeddings/oleObject277.bin"/><Relationship Id="rId4" Type="http://schemas.openxmlformats.org/officeDocument/2006/relationships/image" Target="../media/image271.wmf"/></Relationships>
</file>

<file path=ppt/slides/_rels/slide47.xml.rels><?xml version="1.0" encoding="UTF-8" standalone="yes"?>
<Relationships xmlns="http://schemas.openxmlformats.org/package/2006/relationships"><Relationship Id="rId8" Type="http://schemas.openxmlformats.org/officeDocument/2006/relationships/image" Target="../media/image275.wmf"/><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77.wmf"/><Relationship Id="rId2" Type="http://schemas.openxmlformats.org/officeDocument/2006/relationships/slideLayout" Target="../slideLayouts/slideLayout23.xml"/><Relationship Id="rId1" Type="http://schemas.openxmlformats.org/officeDocument/2006/relationships/vmlDrawing" Target="../drawings/vmlDrawing47.vml"/><Relationship Id="rId6" Type="http://schemas.openxmlformats.org/officeDocument/2006/relationships/image" Target="../media/image274.wmf"/><Relationship Id="rId11" Type="http://schemas.openxmlformats.org/officeDocument/2006/relationships/oleObject" Target="../embeddings/oleObject282.bin"/><Relationship Id="rId5" Type="http://schemas.openxmlformats.org/officeDocument/2006/relationships/oleObject" Target="../embeddings/oleObject279.bin"/><Relationship Id="rId10" Type="http://schemas.openxmlformats.org/officeDocument/2006/relationships/image" Target="../media/image276.wmf"/><Relationship Id="rId4" Type="http://schemas.openxmlformats.org/officeDocument/2006/relationships/image" Target="../media/image273.wmf"/><Relationship Id="rId9" Type="http://schemas.openxmlformats.org/officeDocument/2006/relationships/oleObject" Target="../embeddings/oleObject281.bin"/></Relationships>
</file>

<file path=ppt/slides/_rels/slide48.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oleObject" Target="../embeddings/oleObject283.bin"/><Relationship Id="rId7" Type="http://schemas.openxmlformats.org/officeDocument/2006/relationships/oleObject" Target="../embeddings/oleObject285.bin"/><Relationship Id="rId12" Type="http://schemas.openxmlformats.org/officeDocument/2006/relationships/image" Target="../media/image282.wmf"/><Relationship Id="rId2" Type="http://schemas.openxmlformats.org/officeDocument/2006/relationships/slideLayout" Target="../slideLayouts/slideLayout23.xml"/><Relationship Id="rId1" Type="http://schemas.openxmlformats.org/officeDocument/2006/relationships/vmlDrawing" Target="../drawings/vmlDrawing48.vml"/><Relationship Id="rId6" Type="http://schemas.openxmlformats.org/officeDocument/2006/relationships/image" Target="../media/image279.wmf"/><Relationship Id="rId11" Type="http://schemas.openxmlformats.org/officeDocument/2006/relationships/oleObject" Target="../embeddings/oleObject287.bin"/><Relationship Id="rId5" Type="http://schemas.openxmlformats.org/officeDocument/2006/relationships/oleObject" Target="../embeddings/oleObject284.bin"/><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28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8.bin"/><Relationship Id="rId2" Type="http://schemas.openxmlformats.org/officeDocument/2006/relationships/slideLayout" Target="../slideLayouts/slideLayout13.xml"/><Relationship Id="rId1" Type="http://schemas.openxmlformats.org/officeDocument/2006/relationships/vmlDrawing" Target="../drawings/vmlDrawing49.vml"/><Relationship Id="rId4" Type="http://schemas.openxmlformats.org/officeDocument/2006/relationships/image" Target="../media/image283.w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23.xml"/><Relationship Id="rId16" Type="http://schemas.openxmlformats.org/officeDocument/2006/relationships/image" Target="../media/image20.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9.wmf"/></Relationships>
</file>

<file path=ppt/slides/_rels/slide50.x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oleObject" Target="../embeddings/oleObject289.bin"/><Relationship Id="rId7" Type="http://schemas.openxmlformats.org/officeDocument/2006/relationships/oleObject" Target="../embeddings/oleObject291.bin"/><Relationship Id="rId2" Type="http://schemas.openxmlformats.org/officeDocument/2006/relationships/slideLayout" Target="../slideLayouts/slideLayout23.xml"/><Relationship Id="rId1" Type="http://schemas.openxmlformats.org/officeDocument/2006/relationships/vmlDrawing" Target="../drawings/vmlDrawing50.vml"/><Relationship Id="rId6" Type="http://schemas.openxmlformats.org/officeDocument/2006/relationships/image" Target="../media/image285.wmf"/><Relationship Id="rId5" Type="http://schemas.openxmlformats.org/officeDocument/2006/relationships/oleObject" Target="../embeddings/oleObject290.bin"/><Relationship Id="rId4" Type="http://schemas.openxmlformats.org/officeDocument/2006/relationships/image" Target="../media/image284.wmf"/></Relationships>
</file>

<file path=ppt/slides/_rels/slide51.xml.rels><?xml version="1.0" encoding="UTF-8" standalone="yes"?>
<Relationships xmlns="http://schemas.openxmlformats.org/package/2006/relationships"><Relationship Id="rId8" Type="http://schemas.openxmlformats.org/officeDocument/2006/relationships/image" Target="../media/image289.wmf"/><Relationship Id="rId3" Type="http://schemas.openxmlformats.org/officeDocument/2006/relationships/oleObject" Target="../embeddings/oleObject292.bin"/><Relationship Id="rId7" Type="http://schemas.openxmlformats.org/officeDocument/2006/relationships/oleObject" Target="../embeddings/oleObject294.bin"/><Relationship Id="rId2" Type="http://schemas.openxmlformats.org/officeDocument/2006/relationships/slideLayout" Target="../slideLayouts/slideLayout23.xml"/><Relationship Id="rId1" Type="http://schemas.openxmlformats.org/officeDocument/2006/relationships/vmlDrawing" Target="../drawings/vmlDrawing51.vml"/><Relationship Id="rId6" Type="http://schemas.openxmlformats.org/officeDocument/2006/relationships/image" Target="../media/image288.wmf"/><Relationship Id="rId5" Type="http://schemas.openxmlformats.org/officeDocument/2006/relationships/oleObject" Target="../embeddings/oleObject293.bin"/><Relationship Id="rId4" Type="http://schemas.openxmlformats.org/officeDocument/2006/relationships/image" Target="../media/image287.wmf"/></Relationships>
</file>

<file path=ppt/slides/_rels/slide52.xml.rels><?xml version="1.0" encoding="UTF-8" standalone="yes"?>
<Relationships xmlns="http://schemas.openxmlformats.org/package/2006/relationships"><Relationship Id="rId8" Type="http://schemas.openxmlformats.org/officeDocument/2006/relationships/image" Target="../media/image292.wmf"/><Relationship Id="rId13" Type="http://schemas.openxmlformats.org/officeDocument/2006/relationships/oleObject" Target="../embeddings/oleObject300.bin"/><Relationship Id="rId3" Type="http://schemas.openxmlformats.org/officeDocument/2006/relationships/oleObject" Target="../embeddings/oleObject295.bin"/><Relationship Id="rId7" Type="http://schemas.openxmlformats.org/officeDocument/2006/relationships/oleObject" Target="../embeddings/oleObject297.bin"/><Relationship Id="rId12" Type="http://schemas.openxmlformats.org/officeDocument/2006/relationships/image" Target="../media/image294.wmf"/><Relationship Id="rId2" Type="http://schemas.openxmlformats.org/officeDocument/2006/relationships/slideLayout" Target="../slideLayouts/slideLayout23.xml"/><Relationship Id="rId1" Type="http://schemas.openxmlformats.org/officeDocument/2006/relationships/vmlDrawing" Target="../drawings/vmlDrawing52.vml"/><Relationship Id="rId6" Type="http://schemas.openxmlformats.org/officeDocument/2006/relationships/image" Target="../media/image291.wmf"/><Relationship Id="rId11" Type="http://schemas.openxmlformats.org/officeDocument/2006/relationships/oleObject" Target="../embeddings/oleObject299.bin"/><Relationship Id="rId5" Type="http://schemas.openxmlformats.org/officeDocument/2006/relationships/oleObject" Target="../embeddings/oleObject296.bin"/><Relationship Id="rId10" Type="http://schemas.openxmlformats.org/officeDocument/2006/relationships/image" Target="../media/image293.wmf"/><Relationship Id="rId4" Type="http://schemas.openxmlformats.org/officeDocument/2006/relationships/image" Target="../media/image290.wmf"/><Relationship Id="rId9" Type="http://schemas.openxmlformats.org/officeDocument/2006/relationships/oleObject" Target="../embeddings/oleObject298.bin"/><Relationship Id="rId14" Type="http://schemas.openxmlformats.org/officeDocument/2006/relationships/image" Target="../media/image29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1.bin"/><Relationship Id="rId2" Type="http://schemas.openxmlformats.org/officeDocument/2006/relationships/slideLayout" Target="../slideLayouts/slideLayout23.xml"/><Relationship Id="rId1" Type="http://schemas.openxmlformats.org/officeDocument/2006/relationships/vmlDrawing" Target="../drawings/vmlDrawing53.vml"/><Relationship Id="rId6" Type="http://schemas.openxmlformats.org/officeDocument/2006/relationships/image" Target="../media/image297.wmf"/><Relationship Id="rId5" Type="http://schemas.openxmlformats.org/officeDocument/2006/relationships/oleObject" Target="../embeddings/oleObject302.bin"/><Relationship Id="rId4" Type="http://schemas.openxmlformats.org/officeDocument/2006/relationships/image" Target="../media/image296.wmf"/></Relationships>
</file>

<file path=ppt/slides/_rels/slide54.xml.rels><?xml version="1.0" encoding="UTF-8" standalone="yes"?>
<Relationships xmlns="http://schemas.openxmlformats.org/package/2006/relationships"><Relationship Id="rId8" Type="http://schemas.openxmlformats.org/officeDocument/2006/relationships/image" Target="../media/image300.wmf"/><Relationship Id="rId13" Type="http://schemas.openxmlformats.org/officeDocument/2006/relationships/oleObject" Target="../embeddings/oleObject308.bin"/><Relationship Id="rId18" Type="http://schemas.openxmlformats.org/officeDocument/2006/relationships/image" Target="../media/image305.w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302.wmf"/><Relationship Id="rId17" Type="http://schemas.openxmlformats.org/officeDocument/2006/relationships/oleObject" Target="../embeddings/oleObject310.bin"/><Relationship Id="rId2" Type="http://schemas.openxmlformats.org/officeDocument/2006/relationships/slideLayout" Target="../slideLayouts/slideLayout23.xml"/><Relationship Id="rId16" Type="http://schemas.openxmlformats.org/officeDocument/2006/relationships/image" Target="../media/image304.wmf"/><Relationship Id="rId1" Type="http://schemas.openxmlformats.org/officeDocument/2006/relationships/vmlDrawing" Target="../drawings/vmlDrawing54.vml"/><Relationship Id="rId6" Type="http://schemas.openxmlformats.org/officeDocument/2006/relationships/image" Target="../media/image299.wmf"/><Relationship Id="rId11" Type="http://schemas.openxmlformats.org/officeDocument/2006/relationships/oleObject" Target="../embeddings/oleObject307.bin"/><Relationship Id="rId5" Type="http://schemas.openxmlformats.org/officeDocument/2006/relationships/oleObject" Target="../embeddings/oleObject304.bin"/><Relationship Id="rId15" Type="http://schemas.openxmlformats.org/officeDocument/2006/relationships/oleObject" Target="../embeddings/oleObject309.bin"/><Relationship Id="rId10" Type="http://schemas.openxmlformats.org/officeDocument/2006/relationships/image" Target="../media/image301.wmf"/><Relationship Id="rId4" Type="http://schemas.openxmlformats.org/officeDocument/2006/relationships/image" Target="../media/image298.wmf"/><Relationship Id="rId9" Type="http://schemas.openxmlformats.org/officeDocument/2006/relationships/oleObject" Target="../embeddings/oleObject306.bin"/><Relationship Id="rId14" Type="http://schemas.openxmlformats.org/officeDocument/2006/relationships/image" Target="../media/image303.wmf"/></Relationships>
</file>

<file path=ppt/slides/_rels/slide55.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311.bin"/><Relationship Id="rId7" Type="http://schemas.openxmlformats.org/officeDocument/2006/relationships/oleObject" Target="../embeddings/oleObject313.bin"/><Relationship Id="rId12" Type="http://schemas.openxmlformats.org/officeDocument/2006/relationships/image" Target="../media/image310.wmf"/><Relationship Id="rId2" Type="http://schemas.openxmlformats.org/officeDocument/2006/relationships/slideLayout" Target="../slideLayouts/slideLayout23.xml"/><Relationship Id="rId1" Type="http://schemas.openxmlformats.org/officeDocument/2006/relationships/vmlDrawing" Target="../drawings/vmlDrawing55.vml"/><Relationship Id="rId6" Type="http://schemas.openxmlformats.org/officeDocument/2006/relationships/image" Target="../media/image307.wmf"/><Relationship Id="rId11" Type="http://schemas.openxmlformats.org/officeDocument/2006/relationships/oleObject" Target="../embeddings/oleObject315.bin"/><Relationship Id="rId5" Type="http://schemas.openxmlformats.org/officeDocument/2006/relationships/oleObject" Target="../embeddings/oleObject312.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14.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16.bin"/><Relationship Id="rId2" Type="http://schemas.openxmlformats.org/officeDocument/2006/relationships/slideLayout" Target="../slideLayouts/slideLayout23.xml"/><Relationship Id="rId1" Type="http://schemas.openxmlformats.org/officeDocument/2006/relationships/vmlDrawing" Target="../drawings/vmlDrawing56.vml"/><Relationship Id="rId6" Type="http://schemas.openxmlformats.org/officeDocument/2006/relationships/image" Target="../media/image312.wmf"/><Relationship Id="rId5" Type="http://schemas.openxmlformats.org/officeDocument/2006/relationships/oleObject" Target="../embeddings/oleObject317.bin"/><Relationship Id="rId4" Type="http://schemas.openxmlformats.org/officeDocument/2006/relationships/image" Target="../media/image311.wmf"/></Relationships>
</file>

<file path=ppt/slides/_rels/slide57.xml.rels><?xml version="1.0" encoding="UTF-8" standalone="yes"?>
<Relationships xmlns="http://schemas.openxmlformats.org/package/2006/relationships"><Relationship Id="rId8" Type="http://schemas.openxmlformats.org/officeDocument/2006/relationships/image" Target="../media/image315.wmf"/><Relationship Id="rId13" Type="http://schemas.openxmlformats.org/officeDocument/2006/relationships/image" Target="../media/image317.wmf"/><Relationship Id="rId3" Type="http://schemas.openxmlformats.org/officeDocument/2006/relationships/oleObject" Target="../embeddings/oleObject318.bin"/><Relationship Id="rId7" Type="http://schemas.openxmlformats.org/officeDocument/2006/relationships/oleObject" Target="../embeddings/oleObject320.bin"/><Relationship Id="rId12" Type="http://schemas.openxmlformats.org/officeDocument/2006/relationships/oleObject" Target="../embeddings/oleObject323.bin"/><Relationship Id="rId2" Type="http://schemas.openxmlformats.org/officeDocument/2006/relationships/slideLayout" Target="../slideLayouts/slideLayout23.xml"/><Relationship Id="rId1" Type="http://schemas.openxmlformats.org/officeDocument/2006/relationships/vmlDrawing" Target="../drawings/vmlDrawing57.vml"/><Relationship Id="rId6" Type="http://schemas.openxmlformats.org/officeDocument/2006/relationships/image" Target="../media/image314.wmf"/><Relationship Id="rId11" Type="http://schemas.openxmlformats.org/officeDocument/2006/relationships/image" Target="../media/image316.wmf"/><Relationship Id="rId5" Type="http://schemas.openxmlformats.org/officeDocument/2006/relationships/oleObject" Target="../embeddings/oleObject319.bin"/><Relationship Id="rId15" Type="http://schemas.openxmlformats.org/officeDocument/2006/relationships/image" Target="../media/image318.wmf"/><Relationship Id="rId10" Type="http://schemas.openxmlformats.org/officeDocument/2006/relationships/oleObject" Target="../embeddings/oleObject322.bin"/><Relationship Id="rId4" Type="http://schemas.openxmlformats.org/officeDocument/2006/relationships/image" Target="../media/image313.wmf"/><Relationship Id="rId9" Type="http://schemas.openxmlformats.org/officeDocument/2006/relationships/oleObject" Target="../embeddings/oleObject321.bin"/><Relationship Id="rId14" Type="http://schemas.openxmlformats.org/officeDocument/2006/relationships/oleObject" Target="../embeddings/oleObject324.bin"/></Relationships>
</file>

<file path=ppt/slides/_rels/slide58.xml.rels><?xml version="1.0" encoding="UTF-8" standalone="yes"?>
<Relationships xmlns="http://schemas.openxmlformats.org/package/2006/relationships"><Relationship Id="rId8" Type="http://schemas.openxmlformats.org/officeDocument/2006/relationships/image" Target="../media/image321.wmf"/><Relationship Id="rId3" Type="http://schemas.openxmlformats.org/officeDocument/2006/relationships/oleObject" Target="../embeddings/oleObject325.bin"/><Relationship Id="rId7" Type="http://schemas.openxmlformats.org/officeDocument/2006/relationships/oleObject" Target="../embeddings/oleObject327.bin"/><Relationship Id="rId2" Type="http://schemas.openxmlformats.org/officeDocument/2006/relationships/slideLayout" Target="../slideLayouts/slideLayout23.xml"/><Relationship Id="rId1" Type="http://schemas.openxmlformats.org/officeDocument/2006/relationships/vmlDrawing" Target="../drawings/vmlDrawing58.vml"/><Relationship Id="rId6" Type="http://schemas.openxmlformats.org/officeDocument/2006/relationships/image" Target="../media/image320.wmf"/><Relationship Id="rId5" Type="http://schemas.openxmlformats.org/officeDocument/2006/relationships/oleObject" Target="../embeddings/oleObject326.bin"/><Relationship Id="rId10" Type="http://schemas.openxmlformats.org/officeDocument/2006/relationships/image" Target="../media/image322.wmf"/><Relationship Id="rId4" Type="http://schemas.openxmlformats.org/officeDocument/2006/relationships/image" Target="../media/image319.wmf"/><Relationship Id="rId9" Type="http://schemas.openxmlformats.org/officeDocument/2006/relationships/oleObject" Target="../embeddings/oleObject328.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29.bin"/><Relationship Id="rId2" Type="http://schemas.openxmlformats.org/officeDocument/2006/relationships/slideLayout" Target="../slideLayouts/slideLayout23.xml"/><Relationship Id="rId1" Type="http://schemas.openxmlformats.org/officeDocument/2006/relationships/vmlDrawing" Target="../drawings/vmlDrawing59.vml"/><Relationship Id="rId6" Type="http://schemas.openxmlformats.org/officeDocument/2006/relationships/image" Target="../media/image324.wmf"/><Relationship Id="rId5" Type="http://schemas.openxmlformats.org/officeDocument/2006/relationships/oleObject" Target="../embeddings/oleObject330.bin"/><Relationship Id="rId4" Type="http://schemas.openxmlformats.org/officeDocument/2006/relationships/image" Target="../media/image323.wmf"/></Relationships>
</file>

<file path=ppt/slides/_rels/slide6.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5.wmf"/><Relationship Id="rId2" Type="http://schemas.openxmlformats.org/officeDocument/2006/relationships/slideLayout" Target="../slideLayouts/slideLayout23.xml"/><Relationship Id="rId16" Type="http://schemas.openxmlformats.org/officeDocument/2006/relationships/image" Target="../media/image27.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4.bin"/><Relationship Id="rId14" Type="http://schemas.openxmlformats.org/officeDocument/2006/relationships/image" Target="../media/image26.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31.bin"/><Relationship Id="rId2" Type="http://schemas.openxmlformats.org/officeDocument/2006/relationships/slideLayout" Target="../slideLayouts/slideLayout23.xml"/><Relationship Id="rId1" Type="http://schemas.openxmlformats.org/officeDocument/2006/relationships/vmlDrawing" Target="../drawings/vmlDrawing60.vml"/><Relationship Id="rId6" Type="http://schemas.openxmlformats.org/officeDocument/2006/relationships/image" Target="../media/image326.wmf"/><Relationship Id="rId5" Type="http://schemas.openxmlformats.org/officeDocument/2006/relationships/oleObject" Target="../embeddings/oleObject332.bin"/><Relationship Id="rId4" Type="http://schemas.openxmlformats.org/officeDocument/2006/relationships/image" Target="../media/image325.wmf"/></Relationships>
</file>

<file path=ppt/slides/_rels/slide61.x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oleObject" Target="../embeddings/oleObject333.bin"/><Relationship Id="rId7" Type="http://schemas.openxmlformats.org/officeDocument/2006/relationships/oleObject" Target="../embeddings/oleObject335.bin"/><Relationship Id="rId2" Type="http://schemas.openxmlformats.org/officeDocument/2006/relationships/slideLayout" Target="../slideLayouts/slideLayout24.xml"/><Relationship Id="rId1" Type="http://schemas.openxmlformats.org/officeDocument/2006/relationships/vmlDrawing" Target="../drawings/vmlDrawing61.vml"/><Relationship Id="rId6" Type="http://schemas.openxmlformats.org/officeDocument/2006/relationships/image" Target="../media/image328.wmf"/><Relationship Id="rId5" Type="http://schemas.openxmlformats.org/officeDocument/2006/relationships/oleObject" Target="../embeddings/oleObject334.bin"/><Relationship Id="rId4" Type="http://schemas.openxmlformats.org/officeDocument/2006/relationships/image" Target="../media/image327.wmf"/></Relationships>
</file>

<file path=ppt/slides/_rels/slide62.xml.rels><?xml version="1.0" encoding="UTF-8" standalone="yes"?>
<Relationships xmlns="http://schemas.openxmlformats.org/package/2006/relationships"><Relationship Id="rId8" Type="http://schemas.openxmlformats.org/officeDocument/2006/relationships/image" Target="../media/image332.wmf"/><Relationship Id="rId3" Type="http://schemas.openxmlformats.org/officeDocument/2006/relationships/oleObject" Target="../embeddings/oleObject336.bin"/><Relationship Id="rId7" Type="http://schemas.openxmlformats.org/officeDocument/2006/relationships/oleObject" Target="../embeddings/oleObject338.bin"/><Relationship Id="rId2" Type="http://schemas.openxmlformats.org/officeDocument/2006/relationships/slideLayout" Target="../slideLayouts/slideLayout23.xml"/><Relationship Id="rId1" Type="http://schemas.openxmlformats.org/officeDocument/2006/relationships/vmlDrawing" Target="../drawings/vmlDrawing62.vml"/><Relationship Id="rId6" Type="http://schemas.openxmlformats.org/officeDocument/2006/relationships/image" Target="../media/image331.wmf"/><Relationship Id="rId5" Type="http://schemas.openxmlformats.org/officeDocument/2006/relationships/oleObject" Target="../embeddings/oleObject337.bin"/><Relationship Id="rId4" Type="http://schemas.openxmlformats.org/officeDocument/2006/relationships/image" Target="../media/image330.wmf"/></Relationships>
</file>

<file path=ppt/slides/_rels/slide63.xml.rels><?xml version="1.0" encoding="UTF-8" standalone="yes"?>
<Relationships xmlns="http://schemas.openxmlformats.org/package/2006/relationships"><Relationship Id="rId8" Type="http://schemas.openxmlformats.org/officeDocument/2006/relationships/image" Target="../media/image335.wmf"/><Relationship Id="rId3" Type="http://schemas.openxmlformats.org/officeDocument/2006/relationships/oleObject" Target="../embeddings/oleObject339.bin"/><Relationship Id="rId7" Type="http://schemas.openxmlformats.org/officeDocument/2006/relationships/oleObject" Target="../embeddings/oleObject341.bin"/><Relationship Id="rId2" Type="http://schemas.openxmlformats.org/officeDocument/2006/relationships/slideLayout" Target="../slideLayouts/slideLayout23.xml"/><Relationship Id="rId1" Type="http://schemas.openxmlformats.org/officeDocument/2006/relationships/vmlDrawing" Target="../drawings/vmlDrawing63.vml"/><Relationship Id="rId6" Type="http://schemas.openxmlformats.org/officeDocument/2006/relationships/image" Target="../media/image334.wmf"/><Relationship Id="rId5" Type="http://schemas.openxmlformats.org/officeDocument/2006/relationships/oleObject" Target="../embeddings/oleObject340.bin"/><Relationship Id="rId4" Type="http://schemas.openxmlformats.org/officeDocument/2006/relationships/image" Target="../media/image333.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42.bin"/><Relationship Id="rId2" Type="http://schemas.openxmlformats.org/officeDocument/2006/relationships/slideLayout" Target="../slideLayouts/slideLayout23.xml"/><Relationship Id="rId1" Type="http://schemas.openxmlformats.org/officeDocument/2006/relationships/vmlDrawing" Target="../drawings/vmlDrawing64.vml"/><Relationship Id="rId6" Type="http://schemas.openxmlformats.org/officeDocument/2006/relationships/image" Target="../media/image337.wmf"/><Relationship Id="rId5" Type="http://schemas.openxmlformats.org/officeDocument/2006/relationships/oleObject" Target="../embeddings/oleObject343.bin"/><Relationship Id="rId4" Type="http://schemas.openxmlformats.org/officeDocument/2006/relationships/image" Target="../media/image336.wmf"/></Relationships>
</file>

<file path=ppt/slides/_rels/slide65.xml.rels><?xml version="1.0" encoding="UTF-8" standalone="yes"?>
<Relationships xmlns="http://schemas.openxmlformats.org/package/2006/relationships"><Relationship Id="rId8" Type="http://schemas.openxmlformats.org/officeDocument/2006/relationships/image" Target="../media/image340.wmf"/><Relationship Id="rId3" Type="http://schemas.openxmlformats.org/officeDocument/2006/relationships/oleObject" Target="../embeddings/oleObject344.bin"/><Relationship Id="rId7" Type="http://schemas.openxmlformats.org/officeDocument/2006/relationships/oleObject" Target="../embeddings/oleObject346.bin"/><Relationship Id="rId2" Type="http://schemas.openxmlformats.org/officeDocument/2006/relationships/slideLayout" Target="../slideLayouts/slideLayout25.xml"/><Relationship Id="rId1" Type="http://schemas.openxmlformats.org/officeDocument/2006/relationships/vmlDrawing" Target="../drawings/vmlDrawing65.vml"/><Relationship Id="rId6" Type="http://schemas.openxmlformats.org/officeDocument/2006/relationships/image" Target="../media/image339.wmf"/><Relationship Id="rId5" Type="http://schemas.openxmlformats.org/officeDocument/2006/relationships/oleObject" Target="../embeddings/oleObject345.bin"/><Relationship Id="rId4" Type="http://schemas.openxmlformats.org/officeDocument/2006/relationships/image" Target="../media/image33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47.bin"/><Relationship Id="rId2" Type="http://schemas.openxmlformats.org/officeDocument/2006/relationships/slideLayout" Target="../slideLayouts/slideLayout23.xml"/><Relationship Id="rId1" Type="http://schemas.openxmlformats.org/officeDocument/2006/relationships/vmlDrawing" Target="../drawings/vmlDrawing66.vml"/><Relationship Id="rId6" Type="http://schemas.openxmlformats.org/officeDocument/2006/relationships/image" Target="../media/image342.wmf"/><Relationship Id="rId5" Type="http://schemas.openxmlformats.org/officeDocument/2006/relationships/oleObject" Target="../embeddings/oleObject348.bin"/><Relationship Id="rId4" Type="http://schemas.openxmlformats.org/officeDocument/2006/relationships/image" Target="../media/image341.wmf"/></Relationships>
</file>

<file path=ppt/slides/_rels/slide67.xml.rels><?xml version="1.0" encoding="UTF-8" standalone="yes"?>
<Relationships xmlns="http://schemas.openxmlformats.org/package/2006/relationships"><Relationship Id="rId8" Type="http://schemas.openxmlformats.org/officeDocument/2006/relationships/image" Target="../media/image345.wmf"/><Relationship Id="rId3" Type="http://schemas.openxmlformats.org/officeDocument/2006/relationships/oleObject" Target="../embeddings/oleObject349.bin"/><Relationship Id="rId7" Type="http://schemas.openxmlformats.org/officeDocument/2006/relationships/oleObject" Target="../embeddings/oleObject351.bin"/><Relationship Id="rId2" Type="http://schemas.openxmlformats.org/officeDocument/2006/relationships/slideLayout" Target="../slideLayouts/slideLayout23.xml"/><Relationship Id="rId1" Type="http://schemas.openxmlformats.org/officeDocument/2006/relationships/vmlDrawing" Target="../drawings/vmlDrawing67.vml"/><Relationship Id="rId6" Type="http://schemas.openxmlformats.org/officeDocument/2006/relationships/image" Target="../media/image344.wmf"/><Relationship Id="rId5" Type="http://schemas.openxmlformats.org/officeDocument/2006/relationships/oleObject" Target="../embeddings/oleObject350.bin"/><Relationship Id="rId4" Type="http://schemas.openxmlformats.org/officeDocument/2006/relationships/image" Target="../media/image343.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52.bin"/><Relationship Id="rId2" Type="http://schemas.openxmlformats.org/officeDocument/2006/relationships/slideLayout" Target="../slideLayouts/slideLayout23.xml"/><Relationship Id="rId1" Type="http://schemas.openxmlformats.org/officeDocument/2006/relationships/vmlDrawing" Target="../drawings/vmlDrawing68.vml"/><Relationship Id="rId6" Type="http://schemas.openxmlformats.org/officeDocument/2006/relationships/image" Target="../media/image347.wmf"/><Relationship Id="rId5" Type="http://schemas.openxmlformats.org/officeDocument/2006/relationships/oleObject" Target="../embeddings/oleObject353.bin"/><Relationship Id="rId4" Type="http://schemas.openxmlformats.org/officeDocument/2006/relationships/image" Target="../media/image34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54.bin"/><Relationship Id="rId2" Type="http://schemas.openxmlformats.org/officeDocument/2006/relationships/slideLayout" Target="../slideLayouts/slideLayout23.xml"/><Relationship Id="rId1" Type="http://schemas.openxmlformats.org/officeDocument/2006/relationships/vmlDrawing" Target="../drawings/vmlDrawing69.vml"/><Relationship Id="rId6" Type="http://schemas.openxmlformats.org/officeDocument/2006/relationships/image" Target="../media/image349.wmf"/><Relationship Id="rId5" Type="http://schemas.openxmlformats.org/officeDocument/2006/relationships/oleObject" Target="../embeddings/oleObject355.bin"/><Relationship Id="rId4" Type="http://schemas.openxmlformats.org/officeDocument/2006/relationships/image" Target="../media/image348.wmf"/></Relationships>
</file>

<file path=ppt/slides/_rels/slide7.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2.wmf"/><Relationship Id="rId2" Type="http://schemas.openxmlformats.org/officeDocument/2006/relationships/slideLayout" Target="../slideLayouts/slideLayout23.xml"/><Relationship Id="rId1" Type="http://schemas.openxmlformats.org/officeDocument/2006/relationships/vmlDrawing" Target="../drawings/vmlDrawing7.vml"/><Relationship Id="rId6" Type="http://schemas.openxmlformats.org/officeDocument/2006/relationships/image" Target="../media/image29.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31.bin"/><Relationship Id="rId14" Type="http://schemas.openxmlformats.org/officeDocument/2006/relationships/image" Target="../media/image33.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56.bin"/><Relationship Id="rId2" Type="http://schemas.openxmlformats.org/officeDocument/2006/relationships/slideLayout" Target="../slideLayouts/slideLayout23.xml"/><Relationship Id="rId1" Type="http://schemas.openxmlformats.org/officeDocument/2006/relationships/vmlDrawing" Target="../drawings/vmlDrawing70.vml"/><Relationship Id="rId6" Type="http://schemas.openxmlformats.org/officeDocument/2006/relationships/image" Target="../media/image351.wmf"/><Relationship Id="rId5" Type="http://schemas.openxmlformats.org/officeDocument/2006/relationships/oleObject" Target="../embeddings/oleObject357.bin"/><Relationship Id="rId4" Type="http://schemas.openxmlformats.org/officeDocument/2006/relationships/image" Target="../media/image350.wmf"/></Relationships>
</file>

<file path=ppt/slides/_rels/slide71.xml.rels><?xml version="1.0" encoding="UTF-8" standalone="yes"?>
<Relationships xmlns="http://schemas.openxmlformats.org/package/2006/relationships"><Relationship Id="rId8" Type="http://schemas.openxmlformats.org/officeDocument/2006/relationships/image" Target="../media/image354.wmf"/><Relationship Id="rId3" Type="http://schemas.openxmlformats.org/officeDocument/2006/relationships/oleObject" Target="../embeddings/oleObject358.bin"/><Relationship Id="rId7" Type="http://schemas.openxmlformats.org/officeDocument/2006/relationships/oleObject" Target="../embeddings/oleObject360.bin"/><Relationship Id="rId2" Type="http://schemas.openxmlformats.org/officeDocument/2006/relationships/slideLayout" Target="../slideLayouts/slideLayout23.xml"/><Relationship Id="rId1" Type="http://schemas.openxmlformats.org/officeDocument/2006/relationships/vmlDrawing" Target="../drawings/vmlDrawing71.vml"/><Relationship Id="rId6" Type="http://schemas.openxmlformats.org/officeDocument/2006/relationships/image" Target="../media/image353.wmf"/><Relationship Id="rId5" Type="http://schemas.openxmlformats.org/officeDocument/2006/relationships/oleObject" Target="../embeddings/oleObject359.bin"/><Relationship Id="rId4" Type="http://schemas.openxmlformats.org/officeDocument/2006/relationships/image" Target="../media/image352.wmf"/></Relationships>
</file>

<file path=ppt/slides/_rels/slide72.xml.rels><?xml version="1.0" encoding="UTF-8" standalone="yes"?>
<Relationships xmlns="http://schemas.openxmlformats.org/package/2006/relationships"><Relationship Id="rId8" Type="http://schemas.openxmlformats.org/officeDocument/2006/relationships/image" Target="../media/image357.wmf"/><Relationship Id="rId3" Type="http://schemas.openxmlformats.org/officeDocument/2006/relationships/oleObject" Target="../embeddings/oleObject361.bin"/><Relationship Id="rId7" Type="http://schemas.openxmlformats.org/officeDocument/2006/relationships/oleObject" Target="../embeddings/oleObject363.bin"/><Relationship Id="rId12" Type="http://schemas.openxmlformats.org/officeDocument/2006/relationships/image" Target="../media/image359.wmf"/><Relationship Id="rId2" Type="http://schemas.openxmlformats.org/officeDocument/2006/relationships/slideLayout" Target="../slideLayouts/slideLayout23.xml"/><Relationship Id="rId1" Type="http://schemas.openxmlformats.org/officeDocument/2006/relationships/vmlDrawing" Target="../drawings/vmlDrawing72.vml"/><Relationship Id="rId6" Type="http://schemas.openxmlformats.org/officeDocument/2006/relationships/image" Target="../media/image356.wmf"/><Relationship Id="rId11" Type="http://schemas.openxmlformats.org/officeDocument/2006/relationships/oleObject" Target="../embeddings/oleObject365.bin"/><Relationship Id="rId5" Type="http://schemas.openxmlformats.org/officeDocument/2006/relationships/oleObject" Target="../embeddings/oleObject362.bin"/><Relationship Id="rId10" Type="http://schemas.openxmlformats.org/officeDocument/2006/relationships/image" Target="../media/image358.wmf"/><Relationship Id="rId4" Type="http://schemas.openxmlformats.org/officeDocument/2006/relationships/image" Target="../media/image355.wmf"/><Relationship Id="rId9" Type="http://schemas.openxmlformats.org/officeDocument/2006/relationships/oleObject" Target="../embeddings/oleObject364.bin"/></Relationships>
</file>

<file path=ppt/slides/_rels/slide73.xml.rels><?xml version="1.0" encoding="UTF-8" standalone="yes"?>
<Relationships xmlns="http://schemas.openxmlformats.org/package/2006/relationships"><Relationship Id="rId8" Type="http://schemas.openxmlformats.org/officeDocument/2006/relationships/image" Target="../media/image362.wmf"/><Relationship Id="rId3" Type="http://schemas.openxmlformats.org/officeDocument/2006/relationships/oleObject" Target="../embeddings/oleObject366.bin"/><Relationship Id="rId7" Type="http://schemas.openxmlformats.org/officeDocument/2006/relationships/oleObject" Target="../embeddings/oleObject368.bin"/><Relationship Id="rId2" Type="http://schemas.openxmlformats.org/officeDocument/2006/relationships/slideLayout" Target="../slideLayouts/slideLayout23.xml"/><Relationship Id="rId1" Type="http://schemas.openxmlformats.org/officeDocument/2006/relationships/vmlDrawing" Target="../drawings/vmlDrawing73.vml"/><Relationship Id="rId6" Type="http://schemas.openxmlformats.org/officeDocument/2006/relationships/image" Target="../media/image361.wmf"/><Relationship Id="rId5" Type="http://schemas.openxmlformats.org/officeDocument/2006/relationships/oleObject" Target="../embeddings/oleObject367.bin"/><Relationship Id="rId4" Type="http://schemas.openxmlformats.org/officeDocument/2006/relationships/image" Target="../media/image360.wmf"/></Relationships>
</file>

<file path=ppt/slides/_rels/slide74.xml.rels><?xml version="1.0" encoding="UTF-8" standalone="yes"?>
<Relationships xmlns="http://schemas.openxmlformats.org/package/2006/relationships"><Relationship Id="rId8" Type="http://schemas.openxmlformats.org/officeDocument/2006/relationships/image" Target="../media/image365.wmf"/><Relationship Id="rId3" Type="http://schemas.openxmlformats.org/officeDocument/2006/relationships/oleObject" Target="../embeddings/oleObject369.bin"/><Relationship Id="rId7" Type="http://schemas.openxmlformats.org/officeDocument/2006/relationships/oleObject" Target="../embeddings/oleObject371.bin"/><Relationship Id="rId2" Type="http://schemas.openxmlformats.org/officeDocument/2006/relationships/slideLayout" Target="../slideLayouts/slideLayout23.xml"/><Relationship Id="rId1" Type="http://schemas.openxmlformats.org/officeDocument/2006/relationships/vmlDrawing" Target="../drawings/vmlDrawing74.vml"/><Relationship Id="rId6" Type="http://schemas.openxmlformats.org/officeDocument/2006/relationships/image" Target="../media/image364.wmf"/><Relationship Id="rId5" Type="http://schemas.openxmlformats.org/officeDocument/2006/relationships/oleObject" Target="../embeddings/oleObject370.bin"/><Relationship Id="rId4" Type="http://schemas.openxmlformats.org/officeDocument/2006/relationships/image" Target="../media/image36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72.bin"/><Relationship Id="rId2" Type="http://schemas.openxmlformats.org/officeDocument/2006/relationships/slideLayout" Target="../slideLayouts/slideLayout23.xml"/><Relationship Id="rId1" Type="http://schemas.openxmlformats.org/officeDocument/2006/relationships/vmlDrawing" Target="../drawings/vmlDrawing75.vml"/><Relationship Id="rId6" Type="http://schemas.openxmlformats.org/officeDocument/2006/relationships/image" Target="../media/image367.wmf"/><Relationship Id="rId5" Type="http://schemas.openxmlformats.org/officeDocument/2006/relationships/oleObject" Target="../embeddings/oleObject373.bin"/><Relationship Id="rId4" Type="http://schemas.openxmlformats.org/officeDocument/2006/relationships/image" Target="../media/image366.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74.bin"/><Relationship Id="rId2" Type="http://schemas.openxmlformats.org/officeDocument/2006/relationships/slideLayout" Target="../slideLayouts/slideLayout13.xml"/><Relationship Id="rId1" Type="http://schemas.openxmlformats.org/officeDocument/2006/relationships/vmlDrawing" Target="../drawings/vmlDrawing76.vml"/><Relationship Id="rId4" Type="http://schemas.openxmlformats.org/officeDocument/2006/relationships/image" Target="../media/image36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375.bin"/><Relationship Id="rId2" Type="http://schemas.openxmlformats.org/officeDocument/2006/relationships/slideLayout" Target="../slideLayouts/slideLayout23.xml"/><Relationship Id="rId1" Type="http://schemas.openxmlformats.org/officeDocument/2006/relationships/vmlDrawing" Target="../drawings/vmlDrawing77.vml"/><Relationship Id="rId6" Type="http://schemas.openxmlformats.org/officeDocument/2006/relationships/image" Target="../media/image370.wmf"/><Relationship Id="rId5" Type="http://schemas.openxmlformats.org/officeDocument/2006/relationships/oleObject" Target="../embeddings/oleObject376.bin"/><Relationship Id="rId4" Type="http://schemas.openxmlformats.org/officeDocument/2006/relationships/image" Target="../media/image36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77.bin"/><Relationship Id="rId2" Type="http://schemas.openxmlformats.org/officeDocument/2006/relationships/slideLayout" Target="../slideLayouts/slideLayout23.xml"/><Relationship Id="rId1" Type="http://schemas.openxmlformats.org/officeDocument/2006/relationships/vmlDrawing" Target="../drawings/vmlDrawing78.vml"/><Relationship Id="rId6" Type="http://schemas.openxmlformats.org/officeDocument/2006/relationships/image" Target="../media/image372.wmf"/><Relationship Id="rId5" Type="http://schemas.openxmlformats.org/officeDocument/2006/relationships/oleObject" Target="../embeddings/oleObject378.bin"/><Relationship Id="rId4" Type="http://schemas.openxmlformats.org/officeDocument/2006/relationships/image" Target="../media/image371.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79.bin"/><Relationship Id="rId2" Type="http://schemas.openxmlformats.org/officeDocument/2006/relationships/slideLayout" Target="../slideLayouts/slideLayout13.xml"/><Relationship Id="rId1" Type="http://schemas.openxmlformats.org/officeDocument/2006/relationships/vmlDrawing" Target="../drawings/vmlDrawing79.vml"/><Relationship Id="rId4" Type="http://schemas.openxmlformats.org/officeDocument/2006/relationships/image" Target="../media/image373.wmf"/></Relationships>
</file>

<file path=ppt/slides/_rels/slide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8.wmf"/><Relationship Id="rId2" Type="http://schemas.openxmlformats.org/officeDocument/2006/relationships/slideLayout" Target="../slideLayouts/slideLayout23.xml"/><Relationship Id="rId1" Type="http://schemas.openxmlformats.org/officeDocument/2006/relationships/vmlDrawing" Target="../drawings/vmlDrawing8.vml"/><Relationship Id="rId6" Type="http://schemas.openxmlformats.org/officeDocument/2006/relationships/image" Target="../media/image35.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7.bin"/><Relationship Id="rId14" Type="http://schemas.openxmlformats.org/officeDocument/2006/relationships/image" Target="../media/image39.wmf"/></Relationships>
</file>

<file path=ppt/slides/_rels/slide80.xml.rels><?xml version="1.0" encoding="UTF-8" standalone="yes"?>
<Relationships xmlns="http://schemas.openxmlformats.org/package/2006/relationships"><Relationship Id="rId8" Type="http://schemas.openxmlformats.org/officeDocument/2006/relationships/image" Target="../media/image376.wmf"/><Relationship Id="rId3" Type="http://schemas.openxmlformats.org/officeDocument/2006/relationships/oleObject" Target="../embeddings/oleObject380.bin"/><Relationship Id="rId7" Type="http://schemas.openxmlformats.org/officeDocument/2006/relationships/oleObject" Target="../embeddings/oleObject382.bin"/><Relationship Id="rId2" Type="http://schemas.openxmlformats.org/officeDocument/2006/relationships/slideLayout" Target="../slideLayouts/slideLayout23.xml"/><Relationship Id="rId1" Type="http://schemas.openxmlformats.org/officeDocument/2006/relationships/vmlDrawing" Target="../drawings/vmlDrawing80.vml"/><Relationship Id="rId6" Type="http://schemas.openxmlformats.org/officeDocument/2006/relationships/image" Target="../media/image375.wmf"/><Relationship Id="rId5" Type="http://schemas.openxmlformats.org/officeDocument/2006/relationships/oleObject" Target="../embeddings/oleObject381.bin"/><Relationship Id="rId4" Type="http://schemas.openxmlformats.org/officeDocument/2006/relationships/image" Target="../media/image374.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83.bin"/><Relationship Id="rId2" Type="http://schemas.openxmlformats.org/officeDocument/2006/relationships/slideLayout" Target="../slideLayouts/slideLayout13.xml"/><Relationship Id="rId1" Type="http://schemas.openxmlformats.org/officeDocument/2006/relationships/vmlDrawing" Target="../drawings/vmlDrawing81.vml"/><Relationship Id="rId4" Type="http://schemas.openxmlformats.org/officeDocument/2006/relationships/image" Target="../media/image377.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384.bin"/><Relationship Id="rId2" Type="http://schemas.openxmlformats.org/officeDocument/2006/relationships/slideLayout" Target="../slideLayouts/slideLayout23.xml"/><Relationship Id="rId1" Type="http://schemas.openxmlformats.org/officeDocument/2006/relationships/vmlDrawing" Target="../drawings/vmlDrawing82.vml"/><Relationship Id="rId6" Type="http://schemas.openxmlformats.org/officeDocument/2006/relationships/image" Target="../media/image379.wmf"/><Relationship Id="rId5" Type="http://schemas.openxmlformats.org/officeDocument/2006/relationships/oleObject" Target="../embeddings/oleObject385.bin"/><Relationship Id="rId4" Type="http://schemas.openxmlformats.org/officeDocument/2006/relationships/image" Target="../media/image378.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86.bin"/><Relationship Id="rId2" Type="http://schemas.openxmlformats.org/officeDocument/2006/relationships/slideLayout" Target="../slideLayouts/slideLayout13.xml"/><Relationship Id="rId1" Type="http://schemas.openxmlformats.org/officeDocument/2006/relationships/vmlDrawing" Target="../drawings/vmlDrawing83.vml"/><Relationship Id="rId4" Type="http://schemas.openxmlformats.org/officeDocument/2006/relationships/image" Target="../media/image38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87.bin"/><Relationship Id="rId2" Type="http://schemas.openxmlformats.org/officeDocument/2006/relationships/slideLayout" Target="../slideLayouts/slideLayout13.xml"/><Relationship Id="rId1" Type="http://schemas.openxmlformats.org/officeDocument/2006/relationships/vmlDrawing" Target="../drawings/vmlDrawing84.vml"/><Relationship Id="rId4" Type="http://schemas.openxmlformats.org/officeDocument/2006/relationships/image" Target="../media/image381.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88.bin"/><Relationship Id="rId2" Type="http://schemas.openxmlformats.org/officeDocument/2006/relationships/slideLayout" Target="../slideLayouts/slideLayout13.xml"/><Relationship Id="rId1" Type="http://schemas.openxmlformats.org/officeDocument/2006/relationships/vmlDrawing" Target="../drawings/vmlDrawing85.vml"/><Relationship Id="rId4" Type="http://schemas.openxmlformats.org/officeDocument/2006/relationships/image" Target="../media/image382.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89.bin"/><Relationship Id="rId2" Type="http://schemas.openxmlformats.org/officeDocument/2006/relationships/slideLayout" Target="../slideLayouts/slideLayout23.xml"/><Relationship Id="rId1" Type="http://schemas.openxmlformats.org/officeDocument/2006/relationships/vmlDrawing" Target="../drawings/vmlDrawing86.vml"/><Relationship Id="rId6" Type="http://schemas.openxmlformats.org/officeDocument/2006/relationships/image" Target="../media/image384.wmf"/><Relationship Id="rId5" Type="http://schemas.openxmlformats.org/officeDocument/2006/relationships/oleObject" Target="../embeddings/oleObject390.bin"/><Relationship Id="rId4" Type="http://schemas.openxmlformats.org/officeDocument/2006/relationships/image" Target="../media/image38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91.bin"/><Relationship Id="rId2" Type="http://schemas.openxmlformats.org/officeDocument/2006/relationships/slideLayout" Target="../slideLayouts/slideLayout13.xml"/><Relationship Id="rId1" Type="http://schemas.openxmlformats.org/officeDocument/2006/relationships/vmlDrawing" Target="../drawings/vmlDrawing87.vml"/><Relationship Id="rId4" Type="http://schemas.openxmlformats.org/officeDocument/2006/relationships/image" Target="../media/image385.wmf"/></Relationships>
</file>

<file path=ppt/slides/_rels/slide89.xml.rels><?xml version="1.0" encoding="UTF-8" standalone="yes"?>
<Relationships xmlns="http://schemas.openxmlformats.org/package/2006/relationships"><Relationship Id="rId8" Type="http://schemas.openxmlformats.org/officeDocument/2006/relationships/image" Target="../media/image388.wmf"/><Relationship Id="rId3" Type="http://schemas.openxmlformats.org/officeDocument/2006/relationships/oleObject" Target="../embeddings/oleObject392.bin"/><Relationship Id="rId7" Type="http://schemas.openxmlformats.org/officeDocument/2006/relationships/oleObject" Target="../embeddings/oleObject394.bin"/><Relationship Id="rId12" Type="http://schemas.openxmlformats.org/officeDocument/2006/relationships/image" Target="../media/image390.wmf"/><Relationship Id="rId2" Type="http://schemas.openxmlformats.org/officeDocument/2006/relationships/slideLayout" Target="../slideLayouts/slideLayout23.xml"/><Relationship Id="rId1" Type="http://schemas.openxmlformats.org/officeDocument/2006/relationships/vmlDrawing" Target="../drawings/vmlDrawing88.vml"/><Relationship Id="rId6" Type="http://schemas.openxmlformats.org/officeDocument/2006/relationships/image" Target="../media/image387.wmf"/><Relationship Id="rId11" Type="http://schemas.openxmlformats.org/officeDocument/2006/relationships/oleObject" Target="../embeddings/oleObject396.bin"/><Relationship Id="rId5" Type="http://schemas.openxmlformats.org/officeDocument/2006/relationships/oleObject" Target="../embeddings/oleObject393.bin"/><Relationship Id="rId10" Type="http://schemas.openxmlformats.org/officeDocument/2006/relationships/image" Target="../media/image389.wmf"/><Relationship Id="rId4" Type="http://schemas.openxmlformats.org/officeDocument/2006/relationships/image" Target="../media/image386.wmf"/><Relationship Id="rId9" Type="http://schemas.openxmlformats.org/officeDocument/2006/relationships/oleObject" Target="../embeddings/oleObject395.bin"/></Relationships>
</file>

<file path=ppt/slides/_rels/slide9.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4.wmf"/><Relationship Id="rId2" Type="http://schemas.openxmlformats.org/officeDocument/2006/relationships/slideLayout" Target="../slideLayouts/slideLayout23.xml"/><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3.bin"/><Relationship Id="rId14" Type="http://schemas.openxmlformats.org/officeDocument/2006/relationships/image" Target="../media/image45.wmf"/></Relationships>
</file>

<file path=ppt/slides/_rels/slide90.xml.rels><?xml version="1.0" encoding="UTF-8" standalone="yes"?>
<Relationships xmlns="http://schemas.openxmlformats.org/package/2006/relationships"><Relationship Id="rId8" Type="http://schemas.openxmlformats.org/officeDocument/2006/relationships/image" Target="../media/image393.wmf"/><Relationship Id="rId13" Type="http://schemas.openxmlformats.org/officeDocument/2006/relationships/oleObject" Target="../embeddings/oleObject402.bin"/><Relationship Id="rId3" Type="http://schemas.openxmlformats.org/officeDocument/2006/relationships/oleObject" Target="../embeddings/oleObject397.bin"/><Relationship Id="rId7" Type="http://schemas.openxmlformats.org/officeDocument/2006/relationships/oleObject" Target="../embeddings/oleObject399.bin"/><Relationship Id="rId12" Type="http://schemas.openxmlformats.org/officeDocument/2006/relationships/image" Target="../media/image395.wmf"/><Relationship Id="rId2" Type="http://schemas.openxmlformats.org/officeDocument/2006/relationships/slideLayout" Target="../slideLayouts/slideLayout23.xml"/><Relationship Id="rId1" Type="http://schemas.openxmlformats.org/officeDocument/2006/relationships/vmlDrawing" Target="../drawings/vmlDrawing89.vml"/><Relationship Id="rId6" Type="http://schemas.openxmlformats.org/officeDocument/2006/relationships/image" Target="../media/image392.wmf"/><Relationship Id="rId11" Type="http://schemas.openxmlformats.org/officeDocument/2006/relationships/oleObject" Target="../embeddings/oleObject401.bin"/><Relationship Id="rId5" Type="http://schemas.openxmlformats.org/officeDocument/2006/relationships/oleObject" Target="../embeddings/oleObject398.bin"/><Relationship Id="rId10" Type="http://schemas.openxmlformats.org/officeDocument/2006/relationships/image" Target="../media/image394.wmf"/><Relationship Id="rId4" Type="http://schemas.openxmlformats.org/officeDocument/2006/relationships/image" Target="../media/image391.wmf"/><Relationship Id="rId9" Type="http://schemas.openxmlformats.org/officeDocument/2006/relationships/oleObject" Target="../embeddings/oleObject400.bin"/><Relationship Id="rId14" Type="http://schemas.openxmlformats.org/officeDocument/2006/relationships/image" Target="../media/image396.wmf"/></Relationships>
</file>

<file path=ppt/slides/_rels/slide91.xml.rels><?xml version="1.0" encoding="UTF-8" standalone="yes"?>
<Relationships xmlns="http://schemas.openxmlformats.org/package/2006/relationships"><Relationship Id="rId8" Type="http://schemas.openxmlformats.org/officeDocument/2006/relationships/image" Target="../media/image399.wmf"/><Relationship Id="rId13" Type="http://schemas.openxmlformats.org/officeDocument/2006/relationships/oleObject" Target="../embeddings/oleObject408.bin"/><Relationship Id="rId18" Type="http://schemas.openxmlformats.org/officeDocument/2006/relationships/image" Target="../media/image404.wmf"/><Relationship Id="rId3" Type="http://schemas.openxmlformats.org/officeDocument/2006/relationships/oleObject" Target="../embeddings/oleObject403.bin"/><Relationship Id="rId7" Type="http://schemas.openxmlformats.org/officeDocument/2006/relationships/oleObject" Target="../embeddings/oleObject405.bin"/><Relationship Id="rId12" Type="http://schemas.openxmlformats.org/officeDocument/2006/relationships/image" Target="../media/image401.wmf"/><Relationship Id="rId17" Type="http://schemas.openxmlformats.org/officeDocument/2006/relationships/oleObject" Target="../embeddings/oleObject410.bin"/><Relationship Id="rId2" Type="http://schemas.openxmlformats.org/officeDocument/2006/relationships/slideLayout" Target="../slideLayouts/slideLayout23.xml"/><Relationship Id="rId16" Type="http://schemas.openxmlformats.org/officeDocument/2006/relationships/image" Target="../media/image403.wmf"/><Relationship Id="rId20" Type="http://schemas.openxmlformats.org/officeDocument/2006/relationships/image" Target="../media/image405.wmf"/><Relationship Id="rId1" Type="http://schemas.openxmlformats.org/officeDocument/2006/relationships/vmlDrawing" Target="../drawings/vmlDrawing90.vml"/><Relationship Id="rId6" Type="http://schemas.openxmlformats.org/officeDocument/2006/relationships/image" Target="../media/image398.wmf"/><Relationship Id="rId11" Type="http://schemas.openxmlformats.org/officeDocument/2006/relationships/oleObject" Target="../embeddings/oleObject407.bin"/><Relationship Id="rId5" Type="http://schemas.openxmlformats.org/officeDocument/2006/relationships/oleObject" Target="../embeddings/oleObject404.bin"/><Relationship Id="rId15" Type="http://schemas.openxmlformats.org/officeDocument/2006/relationships/oleObject" Target="../embeddings/oleObject409.bin"/><Relationship Id="rId10" Type="http://schemas.openxmlformats.org/officeDocument/2006/relationships/image" Target="../media/image400.wmf"/><Relationship Id="rId19" Type="http://schemas.openxmlformats.org/officeDocument/2006/relationships/oleObject" Target="../embeddings/oleObject411.bin"/><Relationship Id="rId4" Type="http://schemas.openxmlformats.org/officeDocument/2006/relationships/image" Target="../media/image397.wmf"/><Relationship Id="rId9" Type="http://schemas.openxmlformats.org/officeDocument/2006/relationships/oleObject" Target="../embeddings/oleObject406.bin"/><Relationship Id="rId14" Type="http://schemas.openxmlformats.org/officeDocument/2006/relationships/image" Target="../media/image402.wmf"/></Relationships>
</file>

<file path=ppt/slides/_rels/slide92.xml.rels><?xml version="1.0" encoding="UTF-8" standalone="yes"?>
<Relationships xmlns="http://schemas.openxmlformats.org/package/2006/relationships"><Relationship Id="rId8" Type="http://schemas.openxmlformats.org/officeDocument/2006/relationships/image" Target="../media/image408.wmf"/><Relationship Id="rId13" Type="http://schemas.openxmlformats.org/officeDocument/2006/relationships/oleObject" Target="../embeddings/oleObject417.bin"/><Relationship Id="rId3" Type="http://schemas.openxmlformats.org/officeDocument/2006/relationships/oleObject" Target="../embeddings/oleObject412.bin"/><Relationship Id="rId7" Type="http://schemas.openxmlformats.org/officeDocument/2006/relationships/oleObject" Target="../embeddings/oleObject414.bin"/><Relationship Id="rId12" Type="http://schemas.openxmlformats.org/officeDocument/2006/relationships/image" Target="../media/image410.wmf"/><Relationship Id="rId2" Type="http://schemas.openxmlformats.org/officeDocument/2006/relationships/slideLayout" Target="../slideLayouts/slideLayout23.xml"/><Relationship Id="rId1" Type="http://schemas.openxmlformats.org/officeDocument/2006/relationships/vmlDrawing" Target="../drawings/vmlDrawing91.vml"/><Relationship Id="rId6" Type="http://schemas.openxmlformats.org/officeDocument/2006/relationships/image" Target="../media/image407.wmf"/><Relationship Id="rId11" Type="http://schemas.openxmlformats.org/officeDocument/2006/relationships/oleObject" Target="../embeddings/oleObject416.bin"/><Relationship Id="rId5" Type="http://schemas.openxmlformats.org/officeDocument/2006/relationships/oleObject" Target="../embeddings/oleObject413.bin"/><Relationship Id="rId10" Type="http://schemas.openxmlformats.org/officeDocument/2006/relationships/image" Target="../media/image409.wmf"/><Relationship Id="rId4" Type="http://schemas.openxmlformats.org/officeDocument/2006/relationships/image" Target="../media/image406.wmf"/><Relationship Id="rId9" Type="http://schemas.openxmlformats.org/officeDocument/2006/relationships/oleObject" Target="../embeddings/oleObject415.bin"/><Relationship Id="rId14" Type="http://schemas.openxmlformats.org/officeDocument/2006/relationships/image" Target="../media/image411.wmf"/></Relationships>
</file>

<file path=ppt/slides/_rels/slide93.xml.rels><?xml version="1.0" encoding="UTF-8" standalone="yes"?>
<Relationships xmlns="http://schemas.openxmlformats.org/package/2006/relationships"><Relationship Id="rId8" Type="http://schemas.openxmlformats.org/officeDocument/2006/relationships/image" Target="../media/image414.wmf"/><Relationship Id="rId13" Type="http://schemas.openxmlformats.org/officeDocument/2006/relationships/oleObject" Target="../embeddings/oleObject423.bin"/><Relationship Id="rId3" Type="http://schemas.openxmlformats.org/officeDocument/2006/relationships/oleObject" Target="../embeddings/oleObject418.bin"/><Relationship Id="rId7" Type="http://schemas.openxmlformats.org/officeDocument/2006/relationships/oleObject" Target="../embeddings/oleObject420.bin"/><Relationship Id="rId12" Type="http://schemas.openxmlformats.org/officeDocument/2006/relationships/image" Target="../media/image416.wmf"/><Relationship Id="rId2" Type="http://schemas.openxmlformats.org/officeDocument/2006/relationships/slideLayout" Target="../slideLayouts/slideLayout23.xml"/><Relationship Id="rId16" Type="http://schemas.openxmlformats.org/officeDocument/2006/relationships/image" Target="../media/image418.wmf"/><Relationship Id="rId1" Type="http://schemas.openxmlformats.org/officeDocument/2006/relationships/vmlDrawing" Target="../drawings/vmlDrawing92.vml"/><Relationship Id="rId6" Type="http://schemas.openxmlformats.org/officeDocument/2006/relationships/image" Target="../media/image413.wmf"/><Relationship Id="rId11" Type="http://schemas.openxmlformats.org/officeDocument/2006/relationships/oleObject" Target="../embeddings/oleObject422.bin"/><Relationship Id="rId5" Type="http://schemas.openxmlformats.org/officeDocument/2006/relationships/oleObject" Target="../embeddings/oleObject419.bin"/><Relationship Id="rId15" Type="http://schemas.openxmlformats.org/officeDocument/2006/relationships/oleObject" Target="../embeddings/oleObject424.bin"/><Relationship Id="rId10" Type="http://schemas.openxmlformats.org/officeDocument/2006/relationships/image" Target="../media/image415.wmf"/><Relationship Id="rId4" Type="http://schemas.openxmlformats.org/officeDocument/2006/relationships/image" Target="../media/image412.wmf"/><Relationship Id="rId9" Type="http://schemas.openxmlformats.org/officeDocument/2006/relationships/oleObject" Target="../embeddings/oleObject421.bin"/><Relationship Id="rId14" Type="http://schemas.openxmlformats.org/officeDocument/2006/relationships/image" Target="../media/image417.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425.bin"/><Relationship Id="rId2" Type="http://schemas.openxmlformats.org/officeDocument/2006/relationships/slideLayout" Target="../slideLayouts/slideLayout26.xml"/><Relationship Id="rId1" Type="http://schemas.openxmlformats.org/officeDocument/2006/relationships/vmlDrawing" Target="../drawings/vmlDrawing93.vml"/><Relationship Id="rId4" Type="http://schemas.openxmlformats.org/officeDocument/2006/relationships/image" Target="../media/image419.wmf"/></Relationships>
</file>

<file path=ppt/slides/_rels/slide97.xml.rels><?xml version="1.0" encoding="UTF-8" standalone="yes"?>
<Relationships xmlns="http://schemas.openxmlformats.org/package/2006/relationships"><Relationship Id="rId8" Type="http://schemas.openxmlformats.org/officeDocument/2006/relationships/image" Target="../media/image422.wmf"/><Relationship Id="rId13" Type="http://schemas.openxmlformats.org/officeDocument/2006/relationships/oleObject" Target="../embeddings/oleObject431.bin"/><Relationship Id="rId3" Type="http://schemas.openxmlformats.org/officeDocument/2006/relationships/oleObject" Target="../embeddings/oleObject426.bin"/><Relationship Id="rId7" Type="http://schemas.openxmlformats.org/officeDocument/2006/relationships/oleObject" Target="../embeddings/oleObject428.bin"/><Relationship Id="rId12" Type="http://schemas.openxmlformats.org/officeDocument/2006/relationships/image" Target="../media/image424.wmf"/><Relationship Id="rId2" Type="http://schemas.openxmlformats.org/officeDocument/2006/relationships/slideLayout" Target="../slideLayouts/slideLayout23.xml"/><Relationship Id="rId1" Type="http://schemas.openxmlformats.org/officeDocument/2006/relationships/vmlDrawing" Target="../drawings/vmlDrawing94.vml"/><Relationship Id="rId6" Type="http://schemas.openxmlformats.org/officeDocument/2006/relationships/image" Target="../media/image421.wmf"/><Relationship Id="rId11" Type="http://schemas.openxmlformats.org/officeDocument/2006/relationships/oleObject" Target="../embeddings/oleObject430.bin"/><Relationship Id="rId5" Type="http://schemas.openxmlformats.org/officeDocument/2006/relationships/oleObject" Target="../embeddings/oleObject427.bin"/><Relationship Id="rId10" Type="http://schemas.openxmlformats.org/officeDocument/2006/relationships/image" Target="../media/image423.wmf"/><Relationship Id="rId4" Type="http://schemas.openxmlformats.org/officeDocument/2006/relationships/image" Target="../media/image420.wmf"/><Relationship Id="rId9" Type="http://schemas.openxmlformats.org/officeDocument/2006/relationships/oleObject" Target="../embeddings/oleObject429.bin"/><Relationship Id="rId14" Type="http://schemas.openxmlformats.org/officeDocument/2006/relationships/image" Target="../media/image425.wmf"/></Relationships>
</file>

<file path=ppt/slides/_rels/slide98.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437.bin"/><Relationship Id="rId18" Type="http://schemas.openxmlformats.org/officeDocument/2006/relationships/image" Target="../media/image433.wmf"/><Relationship Id="rId26" Type="http://schemas.openxmlformats.org/officeDocument/2006/relationships/image" Target="../media/image437.wmf"/><Relationship Id="rId3" Type="http://schemas.openxmlformats.org/officeDocument/2006/relationships/oleObject" Target="../embeddings/oleObject432.bin"/><Relationship Id="rId21" Type="http://schemas.openxmlformats.org/officeDocument/2006/relationships/oleObject" Target="../embeddings/oleObject441.bin"/><Relationship Id="rId7" Type="http://schemas.openxmlformats.org/officeDocument/2006/relationships/oleObject" Target="../embeddings/oleObject434.bin"/><Relationship Id="rId12" Type="http://schemas.openxmlformats.org/officeDocument/2006/relationships/image" Target="../media/image430.wmf"/><Relationship Id="rId17" Type="http://schemas.openxmlformats.org/officeDocument/2006/relationships/oleObject" Target="../embeddings/oleObject439.bin"/><Relationship Id="rId25" Type="http://schemas.openxmlformats.org/officeDocument/2006/relationships/oleObject" Target="../embeddings/oleObject443.bin"/><Relationship Id="rId2" Type="http://schemas.openxmlformats.org/officeDocument/2006/relationships/slideLayout" Target="../slideLayouts/slideLayout23.xml"/><Relationship Id="rId16" Type="http://schemas.openxmlformats.org/officeDocument/2006/relationships/image" Target="../media/image432.wmf"/><Relationship Id="rId20" Type="http://schemas.openxmlformats.org/officeDocument/2006/relationships/image" Target="../media/image434.wmf"/><Relationship Id="rId29" Type="http://schemas.openxmlformats.org/officeDocument/2006/relationships/oleObject" Target="../embeddings/oleObject445.bin"/><Relationship Id="rId1" Type="http://schemas.openxmlformats.org/officeDocument/2006/relationships/vmlDrawing" Target="../drawings/vmlDrawing95.vml"/><Relationship Id="rId6" Type="http://schemas.openxmlformats.org/officeDocument/2006/relationships/image" Target="../media/image427.wmf"/><Relationship Id="rId11" Type="http://schemas.openxmlformats.org/officeDocument/2006/relationships/oleObject" Target="../embeddings/oleObject436.bin"/><Relationship Id="rId24" Type="http://schemas.openxmlformats.org/officeDocument/2006/relationships/image" Target="../media/image436.wmf"/><Relationship Id="rId5" Type="http://schemas.openxmlformats.org/officeDocument/2006/relationships/oleObject" Target="../embeddings/oleObject433.bin"/><Relationship Id="rId15" Type="http://schemas.openxmlformats.org/officeDocument/2006/relationships/oleObject" Target="../embeddings/oleObject438.bin"/><Relationship Id="rId23" Type="http://schemas.openxmlformats.org/officeDocument/2006/relationships/oleObject" Target="../embeddings/oleObject442.bin"/><Relationship Id="rId28" Type="http://schemas.openxmlformats.org/officeDocument/2006/relationships/image" Target="../media/image438.wmf"/><Relationship Id="rId10" Type="http://schemas.openxmlformats.org/officeDocument/2006/relationships/image" Target="../media/image429.wmf"/><Relationship Id="rId19" Type="http://schemas.openxmlformats.org/officeDocument/2006/relationships/oleObject" Target="../embeddings/oleObject440.bin"/><Relationship Id="rId4" Type="http://schemas.openxmlformats.org/officeDocument/2006/relationships/image" Target="../media/image426.wmf"/><Relationship Id="rId9" Type="http://schemas.openxmlformats.org/officeDocument/2006/relationships/oleObject" Target="../embeddings/oleObject435.bin"/><Relationship Id="rId14" Type="http://schemas.openxmlformats.org/officeDocument/2006/relationships/image" Target="../media/image431.wmf"/><Relationship Id="rId22" Type="http://schemas.openxmlformats.org/officeDocument/2006/relationships/image" Target="../media/image435.wmf"/><Relationship Id="rId27" Type="http://schemas.openxmlformats.org/officeDocument/2006/relationships/oleObject" Target="../embeddings/oleObject444.bin"/><Relationship Id="rId30" Type="http://schemas.openxmlformats.org/officeDocument/2006/relationships/image" Target="../media/image439.wmf"/></Relationships>
</file>

<file path=ppt/slides/_rels/slide99.xml.rels><?xml version="1.0" encoding="UTF-8" standalone="yes"?>
<Relationships xmlns="http://schemas.openxmlformats.org/package/2006/relationships"><Relationship Id="rId8" Type="http://schemas.openxmlformats.org/officeDocument/2006/relationships/image" Target="../media/image442.wmf"/><Relationship Id="rId13" Type="http://schemas.openxmlformats.org/officeDocument/2006/relationships/oleObject" Target="../embeddings/oleObject451.bin"/><Relationship Id="rId3" Type="http://schemas.openxmlformats.org/officeDocument/2006/relationships/oleObject" Target="../embeddings/oleObject446.bin"/><Relationship Id="rId7" Type="http://schemas.openxmlformats.org/officeDocument/2006/relationships/oleObject" Target="../embeddings/oleObject448.bin"/><Relationship Id="rId12" Type="http://schemas.openxmlformats.org/officeDocument/2006/relationships/image" Target="../media/image444.wmf"/><Relationship Id="rId2" Type="http://schemas.openxmlformats.org/officeDocument/2006/relationships/slideLayout" Target="../slideLayouts/slideLayout23.xml"/><Relationship Id="rId1" Type="http://schemas.openxmlformats.org/officeDocument/2006/relationships/vmlDrawing" Target="../drawings/vmlDrawing96.vml"/><Relationship Id="rId6" Type="http://schemas.openxmlformats.org/officeDocument/2006/relationships/image" Target="../media/image441.wmf"/><Relationship Id="rId11" Type="http://schemas.openxmlformats.org/officeDocument/2006/relationships/oleObject" Target="../embeddings/oleObject450.bin"/><Relationship Id="rId5" Type="http://schemas.openxmlformats.org/officeDocument/2006/relationships/oleObject" Target="../embeddings/oleObject447.bin"/><Relationship Id="rId10" Type="http://schemas.openxmlformats.org/officeDocument/2006/relationships/image" Target="../media/image443.wmf"/><Relationship Id="rId4" Type="http://schemas.openxmlformats.org/officeDocument/2006/relationships/image" Target="../media/image440.wmf"/><Relationship Id="rId9" Type="http://schemas.openxmlformats.org/officeDocument/2006/relationships/oleObject" Target="../embeddings/oleObject449.bin"/><Relationship Id="rId14" Type="http://schemas.openxmlformats.org/officeDocument/2006/relationships/image" Target="../media/image4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E8C43E35-D69E-4DD4-A8DB-389968079BA6}" type="slidenum">
              <a:rPr lang="en-US" altLang="zh-CN"/>
              <a:pPr/>
              <a:t>1</a:t>
            </a:fld>
            <a:endParaRPr lang="en-US" altLang="zh-CN"/>
          </a:p>
        </p:txBody>
      </p:sp>
      <p:sp>
        <p:nvSpPr>
          <p:cNvPr id="2067" name="Rectangle 19"/>
          <p:cNvSpPr>
            <a:spLocks noGrp="1" noChangeArrowheads="1"/>
          </p:cNvSpPr>
          <p:nvPr>
            <p:ph type="title"/>
          </p:nvPr>
        </p:nvSpPr>
        <p:spPr/>
        <p:txBody>
          <a:bodyPr/>
          <a:lstStyle/>
          <a:p>
            <a:r>
              <a:rPr lang="zh-CN" altLang="en-US" sz="4000" b="0"/>
              <a:t>非线性规划</a:t>
            </a:r>
            <a:br>
              <a:rPr lang="zh-CN" altLang="en-US" sz="4000" b="0"/>
            </a:br>
            <a:r>
              <a:rPr lang="zh-CN" altLang="en-US" sz="4000" b="0"/>
              <a:t> （</a:t>
            </a:r>
            <a:r>
              <a:rPr lang="en-US" altLang="zh-CN" sz="4000" b="0"/>
              <a:t>Nonlinear Programming</a:t>
            </a:r>
            <a:r>
              <a:rPr lang="zh-CN" altLang="en-US" sz="4000" b="0"/>
              <a:t>）</a:t>
            </a:r>
          </a:p>
        </p:txBody>
      </p:sp>
      <p:sp>
        <p:nvSpPr>
          <p:cNvPr id="2068" name="Rectangle 20"/>
          <p:cNvSpPr>
            <a:spLocks noGrp="1" noChangeArrowheads="1"/>
          </p:cNvSpPr>
          <p:nvPr>
            <p:ph type="body" idx="1"/>
          </p:nvPr>
        </p:nvSpPr>
        <p:spPr/>
        <p:txBody>
          <a:bodyPr/>
          <a:lstStyle/>
          <a:p>
            <a:pPr>
              <a:buFont typeface="Wingdings" pitchFamily="2" charset="2"/>
              <a:buNone/>
            </a:pPr>
            <a:r>
              <a:rPr lang="en-US" altLang="zh-CN" b="1">
                <a:cs typeface="Arial" charset="0"/>
              </a:rPr>
              <a:t>           </a:t>
            </a:r>
            <a:r>
              <a:rPr lang="zh-CN" altLang="en-US" b="1">
                <a:cs typeface="Arial" charset="0"/>
              </a:rPr>
              <a:t>第一章  一般的非线性规划问题</a:t>
            </a:r>
          </a:p>
          <a:p>
            <a:pPr>
              <a:buFont typeface="Wingdings" pitchFamily="2" charset="2"/>
              <a:buNone/>
            </a:pPr>
            <a:endParaRPr lang="zh-CN" altLang="en-US" sz="2400" b="1">
              <a:cs typeface="Arial" charset="0"/>
            </a:endParaRPr>
          </a:p>
          <a:p>
            <a:pPr>
              <a:buFont typeface="Wingdings" pitchFamily="2" charset="2"/>
              <a:buNone/>
            </a:pPr>
            <a:r>
              <a:rPr lang="zh-CN" altLang="en-US" sz="2400" b="1">
                <a:cs typeface="Arial" charset="0"/>
              </a:rPr>
              <a:t>  </a:t>
            </a:r>
            <a:r>
              <a:rPr lang="en-US" altLang="zh-CN" sz="2400" b="1">
                <a:cs typeface="Arial" charset="0"/>
              </a:rPr>
              <a:t>§1.1  </a:t>
            </a:r>
            <a:r>
              <a:rPr lang="zh-CN" altLang="en-US" sz="2400" b="1">
                <a:cs typeface="Arial" charset="0"/>
              </a:rPr>
              <a:t>问题概论</a:t>
            </a:r>
          </a:p>
          <a:p>
            <a:pPr>
              <a:buFont typeface="Wingdings" pitchFamily="2" charset="2"/>
              <a:buNone/>
            </a:pPr>
            <a:r>
              <a:rPr lang="zh-CN" altLang="en-US" b="1"/>
              <a:t>（模型）   </a:t>
            </a:r>
            <a:r>
              <a:rPr lang="en-US" altLang="zh-CN" b="1"/>
              <a:t>min       </a:t>
            </a:r>
            <a:r>
              <a:rPr lang="en-US" altLang="zh-CN" b="1" i="1"/>
              <a:t>f (x)</a:t>
            </a:r>
          </a:p>
          <a:p>
            <a:pPr>
              <a:buFont typeface="Wingdings" pitchFamily="2" charset="2"/>
              <a:buNone/>
            </a:pPr>
            <a:r>
              <a:rPr lang="en-US" altLang="zh-CN" b="1" i="1"/>
              <a:t>              </a:t>
            </a:r>
            <a:r>
              <a:rPr lang="en-US" altLang="zh-CN" b="1"/>
              <a:t>    s .t</a:t>
            </a:r>
            <a:r>
              <a:rPr lang="en-US" altLang="zh-CN"/>
              <a:t> </a:t>
            </a:r>
          </a:p>
          <a:p>
            <a:endParaRPr lang="en-US" altLang="zh-CN"/>
          </a:p>
        </p:txBody>
      </p:sp>
      <p:sp>
        <p:nvSpPr>
          <p:cNvPr id="2070" name="Rectangle 2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71" name="Rectangle 23"/>
          <p:cNvSpPr>
            <a:spLocks noChangeArrowheads="1"/>
          </p:cNvSpPr>
          <p:nvPr/>
        </p:nvSpPr>
        <p:spPr bwMode="auto">
          <a:xfrm>
            <a:off x="0" y="485775"/>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200" b="1">
                <a:latin typeface="Times New Roman" pitchFamily="18" charset="0"/>
                <a:cs typeface="Times New Roman" pitchFamily="18" charset="0"/>
              </a:rPr>
              <a:t> </a:t>
            </a:r>
            <a:r>
              <a:rPr lang="en-US" altLang="zh-CN" sz="1100"/>
              <a:t> </a:t>
            </a:r>
            <a:endParaRPr lang="en-US" altLang="zh-CN"/>
          </a:p>
        </p:txBody>
      </p:sp>
      <p:sp>
        <p:nvSpPr>
          <p:cNvPr id="2073"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2" name="Object 24"/>
          <p:cNvGraphicFramePr>
            <a:graphicFrameLocks noChangeAspect="1"/>
          </p:cNvGraphicFramePr>
          <p:nvPr/>
        </p:nvGraphicFramePr>
        <p:xfrm>
          <a:off x="3708400" y="3789363"/>
          <a:ext cx="4373563" cy="1738312"/>
        </p:xfrm>
        <a:graphic>
          <a:graphicData uri="http://schemas.openxmlformats.org/presentationml/2006/ole">
            <mc:AlternateContent xmlns:mc="http://schemas.openxmlformats.org/markup-compatibility/2006">
              <mc:Choice xmlns:v="urn:schemas-microsoft-com:vml" Requires="v">
                <p:oleObj spid="_x0000_s2075" name="Equation" r:id="rId3" imgW="1218960" imgH="482400" progId="Equation.DSMT4">
                  <p:embed/>
                </p:oleObj>
              </mc:Choice>
              <mc:Fallback>
                <p:oleObj name="Equation" r:id="rId3" imgW="1218960" imgH="4824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789363"/>
                        <a:ext cx="4373563" cy="173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4" name="Rectangle 26"/>
          <p:cNvSpPr>
            <a:spLocks noChangeArrowheads="1"/>
          </p:cNvSpPr>
          <p:nvPr/>
        </p:nvSpPr>
        <p:spPr bwMode="auto">
          <a:xfrm>
            <a:off x="0" y="485775"/>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200" b="1">
                <a:latin typeface="Times New Roman" pitchFamily="18" charset="0"/>
                <a:cs typeface="Times New Roman" pitchFamily="18" charset="0"/>
              </a:rPr>
              <a:t> </a:t>
            </a:r>
            <a:r>
              <a:rPr lang="en-US" altLang="zh-CN" sz="1100"/>
              <a:t> </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047E105C-4B39-4C2E-846B-B8123568FF11}" type="slidenum">
              <a:rPr lang="en-US" altLang="zh-CN"/>
              <a:pPr/>
              <a:t>10</a:t>
            </a:fld>
            <a:endParaRPr lang="en-US" altLang="zh-CN"/>
          </a:p>
        </p:txBody>
      </p:sp>
      <p:sp>
        <p:nvSpPr>
          <p:cNvPr id="58371" name="Rectangle 3"/>
          <p:cNvSpPr>
            <a:spLocks noGrp="1" noChangeArrowheads="1"/>
          </p:cNvSpPr>
          <p:nvPr>
            <p:ph type="body" sz="half" idx="1"/>
          </p:nvPr>
        </p:nvSpPr>
        <p:spPr>
          <a:xfrm>
            <a:off x="457200" y="620713"/>
            <a:ext cx="8075613" cy="5475287"/>
          </a:xfrm>
        </p:spPr>
        <p:txBody>
          <a:bodyPr/>
          <a:lstStyle/>
          <a:p>
            <a:pPr>
              <a:lnSpc>
                <a:spcPct val="90000"/>
              </a:lnSpc>
              <a:buFont typeface="Wingdings" pitchFamily="2" charset="2"/>
              <a:buNone/>
            </a:pPr>
            <a:r>
              <a:rPr lang="zh-CN" altLang="en-US" sz="2400"/>
              <a:t>此即说明</a:t>
            </a:r>
            <a:r>
              <a:rPr lang="en-US" altLang="zh-CN" sz="2400" i="1"/>
              <a:t>f </a:t>
            </a:r>
            <a:r>
              <a:rPr lang="zh-CN" altLang="en-US" sz="2400"/>
              <a:t>是严格凸函数。</a:t>
            </a:r>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定理</a:t>
            </a:r>
            <a:r>
              <a:rPr lang="en-US" altLang="zh-CN" sz="2400"/>
              <a:t>1.3.10</a:t>
            </a:r>
          </a:p>
          <a:p>
            <a:pPr>
              <a:lnSpc>
                <a:spcPct val="90000"/>
              </a:lnSpc>
              <a:buFont typeface="Wingdings" pitchFamily="2" charset="2"/>
              <a:buNone/>
            </a:pPr>
            <a:endParaRPr lang="en-US" altLang="zh-CN" sz="2400"/>
          </a:p>
          <a:p>
            <a:pPr>
              <a:lnSpc>
                <a:spcPct val="90000"/>
              </a:lnSpc>
              <a:buFont typeface="Wingdings" pitchFamily="2" charset="2"/>
              <a:buNone/>
            </a:pPr>
            <a:endParaRPr lang="en-US" altLang="zh-CN" sz="2400"/>
          </a:p>
          <a:p>
            <a:pPr>
              <a:lnSpc>
                <a:spcPct val="90000"/>
              </a:lnSpc>
              <a:buFont typeface="Wingdings" pitchFamily="2" charset="2"/>
              <a:buNone/>
            </a:pPr>
            <a:r>
              <a:rPr lang="zh-CN" altLang="en-US" sz="2400"/>
              <a:t>证明 </a:t>
            </a:r>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当    充分小时                           在      的邻域中，从而导出矛盾，证毕 </a:t>
            </a:r>
            <a:r>
              <a:rPr lang="zh-CN" altLang="en-US" sz="2000"/>
              <a:t> </a:t>
            </a:r>
          </a:p>
        </p:txBody>
      </p:sp>
      <p:graphicFrame>
        <p:nvGraphicFramePr>
          <p:cNvPr id="58372" name="Object 4"/>
          <p:cNvGraphicFramePr>
            <a:graphicFrameLocks noChangeAspect="1"/>
          </p:cNvGraphicFramePr>
          <p:nvPr>
            <p:ph sz="quarter" idx="2"/>
          </p:nvPr>
        </p:nvGraphicFramePr>
        <p:xfrm>
          <a:off x="2051050" y="1484313"/>
          <a:ext cx="6335713" cy="984250"/>
        </p:xfrm>
        <a:graphic>
          <a:graphicData uri="http://schemas.openxmlformats.org/presentationml/2006/ole">
            <mc:AlternateContent xmlns:mc="http://schemas.openxmlformats.org/markup-compatibility/2006">
              <mc:Choice xmlns:v="urn:schemas-microsoft-com:vml" Requires="v">
                <p:oleObj spid="_x0000_s58382" name="Equation" r:id="rId3" imgW="2781000" imgH="431640" progId="Equation.DSMT4">
                  <p:embed/>
                </p:oleObj>
              </mc:Choice>
              <mc:Fallback>
                <p:oleObj name="Equation" r:id="rId3" imgW="27810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484313"/>
                        <a:ext cx="633571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5" name="Object 7"/>
          <p:cNvGraphicFramePr>
            <a:graphicFrameLocks noChangeAspect="1"/>
          </p:cNvGraphicFramePr>
          <p:nvPr>
            <p:ph sz="quarter" idx="3"/>
          </p:nvPr>
        </p:nvGraphicFramePr>
        <p:xfrm>
          <a:off x="1403350" y="2638425"/>
          <a:ext cx="6481763" cy="1127125"/>
        </p:xfrm>
        <a:graphic>
          <a:graphicData uri="http://schemas.openxmlformats.org/presentationml/2006/ole">
            <mc:AlternateContent xmlns:mc="http://schemas.openxmlformats.org/markup-compatibility/2006">
              <mc:Choice xmlns:v="urn:schemas-microsoft-com:vml" Requires="v">
                <p:oleObj spid="_x0000_s58383" name="Equation" r:id="rId5" imgW="3213000" imgH="507960" progId="Equation.DSMT4">
                  <p:embed/>
                </p:oleObj>
              </mc:Choice>
              <mc:Fallback>
                <p:oleObj name="Equation" r:id="rId5" imgW="3213000" imgH="507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638425"/>
                        <a:ext cx="64817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8" name="Object 10"/>
          <p:cNvGraphicFramePr>
            <a:graphicFrameLocks noChangeAspect="1"/>
          </p:cNvGraphicFramePr>
          <p:nvPr/>
        </p:nvGraphicFramePr>
        <p:xfrm>
          <a:off x="1692275" y="3933825"/>
          <a:ext cx="6480175" cy="987425"/>
        </p:xfrm>
        <a:graphic>
          <a:graphicData uri="http://schemas.openxmlformats.org/presentationml/2006/ole">
            <mc:AlternateContent xmlns:mc="http://schemas.openxmlformats.org/markup-compatibility/2006">
              <mc:Choice xmlns:v="urn:schemas-microsoft-com:vml" Requires="v">
                <p:oleObj spid="_x0000_s58384" name="Equation" r:id="rId7" imgW="2997000" imgH="482400" progId="Equation.DSMT4">
                  <p:embed/>
                </p:oleObj>
              </mc:Choice>
              <mc:Fallback>
                <p:oleObj name="Equation" r:id="rId7" imgW="2997000" imgH="482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933825"/>
                        <a:ext cx="64801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9" name="Object 11"/>
          <p:cNvGraphicFramePr>
            <a:graphicFrameLocks noChangeAspect="1"/>
          </p:cNvGraphicFramePr>
          <p:nvPr/>
        </p:nvGraphicFramePr>
        <p:xfrm>
          <a:off x="900113" y="5084763"/>
          <a:ext cx="282575" cy="360362"/>
        </p:xfrm>
        <a:graphic>
          <a:graphicData uri="http://schemas.openxmlformats.org/presentationml/2006/ole">
            <mc:AlternateContent xmlns:mc="http://schemas.openxmlformats.org/markup-compatibility/2006">
              <mc:Choice xmlns:v="urn:schemas-microsoft-com:vml" Requires="v">
                <p:oleObj spid="_x0000_s58385" name="Equation" r:id="rId9" imgW="139680" imgH="177480" progId="Equation.DSMT4">
                  <p:embed/>
                </p:oleObj>
              </mc:Choice>
              <mc:Fallback>
                <p:oleObj name="Equation" r:id="rId9" imgW="139680" imgH="1774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084763"/>
                        <a:ext cx="2825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80" name="Object 12"/>
          <p:cNvGraphicFramePr>
            <a:graphicFrameLocks noChangeAspect="1"/>
          </p:cNvGraphicFramePr>
          <p:nvPr/>
        </p:nvGraphicFramePr>
        <p:xfrm>
          <a:off x="2484438" y="4941888"/>
          <a:ext cx="2016125" cy="546100"/>
        </p:xfrm>
        <a:graphic>
          <a:graphicData uri="http://schemas.openxmlformats.org/presentationml/2006/ole">
            <mc:AlternateContent xmlns:mc="http://schemas.openxmlformats.org/markup-compatibility/2006">
              <mc:Choice xmlns:v="urn:schemas-microsoft-com:vml" Requires="v">
                <p:oleObj spid="_x0000_s58386" name="Equation" r:id="rId11" imgW="863280" imgH="241200" progId="Equation.DSMT4">
                  <p:embed/>
                </p:oleObj>
              </mc:Choice>
              <mc:Fallback>
                <p:oleObj name="Equation" r:id="rId11" imgW="863280" imgH="241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941888"/>
                        <a:ext cx="2016125"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81" name="Object 13"/>
          <p:cNvGraphicFramePr>
            <a:graphicFrameLocks noChangeAspect="1"/>
          </p:cNvGraphicFramePr>
          <p:nvPr/>
        </p:nvGraphicFramePr>
        <p:xfrm>
          <a:off x="4787900" y="4868863"/>
          <a:ext cx="468313" cy="576262"/>
        </p:xfrm>
        <a:graphic>
          <a:graphicData uri="http://schemas.openxmlformats.org/presentationml/2006/ole">
            <mc:AlternateContent xmlns:mc="http://schemas.openxmlformats.org/markup-compatibility/2006">
              <mc:Choice xmlns:v="urn:schemas-microsoft-com:vml" Requires="v">
                <p:oleObj spid="_x0000_s58387" name="Equation" r:id="rId13" imgW="164880" imgH="203040" progId="Equation.DSMT4">
                  <p:embed/>
                </p:oleObj>
              </mc:Choice>
              <mc:Fallback>
                <p:oleObj name="Equation" r:id="rId13" imgW="164880" imgH="203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4868863"/>
                        <a:ext cx="46831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2EE6E8FF-85E8-4691-9499-24D5B05D4B30}" type="slidenum">
              <a:rPr lang="en-US" altLang="zh-CN"/>
              <a:pPr/>
              <a:t>100</a:t>
            </a:fld>
            <a:endParaRPr lang="en-US" altLang="zh-CN"/>
          </a:p>
        </p:txBody>
      </p:sp>
      <p:sp>
        <p:nvSpPr>
          <p:cNvPr id="201731" name="Rectangle 3"/>
          <p:cNvSpPr>
            <a:spLocks noGrp="1" noChangeArrowheads="1"/>
          </p:cNvSpPr>
          <p:nvPr>
            <p:ph type="body" sz="half" idx="1"/>
          </p:nvPr>
        </p:nvSpPr>
        <p:spPr>
          <a:xfrm>
            <a:off x="457200" y="620713"/>
            <a:ext cx="8075613" cy="5510212"/>
          </a:xfrm>
        </p:spPr>
        <p:txBody>
          <a:bodyPr/>
          <a:lstStyle/>
          <a:p>
            <a:pPr>
              <a:buFont typeface="Wingdings" pitchFamily="2" charset="2"/>
              <a:buNone/>
            </a:pPr>
            <a:r>
              <a:rPr lang="en-US" altLang="zh-CN" sz="2400"/>
              <a:t>    </a:t>
            </a:r>
            <a:r>
              <a:rPr lang="zh-CN" altLang="en-US" sz="2400"/>
              <a:t>通常情况下，渔民考虑的主要还是经济利益的最大化，此时，模型将变得复杂一些。设鱼的单价为</a:t>
            </a:r>
            <a:r>
              <a:rPr lang="en-US" altLang="zh-CN" sz="2400"/>
              <a:t>p</a:t>
            </a:r>
            <a:r>
              <a:rPr lang="zh-CN" altLang="en-US" sz="2400"/>
              <a:t>，单位时间的捕捞成本为</a:t>
            </a:r>
            <a:r>
              <a:rPr lang="en-US" altLang="zh-CN" sz="2400"/>
              <a:t>CE</a:t>
            </a:r>
            <a:r>
              <a:rPr lang="zh-CN" altLang="en-US" sz="2400"/>
              <a:t>，则由时刻</a:t>
            </a:r>
            <a:r>
              <a:rPr lang="en-US" altLang="zh-CN" sz="2400" i="1"/>
              <a:t>a</a:t>
            </a:r>
            <a:r>
              <a:rPr lang="zh-CN" altLang="en-US" sz="2400"/>
              <a:t>到时刻</a:t>
            </a:r>
            <a:r>
              <a:rPr lang="en-US" altLang="zh-CN" sz="2400" i="1"/>
              <a:t>b</a:t>
            </a:r>
            <a:r>
              <a:rPr lang="zh-CN" altLang="en-US" sz="2400"/>
              <a:t>这段时间内渔民捕鱼的收益最大，约束条件为（</a:t>
            </a:r>
            <a:r>
              <a:rPr lang="en-US" altLang="zh-CN" sz="2400"/>
              <a:t>2</a:t>
            </a:r>
            <a:r>
              <a:rPr lang="zh-CN" altLang="en-US" sz="2400"/>
              <a:t>）式成立，即此时要求解的问题为</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     上式是一个泛函极值问题，可用欧拉方程求解，因本书不准备介绍求解泛函极值的变分方法，我们只建立了此问题的数学模型，而不讨论其求解，有兴趣的读者可参考杨启帆、边馥萍编著的数学模型 </a:t>
            </a:r>
          </a:p>
        </p:txBody>
      </p:sp>
      <p:graphicFrame>
        <p:nvGraphicFramePr>
          <p:cNvPr id="201732" name="Object 4"/>
          <p:cNvGraphicFramePr>
            <a:graphicFrameLocks noChangeAspect="1"/>
          </p:cNvGraphicFramePr>
          <p:nvPr>
            <p:ph sz="half" idx="2"/>
          </p:nvPr>
        </p:nvGraphicFramePr>
        <p:xfrm>
          <a:off x="2411413" y="2133600"/>
          <a:ext cx="4679950" cy="1938338"/>
        </p:xfrm>
        <a:graphic>
          <a:graphicData uri="http://schemas.openxmlformats.org/presentationml/2006/ole">
            <mc:AlternateContent xmlns:mc="http://schemas.openxmlformats.org/markup-compatibility/2006">
              <mc:Choice xmlns:v="urn:schemas-microsoft-com:vml" Requires="v">
                <p:oleObj spid="_x0000_s201735" name="Equation" r:id="rId3" imgW="1777680" imgH="736560" progId="Equation.DSMT4">
                  <p:embed/>
                </p:oleObj>
              </mc:Choice>
              <mc:Fallback>
                <p:oleObj name="Equation" r:id="rId3" imgW="1777680" imgH="736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133600"/>
                        <a:ext cx="467995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DD2E6168-9223-4486-8EBB-F8B0BCA6E2DD}" type="slidenum">
              <a:rPr lang="en-US" altLang="zh-CN"/>
              <a:pPr/>
              <a:t>101</a:t>
            </a:fld>
            <a:endParaRPr lang="en-US" altLang="zh-CN"/>
          </a:p>
        </p:txBody>
      </p:sp>
      <p:sp>
        <p:nvSpPr>
          <p:cNvPr id="203778" name="Rectangle 2"/>
          <p:cNvSpPr>
            <a:spLocks noGrp="1" noChangeArrowheads="1"/>
          </p:cNvSpPr>
          <p:nvPr>
            <p:ph type="title" sz="quarter"/>
          </p:nvPr>
        </p:nvSpPr>
        <p:spPr/>
        <p:txBody>
          <a:bodyPr/>
          <a:lstStyle/>
          <a:p>
            <a:r>
              <a:rPr lang="zh-CN" altLang="en-US" sz="3200"/>
              <a:t>光学中的折射定理</a:t>
            </a:r>
          </a:p>
        </p:txBody>
      </p:sp>
      <p:sp>
        <p:nvSpPr>
          <p:cNvPr id="203780" name="Rectangle 4"/>
          <p:cNvSpPr>
            <a:spLocks noGrp="1" noChangeArrowheads="1"/>
          </p:cNvSpPr>
          <p:nvPr>
            <p:ph sz="quarter" idx="1"/>
          </p:nvPr>
        </p:nvSpPr>
        <p:spPr>
          <a:xfrm>
            <a:off x="457200" y="1341438"/>
            <a:ext cx="8002588" cy="5040312"/>
          </a:xfrm>
        </p:spPr>
        <p:txBody>
          <a:bodyPr/>
          <a:lstStyle/>
          <a:p>
            <a:pPr>
              <a:buFont typeface="Wingdings" pitchFamily="2" charset="2"/>
              <a:buNone/>
            </a:pPr>
            <a:r>
              <a:rPr lang="en-US" altLang="zh-CN" sz="1800"/>
              <a:t>    </a:t>
            </a:r>
            <a:r>
              <a:rPr lang="zh-CN" altLang="en-US" sz="2400"/>
              <a:t>光在由一种介质进入另一种介质时，在界面处会发生折射现象。人们发现，折射现象</a:t>
            </a:r>
          </a:p>
          <a:p>
            <a:pPr>
              <a:buFont typeface="Wingdings" pitchFamily="2" charset="2"/>
              <a:buNone/>
            </a:pPr>
            <a:r>
              <a:rPr lang="zh-CN" altLang="en-US" sz="2400"/>
              <a:t>     造成的结果是所谓</a:t>
            </a:r>
            <a:r>
              <a:rPr lang="zh-CN" altLang="en-US" sz="2400">
                <a:latin typeface="Arial"/>
              </a:rPr>
              <a:t>“</a:t>
            </a:r>
            <a:r>
              <a:rPr lang="zh-CN" altLang="en-US" sz="2400"/>
              <a:t>最短时间</a:t>
            </a:r>
            <a:r>
              <a:rPr lang="zh-CN" altLang="en-US" sz="2400">
                <a:latin typeface="Arial"/>
              </a:rPr>
              <a:t>”</a:t>
            </a:r>
            <a:r>
              <a:rPr lang="zh-CN" altLang="en-US" sz="2400"/>
              <a:t>效应，即光线会走最快的路径。</a:t>
            </a:r>
          </a:p>
          <a:p>
            <a:pPr>
              <a:buFont typeface="Wingdings" pitchFamily="2" charset="2"/>
              <a:buNone/>
            </a:pPr>
            <a:r>
              <a:rPr lang="zh-CN" altLang="en-US" sz="2400"/>
              <a:t>             设光在介质</a:t>
            </a:r>
            <a:r>
              <a:rPr lang="en-US" altLang="zh-CN" sz="2400"/>
              <a:t>1</a:t>
            </a:r>
            <a:r>
              <a:rPr lang="zh-CN" altLang="en-US" sz="2400"/>
              <a:t>中的传播速度为          而在介质</a:t>
            </a:r>
            <a:r>
              <a:rPr lang="en-US" altLang="zh-CN" sz="2400"/>
              <a:t>2</a:t>
            </a:r>
            <a:r>
              <a:rPr lang="zh-CN" altLang="en-US" sz="2400"/>
              <a:t>中的传播速度为        。在同一种介质中，光的传播速度是常数，因而，在同种介质中它将沿着直线方向传播。现取两种介质的分界面上的一条直线为</a:t>
            </a:r>
            <a:r>
              <a:rPr lang="en-US" altLang="zh-CN" sz="2400"/>
              <a:t>x</a:t>
            </a:r>
            <a:r>
              <a:rPr lang="zh-CN" altLang="en-US" sz="2400"/>
              <a:t>轴，设一束光线由介质</a:t>
            </a:r>
            <a:r>
              <a:rPr lang="en-US" altLang="zh-CN" sz="2400"/>
              <a:t>1</a:t>
            </a:r>
            <a:r>
              <a:rPr lang="zh-CN" altLang="en-US" sz="2400"/>
              <a:t>中的</a:t>
            </a:r>
            <a:r>
              <a:rPr lang="en-US" altLang="zh-CN" sz="2400"/>
              <a:t>A</a:t>
            </a:r>
            <a:r>
              <a:rPr lang="zh-CN" altLang="en-US" sz="2400"/>
              <a:t>（</a:t>
            </a:r>
            <a:r>
              <a:rPr lang="en-US" altLang="zh-CN" sz="2400"/>
              <a:t>0</a:t>
            </a:r>
            <a:r>
              <a:rPr lang="zh-CN" altLang="en-US" sz="2400"/>
              <a:t>，</a:t>
            </a:r>
            <a:r>
              <a:rPr lang="en-US" altLang="zh-CN" sz="2400"/>
              <a:t>a</a:t>
            </a:r>
            <a:r>
              <a:rPr lang="zh-CN" altLang="en-US" sz="2400"/>
              <a:t>）点经</a:t>
            </a:r>
            <a:r>
              <a:rPr lang="en-US" altLang="zh-CN" sz="2400"/>
              <a:t>x</a:t>
            </a:r>
            <a:r>
              <a:rPr lang="zh-CN" altLang="en-US" sz="2400"/>
              <a:t>轴上的</a:t>
            </a:r>
            <a:r>
              <a:rPr lang="en-US" altLang="zh-CN" sz="2400"/>
              <a:t>P(x,0)</a:t>
            </a:r>
            <a:r>
              <a:rPr lang="zh-CN" altLang="en-US" sz="2400"/>
              <a:t>点，进入介质</a:t>
            </a:r>
            <a:r>
              <a:rPr lang="en-US" altLang="zh-CN" sz="2400"/>
              <a:t>2</a:t>
            </a:r>
            <a:r>
              <a:rPr lang="zh-CN" altLang="en-US" sz="2400"/>
              <a:t>，并沿某直线方向行进到</a:t>
            </a:r>
            <a:r>
              <a:rPr lang="en-US" altLang="zh-CN" sz="2400"/>
              <a:t>B</a:t>
            </a:r>
            <a:r>
              <a:rPr lang="zh-CN" altLang="en-US" sz="2400"/>
              <a:t>（</a:t>
            </a:r>
            <a:r>
              <a:rPr lang="en-US" altLang="zh-CN" sz="2400"/>
              <a:t>d</a:t>
            </a:r>
            <a:r>
              <a:rPr lang="zh-CN" altLang="en-US" sz="2400"/>
              <a:t>，</a:t>
            </a:r>
            <a:r>
              <a:rPr lang="en-US" altLang="zh-CN" sz="2400"/>
              <a:t>b</a:t>
            </a:r>
            <a:r>
              <a:rPr lang="zh-CN" altLang="en-US" sz="2400"/>
              <a:t>）点。设直线段</a:t>
            </a:r>
            <a:r>
              <a:rPr lang="en-US" altLang="zh-CN" sz="2400"/>
              <a:t>AP</a:t>
            </a:r>
            <a:r>
              <a:rPr lang="zh-CN" altLang="en-US" sz="2400"/>
              <a:t>与</a:t>
            </a:r>
            <a:r>
              <a:rPr lang="en-US" altLang="zh-CN" sz="2400"/>
              <a:t>x</a:t>
            </a:r>
            <a:r>
              <a:rPr lang="zh-CN" altLang="en-US" sz="2400"/>
              <a:t>轴的法线的夹角为</a:t>
            </a:r>
            <a:r>
              <a:rPr lang="zh-CN" altLang="en-US" sz="1800"/>
              <a:t>          ，</a:t>
            </a:r>
            <a:r>
              <a:rPr lang="zh-CN" altLang="en-US" sz="2400"/>
              <a:t>直线段</a:t>
            </a:r>
            <a:r>
              <a:rPr lang="en-US" altLang="zh-CN" sz="2400"/>
              <a:t>PB</a:t>
            </a:r>
            <a:r>
              <a:rPr lang="zh-CN" altLang="en-US" sz="2400"/>
              <a:t>与</a:t>
            </a:r>
            <a:r>
              <a:rPr lang="en-US" altLang="zh-CN" sz="2400"/>
              <a:t>x</a:t>
            </a:r>
            <a:r>
              <a:rPr lang="zh-CN" altLang="en-US" sz="2400"/>
              <a:t>轴的法线的夹角为      ，下面，我们将根据最短时间效应来推导出光学中的折射定理。光线由</a:t>
            </a:r>
            <a:r>
              <a:rPr lang="en-US" altLang="zh-CN" sz="2400"/>
              <a:t>A</a:t>
            </a:r>
            <a:r>
              <a:rPr lang="zh-CN" altLang="en-US" sz="2400"/>
              <a:t>传到</a:t>
            </a:r>
            <a:r>
              <a:rPr lang="en-US" altLang="zh-CN" sz="2400"/>
              <a:t>B</a:t>
            </a:r>
            <a:r>
              <a:rPr lang="zh-CN" altLang="en-US" sz="2400"/>
              <a:t>所需的时间为</a:t>
            </a:r>
          </a:p>
        </p:txBody>
      </p:sp>
      <p:graphicFrame>
        <p:nvGraphicFramePr>
          <p:cNvPr id="203781" name="Object 5"/>
          <p:cNvGraphicFramePr>
            <a:graphicFrameLocks noChangeAspect="1"/>
          </p:cNvGraphicFramePr>
          <p:nvPr>
            <p:ph sz="quarter" idx="2"/>
          </p:nvPr>
        </p:nvGraphicFramePr>
        <p:xfrm>
          <a:off x="2484438" y="3213100"/>
          <a:ext cx="392112" cy="588963"/>
        </p:xfrm>
        <a:graphic>
          <a:graphicData uri="http://schemas.openxmlformats.org/presentationml/2006/ole">
            <mc:AlternateContent xmlns:mc="http://schemas.openxmlformats.org/markup-compatibility/2006">
              <mc:Choice xmlns:v="urn:schemas-microsoft-com:vml" Requires="v">
                <p:oleObj spid="_x0000_s203788" name="Equation" r:id="rId3" imgW="152280" imgH="228600" progId="Equation.DSMT4">
                  <p:embed/>
                </p:oleObj>
              </mc:Choice>
              <mc:Fallback>
                <p:oleObj name="Equation" r:id="rId3" imgW="15228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213100"/>
                        <a:ext cx="392112"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3" name="Object 7"/>
          <p:cNvGraphicFramePr>
            <a:graphicFrameLocks noChangeAspect="1"/>
          </p:cNvGraphicFramePr>
          <p:nvPr>
            <p:ph sz="quarter" idx="3"/>
          </p:nvPr>
        </p:nvGraphicFramePr>
        <p:xfrm>
          <a:off x="5435600" y="2852738"/>
          <a:ext cx="363538" cy="595312"/>
        </p:xfrm>
        <a:graphic>
          <a:graphicData uri="http://schemas.openxmlformats.org/presentationml/2006/ole">
            <mc:AlternateContent xmlns:mc="http://schemas.openxmlformats.org/markup-compatibility/2006">
              <mc:Choice xmlns:v="urn:schemas-microsoft-com:vml" Requires="v">
                <p:oleObj spid="_x0000_s203789" name="Equation" r:id="rId5" imgW="139680" imgH="228600" progId="Equation.DSMT4">
                  <p:embed/>
                </p:oleObj>
              </mc:Choice>
              <mc:Fallback>
                <p:oleObj name="Equation" r:id="rId5" imgW="1396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852738"/>
                        <a:ext cx="363538"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5" name="Object 9"/>
          <p:cNvGraphicFramePr>
            <a:graphicFrameLocks noChangeAspect="1"/>
          </p:cNvGraphicFramePr>
          <p:nvPr>
            <p:ph sz="quarter" idx="4"/>
          </p:nvPr>
        </p:nvGraphicFramePr>
        <p:xfrm>
          <a:off x="4643438" y="5157788"/>
          <a:ext cx="301625" cy="452437"/>
        </p:xfrm>
        <a:graphic>
          <a:graphicData uri="http://schemas.openxmlformats.org/presentationml/2006/ole">
            <mc:AlternateContent xmlns:mc="http://schemas.openxmlformats.org/markup-compatibility/2006">
              <mc:Choice xmlns:v="urn:schemas-microsoft-com:vml" Requires="v">
                <p:oleObj spid="_x0000_s203790" name="Equation" r:id="rId7" imgW="152280" imgH="228600" progId="Equation.DSMT4">
                  <p:embed/>
                </p:oleObj>
              </mc:Choice>
              <mc:Fallback>
                <p:oleObj name="Equation" r:id="rId7" imgW="15228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5157788"/>
                        <a:ext cx="3016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3787" name="Object 11"/>
          <p:cNvGraphicFramePr>
            <a:graphicFrameLocks noChangeAspect="1"/>
          </p:cNvGraphicFramePr>
          <p:nvPr/>
        </p:nvGraphicFramePr>
        <p:xfrm>
          <a:off x="1258888" y="5516563"/>
          <a:ext cx="312737" cy="433387"/>
        </p:xfrm>
        <a:graphic>
          <a:graphicData uri="http://schemas.openxmlformats.org/presentationml/2006/ole">
            <mc:AlternateContent xmlns:mc="http://schemas.openxmlformats.org/markup-compatibility/2006">
              <mc:Choice xmlns:v="urn:schemas-microsoft-com:vml" Requires="v">
                <p:oleObj spid="_x0000_s203791" name="Equation" r:id="rId9" imgW="164880" imgH="228600" progId="Equation.DSMT4">
                  <p:embed/>
                </p:oleObj>
              </mc:Choice>
              <mc:Fallback>
                <p:oleObj name="Equation" r:id="rId9" imgW="1648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516563"/>
                        <a:ext cx="312737"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546D7AF0-4102-4B40-9BAD-E6B7229F1F75}" type="slidenum">
              <a:rPr lang="en-US" altLang="zh-CN"/>
              <a:pPr/>
              <a:t>102</a:t>
            </a:fld>
            <a:endParaRPr lang="en-US" altLang="zh-CN"/>
          </a:p>
        </p:txBody>
      </p:sp>
      <p:sp>
        <p:nvSpPr>
          <p:cNvPr id="208899"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800"/>
              <a:t>公式          </a:t>
            </a:r>
          </a:p>
          <a:p>
            <a:pPr>
              <a:buFont typeface="Wingdings" pitchFamily="2" charset="2"/>
              <a:buNone/>
            </a:pPr>
            <a:r>
              <a:rPr lang="zh-CN" altLang="en-US" sz="2800"/>
              <a:t>                              </a:t>
            </a:r>
            <a:r>
              <a:rPr lang="zh-CN" altLang="en-US"/>
              <a:t>  </a:t>
            </a:r>
            <a:r>
              <a:rPr lang="zh-CN" altLang="en-US" sz="2800"/>
              <a:t>            </a:t>
            </a:r>
          </a:p>
          <a:p>
            <a:pPr>
              <a:buFont typeface="Wingdings" pitchFamily="2" charset="2"/>
              <a:buNone/>
            </a:pPr>
            <a:r>
              <a:rPr lang="zh-CN" altLang="en-US" sz="2800"/>
              <a:t>故光线由</a:t>
            </a:r>
            <a:r>
              <a:rPr lang="en-US" altLang="zh-CN" sz="2800"/>
              <a:t>A</a:t>
            </a:r>
            <a:r>
              <a:rPr lang="zh-CN" altLang="en-US" sz="2800"/>
              <a:t>传播到</a:t>
            </a:r>
            <a:r>
              <a:rPr lang="en-US" altLang="zh-CN" sz="2800"/>
              <a:t>B</a:t>
            </a:r>
            <a:r>
              <a:rPr lang="zh-CN" altLang="en-US" sz="2800"/>
              <a:t>的总时间为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最短时间效应对应的优化问题为 </a:t>
            </a:r>
          </a:p>
          <a:p>
            <a:pPr>
              <a:buFont typeface="Wingdings" pitchFamily="2" charset="2"/>
              <a:buNone/>
            </a:pPr>
            <a:endParaRPr lang="zh-CN" altLang="en-US" sz="2800"/>
          </a:p>
          <a:p>
            <a:pPr>
              <a:buFont typeface="Wingdings" pitchFamily="2" charset="2"/>
              <a:buNone/>
            </a:pPr>
            <a:r>
              <a:rPr lang="zh-CN" altLang="en-US" sz="2800"/>
              <a:t>                                                           （        </a:t>
            </a:r>
            <a:r>
              <a:rPr lang="en-US" altLang="zh-CN" sz="2800"/>
              <a:t>[0</a:t>
            </a:r>
            <a:r>
              <a:rPr lang="zh-CN" altLang="en-US" sz="2800"/>
              <a:t>，</a:t>
            </a:r>
            <a:r>
              <a:rPr lang="en-US" altLang="zh-CN" sz="2800"/>
              <a:t>d]</a:t>
            </a:r>
            <a:r>
              <a:rPr lang="zh-CN" altLang="en-US" sz="2800"/>
              <a:t>）</a:t>
            </a:r>
          </a:p>
          <a:p>
            <a:pPr>
              <a:buFont typeface="Wingdings" pitchFamily="2" charset="2"/>
              <a:buNone/>
            </a:pPr>
            <a:endParaRPr lang="en-US" altLang="zh-CN" sz="2800"/>
          </a:p>
        </p:txBody>
      </p:sp>
      <p:graphicFrame>
        <p:nvGraphicFramePr>
          <p:cNvPr id="208900" name="Object 4"/>
          <p:cNvGraphicFramePr>
            <a:graphicFrameLocks noChangeAspect="1"/>
          </p:cNvGraphicFramePr>
          <p:nvPr>
            <p:ph sz="quarter" idx="2"/>
          </p:nvPr>
        </p:nvGraphicFramePr>
        <p:xfrm>
          <a:off x="1619250" y="476250"/>
          <a:ext cx="1512888" cy="1209675"/>
        </p:xfrm>
        <a:graphic>
          <a:graphicData uri="http://schemas.openxmlformats.org/presentationml/2006/ole">
            <mc:AlternateContent xmlns:mc="http://schemas.openxmlformats.org/markup-compatibility/2006">
              <mc:Choice xmlns:v="urn:schemas-microsoft-com:vml" Requires="v">
                <p:oleObj spid="_x0000_s208909" name="Equation" r:id="rId3" imgW="571320" imgH="457200" progId="Equation.DSMT4">
                  <p:embed/>
                </p:oleObj>
              </mc:Choice>
              <mc:Fallback>
                <p:oleObj name="Equation" r:id="rId3" imgW="57132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76250"/>
                        <a:ext cx="1512888"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3" name="Object 7"/>
          <p:cNvGraphicFramePr>
            <a:graphicFrameLocks noChangeAspect="1"/>
          </p:cNvGraphicFramePr>
          <p:nvPr>
            <p:ph sz="quarter" idx="3"/>
          </p:nvPr>
        </p:nvGraphicFramePr>
        <p:xfrm>
          <a:off x="3492500" y="476250"/>
          <a:ext cx="1800225" cy="1200150"/>
        </p:xfrm>
        <a:graphic>
          <a:graphicData uri="http://schemas.openxmlformats.org/presentationml/2006/ole">
            <mc:AlternateContent xmlns:mc="http://schemas.openxmlformats.org/markup-compatibility/2006">
              <mc:Choice xmlns:v="urn:schemas-microsoft-com:vml" Requires="v">
                <p:oleObj spid="_x0000_s208910" name="Equation" r:id="rId5" imgW="723600" imgH="482400" progId="Equation.DSMT4">
                  <p:embed/>
                </p:oleObj>
              </mc:Choice>
              <mc:Fallback>
                <p:oleObj name="Equation" r:id="rId5" imgW="72360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76250"/>
                        <a:ext cx="18002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6" name="Object 10"/>
          <p:cNvGraphicFramePr>
            <a:graphicFrameLocks noChangeAspect="1"/>
          </p:cNvGraphicFramePr>
          <p:nvPr/>
        </p:nvGraphicFramePr>
        <p:xfrm>
          <a:off x="1476375" y="2276475"/>
          <a:ext cx="6048375" cy="1295400"/>
        </p:xfrm>
        <a:graphic>
          <a:graphicData uri="http://schemas.openxmlformats.org/presentationml/2006/ole">
            <mc:AlternateContent xmlns:mc="http://schemas.openxmlformats.org/markup-compatibility/2006">
              <mc:Choice xmlns:v="urn:schemas-microsoft-com:vml" Requires="v">
                <p:oleObj spid="_x0000_s208911" name="Equation" r:id="rId7" imgW="2311200" imgH="495000" progId="Equation.DSMT4">
                  <p:embed/>
                </p:oleObj>
              </mc:Choice>
              <mc:Fallback>
                <p:oleObj name="Equation" r:id="rId7" imgW="2311200" imgH="495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276475"/>
                        <a:ext cx="6048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7" name="Object 11"/>
          <p:cNvGraphicFramePr>
            <a:graphicFrameLocks noChangeAspect="1"/>
          </p:cNvGraphicFramePr>
          <p:nvPr/>
        </p:nvGraphicFramePr>
        <p:xfrm>
          <a:off x="900113" y="4292600"/>
          <a:ext cx="4679950" cy="1225550"/>
        </p:xfrm>
        <a:graphic>
          <a:graphicData uri="http://schemas.openxmlformats.org/presentationml/2006/ole">
            <mc:AlternateContent xmlns:mc="http://schemas.openxmlformats.org/markup-compatibility/2006">
              <mc:Choice xmlns:v="urn:schemas-microsoft-com:vml" Requires="v">
                <p:oleObj spid="_x0000_s208912" name="Equation" r:id="rId9" imgW="1892160" imgH="495000" progId="Equation.DSMT4">
                  <p:embed/>
                </p:oleObj>
              </mc:Choice>
              <mc:Fallback>
                <p:oleObj name="Equation" r:id="rId9" imgW="1892160" imgH="4950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292600"/>
                        <a:ext cx="467995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8" name="Object 12"/>
          <p:cNvGraphicFramePr>
            <a:graphicFrameLocks noChangeAspect="1"/>
          </p:cNvGraphicFramePr>
          <p:nvPr/>
        </p:nvGraphicFramePr>
        <p:xfrm>
          <a:off x="6084888" y="4797425"/>
          <a:ext cx="719137" cy="415925"/>
        </p:xfrm>
        <a:graphic>
          <a:graphicData uri="http://schemas.openxmlformats.org/presentationml/2006/ole">
            <mc:AlternateContent xmlns:mc="http://schemas.openxmlformats.org/markup-compatibility/2006">
              <mc:Choice xmlns:v="urn:schemas-microsoft-com:vml" Requires="v">
                <p:oleObj spid="_x0000_s208913" name="Equation" r:id="rId11" imgW="241200" imgH="139680" progId="Equation.DSMT4">
                  <p:embed/>
                </p:oleObj>
              </mc:Choice>
              <mc:Fallback>
                <p:oleObj name="Equation" r:id="rId11" imgW="241200" imgH="1396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4797425"/>
                        <a:ext cx="719137"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6EDB8B06-6FFC-4F82-B21F-0B19C77D519D}" type="slidenum">
              <a:rPr lang="en-US" altLang="zh-CN"/>
              <a:pPr/>
              <a:t>103</a:t>
            </a:fld>
            <a:endParaRPr lang="en-US" altLang="zh-CN"/>
          </a:p>
        </p:txBody>
      </p:sp>
      <p:sp>
        <p:nvSpPr>
          <p:cNvPr id="211971" name="Rectangle 3"/>
          <p:cNvSpPr>
            <a:spLocks noGrp="1" noChangeArrowheads="1"/>
          </p:cNvSpPr>
          <p:nvPr>
            <p:ph type="body" sz="half" idx="1"/>
          </p:nvPr>
        </p:nvSpPr>
        <p:spPr>
          <a:xfrm>
            <a:off x="457200" y="549275"/>
            <a:ext cx="8291513" cy="5581650"/>
          </a:xfrm>
        </p:spPr>
        <p:txBody>
          <a:bodyPr/>
          <a:lstStyle/>
          <a:p>
            <a:pPr>
              <a:lnSpc>
                <a:spcPct val="80000"/>
              </a:lnSpc>
              <a:buFont typeface="Wingdings" pitchFamily="2" charset="2"/>
              <a:buNone/>
            </a:pPr>
            <a:endParaRPr lang="en-US" altLang="zh-CN" sz="2400"/>
          </a:p>
          <a:p>
            <a:pPr>
              <a:lnSpc>
                <a:spcPct val="80000"/>
              </a:lnSpc>
              <a:buFont typeface="Wingdings" pitchFamily="2" charset="2"/>
              <a:buNone/>
            </a:pPr>
            <a:r>
              <a:rPr lang="zh-CN" altLang="en-US" sz="2400"/>
              <a:t>令</a:t>
            </a:r>
          </a:p>
          <a:p>
            <a:pPr>
              <a:lnSpc>
                <a:spcPct val="80000"/>
              </a:lnSpc>
              <a:buFont typeface="Wingdings" pitchFamily="2" charset="2"/>
              <a:buNone/>
            </a:pPr>
            <a:endParaRPr lang="zh-CN" altLang="en-US" sz="2400"/>
          </a:p>
          <a:p>
            <a:pPr>
              <a:lnSpc>
                <a:spcPct val="80000"/>
              </a:lnSpc>
              <a:buFont typeface="Wingdings" pitchFamily="2" charset="2"/>
              <a:buNone/>
            </a:pPr>
            <a:endParaRPr lang="zh-CN" altLang="en-US" sz="2400"/>
          </a:p>
          <a:p>
            <a:pPr>
              <a:lnSpc>
                <a:spcPct val="80000"/>
              </a:lnSpc>
              <a:buFont typeface="Wingdings" pitchFamily="2" charset="2"/>
              <a:buNone/>
            </a:pPr>
            <a:r>
              <a:rPr lang="zh-CN" altLang="en-US" sz="2400"/>
              <a:t>得</a:t>
            </a:r>
          </a:p>
          <a:p>
            <a:pPr>
              <a:lnSpc>
                <a:spcPct val="80000"/>
              </a:lnSpc>
              <a:buFont typeface="Wingdings" pitchFamily="2" charset="2"/>
              <a:buNone/>
            </a:pPr>
            <a:endParaRPr lang="zh-CN" altLang="en-US" sz="2400"/>
          </a:p>
          <a:p>
            <a:pPr>
              <a:lnSpc>
                <a:spcPct val="80000"/>
              </a:lnSpc>
              <a:buFont typeface="Wingdings" pitchFamily="2" charset="2"/>
              <a:buNone/>
            </a:pPr>
            <a:endParaRPr lang="zh-CN" altLang="en-US" sz="2400"/>
          </a:p>
          <a:p>
            <a:pPr>
              <a:lnSpc>
                <a:spcPct val="80000"/>
              </a:lnSpc>
              <a:buFont typeface="Wingdings" pitchFamily="2" charset="2"/>
              <a:buNone/>
            </a:pPr>
            <a:r>
              <a:rPr lang="zh-CN" altLang="en-US" sz="2400"/>
              <a:t>注意到                                 和</a:t>
            </a:r>
          </a:p>
          <a:p>
            <a:pPr>
              <a:lnSpc>
                <a:spcPct val="80000"/>
              </a:lnSpc>
              <a:buFont typeface="Wingdings" pitchFamily="2" charset="2"/>
              <a:buNone/>
            </a:pPr>
            <a:endParaRPr lang="zh-CN" altLang="en-US" sz="2400"/>
          </a:p>
          <a:p>
            <a:pPr>
              <a:lnSpc>
                <a:spcPct val="80000"/>
              </a:lnSpc>
              <a:buFont typeface="Wingdings" pitchFamily="2" charset="2"/>
              <a:buNone/>
            </a:pPr>
            <a:endParaRPr lang="zh-CN" altLang="en-US" sz="2400"/>
          </a:p>
          <a:p>
            <a:pPr>
              <a:lnSpc>
                <a:spcPct val="80000"/>
              </a:lnSpc>
              <a:buFont typeface="Wingdings" pitchFamily="2" charset="2"/>
              <a:buNone/>
            </a:pPr>
            <a:r>
              <a:rPr lang="zh-CN" altLang="en-US" sz="2400"/>
              <a:t>（</a:t>
            </a:r>
            <a:r>
              <a:rPr lang="en-US" altLang="zh-CN" sz="2400"/>
              <a:t>5.19</a:t>
            </a:r>
            <a:r>
              <a:rPr lang="zh-CN" altLang="en-US" sz="2400"/>
              <a:t>）时又可写成</a:t>
            </a:r>
          </a:p>
          <a:p>
            <a:pPr>
              <a:lnSpc>
                <a:spcPct val="80000"/>
              </a:lnSpc>
              <a:buFont typeface="Wingdings" pitchFamily="2" charset="2"/>
              <a:buNone/>
            </a:pPr>
            <a:endParaRPr lang="zh-CN" altLang="en-US" sz="2400"/>
          </a:p>
          <a:p>
            <a:pPr>
              <a:lnSpc>
                <a:spcPct val="80000"/>
              </a:lnSpc>
              <a:buFont typeface="Wingdings" pitchFamily="2" charset="2"/>
              <a:buNone/>
            </a:pPr>
            <a:endParaRPr lang="zh-CN" altLang="en-US" sz="2400"/>
          </a:p>
          <a:p>
            <a:pPr>
              <a:lnSpc>
                <a:spcPct val="80000"/>
              </a:lnSpc>
              <a:buFont typeface="Wingdings" pitchFamily="2" charset="2"/>
              <a:buNone/>
            </a:pPr>
            <a:r>
              <a:rPr lang="zh-CN" altLang="en-US" sz="2400"/>
              <a:t>此即光学中的折射定理。</a:t>
            </a:r>
          </a:p>
          <a:p>
            <a:pPr>
              <a:lnSpc>
                <a:spcPct val="80000"/>
              </a:lnSpc>
              <a:buFont typeface="Wingdings" pitchFamily="2" charset="2"/>
              <a:buNone/>
            </a:pPr>
            <a:endParaRPr lang="en-US" altLang="zh-CN" sz="2400"/>
          </a:p>
        </p:txBody>
      </p:sp>
      <p:graphicFrame>
        <p:nvGraphicFramePr>
          <p:cNvPr id="211972" name="Object 4"/>
          <p:cNvGraphicFramePr>
            <a:graphicFrameLocks noChangeAspect="1"/>
          </p:cNvGraphicFramePr>
          <p:nvPr>
            <p:ph sz="quarter" idx="2"/>
          </p:nvPr>
        </p:nvGraphicFramePr>
        <p:xfrm>
          <a:off x="1258888" y="692150"/>
          <a:ext cx="4967287" cy="962025"/>
        </p:xfrm>
        <a:graphic>
          <a:graphicData uri="http://schemas.openxmlformats.org/presentationml/2006/ole">
            <mc:AlternateContent xmlns:mc="http://schemas.openxmlformats.org/markup-compatibility/2006">
              <mc:Choice xmlns:v="urn:schemas-microsoft-com:vml" Requires="v">
                <p:oleObj spid="_x0000_s211981" name="Equation" r:id="rId3" imgW="2425680" imgH="469800" progId="Equation.DSMT4">
                  <p:embed/>
                </p:oleObj>
              </mc:Choice>
              <mc:Fallback>
                <p:oleObj name="Equation" r:id="rId3" imgW="2425680" imgH="469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692150"/>
                        <a:ext cx="4967287"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5" name="Object 7"/>
          <p:cNvGraphicFramePr>
            <a:graphicFrameLocks noChangeAspect="1"/>
          </p:cNvGraphicFramePr>
          <p:nvPr>
            <p:ph sz="quarter" idx="3"/>
          </p:nvPr>
        </p:nvGraphicFramePr>
        <p:xfrm>
          <a:off x="1258888" y="1773238"/>
          <a:ext cx="3529012" cy="876300"/>
        </p:xfrm>
        <a:graphic>
          <a:graphicData uri="http://schemas.openxmlformats.org/presentationml/2006/ole">
            <mc:AlternateContent xmlns:mc="http://schemas.openxmlformats.org/markup-compatibility/2006">
              <mc:Choice xmlns:v="urn:schemas-microsoft-com:vml" Requires="v">
                <p:oleObj spid="_x0000_s211982" name="Equation" r:id="rId5" imgW="1892160" imgH="469800" progId="Equation.DSMT4">
                  <p:embed/>
                </p:oleObj>
              </mc:Choice>
              <mc:Fallback>
                <p:oleObj name="Equation" r:id="rId5" imgW="1892160" imgH="469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773238"/>
                        <a:ext cx="3529012"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8" name="Object 10"/>
          <p:cNvGraphicFramePr>
            <a:graphicFrameLocks noChangeAspect="1"/>
          </p:cNvGraphicFramePr>
          <p:nvPr/>
        </p:nvGraphicFramePr>
        <p:xfrm>
          <a:off x="1476375" y="2852738"/>
          <a:ext cx="2305050" cy="933450"/>
        </p:xfrm>
        <a:graphic>
          <a:graphicData uri="http://schemas.openxmlformats.org/presentationml/2006/ole">
            <mc:AlternateContent xmlns:mc="http://schemas.openxmlformats.org/markup-compatibility/2006">
              <mc:Choice xmlns:v="urn:schemas-microsoft-com:vml" Requires="v">
                <p:oleObj spid="_x0000_s211983" name="Equation" r:id="rId7" imgW="1066680" imgH="431640" progId="Equation.DSMT4">
                  <p:embed/>
                </p:oleObj>
              </mc:Choice>
              <mc:Fallback>
                <p:oleObj name="Equation" r:id="rId7" imgW="106668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852738"/>
                        <a:ext cx="23050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79" name="Object 11"/>
          <p:cNvGraphicFramePr>
            <a:graphicFrameLocks noChangeAspect="1"/>
          </p:cNvGraphicFramePr>
          <p:nvPr/>
        </p:nvGraphicFramePr>
        <p:xfrm>
          <a:off x="4716463" y="2781300"/>
          <a:ext cx="2736850" cy="912813"/>
        </p:xfrm>
        <a:graphic>
          <a:graphicData uri="http://schemas.openxmlformats.org/presentationml/2006/ole">
            <mc:AlternateContent xmlns:mc="http://schemas.openxmlformats.org/markup-compatibility/2006">
              <mc:Choice xmlns:v="urn:schemas-microsoft-com:vml" Requires="v">
                <p:oleObj spid="_x0000_s211984" name="Equation" r:id="rId9" imgW="1409400" imgH="469800" progId="Equation.DSMT4">
                  <p:embed/>
                </p:oleObj>
              </mc:Choice>
              <mc:Fallback>
                <p:oleObj name="Equation" r:id="rId9" imgW="1409400" imgH="469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2781300"/>
                        <a:ext cx="273685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980" name="Object 12"/>
          <p:cNvGraphicFramePr>
            <a:graphicFrameLocks noChangeAspect="1"/>
          </p:cNvGraphicFramePr>
          <p:nvPr/>
        </p:nvGraphicFramePr>
        <p:xfrm>
          <a:off x="3635375" y="3789363"/>
          <a:ext cx="2736850" cy="1311275"/>
        </p:xfrm>
        <a:graphic>
          <a:graphicData uri="http://schemas.openxmlformats.org/presentationml/2006/ole">
            <mc:AlternateContent xmlns:mc="http://schemas.openxmlformats.org/markup-compatibility/2006">
              <mc:Choice xmlns:v="urn:schemas-microsoft-com:vml" Requires="v">
                <p:oleObj spid="_x0000_s211985" name="Equation" r:id="rId11" imgW="901440" imgH="431640" progId="Equation.DSMT4">
                  <p:embed/>
                </p:oleObj>
              </mc:Choice>
              <mc:Fallback>
                <p:oleObj name="Equation" r:id="rId11" imgW="901440" imgH="4316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375" y="3789363"/>
                        <a:ext cx="2736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B4ABD43-52C7-49EB-89D8-54D1F8158158}" type="slidenum">
              <a:rPr lang="en-US" altLang="zh-CN"/>
              <a:pPr/>
              <a:t>104</a:t>
            </a:fld>
            <a:endParaRPr lang="en-US" altLang="zh-CN"/>
          </a:p>
        </p:txBody>
      </p:sp>
      <p:sp>
        <p:nvSpPr>
          <p:cNvPr id="215042" name="Rectangle 2"/>
          <p:cNvSpPr>
            <a:spLocks noGrp="1" noChangeArrowheads="1"/>
          </p:cNvSpPr>
          <p:nvPr>
            <p:ph type="title"/>
          </p:nvPr>
        </p:nvSpPr>
        <p:spPr>
          <a:xfrm>
            <a:off x="684213" y="404813"/>
            <a:ext cx="7931150" cy="847725"/>
          </a:xfrm>
        </p:spPr>
        <p:txBody>
          <a:bodyPr/>
          <a:lstStyle/>
          <a:p>
            <a:r>
              <a:rPr lang="zh-CN" altLang="en-US" sz="2800"/>
              <a:t>身体结构的优化</a:t>
            </a:r>
          </a:p>
        </p:txBody>
      </p:sp>
      <p:sp>
        <p:nvSpPr>
          <p:cNvPr id="215043" name="Rectangle 3"/>
          <p:cNvSpPr>
            <a:spLocks noGrp="1" noChangeArrowheads="1"/>
          </p:cNvSpPr>
          <p:nvPr>
            <p:ph type="body" idx="1"/>
          </p:nvPr>
        </p:nvSpPr>
        <p:spPr/>
        <p:txBody>
          <a:bodyPr/>
          <a:lstStyle/>
          <a:p>
            <a:pPr>
              <a:lnSpc>
                <a:spcPct val="90000"/>
              </a:lnSpc>
              <a:buFont typeface="Wingdings" pitchFamily="2" charset="2"/>
              <a:buNone/>
            </a:pPr>
            <a:r>
              <a:rPr lang="en-US" altLang="zh-CN" sz="2400"/>
              <a:t>           </a:t>
            </a:r>
            <a:r>
              <a:rPr lang="zh-CN" altLang="en-US" sz="2400"/>
              <a:t>在长期的生物进化过程中，动物体内的结构已趋于某种程度的最优化状态，本节将举两个实例来加以说明。本节采用的方法不同于一般的优化问题的研究，在一般优化问题中，我们研究的问题是为了达到某种意义下的最优化，人们应当如何去做。而本节要研究的却是：假设生物的结构在进化过程中不断优化，适者生存，逐步达到了某种意义下的最优化，那么，生物的结构应当具有哪些特征？</a:t>
            </a:r>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 </a:t>
            </a:r>
            <a:r>
              <a:rPr lang="zh-CN" altLang="en-US" sz="2400" b="1"/>
              <a:t>例</a:t>
            </a:r>
            <a:r>
              <a:rPr lang="en-US" altLang="zh-CN" sz="2400" b="1"/>
              <a:t>1</a:t>
            </a:r>
            <a:r>
              <a:rPr lang="zh-CN" altLang="en-US" sz="2400"/>
              <a:t>（血管的分支）</a:t>
            </a:r>
            <a:endParaRPr lang="zh-CN" altLang="en-US" sz="2400" b="1"/>
          </a:p>
          <a:p>
            <a:pPr>
              <a:lnSpc>
                <a:spcPct val="90000"/>
              </a:lnSpc>
              <a:buFont typeface="Wingdings" pitchFamily="2" charset="2"/>
              <a:buNone/>
            </a:pPr>
            <a:r>
              <a:rPr lang="zh-CN" altLang="en-US" sz="2400" b="1"/>
              <a:t>    假设 </a:t>
            </a:r>
            <a:r>
              <a:rPr lang="zh-CN" altLang="en-US" sz="2400"/>
              <a:t>动物的血管系统经长期进化，几何形状已经达到了使能量消耗大到最低的优化标准。</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4CCBD61-485F-4D5B-AE63-D7C6E7F233EC}" type="slidenum">
              <a:rPr lang="en-US" altLang="zh-CN"/>
              <a:pPr/>
              <a:t>105</a:t>
            </a:fld>
            <a:endParaRPr lang="en-US" altLang="zh-CN"/>
          </a:p>
        </p:txBody>
      </p:sp>
      <p:sp>
        <p:nvSpPr>
          <p:cNvPr id="216067" name="Rectangle 3"/>
          <p:cNvSpPr>
            <a:spLocks noGrp="1" noChangeArrowheads="1"/>
          </p:cNvSpPr>
          <p:nvPr>
            <p:ph type="body" idx="1"/>
          </p:nvPr>
        </p:nvSpPr>
        <p:spPr>
          <a:xfrm>
            <a:off x="457200" y="476250"/>
            <a:ext cx="8362950" cy="5654675"/>
          </a:xfrm>
        </p:spPr>
        <p:txBody>
          <a:bodyPr/>
          <a:lstStyle/>
          <a:p>
            <a:pPr marL="609600" indent="-609600">
              <a:lnSpc>
                <a:spcPct val="80000"/>
              </a:lnSpc>
              <a:buFont typeface="Wingdings" pitchFamily="2" charset="2"/>
              <a:buNone/>
            </a:pPr>
            <a:r>
              <a:rPr lang="en-US" altLang="zh-CN" sz="2800"/>
              <a:t>             </a:t>
            </a:r>
            <a:r>
              <a:rPr lang="zh-CN" altLang="en-US" sz="2800"/>
              <a:t>血液在动物的血管中不停地循环流动着，在此过程中消耗的总能量显然与血管系统的几何形状有关。我们不可能讨论整个血管系统的几何形状，那样的话会涉及到太多的生理知识，对此我们甚至尚未完全搞清楚。在本节中，我们只研究血管分支处粗细血管半径的比例和分岔角度，我们希望知道，它们在消耗能量最小的原则下应取何值。为研究这一问题，我们先做如下假设：</a:t>
            </a:r>
          </a:p>
          <a:p>
            <a:pPr marL="609600" indent="-609600">
              <a:lnSpc>
                <a:spcPct val="80000"/>
              </a:lnSpc>
              <a:buFont typeface="Wingdings" pitchFamily="2" charset="2"/>
              <a:buNone/>
            </a:pPr>
            <a:endParaRPr lang="zh-CN" altLang="en-US" sz="2800"/>
          </a:p>
          <a:p>
            <a:pPr marL="609600" indent="-609600">
              <a:lnSpc>
                <a:spcPct val="80000"/>
              </a:lnSpc>
              <a:buFont typeface="Wingdings" pitchFamily="2" charset="2"/>
              <a:buNone/>
            </a:pPr>
            <a:r>
              <a:rPr lang="zh-CN" altLang="en-US" sz="2800"/>
              <a:t>       假设：</a:t>
            </a:r>
          </a:p>
          <a:p>
            <a:pPr marL="609600" indent="-609600">
              <a:lnSpc>
                <a:spcPct val="80000"/>
              </a:lnSpc>
              <a:buFont typeface="Wingdings" pitchFamily="2" charset="2"/>
              <a:buNone/>
            </a:pPr>
            <a:r>
              <a:rPr lang="zh-CN" altLang="en-US" sz="2800"/>
              <a:t>        （</a:t>
            </a:r>
            <a:r>
              <a:rPr lang="en-US" altLang="zh-CN" sz="2800"/>
              <a:t>1</a:t>
            </a:r>
            <a:r>
              <a:rPr lang="zh-CN" altLang="en-US" sz="2800"/>
              <a:t>）一条粗血管在分支处只分成两条较细的血管 ，在分支点附近三条血管位于同一平面，并且有一对称轴。如若不然，血管长度增加必然导致能量消耗的增加，不符合优化原则，我们称此假设为几何假设。</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B3EC471E-4FB3-423B-BE91-6EF332F6E2DD}" type="slidenum">
              <a:rPr lang="en-US" altLang="zh-CN"/>
              <a:pPr/>
              <a:t>106</a:t>
            </a:fld>
            <a:endParaRPr lang="en-US" altLang="zh-CN"/>
          </a:p>
        </p:txBody>
      </p:sp>
      <p:sp>
        <p:nvSpPr>
          <p:cNvPr id="217091" name="Rectangle 3"/>
          <p:cNvSpPr>
            <a:spLocks noGrp="1" noChangeArrowheads="1"/>
          </p:cNvSpPr>
          <p:nvPr>
            <p:ph type="body" sz="half" idx="1"/>
          </p:nvPr>
        </p:nvSpPr>
        <p:spPr>
          <a:xfrm>
            <a:off x="457200" y="476250"/>
            <a:ext cx="8291513" cy="5654675"/>
          </a:xfrm>
        </p:spPr>
        <p:txBody>
          <a:bodyPr/>
          <a:lstStyle/>
          <a:p>
            <a:pPr marL="609600" indent="-609600">
              <a:lnSpc>
                <a:spcPct val="90000"/>
              </a:lnSpc>
              <a:buFont typeface="Wingdings" pitchFamily="2" charset="2"/>
              <a:buNone/>
            </a:pPr>
            <a:r>
              <a:rPr lang="en-US" altLang="zh-CN" sz="2800"/>
              <a:t>       </a:t>
            </a:r>
            <a:r>
              <a:rPr lang="zh-CN" altLang="en-US" sz="2800"/>
              <a:t>（</a:t>
            </a:r>
            <a:r>
              <a:rPr lang="en-US" altLang="zh-CN" sz="2800"/>
              <a:t>2</a:t>
            </a:r>
            <a:r>
              <a:rPr lang="zh-CN" altLang="en-US" sz="2800"/>
              <a:t>）在考察血液流动受到的阻力时，将这种流动视为粘性液体在刚性管道内的运动，即将血管近似看成刚体，这是一种近似。事实上血管是有弹性的，这种近似对结果的影响很小，我们称之为物理假设。</a:t>
            </a:r>
          </a:p>
          <a:p>
            <a:pPr marL="609600" indent="-609600">
              <a:lnSpc>
                <a:spcPct val="90000"/>
              </a:lnSpc>
              <a:buFont typeface="Wingdings" pitchFamily="2" charset="2"/>
              <a:buNone/>
            </a:pPr>
            <a:r>
              <a:rPr lang="zh-CN" altLang="en-US" sz="2800"/>
              <a:t>       （</a:t>
            </a:r>
            <a:r>
              <a:rPr lang="en-US" altLang="zh-CN" sz="2800"/>
              <a:t>3</a:t>
            </a:r>
            <a:r>
              <a:rPr lang="zh-CN" altLang="en-US" sz="2800"/>
              <a:t>）血液对血管提供的营养随着管壁内表面</a:t>
            </a:r>
          </a:p>
          <a:p>
            <a:pPr marL="609600" indent="-609600">
              <a:lnSpc>
                <a:spcPct val="90000"/>
              </a:lnSpc>
              <a:buFont typeface="Wingdings" pitchFamily="2" charset="2"/>
              <a:buNone/>
            </a:pPr>
            <a:r>
              <a:rPr lang="zh-CN" altLang="en-US" sz="2800"/>
              <a:t>       积和管壁的厚度的增加而增加。管壁厚度和</a:t>
            </a:r>
          </a:p>
          <a:p>
            <a:pPr marL="609600" indent="-609600">
              <a:lnSpc>
                <a:spcPct val="90000"/>
              </a:lnSpc>
              <a:buFont typeface="Wingdings" pitchFamily="2" charset="2"/>
              <a:buNone/>
            </a:pPr>
            <a:r>
              <a:rPr lang="zh-CN" altLang="en-US" sz="2800"/>
              <a:t>       血管半径成正比，我们称之为生理假设。</a:t>
            </a:r>
          </a:p>
          <a:p>
            <a:pPr marL="609600" indent="-609600">
              <a:lnSpc>
                <a:spcPct val="90000"/>
              </a:lnSpc>
              <a:buFont typeface="Wingdings" pitchFamily="2" charset="2"/>
              <a:buNone/>
            </a:pPr>
            <a:r>
              <a:rPr lang="zh-CN" altLang="en-US" sz="2800"/>
              <a:t>       根据几何假设，我们作血管分支图</a:t>
            </a:r>
            <a:r>
              <a:rPr lang="en-US" altLang="zh-CN" sz="2800"/>
              <a:t>5-4</a:t>
            </a:r>
            <a:r>
              <a:rPr lang="zh-CN" altLang="en-US" sz="2800"/>
              <a:t>如下：</a:t>
            </a:r>
          </a:p>
          <a:p>
            <a:pPr marL="609600" indent="-609600">
              <a:lnSpc>
                <a:spcPct val="90000"/>
              </a:lnSpc>
              <a:buFont typeface="Wingdings" pitchFamily="2" charset="2"/>
              <a:buNone/>
            </a:pPr>
            <a:r>
              <a:rPr lang="zh-CN" altLang="en-US" sz="2800"/>
              <a:t>              设一条粗血管在</a:t>
            </a:r>
            <a:r>
              <a:rPr lang="en-US" altLang="zh-CN" sz="2800"/>
              <a:t>C</a:t>
            </a:r>
            <a:r>
              <a:rPr lang="zh-CN" altLang="en-US" sz="2800"/>
              <a:t>处分叉为两条细血管并形成对称的几何图形。粗细血管的半径分别为</a:t>
            </a:r>
          </a:p>
          <a:p>
            <a:pPr marL="609600" indent="-609600">
              <a:lnSpc>
                <a:spcPct val="90000"/>
              </a:lnSpc>
              <a:buFont typeface="Wingdings" pitchFamily="2" charset="2"/>
              <a:buNone/>
            </a:pPr>
            <a:r>
              <a:rPr lang="zh-CN" altLang="en-US" sz="2800"/>
              <a:t>                   ，分岔处角度为      。  </a:t>
            </a:r>
          </a:p>
        </p:txBody>
      </p:sp>
      <p:graphicFrame>
        <p:nvGraphicFramePr>
          <p:cNvPr id="217092" name="Object 4"/>
          <p:cNvGraphicFramePr>
            <a:graphicFrameLocks noChangeAspect="1"/>
          </p:cNvGraphicFramePr>
          <p:nvPr>
            <p:ph sz="quarter" idx="2"/>
          </p:nvPr>
        </p:nvGraphicFramePr>
        <p:xfrm>
          <a:off x="1258888" y="5157788"/>
          <a:ext cx="863600" cy="576262"/>
        </p:xfrm>
        <a:graphic>
          <a:graphicData uri="http://schemas.openxmlformats.org/presentationml/2006/ole">
            <mc:AlternateContent xmlns:mc="http://schemas.openxmlformats.org/markup-compatibility/2006">
              <mc:Choice xmlns:v="urn:schemas-microsoft-com:vml" Requires="v">
                <p:oleObj spid="_x0000_s217098" name="Equation" r:id="rId3" imgW="342720" imgH="228600" progId="Equation.DSMT4">
                  <p:embed/>
                </p:oleObj>
              </mc:Choice>
              <mc:Fallback>
                <p:oleObj name="Equation" r:id="rId3" imgW="3427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5157788"/>
                        <a:ext cx="863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095" name="Object 7"/>
          <p:cNvGraphicFramePr>
            <a:graphicFrameLocks noChangeAspect="1"/>
          </p:cNvGraphicFramePr>
          <p:nvPr>
            <p:ph sz="quarter" idx="3"/>
          </p:nvPr>
        </p:nvGraphicFramePr>
        <p:xfrm>
          <a:off x="4859338" y="5229225"/>
          <a:ext cx="257175" cy="360363"/>
        </p:xfrm>
        <a:graphic>
          <a:graphicData uri="http://schemas.openxmlformats.org/presentationml/2006/ole">
            <mc:AlternateContent xmlns:mc="http://schemas.openxmlformats.org/markup-compatibility/2006">
              <mc:Choice xmlns:v="urn:schemas-microsoft-com:vml" Requires="v">
                <p:oleObj spid="_x0000_s217099" name="Equation" r:id="rId5" imgW="126720" imgH="177480" progId="Equation.DSMT4">
                  <p:embed/>
                </p:oleObj>
              </mc:Choice>
              <mc:Fallback>
                <p:oleObj name="Equation" r:id="rId5" imgW="126720" imgH="177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5229225"/>
                        <a:ext cx="2571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A0700B3B-ACF2-4F59-A25A-022DA9482558}" type="slidenum">
              <a:rPr lang="en-US" altLang="zh-CN"/>
              <a:pPr/>
              <a:t>107</a:t>
            </a:fld>
            <a:endParaRPr lang="en-US" altLang="zh-CN"/>
          </a:p>
        </p:txBody>
      </p:sp>
      <p:sp>
        <p:nvSpPr>
          <p:cNvPr id="219139" name="Rectangle 3"/>
          <p:cNvSpPr>
            <a:spLocks noGrp="1" noChangeArrowheads="1"/>
          </p:cNvSpPr>
          <p:nvPr>
            <p:ph type="body" sz="half" idx="1"/>
          </p:nvPr>
        </p:nvSpPr>
        <p:spPr>
          <a:xfrm>
            <a:off x="457200" y="620713"/>
            <a:ext cx="8075613" cy="5510212"/>
          </a:xfrm>
        </p:spPr>
        <p:txBody>
          <a:bodyPr/>
          <a:lstStyle/>
          <a:p>
            <a:pPr>
              <a:lnSpc>
                <a:spcPct val="90000"/>
              </a:lnSpc>
              <a:buFont typeface="Wingdings" pitchFamily="2" charset="2"/>
              <a:buNone/>
            </a:pPr>
            <a:r>
              <a:rPr lang="en-US" altLang="zh-CN" sz="2800"/>
              <a:t>    </a:t>
            </a:r>
            <a:r>
              <a:rPr lang="zh-CN" altLang="en-US" sz="2800"/>
              <a:t>考察长度为 </a:t>
            </a:r>
            <a:r>
              <a:rPr lang="en-US" altLang="zh-CN" sz="2800" i="1"/>
              <a:t>l </a:t>
            </a:r>
            <a:r>
              <a:rPr lang="zh-CN" altLang="en-US" sz="2800"/>
              <a:t>的一段粗血管</a:t>
            </a:r>
            <a:r>
              <a:rPr lang="en-US" altLang="zh-CN" sz="2800"/>
              <a:t>AC</a:t>
            </a:r>
            <a:r>
              <a:rPr lang="zh-CN" altLang="en-US" sz="2800"/>
              <a:t>和长度为     的细血管</a:t>
            </a:r>
            <a:r>
              <a:rPr lang="en-US" altLang="zh-CN" sz="2800"/>
              <a:t>CB</a:t>
            </a:r>
            <a:r>
              <a:rPr lang="zh-CN" altLang="en-US" sz="2800"/>
              <a:t>和       ，</a:t>
            </a:r>
            <a:r>
              <a:rPr lang="en-US" altLang="zh-CN" sz="2800"/>
              <a:t>ACB</a:t>
            </a:r>
            <a:r>
              <a:rPr lang="zh-CN" altLang="en-US" sz="2800"/>
              <a:t>（           ）的水平和垂直距离为</a:t>
            </a:r>
            <a:r>
              <a:rPr lang="en-US" altLang="zh-CN" sz="2800" i="1"/>
              <a:t>L</a:t>
            </a:r>
            <a:r>
              <a:rPr lang="zh-CN" altLang="en-US" sz="2800"/>
              <a:t>和</a:t>
            </a:r>
            <a:r>
              <a:rPr lang="en-US" altLang="zh-CN" sz="2800" i="1"/>
              <a:t>H</a:t>
            </a:r>
            <a:r>
              <a:rPr lang="zh-CN" altLang="en-US" sz="2800"/>
              <a:t>，另外血液在粗细血管中单位时间内的流量分别为</a:t>
            </a:r>
            <a:r>
              <a:rPr lang="en-US" altLang="zh-CN" sz="2800" i="1"/>
              <a:t>q</a:t>
            </a:r>
            <a:r>
              <a:rPr lang="zh-CN" altLang="en-US" sz="2800"/>
              <a:t>和       ，显然              。</a:t>
            </a:r>
          </a:p>
          <a:p>
            <a:pPr>
              <a:lnSpc>
                <a:spcPct val="90000"/>
              </a:lnSpc>
              <a:buFont typeface="Wingdings" pitchFamily="2" charset="2"/>
              <a:buNone/>
            </a:pPr>
            <a:r>
              <a:rPr lang="zh-CN" altLang="en-US" sz="2800"/>
              <a:t>         由假设</a:t>
            </a:r>
            <a:r>
              <a:rPr lang="en-US" altLang="zh-CN" sz="2800"/>
              <a:t>2</a:t>
            </a:r>
            <a:r>
              <a:rPr lang="zh-CN" altLang="en-US" sz="2800"/>
              <a:t>，根据流体力学定律：粘性物质在刚性管道内流动所受到的阻力与流速的平方成正比，与管道半径的四次方成反比。从而血液在粗细血管内受到阻力分别为             ，</a:t>
            </a:r>
          </a:p>
          <a:p>
            <a:pPr>
              <a:lnSpc>
                <a:spcPct val="90000"/>
              </a:lnSpc>
              <a:buFont typeface="Wingdings" pitchFamily="2" charset="2"/>
              <a:buNone/>
            </a:pPr>
            <a:endParaRPr lang="zh-CN" altLang="en-US" sz="2800"/>
          </a:p>
          <a:p>
            <a:pPr>
              <a:lnSpc>
                <a:spcPct val="90000"/>
              </a:lnSpc>
              <a:buFont typeface="Wingdings" pitchFamily="2" charset="2"/>
              <a:buNone/>
            </a:pPr>
            <a:r>
              <a:rPr lang="zh-CN" altLang="en-US" sz="2800"/>
              <a:t>                                       和</a:t>
            </a:r>
          </a:p>
          <a:p>
            <a:pPr>
              <a:lnSpc>
                <a:spcPct val="90000"/>
              </a:lnSpc>
              <a:buFont typeface="Wingdings" pitchFamily="2" charset="2"/>
              <a:buNone/>
            </a:pPr>
            <a:endParaRPr lang="zh-CN" altLang="en-US" sz="2800"/>
          </a:p>
          <a:p>
            <a:pPr>
              <a:lnSpc>
                <a:spcPct val="90000"/>
              </a:lnSpc>
              <a:buFont typeface="Wingdings" pitchFamily="2" charset="2"/>
              <a:buNone/>
            </a:pPr>
            <a:r>
              <a:rPr lang="zh-CN" altLang="en-US" sz="2800"/>
              <a:t>其中 </a:t>
            </a:r>
            <a:r>
              <a:rPr lang="en-US" altLang="zh-CN" sz="2800" i="1"/>
              <a:t>k </a:t>
            </a:r>
            <a:r>
              <a:rPr lang="zh-CN" altLang="en-US" sz="2800"/>
              <a:t>为比率系数。</a:t>
            </a:r>
          </a:p>
        </p:txBody>
      </p:sp>
      <p:graphicFrame>
        <p:nvGraphicFramePr>
          <p:cNvPr id="219140" name="Object 4"/>
          <p:cNvGraphicFramePr>
            <a:graphicFrameLocks noChangeAspect="1"/>
          </p:cNvGraphicFramePr>
          <p:nvPr>
            <p:ph sz="quarter" idx="2"/>
          </p:nvPr>
        </p:nvGraphicFramePr>
        <p:xfrm>
          <a:off x="6804025" y="549275"/>
          <a:ext cx="323850" cy="647700"/>
        </p:xfrm>
        <a:graphic>
          <a:graphicData uri="http://schemas.openxmlformats.org/presentationml/2006/ole">
            <mc:AlternateContent xmlns:mc="http://schemas.openxmlformats.org/markup-compatibility/2006">
              <mc:Choice xmlns:v="urn:schemas-microsoft-com:vml" Requires="v">
                <p:oleObj spid="_x0000_s219152" name="Equation" r:id="rId3" imgW="114120" imgH="228600" progId="Equation.DSMT4">
                  <p:embed/>
                </p:oleObj>
              </mc:Choice>
              <mc:Fallback>
                <p:oleObj name="Equation" r:id="rId3" imgW="1141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549275"/>
                        <a:ext cx="3238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3" name="Object 7"/>
          <p:cNvGraphicFramePr>
            <a:graphicFrameLocks noChangeAspect="1"/>
          </p:cNvGraphicFramePr>
          <p:nvPr>
            <p:ph sz="quarter" idx="3"/>
          </p:nvPr>
        </p:nvGraphicFramePr>
        <p:xfrm>
          <a:off x="2411413" y="1052513"/>
          <a:ext cx="719137" cy="457200"/>
        </p:xfrm>
        <a:graphic>
          <a:graphicData uri="http://schemas.openxmlformats.org/presentationml/2006/ole">
            <mc:AlternateContent xmlns:mc="http://schemas.openxmlformats.org/markup-compatibility/2006">
              <mc:Choice xmlns:v="urn:schemas-microsoft-com:vml" Requires="v">
                <p:oleObj spid="_x0000_s219153" name="Equation" r:id="rId5" imgW="279360" imgH="177480" progId="Equation.DSMT4">
                  <p:embed/>
                </p:oleObj>
              </mc:Choice>
              <mc:Fallback>
                <p:oleObj name="Equation" r:id="rId5" imgW="279360" imgH="177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052513"/>
                        <a:ext cx="719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7" name="Object 11"/>
          <p:cNvGraphicFramePr>
            <a:graphicFrameLocks noChangeAspect="1"/>
          </p:cNvGraphicFramePr>
          <p:nvPr/>
        </p:nvGraphicFramePr>
        <p:xfrm>
          <a:off x="4427538" y="1052513"/>
          <a:ext cx="1008062" cy="469900"/>
        </p:xfrm>
        <a:graphic>
          <a:graphicData uri="http://schemas.openxmlformats.org/presentationml/2006/ole">
            <mc:AlternateContent xmlns:mc="http://schemas.openxmlformats.org/markup-compatibility/2006">
              <mc:Choice xmlns:v="urn:schemas-microsoft-com:vml" Requires="v">
                <p:oleObj spid="_x0000_s219154" name="Equation" r:id="rId7" imgW="380880" imgH="177480" progId="Equation.DSMT4">
                  <p:embed/>
                </p:oleObj>
              </mc:Choice>
              <mc:Fallback>
                <p:oleObj name="Equation" r:id="rId7" imgW="380880" imgH="177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1052513"/>
                        <a:ext cx="10080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8" name="Object 12"/>
          <p:cNvGraphicFramePr>
            <a:graphicFrameLocks noChangeAspect="1"/>
          </p:cNvGraphicFramePr>
          <p:nvPr/>
        </p:nvGraphicFramePr>
        <p:xfrm>
          <a:off x="3635375" y="1773238"/>
          <a:ext cx="433388" cy="649287"/>
        </p:xfrm>
        <a:graphic>
          <a:graphicData uri="http://schemas.openxmlformats.org/presentationml/2006/ole">
            <mc:AlternateContent xmlns:mc="http://schemas.openxmlformats.org/markup-compatibility/2006">
              <mc:Choice xmlns:v="urn:schemas-microsoft-com:vml" Requires="v">
                <p:oleObj spid="_x0000_s219155" name="Equation" r:id="rId9" imgW="152280" imgH="228600" progId="Equation.DSMT4">
                  <p:embed/>
                </p:oleObj>
              </mc:Choice>
              <mc:Fallback>
                <p:oleObj name="Equation" r:id="rId9" imgW="15228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1773238"/>
                        <a:ext cx="433388"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49" name="Object 13"/>
          <p:cNvGraphicFramePr>
            <a:graphicFrameLocks noChangeAspect="1"/>
          </p:cNvGraphicFramePr>
          <p:nvPr/>
        </p:nvGraphicFramePr>
        <p:xfrm>
          <a:off x="5292725" y="1916113"/>
          <a:ext cx="1171575" cy="504825"/>
        </p:xfrm>
        <a:graphic>
          <a:graphicData uri="http://schemas.openxmlformats.org/presentationml/2006/ole">
            <mc:AlternateContent xmlns:mc="http://schemas.openxmlformats.org/markup-compatibility/2006">
              <mc:Choice xmlns:v="urn:schemas-microsoft-com:vml" Requires="v">
                <p:oleObj spid="_x0000_s219156" name="Equation" r:id="rId11" imgW="469800" imgH="228600" progId="Equation.DSMT4">
                  <p:embed/>
                </p:oleObj>
              </mc:Choice>
              <mc:Fallback>
                <p:oleObj name="Equation" r:id="rId11" imgW="469800" imgH="228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1916113"/>
                        <a:ext cx="11715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50" name="Object 14"/>
          <p:cNvGraphicFramePr>
            <a:graphicFrameLocks noChangeAspect="1"/>
          </p:cNvGraphicFramePr>
          <p:nvPr/>
        </p:nvGraphicFramePr>
        <p:xfrm>
          <a:off x="2700338" y="4005263"/>
          <a:ext cx="719137" cy="1079500"/>
        </p:xfrm>
        <a:graphic>
          <a:graphicData uri="http://schemas.openxmlformats.org/presentationml/2006/ole">
            <mc:AlternateContent xmlns:mc="http://schemas.openxmlformats.org/markup-compatibility/2006">
              <mc:Choice xmlns:v="urn:schemas-microsoft-com:vml" Requires="v">
                <p:oleObj spid="_x0000_s219157" name="Equation" r:id="rId13" imgW="279360" imgH="419040" progId="Equation.DSMT4">
                  <p:embed/>
                </p:oleObj>
              </mc:Choice>
              <mc:Fallback>
                <p:oleObj name="Equation" r:id="rId13" imgW="279360" imgH="41904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005263"/>
                        <a:ext cx="7191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9151" name="Object 15"/>
          <p:cNvGraphicFramePr>
            <a:graphicFrameLocks noChangeAspect="1"/>
          </p:cNvGraphicFramePr>
          <p:nvPr/>
        </p:nvGraphicFramePr>
        <p:xfrm>
          <a:off x="5076825" y="3933825"/>
          <a:ext cx="768350" cy="1152525"/>
        </p:xfrm>
        <a:graphic>
          <a:graphicData uri="http://schemas.openxmlformats.org/presentationml/2006/ole">
            <mc:AlternateContent xmlns:mc="http://schemas.openxmlformats.org/markup-compatibility/2006">
              <mc:Choice xmlns:v="urn:schemas-microsoft-com:vml" Requires="v">
                <p:oleObj spid="_x0000_s219158" name="Equation" r:id="rId15" imgW="304560" imgH="457200" progId="Equation.DSMT4">
                  <p:embed/>
                </p:oleObj>
              </mc:Choice>
              <mc:Fallback>
                <p:oleObj name="Equation" r:id="rId15" imgW="304560" imgH="4572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933825"/>
                        <a:ext cx="7683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1E1D82D6-A40B-45CA-8DAD-3C7371F907A6}" type="slidenum">
              <a:rPr lang="en-US" altLang="zh-CN"/>
              <a:pPr/>
              <a:t>108</a:t>
            </a:fld>
            <a:endParaRPr lang="en-US" altLang="zh-CN"/>
          </a:p>
        </p:txBody>
      </p:sp>
      <p:sp>
        <p:nvSpPr>
          <p:cNvPr id="223235" name="Rectangle 3"/>
          <p:cNvSpPr>
            <a:spLocks noGrp="1" noChangeArrowheads="1"/>
          </p:cNvSpPr>
          <p:nvPr>
            <p:ph type="body" sz="half" idx="1"/>
          </p:nvPr>
        </p:nvSpPr>
        <p:spPr>
          <a:xfrm>
            <a:off x="457200" y="549275"/>
            <a:ext cx="8075613" cy="5581650"/>
          </a:xfrm>
        </p:spPr>
        <p:txBody>
          <a:bodyPr/>
          <a:lstStyle/>
          <a:p>
            <a:r>
              <a:rPr lang="en-US" altLang="zh-CN" sz="2800"/>
              <a:t> </a:t>
            </a:r>
            <a:r>
              <a:rPr lang="zh-CN" altLang="en-US" sz="2800"/>
              <a:t>由假设</a:t>
            </a:r>
            <a:r>
              <a:rPr lang="en-US" altLang="zh-CN" sz="2800"/>
              <a:t>3</a:t>
            </a:r>
            <a:r>
              <a:rPr lang="zh-CN" altLang="en-US" sz="2800"/>
              <a:t>，在单位长度的血管内，血液为管壁提供营养所消耗的能量为                        ，其中 </a:t>
            </a:r>
            <a:r>
              <a:rPr lang="en-US" altLang="zh-CN" sz="2800" i="1"/>
              <a:t>b</a:t>
            </a:r>
            <a:r>
              <a:rPr lang="zh-CN" altLang="en-US" sz="2800"/>
              <a:t>为比率系数。</a:t>
            </a:r>
          </a:p>
          <a:p>
            <a:pPr>
              <a:buFont typeface="Wingdings" pitchFamily="2" charset="2"/>
              <a:buNone/>
            </a:pPr>
            <a:r>
              <a:rPr lang="zh-CN" altLang="en-US" sz="2800"/>
              <a:t>           </a:t>
            </a:r>
          </a:p>
          <a:p>
            <a:pPr>
              <a:buFont typeface="Wingdings" pitchFamily="2" charset="2"/>
              <a:buNone/>
            </a:pPr>
            <a:r>
              <a:rPr lang="zh-CN" altLang="en-US" sz="2800"/>
              <a:t>            根据上述假设及对假设的进一步分析，我们可以得到血液从粗血管</a:t>
            </a:r>
            <a:r>
              <a:rPr lang="en-US" altLang="zh-CN" sz="2800" i="1"/>
              <a:t>A</a:t>
            </a:r>
            <a:r>
              <a:rPr lang="zh-CN" altLang="en-US" sz="2800"/>
              <a:t>点流动到细血管</a:t>
            </a:r>
            <a:r>
              <a:rPr lang="en-US" altLang="zh-CN" sz="2800" i="1"/>
              <a:t>B</a:t>
            </a:r>
            <a:r>
              <a:rPr lang="zh-CN" altLang="en-US" sz="2800"/>
              <a:t>点，用于克服阻力及给管壁提供营养所消耗的能量为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此外易得： </a:t>
            </a:r>
          </a:p>
          <a:p>
            <a:pPr>
              <a:buFont typeface="Wingdings" pitchFamily="2" charset="2"/>
              <a:buNone/>
            </a:pPr>
            <a:endParaRPr lang="en-US" altLang="zh-CN" sz="2800"/>
          </a:p>
        </p:txBody>
      </p:sp>
      <p:graphicFrame>
        <p:nvGraphicFramePr>
          <p:cNvPr id="223236" name="Object 4"/>
          <p:cNvGraphicFramePr>
            <a:graphicFrameLocks noChangeAspect="1"/>
          </p:cNvGraphicFramePr>
          <p:nvPr>
            <p:ph sz="quarter" idx="2"/>
          </p:nvPr>
        </p:nvGraphicFramePr>
        <p:xfrm>
          <a:off x="4572000" y="1052513"/>
          <a:ext cx="1800225" cy="506412"/>
        </p:xfrm>
        <a:graphic>
          <a:graphicData uri="http://schemas.openxmlformats.org/presentationml/2006/ole">
            <mc:AlternateContent xmlns:mc="http://schemas.openxmlformats.org/markup-compatibility/2006">
              <mc:Choice xmlns:v="urn:schemas-microsoft-com:vml" Requires="v">
                <p:oleObj spid="_x0000_s223243" name="Equation" r:id="rId3" imgW="812520" imgH="228600" progId="Equation.DSMT4">
                  <p:embed/>
                </p:oleObj>
              </mc:Choice>
              <mc:Fallback>
                <p:oleObj name="Equation" r:id="rId3" imgW="8125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52513"/>
                        <a:ext cx="180022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ph sz="quarter" idx="3"/>
          </p:nvPr>
        </p:nvGraphicFramePr>
        <p:xfrm>
          <a:off x="1692275" y="3933825"/>
          <a:ext cx="4679950" cy="1016000"/>
        </p:xfrm>
        <a:graphic>
          <a:graphicData uri="http://schemas.openxmlformats.org/presentationml/2006/ole">
            <mc:AlternateContent xmlns:mc="http://schemas.openxmlformats.org/markup-compatibility/2006">
              <mc:Choice xmlns:v="urn:schemas-microsoft-com:vml" Requires="v">
                <p:oleObj spid="_x0000_s223244" name="Equation" r:id="rId5" imgW="2222280" imgH="482400" progId="Equation.DSMT4">
                  <p:embed/>
                </p:oleObj>
              </mc:Choice>
              <mc:Fallback>
                <p:oleObj name="Equation" r:id="rId5" imgW="222228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933825"/>
                        <a:ext cx="46799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42" name="Object 10"/>
          <p:cNvGraphicFramePr>
            <a:graphicFrameLocks noChangeAspect="1"/>
          </p:cNvGraphicFramePr>
          <p:nvPr/>
        </p:nvGraphicFramePr>
        <p:xfrm>
          <a:off x="2484438" y="5013325"/>
          <a:ext cx="3600450" cy="1033463"/>
        </p:xfrm>
        <a:graphic>
          <a:graphicData uri="http://schemas.openxmlformats.org/presentationml/2006/ole">
            <mc:AlternateContent xmlns:mc="http://schemas.openxmlformats.org/markup-compatibility/2006">
              <mc:Choice xmlns:v="urn:schemas-microsoft-com:vml" Requires="v">
                <p:oleObj spid="_x0000_s223245" name="Equation" r:id="rId7" imgW="1460160" imgH="419040" progId="Equation.DSMT4">
                  <p:embed/>
                </p:oleObj>
              </mc:Choice>
              <mc:Fallback>
                <p:oleObj name="Equation" r:id="rId7" imgW="146016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013325"/>
                        <a:ext cx="360045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13A85050-7893-4A2E-8ECA-8425798B53BF}" type="slidenum">
              <a:rPr lang="en-US" altLang="zh-CN"/>
              <a:pPr/>
              <a:t>109</a:t>
            </a:fld>
            <a:endParaRPr lang="en-US" altLang="zh-CN"/>
          </a:p>
        </p:txBody>
      </p:sp>
      <p:sp>
        <p:nvSpPr>
          <p:cNvPr id="226307" name="Rectangle 3"/>
          <p:cNvSpPr>
            <a:spLocks noGrp="1" noChangeArrowheads="1"/>
          </p:cNvSpPr>
          <p:nvPr>
            <p:ph type="body" sz="half" idx="1"/>
          </p:nvPr>
        </p:nvSpPr>
        <p:spPr>
          <a:xfrm>
            <a:off x="457200" y="981075"/>
            <a:ext cx="8147050" cy="5149850"/>
          </a:xfrm>
        </p:spPr>
        <p:txBody>
          <a:bodyPr/>
          <a:lstStyle/>
          <a:p>
            <a:pPr>
              <a:buFont typeface="Wingdings" pitchFamily="2" charset="2"/>
              <a:buNone/>
            </a:pPr>
            <a:r>
              <a:rPr lang="zh-CN" altLang="en-US" sz="2800"/>
              <a:t>将上式代入前一式中并注意到               ，得</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要使总能量                  消耗达到最小，应求解此多元函数最小值问题，根据必要条件，应有：</a:t>
            </a:r>
          </a:p>
          <a:p>
            <a:pPr>
              <a:buFont typeface="Wingdings" pitchFamily="2" charset="2"/>
              <a:buNone/>
            </a:pPr>
            <a:r>
              <a:rPr lang="zh-CN" altLang="en-US" sz="2800"/>
              <a:t>                                                                       </a:t>
            </a:r>
          </a:p>
          <a:p>
            <a:pPr>
              <a:buFont typeface="Wingdings" pitchFamily="2" charset="2"/>
              <a:buNone/>
            </a:pPr>
            <a:r>
              <a:rPr lang="zh-CN" altLang="en-US" sz="2800"/>
              <a:t>                                                                    ，即</a:t>
            </a:r>
          </a:p>
          <a:p>
            <a:pPr>
              <a:buFont typeface="Wingdings" pitchFamily="2" charset="2"/>
              <a:buNone/>
            </a:pPr>
            <a:endParaRPr lang="en-US" altLang="zh-CN" sz="2800"/>
          </a:p>
        </p:txBody>
      </p:sp>
      <p:graphicFrame>
        <p:nvGraphicFramePr>
          <p:cNvPr id="226308" name="Object 4"/>
          <p:cNvGraphicFramePr>
            <a:graphicFrameLocks noChangeAspect="1"/>
          </p:cNvGraphicFramePr>
          <p:nvPr>
            <p:ph sz="quarter" idx="2"/>
          </p:nvPr>
        </p:nvGraphicFramePr>
        <p:xfrm>
          <a:off x="5364163" y="981075"/>
          <a:ext cx="935037" cy="455613"/>
        </p:xfrm>
        <a:graphic>
          <a:graphicData uri="http://schemas.openxmlformats.org/presentationml/2006/ole">
            <mc:AlternateContent xmlns:mc="http://schemas.openxmlformats.org/markup-compatibility/2006">
              <mc:Choice xmlns:v="urn:schemas-microsoft-com:vml" Requires="v">
                <p:oleObj spid="_x0000_s226319" name="Equation" r:id="rId3" imgW="469800" imgH="228600" progId="Equation.DSMT4">
                  <p:embed/>
                </p:oleObj>
              </mc:Choice>
              <mc:Fallback>
                <p:oleObj name="Equation" r:id="rId3" imgW="4698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981075"/>
                        <a:ext cx="9350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11" name="Object 7"/>
          <p:cNvGraphicFramePr>
            <a:graphicFrameLocks noChangeAspect="1"/>
          </p:cNvGraphicFramePr>
          <p:nvPr>
            <p:ph sz="quarter" idx="3"/>
          </p:nvPr>
        </p:nvGraphicFramePr>
        <p:xfrm>
          <a:off x="2771775" y="1700213"/>
          <a:ext cx="5616575" cy="1062037"/>
        </p:xfrm>
        <a:graphic>
          <a:graphicData uri="http://schemas.openxmlformats.org/presentationml/2006/ole">
            <mc:AlternateContent xmlns:mc="http://schemas.openxmlformats.org/markup-compatibility/2006">
              <mc:Choice xmlns:v="urn:schemas-microsoft-com:vml" Requires="v">
                <p:oleObj spid="_x0000_s226320" name="Equation" r:id="rId5" imgW="2552400" imgH="482400" progId="Equation.DSMT4">
                  <p:embed/>
                </p:oleObj>
              </mc:Choice>
              <mc:Fallback>
                <p:oleObj name="Equation" r:id="rId5" imgW="255240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1700213"/>
                        <a:ext cx="5616575"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14" name="Object 10"/>
          <p:cNvGraphicFramePr>
            <a:graphicFrameLocks noChangeAspect="1"/>
          </p:cNvGraphicFramePr>
          <p:nvPr/>
        </p:nvGraphicFramePr>
        <p:xfrm>
          <a:off x="468313" y="1916113"/>
          <a:ext cx="2303462" cy="712787"/>
        </p:xfrm>
        <a:graphic>
          <a:graphicData uri="http://schemas.openxmlformats.org/presentationml/2006/ole">
            <mc:AlternateContent xmlns:mc="http://schemas.openxmlformats.org/markup-compatibility/2006">
              <mc:Choice xmlns:v="urn:schemas-microsoft-com:vml" Requires="v">
                <p:oleObj spid="_x0000_s226321" name="Equation" r:id="rId7" imgW="736560" imgH="228600" progId="Equation.DSMT4">
                  <p:embed/>
                </p:oleObj>
              </mc:Choice>
              <mc:Fallback>
                <p:oleObj name="Equation" r:id="rId7" imgW="7365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1916113"/>
                        <a:ext cx="2303462"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15" name="Object 11"/>
          <p:cNvGraphicFramePr>
            <a:graphicFrameLocks noChangeAspect="1"/>
          </p:cNvGraphicFramePr>
          <p:nvPr/>
        </p:nvGraphicFramePr>
        <p:xfrm>
          <a:off x="2484438" y="3068638"/>
          <a:ext cx="1366837" cy="512762"/>
        </p:xfrm>
        <a:graphic>
          <a:graphicData uri="http://schemas.openxmlformats.org/presentationml/2006/ole">
            <mc:AlternateContent xmlns:mc="http://schemas.openxmlformats.org/markup-compatibility/2006">
              <mc:Choice xmlns:v="urn:schemas-microsoft-com:vml" Requires="v">
                <p:oleObj spid="_x0000_s226322" name="Equation" r:id="rId9" imgW="609480" imgH="228600" progId="Equation.DSMT4">
                  <p:embed/>
                </p:oleObj>
              </mc:Choice>
              <mc:Fallback>
                <p:oleObj name="Equation" r:id="rId9" imgW="6094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068638"/>
                        <a:ext cx="1366837"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316" name="Object 12"/>
          <p:cNvGraphicFramePr>
            <a:graphicFrameLocks noChangeAspect="1"/>
          </p:cNvGraphicFramePr>
          <p:nvPr/>
        </p:nvGraphicFramePr>
        <p:xfrm>
          <a:off x="1476375" y="4292600"/>
          <a:ext cx="4967288" cy="1214438"/>
        </p:xfrm>
        <a:graphic>
          <a:graphicData uri="http://schemas.openxmlformats.org/presentationml/2006/ole">
            <mc:AlternateContent xmlns:mc="http://schemas.openxmlformats.org/markup-compatibility/2006">
              <mc:Choice xmlns:v="urn:schemas-microsoft-com:vml" Requires="v">
                <p:oleObj spid="_x0000_s226323" name="Equation" r:id="rId11" imgW="1765080" imgH="431640" progId="Equation.DSMT4">
                  <p:embed/>
                </p:oleObj>
              </mc:Choice>
              <mc:Fallback>
                <p:oleObj name="Equation" r:id="rId11" imgW="1765080" imgH="4316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292600"/>
                        <a:ext cx="4967288"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7"/>
          <p:cNvSpPr>
            <a:spLocks noGrp="1"/>
          </p:cNvSpPr>
          <p:nvPr>
            <p:ph type="sldNum" sz="quarter" idx="12"/>
          </p:nvPr>
        </p:nvSpPr>
        <p:spPr/>
        <p:txBody>
          <a:bodyPr/>
          <a:lstStyle/>
          <a:p>
            <a:fld id="{064FFEFF-9690-455E-BFFC-B7A3F1880669}" type="slidenum">
              <a:rPr lang="en-US" altLang="zh-CN"/>
              <a:pPr/>
              <a:t>11</a:t>
            </a:fld>
            <a:endParaRPr lang="en-US" altLang="zh-CN"/>
          </a:p>
        </p:txBody>
      </p:sp>
      <p:sp>
        <p:nvSpPr>
          <p:cNvPr id="62466" name="Rectangle 2"/>
          <p:cNvSpPr>
            <a:spLocks noGrp="1" noChangeArrowheads="1"/>
          </p:cNvSpPr>
          <p:nvPr>
            <p:ph type="title"/>
          </p:nvPr>
        </p:nvSpPr>
        <p:spPr/>
        <p:txBody>
          <a:bodyPr/>
          <a:lstStyle/>
          <a:p>
            <a:r>
              <a:rPr lang="en-US" altLang="zh-CN" sz="2800">
                <a:cs typeface="Arial" charset="0"/>
              </a:rPr>
              <a:t>§1.4  </a:t>
            </a:r>
            <a:r>
              <a:rPr lang="zh-CN" altLang="en-US" sz="2800">
                <a:cs typeface="Arial" charset="0"/>
              </a:rPr>
              <a:t>最优性条件</a:t>
            </a:r>
          </a:p>
        </p:txBody>
      </p:sp>
      <p:sp>
        <p:nvSpPr>
          <p:cNvPr id="62467" name="Rectangle 3"/>
          <p:cNvSpPr>
            <a:spLocks noGrp="1" noChangeArrowheads="1"/>
          </p:cNvSpPr>
          <p:nvPr>
            <p:ph type="body" sz="half" idx="1"/>
          </p:nvPr>
        </p:nvSpPr>
        <p:spPr>
          <a:xfrm>
            <a:off x="457200" y="1341438"/>
            <a:ext cx="7859713" cy="4754562"/>
          </a:xfrm>
        </p:spPr>
        <p:txBody>
          <a:bodyPr/>
          <a:lstStyle/>
          <a:p>
            <a:pPr>
              <a:lnSpc>
                <a:spcPct val="80000"/>
              </a:lnSpc>
              <a:buFont typeface="Wingdings" pitchFamily="2" charset="2"/>
              <a:buNone/>
            </a:pPr>
            <a:r>
              <a:rPr lang="zh-CN" altLang="en-US" sz="2800"/>
              <a:t>无约束极小化问题</a:t>
            </a:r>
          </a:p>
          <a:p>
            <a:pPr>
              <a:lnSpc>
                <a:spcPct val="80000"/>
              </a:lnSpc>
              <a:buFont typeface="Wingdings" pitchFamily="2" charset="2"/>
              <a:buNone/>
            </a:pPr>
            <a:r>
              <a:rPr lang="zh-CN" altLang="en-US" sz="2000"/>
              <a:t>   （模型）  </a:t>
            </a:r>
            <a:r>
              <a:rPr lang="en-US" altLang="zh-CN" sz="2000"/>
              <a:t>min</a:t>
            </a:r>
          </a:p>
          <a:p>
            <a:pPr>
              <a:lnSpc>
                <a:spcPct val="80000"/>
              </a:lnSpc>
              <a:buFont typeface="Wingdings" pitchFamily="2" charset="2"/>
              <a:buNone/>
            </a:pPr>
            <a:r>
              <a:rPr lang="en-US" altLang="zh-CN" sz="2000"/>
              <a:t>                  s .t                                              </a:t>
            </a:r>
            <a:r>
              <a:rPr lang="zh-CN" altLang="en-US" sz="2000"/>
              <a:t>（</a:t>
            </a:r>
            <a:r>
              <a:rPr lang="en-US" altLang="zh-CN" sz="2000"/>
              <a:t>1.4.1)</a:t>
            </a:r>
          </a:p>
          <a:p>
            <a:pPr>
              <a:lnSpc>
                <a:spcPct val="80000"/>
              </a:lnSpc>
              <a:buFont typeface="Wingdings" pitchFamily="2" charset="2"/>
              <a:buNone/>
            </a:pPr>
            <a:endParaRPr lang="en-US" altLang="zh-CN" sz="2000"/>
          </a:p>
          <a:p>
            <a:pPr>
              <a:lnSpc>
                <a:spcPct val="80000"/>
              </a:lnSpc>
              <a:buFont typeface="Wingdings" pitchFamily="2" charset="2"/>
              <a:buNone/>
            </a:pPr>
            <a:r>
              <a:rPr lang="zh-CN" altLang="en-US" sz="2000"/>
              <a:t>定理</a:t>
            </a:r>
            <a:r>
              <a:rPr lang="en-US" altLang="zh-CN" sz="2000"/>
              <a:t>1.4.1  </a:t>
            </a:r>
            <a:r>
              <a:rPr lang="zh-CN" altLang="en-US" sz="2000"/>
              <a:t>（一阶必要条件）若           是可微函数，    是问题（</a:t>
            </a:r>
            <a:r>
              <a:rPr lang="en-US" altLang="zh-CN" sz="2000"/>
              <a:t>1.4.1)</a:t>
            </a:r>
          </a:p>
          <a:p>
            <a:pPr>
              <a:lnSpc>
                <a:spcPct val="80000"/>
              </a:lnSpc>
              <a:buFont typeface="Wingdings" pitchFamily="2" charset="2"/>
              <a:buNone/>
            </a:pPr>
            <a:r>
              <a:rPr lang="zh-CN" altLang="en-US" sz="2000"/>
              <a:t>的一个局部最小点的必要条件为：</a:t>
            </a:r>
          </a:p>
          <a:p>
            <a:pPr>
              <a:lnSpc>
                <a:spcPct val="80000"/>
              </a:lnSpc>
              <a:buFont typeface="Wingdings" pitchFamily="2" charset="2"/>
              <a:buNone/>
            </a:pPr>
            <a:endParaRPr lang="zh-CN" altLang="en-US" sz="2000"/>
          </a:p>
          <a:p>
            <a:pPr>
              <a:lnSpc>
                <a:spcPct val="80000"/>
              </a:lnSpc>
              <a:buFont typeface="Wingdings" pitchFamily="2" charset="2"/>
              <a:buNone/>
            </a:pPr>
            <a:r>
              <a:rPr lang="zh-CN" altLang="en-US" sz="2000"/>
              <a:t>         （无约束极小化问题求解）等价于（方程组求解）</a:t>
            </a:r>
          </a:p>
          <a:p>
            <a:pPr>
              <a:lnSpc>
                <a:spcPct val="80000"/>
              </a:lnSpc>
              <a:buFont typeface="Wingdings" pitchFamily="2" charset="2"/>
              <a:buNone/>
            </a:pPr>
            <a:endParaRPr lang="zh-CN" altLang="en-US" sz="2000"/>
          </a:p>
          <a:p>
            <a:pPr>
              <a:lnSpc>
                <a:spcPct val="80000"/>
              </a:lnSpc>
              <a:buFont typeface="Wingdings" pitchFamily="2" charset="2"/>
              <a:buNone/>
            </a:pPr>
            <a:endParaRPr lang="zh-CN" altLang="en-US" sz="2000"/>
          </a:p>
          <a:p>
            <a:pPr>
              <a:lnSpc>
                <a:spcPct val="80000"/>
              </a:lnSpc>
              <a:buFont typeface="Wingdings" pitchFamily="2" charset="2"/>
              <a:buNone/>
            </a:pPr>
            <a:endParaRPr lang="zh-CN" altLang="en-US" sz="2000"/>
          </a:p>
          <a:p>
            <a:pPr>
              <a:lnSpc>
                <a:spcPct val="80000"/>
              </a:lnSpc>
              <a:buFont typeface="Wingdings" pitchFamily="2" charset="2"/>
              <a:buNone/>
            </a:pPr>
            <a:endParaRPr lang="zh-CN" altLang="en-US" sz="2000"/>
          </a:p>
          <a:p>
            <a:pPr>
              <a:lnSpc>
                <a:spcPct val="80000"/>
              </a:lnSpc>
              <a:buFont typeface="Wingdings" pitchFamily="2" charset="2"/>
              <a:buNone/>
            </a:pPr>
            <a:r>
              <a:rPr lang="zh-CN" altLang="en-US" sz="2000"/>
              <a:t>定理</a:t>
            </a:r>
            <a:r>
              <a:rPr lang="en-US" altLang="zh-CN" sz="2000"/>
              <a:t>1.4.2  </a:t>
            </a:r>
            <a:r>
              <a:rPr lang="zh-CN" altLang="en-US" sz="2000"/>
              <a:t>（二阶必要条件）设             为         中的二阶连续可微函</a:t>
            </a:r>
          </a:p>
          <a:p>
            <a:pPr>
              <a:lnSpc>
                <a:spcPct val="80000"/>
              </a:lnSpc>
              <a:buFont typeface="Wingdings" pitchFamily="2" charset="2"/>
              <a:buNone/>
            </a:pPr>
            <a:endParaRPr lang="zh-CN" altLang="en-US" sz="2000"/>
          </a:p>
          <a:p>
            <a:pPr>
              <a:lnSpc>
                <a:spcPct val="80000"/>
              </a:lnSpc>
              <a:buFont typeface="Wingdings" pitchFamily="2" charset="2"/>
              <a:buNone/>
            </a:pPr>
            <a:r>
              <a:rPr lang="zh-CN" altLang="en-US" sz="2000"/>
              <a:t>数，如果       是           的一个局部极小点，则         </a:t>
            </a:r>
          </a:p>
        </p:txBody>
      </p:sp>
      <p:graphicFrame>
        <p:nvGraphicFramePr>
          <p:cNvPr id="62468" name="Object 4"/>
          <p:cNvGraphicFramePr>
            <a:graphicFrameLocks noChangeAspect="1"/>
          </p:cNvGraphicFramePr>
          <p:nvPr>
            <p:ph sz="quarter" idx="2"/>
          </p:nvPr>
        </p:nvGraphicFramePr>
        <p:xfrm>
          <a:off x="2341563" y="1773238"/>
          <a:ext cx="1282700" cy="723900"/>
        </p:xfrm>
        <a:graphic>
          <a:graphicData uri="http://schemas.openxmlformats.org/presentationml/2006/ole">
            <mc:AlternateContent xmlns:mc="http://schemas.openxmlformats.org/markup-compatibility/2006">
              <mc:Choice xmlns:v="urn:schemas-microsoft-com:vml" Requires="v">
                <p:oleObj spid="_x0000_s62481" name="Equation" r:id="rId3" imgW="431640" imgH="431640" progId="Equation.DSMT4">
                  <p:embed/>
                </p:oleObj>
              </mc:Choice>
              <mc:Fallback>
                <p:oleObj name="Equation" r:id="rId3" imgW="4316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1773238"/>
                        <a:ext cx="12827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6"/>
          <p:cNvGraphicFramePr>
            <a:graphicFrameLocks noChangeAspect="1"/>
          </p:cNvGraphicFramePr>
          <p:nvPr>
            <p:ph sz="quarter" idx="3"/>
          </p:nvPr>
        </p:nvGraphicFramePr>
        <p:xfrm>
          <a:off x="3995738" y="2566988"/>
          <a:ext cx="577850" cy="374650"/>
        </p:xfrm>
        <a:graphic>
          <a:graphicData uri="http://schemas.openxmlformats.org/presentationml/2006/ole">
            <mc:AlternateContent xmlns:mc="http://schemas.openxmlformats.org/markup-compatibility/2006">
              <mc:Choice xmlns:v="urn:schemas-microsoft-com:vml" Requires="v">
                <p:oleObj spid="_x0000_s62482" name="Equation" r:id="rId5" imgW="342720" imgH="203040" progId="Equation.DSMT4">
                  <p:embed/>
                </p:oleObj>
              </mc:Choice>
              <mc:Fallback>
                <p:oleObj name="Equation" r:id="rId5" imgW="34272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2566988"/>
                        <a:ext cx="5778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2" name="Object 8"/>
          <p:cNvGraphicFramePr>
            <a:graphicFrameLocks noChangeAspect="1"/>
          </p:cNvGraphicFramePr>
          <p:nvPr/>
        </p:nvGraphicFramePr>
        <p:xfrm>
          <a:off x="6084888" y="2492375"/>
          <a:ext cx="407987" cy="503238"/>
        </p:xfrm>
        <a:graphic>
          <a:graphicData uri="http://schemas.openxmlformats.org/presentationml/2006/ole">
            <mc:AlternateContent xmlns:mc="http://schemas.openxmlformats.org/markup-compatibility/2006">
              <mc:Choice xmlns:v="urn:schemas-microsoft-com:vml" Requires="v">
                <p:oleObj spid="_x0000_s62483" name="Equation" r:id="rId7" imgW="164880" imgH="203040" progId="Equation.DSMT4">
                  <p:embed/>
                </p:oleObj>
              </mc:Choice>
              <mc:Fallback>
                <p:oleObj name="Equation" r:id="rId7" imgW="16488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492375"/>
                        <a:ext cx="4079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3" name="Object 9"/>
          <p:cNvGraphicFramePr>
            <a:graphicFrameLocks noChangeAspect="1"/>
          </p:cNvGraphicFramePr>
          <p:nvPr/>
        </p:nvGraphicFramePr>
        <p:xfrm>
          <a:off x="1403350" y="4221163"/>
          <a:ext cx="2857500" cy="549275"/>
        </p:xfrm>
        <a:graphic>
          <a:graphicData uri="http://schemas.openxmlformats.org/presentationml/2006/ole">
            <mc:AlternateContent xmlns:mc="http://schemas.openxmlformats.org/markup-compatibility/2006">
              <mc:Choice xmlns:v="urn:schemas-microsoft-com:vml" Requires="v">
                <p:oleObj spid="_x0000_s62484" name="Equation" r:id="rId9" imgW="1320480" imgH="253800" progId="Equation.DSMT4">
                  <p:embed/>
                </p:oleObj>
              </mc:Choice>
              <mc:Fallback>
                <p:oleObj name="Equation" r:id="rId9" imgW="1320480" imgH="253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221163"/>
                        <a:ext cx="2857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4" name="Object 10"/>
          <p:cNvGraphicFramePr>
            <a:graphicFrameLocks noChangeAspect="1"/>
          </p:cNvGraphicFramePr>
          <p:nvPr/>
        </p:nvGraphicFramePr>
        <p:xfrm>
          <a:off x="4356100" y="2997200"/>
          <a:ext cx="1335088" cy="419100"/>
        </p:xfrm>
        <a:graphic>
          <a:graphicData uri="http://schemas.openxmlformats.org/presentationml/2006/ole">
            <mc:AlternateContent xmlns:mc="http://schemas.openxmlformats.org/markup-compatibility/2006">
              <mc:Choice xmlns:v="urn:schemas-microsoft-com:vml" Requires="v">
                <p:oleObj spid="_x0000_s62485" name="Equation" r:id="rId11" imgW="647640" imgH="203040" progId="Equation.DSMT4">
                  <p:embed/>
                </p:oleObj>
              </mc:Choice>
              <mc:Fallback>
                <p:oleObj name="Equation" r:id="rId11" imgW="647640" imgH="2030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2997200"/>
                        <a:ext cx="13350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5" name="Object 11"/>
          <p:cNvGraphicFramePr>
            <a:graphicFrameLocks noChangeAspect="1"/>
          </p:cNvGraphicFramePr>
          <p:nvPr/>
        </p:nvGraphicFramePr>
        <p:xfrm>
          <a:off x="4787900" y="4005263"/>
          <a:ext cx="2305050" cy="833437"/>
        </p:xfrm>
        <a:graphic>
          <a:graphicData uri="http://schemas.openxmlformats.org/presentationml/2006/ole">
            <mc:AlternateContent xmlns:mc="http://schemas.openxmlformats.org/markup-compatibility/2006">
              <mc:Choice xmlns:v="urn:schemas-microsoft-com:vml" Requires="v">
                <p:oleObj spid="_x0000_s62486" name="Equation" r:id="rId13" imgW="1231560" imgH="444240" progId="Equation.DSMT4">
                  <p:embed/>
                </p:oleObj>
              </mc:Choice>
              <mc:Fallback>
                <p:oleObj name="Equation" r:id="rId13" imgW="1231560" imgH="4442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7900" y="4005263"/>
                        <a:ext cx="230505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6" name="Object 12"/>
          <p:cNvGraphicFramePr>
            <a:graphicFrameLocks noChangeAspect="1"/>
          </p:cNvGraphicFramePr>
          <p:nvPr/>
        </p:nvGraphicFramePr>
        <p:xfrm>
          <a:off x="4140200" y="5013325"/>
          <a:ext cx="431800" cy="400050"/>
        </p:xfrm>
        <a:graphic>
          <a:graphicData uri="http://schemas.openxmlformats.org/presentationml/2006/ole">
            <mc:AlternateContent xmlns:mc="http://schemas.openxmlformats.org/markup-compatibility/2006">
              <mc:Choice xmlns:v="urn:schemas-microsoft-com:vml" Requires="v">
                <p:oleObj spid="_x0000_s62487" name="Equation" r:id="rId15" imgW="342720" imgH="203040" progId="Equation.DSMT4">
                  <p:embed/>
                </p:oleObj>
              </mc:Choice>
              <mc:Fallback>
                <p:oleObj name="Equation" r:id="rId15" imgW="342720" imgH="20304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40200" y="5013325"/>
                        <a:ext cx="431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7" name="Object 13"/>
          <p:cNvGraphicFramePr>
            <a:graphicFrameLocks noChangeAspect="1"/>
          </p:cNvGraphicFramePr>
          <p:nvPr/>
        </p:nvGraphicFramePr>
        <p:xfrm>
          <a:off x="2411413" y="5661025"/>
          <a:ext cx="503237" cy="360363"/>
        </p:xfrm>
        <a:graphic>
          <a:graphicData uri="http://schemas.openxmlformats.org/presentationml/2006/ole">
            <mc:AlternateContent xmlns:mc="http://schemas.openxmlformats.org/markup-compatibility/2006">
              <mc:Choice xmlns:v="urn:schemas-microsoft-com:vml" Requires="v">
                <p:oleObj spid="_x0000_s62488" name="Equation" r:id="rId17" imgW="342720" imgH="203040" progId="Equation.DSMT4">
                  <p:embed/>
                </p:oleObj>
              </mc:Choice>
              <mc:Fallback>
                <p:oleObj name="Equation" r:id="rId17" imgW="342720" imgH="20304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1413" y="5661025"/>
                        <a:ext cx="5032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8" name="Object 14"/>
          <p:cNvGraphicFramePr>
            <a:graphicFrameLocks noChangeAspect="1"/>
          </p:cNvGraphicFramePr>
          <p:nvPr/>
        </p:nvGraphicFramePr>
        <p:xfrm>
          <a:off x="5076825" y="4868863"/>
          <a:ext cx="504825" cy="473075"/>
        </p:xfrm>
        <a:graphic>
          <a:graphicData uri="http://schemas.openxmlformats.org/presentationml/2006/ole">
            <mc:AlternateContent xmlns:mc="http://schemas.openxmlformats.org/markup-compatibility/2006">
              <mc:Choice xmlns:v="urn:schemas-microsoft-com:vml" Requires="v">
                <p:oleObj spid="_x0000_s62489" name="Equation" r:id="rId18" imgW="203040" imgH="190440" progId="Equation.DSMT4">
                  <p:embed/>
                </p:oleObj>
              </mc:Choice>
              <mc:Fallback>
                <p:oleObj name="Equation" r:id="rId18" imgW="203040" imgH="190440" progId="Equation.DSMT4">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76825" y="4868863"/>
                        <a:ext cx="5048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80" name="Object 16"/>
          <p:cNvGraphicFramePr>
            <a:graphicFrameLocks noChangeAspect="1"/>
          </p:cNvGraphicFramePr>
          <p:nvPr/>
        </p:nvGraphicFramePr>
        <p:xfrm>
          <a:off x="1619250" y="5661025"/>
          <a:ext cx="292100" cy="360363"/>
        </p:xfrm>
        <a:graphic>
          <a:graphicData uri="http://schemas.openxmlformats.org/presentationml/2006/ole">
            <mc:AlternateContent xmlns:mc="http://schemas.openxmlformats.org/markup-compatibility/2006">
              <mc:Choice xmlns:v="urn:schemas-microsoft-com:vml" Requires="v">
                <p:oleObj spid="_x0000_s62490" name="Equation" r:id="rId20" imgW="164880" imgH="203040" progId="Equation.DSMT4">
                  <p:embed/>
                </p:oleObj>
              </mc:Choice>
              <mc:Fallback>
                <p:oleObj name="Equation" r:id="rId20" imgW="164880" imgH="203040" progId="Equation.DSMT4">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19250" y="5661025"/>
                        <a:ext cx="2921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08A883FF-DE8C-46D6-934F-66E82B5A0C71}" type="slidenum">
              <a:rPr lang="en-US" altLang="zh-CN"/>
              <a:pPr/>
              <a:t>110</a:t>
            </a:fld>
            <a:endParaRPr lang="en-US" altLang="zh-CN"/>
          </a:p>
        </p:txBody>
      </p:sp>
      <p:sp>
        <p:nvSpPr>
          <p:cNvPr id="229379"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en-US" altLang="zh-CN" sz="2800"/>
              <a:t>  </a:t>
            </a:r>
            <a:r>
              <a:rPr lang="zh-CN" altLang="en-US" sz="2800"/>
              <a:t>解得：</a:t>
            </a:r>
          </a:p>
          <a:p>
            <a:pPr>
              <a:buFont typeface="Wingdings" pitchFamily="2" charset="2"/>
              <a:buNone/>
            </a:pPr>
            <a:endParaRPr lang="zh-CN" altLang="en-US" sz="2800"/>
          </a:p>
          <a:p>
            <a:pPr>
              <a:buFont typeface="Wingdings" pitchFamily="2" charset="2"/>
              <a:buNone/>
            </a:pPr>
            <a:r>
              <a:rPr lang="zh-CN" altLang="en-US" sz="2800"/>
              <a:t>  故</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229380" name="Object 4"/>
          <p:cNvGraphicFramePr>
            <a:graphicFrameLocks noChangeAspect="1"/>
          </p:cNvGraphicFramePr>
          <p:nvPr>
            <p:ph sz="quarter" idx="2"/>
          </p:nvPr>
        </p:nvGraphicFramePr>
        <p:xfrm>
          <a:off x="1547813" y="692150"/>
          <a:ext cx="5545137" cy="2913063"/>
        </p:xfrm>
        <a:graphic>
          <a:graphicData uri="http://schemas.openxmlformats.org/presentationml/2006/ole">
            <mc:AlternateContent xmlns:mc="http://schemas.openxmlformats.org/markup-compatibility/2006">
              <mc:Choice xmlns:v="urn:schemas-microsoft-com:vml" Requires="v">
                <p:oleObj spid="_x0000_s229388" name="Equation" r:id="rId3" imgW="2755800" imgH="1447560" progId="Equation.DSMT4">
                  <p:embed/>
                </p:oleObj>
              </mc:Choice>
              <mc:Fallback>
                <p:oleObj name="Equation" r:id="rId3" imgW="2755800" imgH="1447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692150"/>
                        <a:ext cx="5545137" cy="291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3" name="Object 7"/>
          <p:cNvGraphicFramePr>
            <a:graphicFrameLocks noChangeAspect="1"/>
          </p:cNvGraphicFramePr>
          <p:nvPr>
            <p:ph sz="quarter" idx="3"/>
          </p:nvPr>
        </p:nvGraphicFramePr>
        <p:xfrm>
          <a:off x="2339975" y="3860800"/>
          <a:ext cx="1655763" cy="1354138"/>
        </p:xfrm>
        <a:graphic>
          <a:graphicData uri="http://schemas.openxmlformats.org/presentationml/2006/ole">
            <mc:AlternateContent xmlns:mc="http://schemas.openxmlformats.org/markup-compatibility/2006">
              <mc:Choice xmlns:v="urn:schemas-microsoft-com:vml" Requires="v">
                <p:oleObj spid="_x0000_s229389" name="Equation" r:id="rId5" imgW="558720" imgH="457200" progId="Equation.DSMT4">
                  <p:embed/>
                </p:oleObj>
              </mc:Choice>
              <mc:Fallback>
                <p:oleObj name="Equation" r:id="rId5" imgW="55872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860800"/>
                        <a:ext cx="1655763" cy="135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6" name="Object 10"/>
          <p:cNvGraphicFramePr>
            <a:graphicFrameLocks noChangeAspect="1"/>
          </p:cNvGraphicFramePr>
          <p:nvPr/>
        </p:nvGraphicFramePr>
        <p:xfrm>
          <a:off x="4859338" y="3933825"/>
          <a:ext cx="2232025" cy="1174750"/>
        </p:xfrm>
        <a:graphic>
          <a:graphicData uri="http://schemas.openxmlformats.org/presentationml/2006/ole">
            <mc:AlternateContent xmlns:mc="http://schemas.openxmlformats.org/markup-compatibility/2006">
              <mc:Choice xmlns:v="urn:schemas-microsoft-com:vml" Requires="v">
                <p:oleObj spid="_x0000_s229390" name="Equation" r:id="rId7" imgW="965160" imgH="507960" progId="Equation.DSMT4">
                  <p:embed/>
                </p:oleObj>
              </mc:Choice>
              <mc:Fallback>
                <p:oleObj name="Equation" r:id="rId7" imgW="965160" imgH="5079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3933825"/>
                        <a:ext cx="22320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9387" name="Object 11"/>
          <p:cNvGraphicFramePr>
            <a:graphicFrameLocks noChangeAspect="1"/>
          </p:cNvGraphicFramePr>
          <p:nvPr/>
        </p:nvGraphicFramePr>
        <p:xfrm>
          <a:off x="1547813" y="5084763"/>
          <a:ext cx="2303462" cy="936625"/>
        </p:xfrm>
        <a:graphic>
          <a:graphicData uri="http://schemas.openxmlformats.org/presentationml/2006/ole">
            <mc:AlternateContent xmlns:mc="http://schemas.openxmlformats.org/markup-compatibility/2006">
              <mc:Choice xmlns:v="urn:schemas-microsoft-com:vml" Requires="v">
                <p:oleObj spid="_x0000_s229391" name="Equation" r:id="rId9" imgW="749160" imgH="304560" progId="Equation.DSMT4">
                  <p:embed/>
                </p:oleObj>
              </mc:Choice>
              <mc:Fallback>
                <p:oleObj name="Equation" r:id="rId9" imgW="749160" imgH="304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084763"/>
                        <a:ext cx="23034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7"/>
          <p:cNvSpPr>
            <a:spLocks noGrp="1"/>
          </p:cNvSpPr>
          <p:nvPr>
            <p:ph type="sldNum" sz="quarter" idx="12"/>
          </p:nvPr>
        </p:nvSpPr>
        <p:spPr/>
        <p:txBody>
          <a:bodyPr/>
          <a:lstStyle/>
          <a:p>
            <a:fld id="{3F29E8EA-B1D7-49A0-B09D-40AA74F54585}" type="slidenum">
              <a:rPr lang="en-US" altLang="zh-CN"/>
              <a:pPr/>
              <a:t>111</a:t>
            </a:fld>
            <a:endParaRPr lang="en-US" altLang="zh-CN"/>
          </a:p>
        </p:txBody>
      </p:sp>
      <p:sp>
        <p:nvSpPr>
          <p:cNvPr id="232451" name="Rectangle 3"/>
          <p:cNvSpPr>
            <a:spLocks noGrp="1" noChangeArrowheads="1"/>
          </p:cNvSpPr>
          <p:nvPr>
            <p:ph type="body" sz="half" idx="1"/>
          </p:nvPr>
        </p:nvSpPr>
        <p:spPr>
          <a:xfrm>
            <a:off x="457200" y="765175"/>
            <a:ext cx="7931150" cy="5365750"/>
          </a:xfrm>
        </p:spPr>
        <p:txBody>
          <a:bodyPr/>
          <a:lstStyle/>
          <a:p>
            <a:pPr>
              <a:buFont typeface="Wingdings" pitchFamily="2" charset="2"/>
              <a:buNone/>
            </a:pPr>
            <a:r>
              <a:rPr lang="zh-CN" altLang="en-US" sz="2400"/>
              <a:t>以上公式给出的就是我们要找的血管分岔的最优解 ，由于</a:t>
            </a:r>
          </a:p>
          <a:p>
            <a:pPr>
              <a:buFont typeface="Wingdings" pitchFamily="2" charset="2"/>
              <a:buNone/>
            </a:pPr>
            <a:r>
              <a:rPr lang="zh-CN" altLang="en-US" sz="2400"/>
              <a:t>                    ， 可以算出       和    的大致范围分别为</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           上述结果和生物学家经验观察吻合得相当好。我们甚至还可以估计出血管分支次数和毛细血管的总数。通过解剖实验，可以测出最粗的大动脉血管半径和最细的毛细血管半径。例如，狗的大动脉血管半径         与毛细血管半径       之比大约为</a:t>
            </a:r>
            <a:r>
              <a:rPr lang="en-US" altLang="zh-CN" sz="2400"/>
              <a:t>1000</a:t>
            </a:r>
            <a:r>
              <a:rPr lang="zh-CN" altLang="en-US" sz="2400"/>
              <a:t>。设血管总共分支了</a:t>
            </a:r>
            <a:r>
              <a:rPr lang="en-US" altLang="zh-CN" sz="2400" i="1"/>
              <a:t>n</a:t>
            </a:r>
            <a:r>
              <a:rPr lang="zh-CN" altLang="en-US" sz="2400"/>
              <a:t>次，将由粗到细各级血管的半径记为 </a:t>
            </a:r>
          </a:p>
        </p:txBody>
      </p:sp>
      <p:graphicFrame>
        <p:nvGraphicFramePr>
          <p:cNvPr id="232452" name="Object 4"/>
          <p:cNvGraphicFramePr>
            <a:graphicFrameLocks noChangeAspect="1"/>
          </p:cNvGraphicFramePr>
          <p:nvPr>
            <p:ph sz="quarter" idx="2"/>
          </p:nvPr>
        </p:nvGraphicFramePr>
        <p:xfrm>
          <a:off x="539750" y="1341438"/>
          <a:ext cx="1366838" cy="444500"/>
        </p:xfrm>
        <a:graphic>
          <a:graphicData uri="http://schemas.openxmlformats.org/presentationml/2006/ole">
            <mc:AlternateContent xmlns:mc="http://schemas.openxmlformats.org/markup-compatibility/2006">
              <mc:Choice xmlns:v="urn:schemas-microsoft-com:vml" Requires="v">
                <p:oleObj spid="_x0000_s232464" name="Equation" r:id="rId3" imgW="545760" imgH="177480" progId="Equation.DSMT4">
                  <p:embed/>
                </p:oleObj>
              </mc:Choice>
              <mc:Fallback>
                <p:oleObj name="Equation" r:id="rId3" imgW="54576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1438"/>
                        <a:ext cx="136683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5" name="Object 7"/>
          <p:cNvGraphicFramePr>
            <a:graphicFrameLocks noChangeAspect="1"/>
          </p:cNvGraphicFramePr>
          <p:nvPr>
            <p:ph sz="quarter" idx="3"/>
          </p:nvPr>
        </p:nvGraphicFramePr>
        <p:xfrm>
          <a:off x="1692275" y="1773238"/>
          <a:ext cx="4321175" cy="960437"/>
        </p:xfrm>
        <a:graphic>
          <a:graphicData uri="http://schemas.openxmlformats.org/presentationml/2006/ole">
            <mc:AlternateContent xmlns:mc="http://schemas.openxmlformats.org/markup-compatibility/2006">
              <mc:Choice xmlns:v="urn:schemas-microsoft-com:vml" Requires="v">
                <p:oleObj spid="_x0000_s232465" name="Equation" r:id="rId5" imgW="1942920" imgH="431640" progId="Equation.DSMT4">
                  <p:embed/>
                </p:oleObj>
              </mc:Choice>
              <mc:Fallback>
                <p:oleObj name="Equation" r:id="rId5" imgW="194292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773238"/>
                        <a:ext cx="4321175"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8" name="Object 10"/>
          <p:cNvGraphicFramePr>
            <a:graphicFrameLocks noChangeAspect="1"/>
          </p:cNvGraphicFramePr>
          <p:nvPr/>
        </p:nvGraphicFramePr>
        <p:xfrm>
          <a:off x="3708400" y="1052513"/>
          <a:ext cx="385763" cy="1008062"/>
        </p:xfrm>
        <a:graphic>
          <a:graphicData uri="http://schemas.openxmlformats.org/presentationml/2006/ole">
            <mc:AlternateContent xmlns:mc="http://schemas.openxmlformats.org/markup-compatibility/2006">
              <mc:Choice xmlns:v="urn:schemas-microsoft-com:vml" Requires="v">
                <p:oleObj spid="_x0000_s232466" name="Equation" r:id="rId7" imgW="164880" imgH="431640" progId="Equation.DSMT4">
                  <p:embed/>
                </p:oleObj>
              </mc:Choice>
              <mc:Fallback>
                <p:oleObj name="Equation" r:id="rId7" imgW="164880" imgH="431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1052513"/>
                        <a:ext cx="38576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59" name="Object 11"/>
          <p:cNvGraphicFramePr>
            <a:graphicFrameLocks noChangeAspect="1"/>
          </p:cNvGraphicFramePr>
          <p:nvPr/>
        </p:nvGraphicFramePr>
        <p:xfrm>
          <a:off x="4500563" y="1196975"/>
          <a:ext cx="307975" cy="431800"/>
        </p:xfrm>
        <a:graphic>
          <a:graphicData uri="http://schemas.openxmlformats.org/presentationml/2006/ole">
            <mc:AlternateContent xmlns:mc="http://schemas.openxmlformats.org/markup-compatibility/2006">
              <mc:Choice xmlns:v="urn:schemas-microsoft-com:vml" Requires="v">
                <p:oleObj spid="_x0000_s232467" name="Equation" r:id="rId9" imgW="126720" imgH="177480" progId="Equation.DSMT4">
                  <p:embed/>
                </p:oleObj>
              </mc:Choice>
              <mc:Fallback>
                <p:oleObj name="Equation" r:id="rId9" imgW="126720" imgH="1774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1196975"/>
                        <a:ext cx="3079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60" name="Object 12"/>
          <p:cNvGraphicFramePr>
            <a:graphicFrameLocks noChangeAspect="1"/>
          </p:cNvGraphicFramePr>
          <p:nvPr/>
        </p:nvGraphicFramePr>
        <p:xfrm>
          <a:off x="6804025" y="4005263"/>
          <a:ext cx="576263" cy="519112"/>
        </p:xfrm>
        <a:graphic>
          <a:graphicData uri="http://schemas.openxmlformats.org/presentationml/2006/ole">
            <mc:AlternateContent xmlns:mc="http://schemas.openxmlformats.org/markup-compatibility/2006">
              <mc:Choice xmlns:v="urn:schemas-microsoft-com:vml" Requires="v">
                <p:oleObj spid="_x0000_s232468" name="Equation" r:id="rId11" imgW="253800" imgH="228600" progId="Equation.DSMT4">
                  <p:embed/>
                </p:oleObj>
              </mc:Choice>
              <mc:Fallback>
                <p:oleObj name="Equation" r:id="rId11" imgW="2538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025" y="4005263"/>
                        <a:ext cx="576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61" name="Object 13"/>
          <p:cNvGraphicFramePr>
            <a:graphicFrameLocks noChangeAspect="1"/>
          </p:cNvGraphicFramePr>
          <p:nvPr/>
        </p:nvGraphicFramePr>
        <p:xfrm>
          <a:off x="2124075" y="4365625"/>
          <a:ext cx="503238" cy="476250"/>
        </p:xfrm>
        <a:graphic>
          <a:graphicData uri="http://schemas.openxmlformats.org/presentationml/2006/ole">
            <mc:AlternateContent xmlns:mc="http://schemas.openxmlformats.org/markup-compatibility/2006">
              <mc:Choice xmlns:v="urn:schemas-microsoft-com:vml" Requires="v">
                <p:oleObj spid="_x0000_s232469" name="Equation" r:id="rId13" imgW="241200" imgH="228600" progId="Equation.DSMT4">
                  <p:embed/>
                </p:oleObj>
              </mc:Choice>
              <mc:Fallback>
                <p:oleObj name="Equation" r:id="rId13" imgW="24120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4365625"/>
                        <a:ext cx="5032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62" name="Object 14"/>
          <p:cNvGraphicFramePr>
            <a:graphicFrameLocks noChangeAspect="1"/>
          </p:cNvGraphicFramePr>
          <p:nvPr/>
        </p:nvGraphicFramePr>
        <p:xfrm>
          <a:off x="1547813" y="5157788"/>
          <a:ext cx="4464050" cy="974725"/>
        </p:xfrm>
        <a:graphic>
          <a:graphicData uri="http://schemas.openxmlformats.org/presentationml/2006/ole">
            <mc:AlternateContent xmlns:mc="http://schemas.openxmlformats.org/markup-compatibility/2006">
              <mc:Choice xmlns:v="urn:schemas-microsoft-com:vml" Requires="v">
                <p:oleObj spid="_x0000_s232470" name="Equation" r:id="rId15" imgW="2095200" imgH="457200" progId="Equation.DSMT4">
                  <p:embed/>
                </p:oleObj>
              </mc:Choice>
              <mc:Fallback>
                <p:oleObj name="Equation" r:id="rId15" imgW="2095200" imgH="4572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5157788"/>
                        <a:ext cx="4464050"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2463" name="Object 15"/>
          <p:cNvGraphicFramePr>
            <a:graphicFrameLocks noChangeAspect="1"/>
          </p:cNvGraphicFramePr>
          <p:nvPr/>
        </p:nvGraphicFramePr>
        <p:xfrm>
          <a:off x="5148263" y="4797425"/>
          <a:ext cx="3313112" cy="365125"/>
        </p:xfrm>
        <a:graphic>
          <a:graphicData uri="http://schemas.openxmlformats.org/presentationml/2006/ole">
            <mc:AlternateContent xmlns:mc="http://schemas.openxmlformats.org/markup-compatibility/2006">
              <mc:Choice xmlns:v="urn:schemas-microsoft-com:vml" Requires="v">
                <p:oleObj spid="_x0000_s232471" name="Equation" r:id="rId17" imgW="2070000" imgH="228600" progId="Equation.DSMT4">
                  <p:embed/>
                </p:oleObj>
              </mc:Choice>
              <mc:Fallback>
                <p:oleObj name="Equation" r:id="rId17" imgW="2070000" imgH="2286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4797425"/>
                        <a:ext cx="33131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29F3A660-3FB1-48E2-A81F-04D1509C05F5}" type="slidenum">
              <a:rPr lang="en-US" altLang="zh-CN"/>
              <a:pPr/>
              <a:t>112</a:t>
            </a:fld>
            <a:endParaRPr lang="en-US" altLang="zh-CN"/>
          </a:p>
        </p:txBody>
      </p:sp>
      <p:sp>
        <p:nvSpPr>
          <p:cNvPr id="235523"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800"/>
              <a:t>由于                      易得</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即狗大约有          </a:t>
            </a:r>
            <a:r>
              <a:rPr lang="en-US" altLang="zh-CN" sz="2800">
                <a:latin typeface="Arial"/>
              </a:rPr>
              <a:t>—</a:t>
            </a:r>
            <a:r>
              <a:rPr lang="en-US" altLang="zh-CN" sz="2800"/>
              <a:t>           </a:t>
            </a:r>
            <a:r>
              <a:rPr lang="zh-CN" altLang="en-US" sz="2800"/>
              <a:t>根毛细血管 。         </a:t>
            </a:r>
          </a:p>
        </p:txBody>
      </p:sp>
      <p:graphicFrame>
        <p:nvGraphicFramePr>
          <p:cNvPr id="235524" name="Object 4"/>
          <p:cNvGraphicFramePr>
            <a:graphicFrameLocks noChangeAspect="1"/>
          </p:cNvGraphicFramePr>
          <p:nvPr>
            <p:ph sz="quarter" idx="2"/>
          </p:nvPr>
        </p:nvGraphicFramePr>
        <p:xfrm>
          <a:off x="1331913" y="549275"/>
          <a:ext cx="1584325" cy="493713"/>
        </p:xfrm>
        <a:graphic>
          <a:graphicData uri="http://schemas.openxmlformats.org/presentationml/2006/ole">
            <mc:AlternateContent xmlns:mc="http://schemas.openxmlformats.org/markup-compatibility/2006">
              <mc:Choice xmlns:v="urn:schemas-microsoft-com:vml" Requires="v">
                <p:oleObj spid="_x0000_s235534" name="Equation" r:id="rId3" imgW="571320" imgH="177480" progId="Equation.DSMT4">
                  <p:embed/>
                </p:oleObj>
              </mc:Choice>
              <mc:Fallback>
                <p:oleObj name="Equation" r:id="rId3" imgW="57132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549275"/>
                        <a:ext cx="15843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27" name="Object 7"/>
          <p:cNvGraphicFramePr>
            <a:graphicFrameLocks noChangeAspect="1"/>
          </p:cNvGraphicFramePr>
          <p:nvPr>
            <p:ph sz="quarter" idx="3"/>
          </p:nvPr>
        </p:nvGraphicFramePr>
        <p:xfrm>
          <a:off x="2484438" y="1125538"/>
          <a:ext cx="3382962" cy="1138237"/>
        </p:xfrm>
        <a:graphic>
          <a:graphicData uri="http://schemas.openxmlformats.org/presentationml/2006/ole">
            <mc:AlternateContent xmlns:mc="http://schemas.openxmlformats.org/markup-compatibility/2006">
              <mc:Choice xmlns:v="urn:schemas-microsoft-com:vml" Requires="v">
                <p:oleObj spid="_x0000_s235535" name="Equation" r:id="rId5" imgW="1168200" imgH="393480" progId="Equation.DSMT4">
                  <p:embed/>
                </p:oleObj>
              </mc:Choice>
              <mc:Fallback>
                <p:oleObj name="Equation" r:id="rId5" imgW="116820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1125538"/>
                        <a:ext cx="3382962"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0" name="Object 10"/>
          <p:cNvGraphicFramePr>
            <a:graphicFrameLocks noChangeAspect="1"/>
          </p:cNvGraphicFramePr>
          <p:nvPr/>
        </p:nvGraphicFramePr>
        <p:xfrm>
          <a:off x="1258888" y="1484313"/>
          <a:ext cx="1009650" cy="565150"/>
        </p:xfrm>
        <a:graphic>
          <a:graphicData uri="http://schemas.openxmlformats.org/presentationml/2006/ole">
            <mc:AlternateContent xmlns:mc="http://schemas.openxmlformats.org/markup-compatibility/2006">
              <mc:Choice xmlns:v="urn:schemas-microsoft-com:vml" Requires="v">
                <p:oleObj spid="_x0000_s235536" name="Equation" r:id="rId7" imgW="317160" imgH="177480" progId="Equation.DSMT4">
                  <p:embed/>
                </p:oleObj>
              </mc:Choice>
              <mc:Fallback>
                <p:oleObj name="Equation" r:id="rId7" imgW="317160" imgH="177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484313"/>
                        <a:ext cx="100965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1" name="Object 11"/>
          <p:cNvGraphicFramePr>
            <a:graphicFrameLocks noChangeAspect="1"/>
          </p:cNvGraphicFramePr>
          <p:nvPr/>
        </p:nvGraphicFramePr>
        <p:xfrm>
          <a:off x="6084888" y="1484313"/>
          <a:ext cx="1079500" cy="544512"/>
        </p:xfrm>
        <a:graphic>
          <a:graphicData uri="http://schemas.openxmlformats.org/presentationml/2006/ole">
            <mc:AlternateContent xmlns:mc="http://schemas.openxmlformats.org/markup-compatibility/2006">
              <mc:Choice xmlns:v="urn:schemas-microsoft-com:vml" Requires="v">
                <p:oleObj spid="_x0000_s235537" name="Equation" r:id="rId9" imgW="317160" imgH="177480" progId="Equation.DSMT4">
                  <p:embed/>
                </p:oleObj>
              </mc:Choice>
              <mc:Fallback>
                <p:oleObj name="Equation" r:id="rId9" imgW="317160" imgH="1774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1484313"/>
                        <a:ext cx="1079500"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2" name="Object 12"/>
          <p:cNvGraphicFramePr>
            <a:graphicFrameLocks noChangeAspect="1"/>
          </p:cNvGraphicFramePr>
          <p:nvPr/>
        </p:nvGraphicFramePr>
        <p:xfrm>
          <a:off x="3708400" y="2565400"/>
          <a:ext cx="647700" cy="571500"/>
        </p:xfrm>
        <a:graphic>
          <a:graphicData uri="http://schemas.openxmlformats.org/presentationml/2006/ole">
            <mc:AlternateContent xmlns:mc="http://schemas.openxmlformats.org/markup-compatibility/2006">
              <mc:Choice xmlns:v="urn:schemas-microsoft-com:vml" Requires="v">
                <p:oleObj spid="_x0000_s235538" name="Equation" r:id="rId11" imgW="215640" imgH="190440" progId="Equation.DSMT4">
                  <p:embed/>
                </p:oleObj>
              </mc:Choice>
              <mc:Fallback>
                <p:oleObj name="Equation" r:id="rId11" imgW="215640" imgH="1904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2565400"/>
                        <a:ext cx="6477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33" name="Object 13"/>
          <p:cNvGraphicFramePr>
            <a:graphicFrameLocks noChangeAspect="1"/>
          </p:cNvGraphicFramePr>
          <p:nvPr/>
        </p:nvGraphicFramePr>
        <p:xfrm>
          <a:off x="2411413" y="2565400"/>
          <a:ext cx="647700" cy="571500"/>
        </p:xfrm>
        <a:graphic>
          <a:graphicData uri="http://schemas.openxmlformats.org/presentationml/2006/ole">
            <mc:AlternateContent xmlns:mc="http://schemas.openxmlformats.org/markup-compatibility/2006">
              <mc:Choice xmlns:v="urn:schemas-microsoft-com:vml" Requires="v">
                <p:oleObj spid="_x0000_s235539" name="Equation" r:id="rId13" imgW="215640" imgH="190440" progId="Equation.DSMT4">
                  <p:embed/>
                </p:oleObj>
              </mc:Choice>
              <mc:Fallback>
                <p:oleObj name="Equation" r:id="rId13" imgW="215640" imgH="1904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2565400"/>
                        <a:ext cx="6477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p:txBody>
          <a:bodyPr/>
          <a:lstStyle/>
          <a:p>
            <a:fld id="{987249DF-3610-4FA5-BA90-61CE979978E3}" type="slidenum">
              <a:rPr lang="en-US" altLang="zh-CN"/>
              <a:pPr/>
              <a:t>113</a:t>
            </a:fld>
            <a:endParaRPr lang="en-US" altLang="zh-CN"/>
          </a:p>
        </p:txBody>
      </p:sp>
      <p:sp>
        <p:nvSpPr>
          <p:cNvPr id="238594" name="Rectangle 2"/>
          <p:cNvSpPr>
            <a:spLocks noGrp="1" noChangeArrowheads="1"/>
          </p:cNvSpPr>
          <p:nvPr>
            <p:ph type="title"/>
          </p:nvPr>
        </p:nvSpPr>
        <p:spPr/>
        <p:txBody>
          <a:bodyPr/>
          <a:lstStyle/>
          <a:p>
            <a:r>
              <a:rPr lang="zh-CN" altLang="en-US" sz="3200"/>
              <a:t>人是怎样咳嗽的</a:t>
            </a:r>
            <a:r>
              <a:rPr lang="zh-CN" altLang="en-US"/>
              <a:t> </a:t>
            </a:r>
          </a:p>
        </p:txBody>
      </p:sp>
      <p:sp>
        <p:nvSpPr>
          <p:cNvPr id="238595" name="Rectangle 3"/>
          <p:cNvSpPr>
            <a:spLocks noGrp="1" noChangeArrowheads="1"/>
          </p:cNvSpPr>
          <p:nvPr>
            <p:ph type="body" sz="half" idx="1"/>
          </p:nvPr>
        </p:nvSpPr>
        <p:spPr>
          <a:xfrm>
            <a:off x="457200" y="1196975"/>
            <a:ext cx="7931150" cy="4933950"/>
          </a:xfrm>
        </p:spPr>
        <p:txBody>
          <a:bodyPr/>
          <a:lstStyle/>
          <a:p>
            <a:pPr>
              <a:buFont typeface="Wingdings" pitchFamily="2" charset="2"/>
              <a:buNone/>
            </a:pPr>
            <a:r>
              <a:rPr lang="en-US" altLang="zh-CN" sz="2800"/>
              <a:t>          </a:t>
            </a:r>
            <a:r>
              <a:rPr lang="zh-CN" altLang="en-US" sz="2800"/>
              <a:t>人们在咳嗽时会收缩气管，目的在于压缩空气以增加气流的速度。这就产生了一个问题，为了使咳嗽时气流速度最大，气管应当收缩多少，事实是否真的如此？</a:t>
            </a:r>
          </a:p>
          <a:p>
            <a:pPr>
              <a:buFont typeface="Wingdings" pitchFamily="2" charset="2"/>
              <a:buNone/>
            </a:pPr>
            <a:endParaRPr lang="zh-CN" altLang="en-US" sz="2800"/>
          </a:p>
          <a:p>
            <a:pPr>
              <a:buFont typeface="Wingdings" pitchFamily="2" charset="2"/>
              <a:buNone/>
            </a:pPr>
            <a:r>
              <a:rPr lang="zh-CN" altLang="en-US" sz="2800" b="1"/>
              <a:t>假设</a:t>
            </a:r>
            <a:r>
              <a:rPr lang="en-US" altLang="zh-CN" sz="2800" b="1"/>
              <a:t>:</a:t>
            </a:r>
            <a:r>
              <a:rPr lang="en-US" altLang="zh-CN" sz="2800"/>
              <a:t> </a:t>
            </a:r>
            <a:r>
              <a:rPr lang="zh-CN" altLang="en-US" sz="2800"/>
              <a:t>气管是弹性物质，气流在通过气管壁时会受到因摩擦而引起的阻力，根据实验结果，平均气流速度满足的方程为：</a:t>
            </a:r>
          </a:p>
          <a:p>
            <a:pPr>
              <a:buFont typeface="Wingdings" pitchFamily="2" charset="2"/>
              <a:buNone/>
            </a:pPr>
            <a:endParaRPr lang="zh-CN" altLang="en-US" sz="2800"/>
          </a:p>
          <a:p>
            <a:pPr>
              <a:buFont typeface="Wingdings" pitchFamily="2" charset="2"/>
              <a:buNone/>
            </a:pPr>
            <a:r>
              <a:rPr lang="zh-CN" altLang="en-US" sz="2800"/>
              <a:t>                                                          （厘米</a:t>
            </a:r>
            <a:r>
              <a:rPr lang="en-US" altLang="zh-CN" sz="2800"/>
              <a:t>/</a:t>
            </a:r>
            <a:r>
              <a:rPr lang="zh-CN" altLang="en-US" sz="2800"/>
              <a:t>秒）  </a:t>
            </a:r>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238596" name="Object 4"/>
          <p:cNvGraphicFramePr>
            <a:graphicFrameLocks noChangeAspect="1"/>
          </p:cNvGraphicFramePr>
          <p:nvPr>
            <p:ph sz="half" idx="2"/>
          </p:nvPr>
        </p:nvGraphicFramePr>
        <p:xfrm>
          <a:off x="2124075" y="4941888"/>
          <a:ext cx="3529013" cy="919162"/>
        </p:xfrm>
        <a:graphic>
          <a:graphicData uri="http://schemas.openxmlformats.org/presentationml/2006/ole">
            <mc:AlternateContent xmlns:mc="http://schemas.openxmlformats.org/markup-compatibility/2006">
              <mc:Choice xmlns:v="urn:schemas-microsoft-com:vml" Requires="v">
                <p:oleObj spid="_x0000_s238598" name="Equation" r:id="rId3" imgW="927000" imgH="241200" progId="Equation.DSMT4">
                  <p:embed/>
                </p:oleObj>
              </mc:Choice>
              <mc:Fallback>
                <p:oleObj name="Equation" r:id="rId3" imgW="92700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941888"/>
                        <a:ext cx="3529013"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6C94E5C9-C616-44BF-9B8A-E9798888D101}" type="slidenum">
              <a:rPr lang="en-US" altLang="zh-CN"/>
              <a:pPr/>
              <a:t>114</a:t>
            </a:fld>
            <a:endParaRPr lang="en-US" altLang="zh-CN"/>
          </a:p>
        </p:txBody>
      </p:sp>
      <p:sp>
        <p:nvSpPr>
          <p:cNvPr id="240643" name="Rectangle 3"/>
          <p:cNvSpPr>
            <a:spLocks noGrp="1" noChangeArrowheads="1"/>
          </p:cNvSpPr>
          <p:nvPr>
            <p:ph type="body" sz="half" idx="1"/>
          </p:nvPr>
        </p:nvSpPr>
        <p:spPr>
          <a:xfrm>
            <a:off x="457200" y="620713"/>
            <a:ext cx="8075613" cy="5510212"/>
          </a:xfrm>
        </p:spPr>
        <p:txBody>
          <a:bodyPr/>
          <a:lstStyle/>
          <a:p>
            <a:pPr>
              <a:lnSpc>
                <a:spcPct val="90000"/>
              </a:lnSpc>
              <a:buFont typeface="Wingdings" pitchFamily="2" charset="2"/>
              <a:buNone/>
            </a:pPr>
            <a:r>
              <a:rPr lang="en-US" altLang="zh-CN" sz="2400"/>
              <a:t>    </a:t>
            </a:r>
            <a:r>
              <a:rPr lang="zh-CN" altLang="en-US" sz="2400"/>
              <a:t>其中      为以厘米为单位的气管在松弛状态下的半径，          </a:t>
            </a:r>
          </a:p>
          <a:p>
            <a:pPr>
              <a:lnSpc>
                <a:spcPct val="90000"/>
              </a:lnSpc>
              <a:buFont typeface="Wingdings" pitchFamily="2" charset="2"/>
              <a:buNone/>
            </a:pPr>
            <a:r>
              <a:rPr lang="zh-CN" altLang="en-US" sz="2400"/>
              <a:t>          是一个和气管长度有关的正常数。</a:t>
            </a:r>
          </a:p>
          <a:p>
            <a:pPr>
              <a:lnSpc>
                <a:spcPct val="90000"/>
              </a:lnSpc>
              <a:buFont typeface="Wingdings" pitchFamily="2" charset="2"/>
              <a:buNone/>
            </a:pPr>
            <a:r>
              <a:rPr lang="zh-CN" altLang="en-US" sz="2400"/>
              <a:t>    根据微积分知识，当 </a:t>
            </a:r>
            <a:r>
              <a:rPr lang="en-US" altLang="zh-CN" sz="2400" i="1"/>
              <a:t>v </a:t>
            </a:r>
            <a:r>
              <a:rPr lang="zh-CN" altLang="en-US" sz="2400"/>
              <a:t>达到最大时，应当满足：</a:t>
            </a:r>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即                                        ，由此解得，要使</a:t>
            </a:r>
            <a:r>
              <a:rPr lang="en-US" altLang="zh-CN" sz="2400" i="1"/>
              <a:t>v</a:t>
            </a:r>
            <a:r>
              <a:rPr lang="zh-CN" altLang="en-US" sz="2400"/>
              <a:t>达到最大，应</a:t>
            </a:r>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  有：</a:t>
            </a:r>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即为了使气流速度最大，咳嗽时应收缩大约</a:t>
            </a:r>
            <a:r>
              <a:rPr lang="en-US" altLang="zh-CN" sz="2400"/>
              <a:t>1/3</a:t>
            </a:r>
            <a:r>
              <a:rPr lang="zh-CN" altLang="en-US" sz="2400"/>
              <a:t>（</a:t>
            </a:r>
            <a:r>
              <a:rPr lang="en-US" altLang="zh-CN" sz="2400"/>
              <a:t>33%</a:t>
            </a:r>
            <a:r>
              <a:rPr lang="zh-CN" altLang="en-US" sz="2400"/>
              <a:t>）左右。</a:t>
            </a:r>
          </a:p>
          <a:p>
            <a:pPr>
              <a:lnSpc>
                <a:spcPct val="90000"/>
              </a:lnSpc>
              <a:buFont typeface="Wingdings" pitchFamily="2" charset="2"/>
              <a:buNone/>
            </a:pPr>
            <a:r>
              <a:rPr lang="zh-CN" altLang="en-US" sz="2400"/>
              <a:t>实际情况又如何呢？经</a:t>
            </a:r>
            <a:r>
              <a:rPr lang="en-US" altLang="zh-CN" sz="2400" i="1"/>
              <a:t>X</a:t>
            </a:r>
            <a:r>
              <a:rPr lang="zh-CN" altLang="en-US" sz="2400"/>
              <a:t>光检查证实，人们在咳嗽时气管真的大约要收缩</a:t>
            </a:r>
            <a:r>
              <a:rPr lang="en-US" altLang="zh-CN" sz="2400"/>
              <a:t>1/3</a:t>
            </a:r>
            <a:r>
              <a:rPr lang="zh-CN" altLang="en-US" sz="2400"/>
              <a:t>左右。</a:t>
            </a:r>
          </a:p>
          <a:p>
            <a:pPr>
              <a:lnSpc>
                <a:spcPct val="90000"/>
              </a:lnSpc>
              <a:buFont typeface="Wingdings" pitchFamily="2" charset="2"/>
              <a:buNone/>
            </a:pPr>
            <a:endParaRPr lang="en-US" altLang="zh-CN" sz="2400"/>
          </a:p>
        </p:txBody>
      </p:sp>
      <p:graphicFrame>
        <p:nvGraphicFramePr>
          <p:cNvPr id="240644" name="Object 4"/>
          <p:cNvGraphicFramePr>
            <a:graphicFrameLocks noChangeAspect="1"/>
          </p:cNvGraphicFramePr>
          <p:nvPr>
            <p:ph sz="quarter" idx="2"/>
          </p:nvPr>
        </p:nvGraphicFramePr>
        <p:xfrm>
          <a:off x="1476375" y="476250"/>
          <a:ext cx="387350" cy="633413"/>
        </p:xfrm>
        <a:graphic>
          <a:graphicData uri="http://schemas.openxmlformats.org/presentationml/2006/ole">
            <mc:AlternateContent xmlns:mc="http://schemas.openxmlformats.org/markup-compatibility/2006">
              <mc:Choice xmlns:v="urn:schemas-microsoft-com:vml" Requires="v">
                <p:oleObj spid="_x0000_s240653" name="Equation" r:id="rId3" imgW="139680" imgH="228600" progId="Equation.DSMT4">
                  <p:embed/>
                </p:oleObj>
              </mc:Choice>
              <mc:Fallback>
                <p:oleObj name="Equation" r:id="rId3" imgW="13968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76250"/>
                        <a:ext cx="38735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47" name="Object 7"/>
          <p:cNvGraphicFramePr>
            <a:graphicFrameLocks noChangeAspect="1"/>
          </p:cNvGraphicFramePr>
          <p:nvPr>
            <p:ph sz="quarter" idx="3"/>
          </p:nvPr>
        </p:nvGraphicFramePr>
        <p:xfrm>
          <a:off x="900113" y="981075"/>
          <a:ext cx="384175" cy="576263"/>
        </p:xfrm>
        <a:graphic>
          <a:graphicData uri="http://schemas.openxmlformats.org/presentationml/2006/ole">
            <mc:AlternateContent xmlns:mc="http://schemas.openxmlformats.org/markup-compatibility/2006">
              <mc:Choice xmlns:v="urn:schemas-microsoft-com:vml" Requires="v">
                <p:oleObj spid="_x0000_s240654" name="Equation" r:id="rId5" imgW="152280" imgH="228600" progId="Equation.DSMT4">
                  <p:embed/>
                </p:oleObj>
              </mc:Choice>
              <mc:Fallback>
                <p:oleObj name="Equation" r:id="rId5" imgW="1522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981075"/>
                        <a:ext cx="3841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50" name="Object 10"/>
          <p:cNvGraphicFramePr>
            <a:graphicFrameLocks noChangeAspect="1"/>
          </p:cNvGraphicFramePr>
          <p:nvPr/>
        </p:nvGraphicFramePr>
        <p:xfrm>
          <a:off x="1908175" y="1773238"/>
          <a:ext cx="1079500" cy="957262"/>
        </p:xfrm>
        <a:graphic>
          <a:graphicData uri="http://schemas.openxmlformats.org/presentationml/2006/ole">
            <mc:AlternateContent xmlns:mc="http://schemas.openxmlformats.org/markup-compatibility/2006">
              <mc:Choice xmlns:v="urn:schemas-microsoft-com:vml" Requires="v">
                <p:oleObj spid="_x0000_s240655" name="Equation" r:id="rId7" imgW="444240" imgH="393480" progId="Equation.DSMT4">
                  <p:embed/>
                </p:oleObj>
              </mc:Choice>
              <mc:Fallback>
                <p:oleObj name="Equation" r:id="rId7" imgW="44424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1773238"/>
                        <a:ext cx="10795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51" name="Object 11"/>
          <p:cNvGraphicFramePr>
            <a:graphicFrameLocks noChangeAspect="1"/>
          </p:cNvGraphicFramePr>
          <p:nvPr/>
        </p:nvGraphicFramePr>
        <p:xfrm>
          <a:off x="900113" y="2565400"/>
          <a:ext cx="2879725" cy="642938"/>
        </p:xfrm>
        <a:graphic>
          <a:graphicData uri="http://schemas.openxmlformats.org/presentationml/2006/ole">
            <mc:AlternateContent xmlns:mc="http://schemas.openxmlformats.org/markup-compatibility/2006">
              <mc:Choice xmlns:v="urn:schemas-microsoft-com:vml" Requires="v">
                <p:oleObj spid="_x0000_s240656" name="Equation" r:id="rId9" imgW="1079280" imgH="241200" progId="Equation.DSMT4">
                  <p:embed/>
                </p:oleObj>
              </mc:Choice>
              <mc:Fallback>
                <p:oleObj name="Equation" r:id="rId9" imgW="1079280" imgH="241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2565400"/>
                        <a:ext cx="2879725"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0652" name="Object 12"/>
          <p:cNvGraphicFramePr>
            <a:graphicFrameLocks noChangeAspect="1"/>
          </p:cNvGraphicFramePr>
          <p:nvPr/>
        </p:nvGraphicFramePr>
        <p:xfrm>
          <a:off x="1619250" y="3141663"/>
          <a:ext cx="2808288" cy="974725"/>
        </p:xfrm>
        <a:graphic>
          <a:graphicData uri="http://schemas.openxmlformats.org/presentationml/2006/ole">
            <mc:AlternateContent xmlns:mc="http://schemas.openxmlformats.org/markup-compatibility/2006">
              <mc:Choice xmlns:v="urn:schemas-microsoft-com:vml" Requires="v">
                <p:oleObj spid="_x0000_s240657" name="Equation" r:id="rId11" imgW="469800" imgH="393480" progId="Equation.DSMT4">
                  <p:embed/>
                </p:oleObj>
              </mc:Choice>
              <mc:Fallback>
                <p:oleObj name="Equation" r:id="rId11" imgW="469800" imgH="393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3141663"/>
                        <a:ext cx="2808288"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3DA23BD4-3313-42A4-914E-BF3FC6E7FECC}" type="slidenum">
              <a:rPr lang="en-US" altLang="zh-CN"/>
              <a:pPr/>
              <a:t>115</a:t>
            </a:fld>
            <a:endParaRPr lang="en-US" altLang="zh-CN"/>
          </a:p>
        </p:txBody>
      </p:sp>
      <p:sp>
        <p:nvSpPr>
          <p:cNvPr id="435202" name="Rectangle 2"/>
          <p:cNvSpPr>
            <a:spLocks noGrp="1" noChangeArrowheads="1"/>
          </p:cNvSpPr>
          <p:nvPr>
            <p:ph type="title"/>
          </p:nvPr>
        </p:nvSpPr>
        <p:spPr/>
        <p:txBody>
          <a:bodyPr/>
          <a:lstStyle/>
          <a:p>
            <a:r>
              <a:rPr lang="zh-CN" altLang="en-US"/>
              <a:t>（二）逻辑模型补充</a:t>
            </a:r>
          </a:p>
        </p:txBody>
      </p:sp>
      <p:sp>
        <p:nvSpPr>
          <p:cNvPr id="435203" name="Rectangle 3"/>
          <p:cNvSpPr>
            <a:spLocks noGrp="1" noChangeArrowheads="1"/>
          </p:cNvSpPr>
          <p:nvPr>
            <p:ph type="body" sz="half" idx="1"/>
          </p:nvPr>
        </p:nvSpPr>
        <p:spPr>
          <a:xfrm>
            <a:off x="457200" y="1196975"/>
            <a:ext cx="8147050" cy="4933950"/>
          </a:xfrm>
        </p:spPr>
        <p:txBody>
          <a:bodyPr/>
          <a:lstStyle/>
          <a:p>
            <a:pPr>
              <a:buFont typeface="Wingdings" pitchFamily="2" charset="2"/>
              <a:buNone/>
            </a:pPr>
            <a:r>
              <a:rPr lang="zh-CN" altLang="en-US" sz="2800"/>
              <a:t>（无理数的发现） </a:t>
            </a:r>
          </a:p>
          <a:p>
            <a:pPr>
              <a:buFont typeface="Wingdings" pitchFamily="2" charset="2"/>
              <a:buNone/>
            </a:pPr>
            <a:r>
              <a:rPr lang="zh-CN" altLang="en-US" sz="2800"/>
              <a:t>（实数域概念的产生）</a:t>
            </a:r>
          </a:p>
          <a:p>
            <a:pPr>
              <a:buFont typeface="Wingdings" pitchFamily="2" charset="2"/>
              <a:buNone/>
            </a:pPr>
            <a:r>
              <a:rPr lang="zh-CN" altLang="en-US" sz="2800"/>
              <a:t>   牛顿、莱布尼兹虽然建立了微积分，但当时 的微积分还包含着另一个严重的问题。极限的引入使人们认识了无理数，从而产生了实数的概念。可是实数列的极限是否必定也是实数呢，会不会产生像有理数那样的情况（如      不是可以写成有理数列的极限吗，但      却不是有理数）这一问题直到</a:t>
            </a:r>
            <a:r>
              <a:rPr lang="en-US" altLang="zh-CN" sz="2800"/>
              <a:t>20</a:t>
            </a:r>
            <a:r>
              <a:rPr lang="zh-CN" altLang="en-US" sz="2800"/>
              <a:t>世纪初才被解决，人们证明了实数的完备性，即任意实数列的极限必定仍是实数，这才使我们完全放下心来，微积分才真正成为了一门严格的数学学科。      </a:t>
            </a:r>
          </a:p>
        </p:txBody>
      </p:sp>
      <p:graphicFrame>
        <p:nvGraphicFramePr>
          <p:cNvPr id="435204" name="Object 4"/>
          <p:cNvGraphicFramePr>
            <a:graphicFrameLocks noChangeAspect="1"/>
          </p:cNvGraphicFramePr>
          <p:nvPr>
            <p:ph sz="quarter" idx="2"/>
          </p:nvPr>
        </p:nvGraphicFramePr>
        <p:xfrm>
          <a:off x="5148263" y="3933825"/>
          <a:ext cx="576262" cy="515938"/>
        </p:xfrm>
        <a:graphic>
          <a:graphicData uri="http://schemas.openxmlformats.org/presentationml/2006/ole">
            <mc:AlternateContent xmlns:mc="http://schemas.openxmlformats.org/markup-compatibility/2006">
              <mc:Choice xmlns:v="urn:schemas-microsoft-com:vml" Requires="v">
                <p:oleObj spid="_x0000_s435208" name="Equation" r:id="rId3" imgW="241200" imgH="215640" progId="Equation.DSMT4">
                  <p:embed/>
                </p:oleObj>
              </mc:Choice>
              <mc:Fallback>
                <p:oleObj name="Equation" r:id="rId3" imgW="24120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3933825"/>
                        <a:ext cx="576262"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5206" name="Object 6"/>
          <p:cNvGraphicFramePr>
            <a:graphicFrameLocks noChangeAspect="1"/>
          </p:cNvGraphicFramePr>
          <p:nvPr>
            <p:ph sz="quarter" idx="3"/>
          </p:nvPr>
        </p:nvGraphicFramePr>
        <p:xfrm>
          <a:off x="4067175" y="4365625"/>
          <a:ext cx="504825" cy="452438"/>
        </p:xfrm>
        <a:graphic>
          <a:graphicData uri="http://schemas.openxmlformats.org/presentationml/2006/ole">
            <mc:AlternateContent xmlns:mc="http://schemas.openxmlformats.org/markup-compatibility/2006">
              <mc:Choice xmlns:v="urn:schemas-microsoft-com:vml" Requires="v">
                <p:oleObj spid="_x0000_s435209" name="Equation" r:id="rId5" imgW="241200" imgH="215640" progId="Equation.DSMT4">
                  <p:embed/>
                </p:oleObj>
              </mc:Choice>
              <mc:Fallback>
                <p:oleObj name="Equation" r:id="rId5" imgW="241200" imgH="215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365625"/>
                        <a:ext cx="5048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524202D-C885-4767-8A25-689126D7BC7A}" type="slidenum">
              <a:rPr lang="en-US" altLang="zh-CN"/>
              <a:pPr/>
              <a:t>116</a:t>
            </a:fld>
            <a:endParaRPr lang="en-US" altLang="zh-CN"/>
          </a:p>
        </p:txBody>
      </p:sp>
      <p:sp>
        <p:nvSpPr>
          <p:cNvPr id="438275" name="Rectangle 3"/>
          <p:cNvSpPr>
            <a:spLocks noGrp="1" noChangeArrowheads="1"/>
          </p:cNvSpPr>
          <p:nvPr>
            <p:ph type="body" idx="1"/>
          </p:nvPr>
        </p:nvSpPr>
        <p:spPr>
          <a:xfrm>
            <a:off x="457200" y="476250"/>
            <a:ext cx="8147050" cy="5654675"/>
          </a:xfrm>
        </p:spPr>
        <p:txBody>
          <a:bodyPr/>
          <a:lstStyle/>
          <a:p>
            <a:pPr>
              <a:buFont typeface="Wingdings" pitchFamily="2" charset="2"/>
              <a:buNone/>
            </a:pPr>
            <a:r>
              <a:rPr lang="zh-CN" altLang="en-US"/>
              <a:t>全体实数组成的集和不同于全体有理数组成</a:t>
            </a:r>
          </a:p>
          <a:p>
            <a:pPr>
              <a:buFont typeface="Wingdings" pitchFamily="2" charset="2"/>
              <a:buNone/>
            </a:pPr>
            <a:r>
              <a:rPr lang="zh-CN" altLang="en-US"/>
              <a:t>的集合，在全体实数组成的集合中，你除了</a:t>
            </a:r>
          </a:p>
          <a:p>
            <a:pPr>
              <a:buFont typeface="Wingdings" pitchFamily="2" charset="2"/>
              <a:buNone/>
            </a:pPr>
            <a:r>
              <a:rPr lang="zh-CN" altLang="en-US"/>
              <a:t>可以放心地进行加减乘除以外、也可以大胆</a:t>
            </a:r>
          </a:p>
          <a:p>
            <a:pPr>
              <a:buFont typeface="Wingdings" pitchFamily="2" charset="2"/>
              <a:buNone/>
            </a:pPr>
            <a:r>
              <a:rPr lang="zh-CN" altLang="en-US"/>
              <a:t>地乘方、开方，不必担心运算的结果是否会</a:t>
            </a:r>
          </a:p>
          <a:p>
            <a:pPr>
              <a:buFont typeface="Wingdings" pitchFamily="2" charset="2"/>
              <a:buNone/>
            </a:pPr>
            <a:r>
              <a:rPr lang="zh-CN" altLang="en-US"/>
              <a:t>出界。具有这种性质的数集被称为</a:t>
            </a:r>
            <a:r>
              <a:rPr lang="zh-CN" altLang="en-US">
                <a:latin typeface="Arial"/>
              </a:rPr>
              <a:t>“</a:t>
            </a:r>
            <a:r>
              <a:rPr lang="zh-CN" altLang="en-US"/>
              <a:t>数域</a:t>
            </a:r>
            <a:r>
              <a:rPr lang="zh-CN" altLang="en-US">
                <a:latin typeface="Arial"/>
              </a:rPr>
              <a:t>”</a:t>
            </a:r>
            <a:r>
              <a:rPr lang="zh-CN" altLang="en-US"/>
              <a:t>，</a:t>
            </a:r>
          </a:p>
          <a:p>
            <a:pPr>
              <a:buFont typeface="Wingdings" pitchFamily="2" charset="2"/>
              <a:buNone/>
            </a:pPr>
            <a:r>
              <a:rPr lang="zh-CN" altLang="en-US"/>
              <a:t>故全体实数组成的集合被人们称为实数域。</a:t>
            </a:r>
          </a:p>
          <a:p>
            <a:pPr>
              <a:buFont typeface="Wingdings" pitchFamily="2" charset="2"/>
              <a:buNone/>
            </a:pPr>
            <a:r>
              <a:rPr lang="zh-CN" altLang="en-US"/>
              <a:t>实数域的完备性则进一步说明在实数域中你</a:t>
            </a:r>
          </a:p>
          <a:p>
            <a:pPr>
              <a:buFont typeface="Wingdings" pitchFamily="2" charset="2"/>
              <a:buNone/>
            </a:pPr>
            <a:r>
              <a:rPr lang="zh-CN" altLang="en-US"/>
              <a:t>甚至还可以大胆地进行极限运算，不必担心</a:t>
            </a:r>
          </a:p>
          <a:p>
            <a:pPr>
              <a:buFont typeface="Wingdings" pitchFamily="2" charset="2"/>
              <a:buNone/>
            </a:pPr>
            <a:r>
              <a:rPr lang="zh-CN" altLang="en-US"/>
              <a:t>计算结果是否会出界。</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F385E5C5-A9A2-42D6-961E-2F1133A4B1F9}" type="slidenum">
              <a:rPr lang="en-US" altLang="zh-CN"/>
              <a:pPr/>
              <a:t>117</a:t>
            </a:fld>
            <a:endParaRPr lang="en-US" altLang="zh-CN"/>
          </a:p>
        </p:txBody>
      </p:sp>
      <p:sp>
        <p:nvSpPr>
          <p:cNvPr id="439299" name="Rectangle 3"/>
          <p:cNvSpPr>
            <a:spLocks noGrp="1" noChangeArrowheads="1"/>
          </p:cNvSpPr>
          <p:nvPr>
            <p:ph type="body" sz="half" idx="1"/>
          </p:nvPr>
        </p:nvSpPr>
        <p:spPr>
          <a:xfrm>
            <a:off x="395288" y="404813"/>
            <a:ext cx="8064500" cy="5976937"/>
          </a:xfrm>
        </p:spPr>
        <p:txBody>
          <a:bodyPr/>
          <a:lstStyle/>
          <a:p>
            <a:pPr>
              <a:lnSpc>
                <a:spcPct val="80000"/>
              </a:lnSpc>
              <a:buFont typeface="Wingdings" pitchFamily="2" charset="2"/>
              <a:buNone/>
            </a:pPr>
            <a:r>
              <a:rPr lang="zh-CN" altLang="en-US" sz="2400"/>
              <a:t>（在实数集中到底是有理数多还是无理数多）</a:t>
            </a:r>
          </a:p>
          <a:p>
            <a:pPr>
              <a:lnSpc>
                <a:spcPct val="80000"/>
              </a:lnSpc>
              <a:buFont typeface="Wingdings" pitchFamily="2" charset="2"/>
              <a:buNone/>
            </a:pPr>
            <a:r>
              <a:rPr lang="zh-CN" altLang="en-US" sz="2400"/>
              <a:t>人们在接受无理数并搞清了实数集的完备性（即实数集中</a:t>
            </a:r>
          </a:p>
          <a:p>
            <a:pPr>
              <a:lnSpc>
                <a:spcPct val="80000"/>
              </a:lnSpc>
              <a:buFont typeface="Wingdings" pitchFamily="2" charset="2"/>
              <a:buNone/>
            </a:pPr>
            <a:r>
              <a:rPr lang="zh-CN" altLang="en-US" sz="2400"/>
              <a:t>只有有理与无理数）后，自然会想：究竟是有理数多还是</a:t>
            </a:r>
          </a:p>
          <a:p>
            <a:pPr>
              <a:lnSpc>
                <a:spcPct val="80000"/>
              </a:lnSpc>
              <a:buFont typeface="Wingdings" pitchFamily="2" charset="2"/>
              <a:buNone/>
            </a:pPr>
            <a:r>
              <a:rPr lang="zh-CN" altLang="en-US" sz="2400"/>
              <a:t>无理数多？让我们再一次运用逻辑推理的方法来简要地讨</a:t>
            </a:r>
          </a:p>
          <a:p>
            <a:pPr>
              <a:lnSpc>
                <a:spcPct val="80000"/>
              </a:lnSpc>
              <a:buFont typeface="Wingdings" pitchFamily="2" charset="2"/>
              <a:buNone/>
            </a:pPr>
            <a:r>
              <a:rPr lang="zh-CN" altLang="en-US" sz="2400"/>
              <a:t>论一下这一问题。</a:t>
            </a:r>
          </a:p>
          <a:p>
            <a:pPr>
              <a:lnSpc>
                <a:spcPct val="80000"/>
              </a:lnSpc>
              <a:buFont typeface="Wingdings" pitchFamily="2" charset="2"/>
              <a:buNone/>
            </a:pPr>
            <a:r>
              <a:rPr lang="zh-CN" altLang="en-US" sz="2400"/>
              <a:t> 为了简单起见，我们仅比较         区间中的有理数和无数。</a:t>
            </a:r>
          </a:p>
          <a:p>
            <a:pPr>
              <a:lnSpc>
                <a:spcPct val="80000"/>
              </a:lnSpc>
              <a:buFont typeface="Wingdings" pitchFamily="2" charset="2"/>
              <a:buNone/>
            </a:pPr>
            <a:r>
              <a:rPr lang="zh-CN" altLang="en-US" sz="2400"/>
              <a:t>     不难看出，       区间中有无穷多个有理数，也有无穷多</a:t>
            </a:r>
          </a:p>
          <a:p>
            <a:pPr>
              <a:lnSpc>
                <a:spcPct val="80000"/>
              </a:lnSpc>
              <a:buFont typeface="Wingdings" pitchFamily="2" charset="2"/>
              <a:buNone/>
            </a:pPr>
            <a:r>
              <a:rPr lang="zh-CN" altLang="en-US" sz="2400"/>
              <a:t>个无理数，也就是说，      区间内的有理数全体和无理数全</a:t>
            </a:r>
          </a:p>
          <a:p>
            <a:pPr>
              <a:lnSpc>
                <a:spcPct val="80000"/>
              </a:lnSpc>
              <a:buFont typeface="Wingdings" pitchFamily="2" charset="2"/>
              <a:buNone/>
            </a:pPr>
            <a:r>
              <a:rPr lang="zh-CN" altLang="en-US" sz="2400"/>
              <a:t>体是两个无限集（即包含有无穷多个元素的集合）。两个</a:t>
            </a:r>
          </a:p>
          <a:p>
            <a:pPr>
              <a:lnSpc>
                <a:spcPct val="80000"/>
              </a:lnSpc>
              <a:buFont typeface="Wingdings" pitchFamily="2" charset="2"/>
              <a:buNone/>
            </a:pPr>
            <a:r>
              <a:rPr lang="zh-CN" altLang="en-US" sz="2400"/>
              <a:t>无限集合是否能比较大小（即包含元素的多少）呢？没有</a:t>
            </a:r>
          </a:p>
          <a:p>
            <a:pPr>
              <a:lnSpc>
                <a:spcPct val="80000"/>
              </a:lnSpc>
              <a:buFont typeface="Wingdings" pitchFamily="2" charset="2"/>
              <a:buNone/>
            </a:pPr>
            <a:r>
              <a:rPr lang="zh-CN" altLang="en-US" sz="2400"/>
              <a:t>学过高等数学的人会认为无限集有无穷多个元素，怎么进</a:t>
            </a:r>
          </a:p>
          <a:p>
            <a:pPr>
              <a:lnSpc>
                <a:spcPct val="80000"/>
              </a:lnSpc>
              <a:buFont typeface="Wingdings" pitchFamily="2" charset="2"/>
              <a:buNone/>
            </a:pPr>
            <a:r>
              <a:rPr lang="zh-CN" altLang="en-US" sz="2400"/>
              <a:t>行比较，或者认为无限集中有数不完个数的元素，因而，</a:t>
            </a:r>
          </a:p>
          <a:p>
            <a:pPr>
              <a:lnSpc>
                <a:spcPct val="80000"/>
              </a:lnSpc>
              <a:buFont typeface="Wingdings" pitchFamily="2" charset="2"/>
              <a:buNone/>
            </a:pPr>
            <a:r>
              <a:rPr lang="zh-CN" altLang="en-US" sz="2400"/>
              <a:t>无限集有同样多的元素。然而，一个训练有素的人却不会</a:t>
            </a:r>
          </a:p>
          <a:p>
            <a:pPr>
              <a:lnSpc>
                <a:spcPct val="80000"/>
              </a:lnSpc>
              <a:buFont typeface="Wingdings" pitchFamily="2" charset="2"/>
              <a:buNone/>
            </a:pPr>
            <a:r>
              <a:rPr lang="zh-CN" altLang="en-US" sz="2400"/>
              <a:t>这样想，他们不会仅凭感觉做出判断，而会以逻辑推理为</a:t>
            </a:r>
          </a:p>
          <a:p>
            <a:pPr>
              <a:lnSpc>
                <a:spcPct val="80000"/>
              </a:lnSpc>
              <a:buFont typeface="Wingdings" pitchFamily="2" charset="2"/>
              <a:buNone/>
            </a:pPr>
            <a:r>
              <a:rPr lang="zh-CN" altLang="en-US" sz="2400"/>
              <a:t>工具，去推导出这一问题的答案。</a:t>
            </a:r>
          </a:p>
          <a:p>
            <a:pPr>
              <a:lnSpc>
                <a:spcPct val="80000"/>
              </a:lnSpc>
              <a:buFont typeface="Wingdings" pitchFamily="2" charset="2"/>
              <a:buNone/>
            </a:pPr>
            <a:r>
              <a:rPr lang="zh-CN" altLang="en-US" sz="2400"/>
              <a:t>   </a:t>
            </a:r>
          </a:p>
          <a:p>
            <a:pPr>
              <a:lnSpc>
                <a:spcPct val="80000"/>
              </a:lnSpc>
              <a:buFont typeface="Wingdings" pitchFamily="2" charset="2"/>
              <a:buNone/>
            </a:pPr>
            <a:endParaRPr lang="en-US" altLang="zh-CN" sz="2400"/>
          </a:p>
        </p:txBody>
      </p:sp>
      <p:graphicFrame>
        <p:nvGraphicFramePr>
          <p:cNvPr id="439303" name="Object 7"/>
          <p:cNvGraphicFramePr>
            <a:graphicFrameLocks noChangeAspect="1"/>
          </p:cNvGraphicFramePr>
          <p:nvPr>
            <p:ph sz="quarter" idx="3"/>
          </p:nvPr>
        </p:nvGraphicFramePr>
        <p:xfrm>
          <a:off x="4284663" y="2133600"/>
          <a:ext cx="574675" cy="460375"/>
        </p:xfrm>
        <a:graphic>
          <a:graphicData uri="http://schemas.openxmlformats.org/presentationml/2006/ole">
            <mc:AlternateContent xmlns:mc="http://schemas.openxmlformats.org/markup-compatibility/2006">
              <mc:Choice xmlns:v="urn:schemas-microsoft-com:vml" Requires="v">
                <p:oleObj spid="_x0000_s439309" name="Equation" r:id="rId3" imgW="317160" imgH="253800" progId="Equation.DSMT4">
                  <p:embed/>
                </p:oleObj>
              </mc:Choice>
              <mc:Fallback>
                <p:oleObj name="Equation" r:id="rId3" imgW="317160" imgH="253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2133600"/>
                        <a:ext cx="5746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9306" name="Object 10"/>
          <p:cNvGraphicFramePr>
            <a:graphicFrameLocks noChangeAspect="1"/>
          </p:cNvGraphicFramePr>
          <p:nvPr/>
        </p:nvGraphicFramePr>
        <p:xfrm>
          <a:off x="3348038" y="2852738"/>
          <a:ext cx="649287" cy="519112"/>
        </p:xfrm>
        <a:graphic>
          <a:graphicData uri="http://schemas.openxmlformats.org/presentationml/2006/ole">
            <mc:AlternateContent xmlns:mc="http://schemas.openxmlformats.org/markup-compatibility/2006">
              <mc:Choice xmlns:v="urn:schemas-microsoft-com:vml" Requires="v">
                <p:oleObj spid="_x0000_s439310" name="Equation" r:id="rId5" imgW="317160" imgH="253800" progId="Equation.DSMT4">
                  <p:embed/>
                </p:oleObj>
              </mc:Choice>
              <mc:Fallback>
                <p:oleObj name="Equation" r:id="rId5" imgW="317160" imgH="253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2852738"/>
                        <a:ext cx="649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9307" name="Object 11"/>
          <p:cNvGraphicFramePr>
            <a:graphicFrameLocks noChangeAspect="1"/>
          </p:cNvGraphicFramePr>
          <p:nvPr/>
        </p:nvGraphicFramePr>
        <p:xfrm>
          <a:off x="2268538" y="2492375"/>
          <a:ext cx="649287" cy="519113"/>
        </p:xfrm>
        <a:graphic>
          <a:graphicData uri="http://schemas.openxmlformats.org/presentationml/2006/ole">
            <mc:AlternateContent xmlns:mc="http://schemas.openxmlformats.org/markup-compatibility/2006">
              <mc:Choice xmlns:v="urn:schemas-microsoft-com:vml" Requires="v">
                <p:oleObj spid="_x0000_s439311" name="Equation" r:id="rId7" imgW="317160" imgH="253800" progId="Equation.DSMT4">
                  <p:embed/>
                </p:oleObj>
              </mc:Choice>
              <mc:Fallback>
                <p:oleObj name="Equation" r:id="rId7" imgW="317160" imgH="2538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492375"/>
                        <a:ext cx="649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E9B435C9-86A7-499E-AED0-11A761EF0073}" type="slidenum">
              <a:rPr lang="en-US" altLang="zh-CN"/>
              <a:pPr/>
              <a:t>118</a:t>
            </a:fld>
            <a:endParaRPr lang="en-US" altLang="zh-CN"/>
          </a:p>
        </p:txBody>
      </p:sp>
      <p:sp>
        <p:nvSpPr>
          <p:cNvPr id="442371" name="Rectangle 3"/>
          <p:cNvSpPr>
            <a:spLocks noGrp="1" noChangeArrowheads="1"/>
          </p:cNvSpPr>
          <p:nvPr>
            <p:ph type="body" sz="half" idx="1"/>
          </p:nvPr>
        </p:nvSpPr>
        <p:spPr>
          <a:xfrm>
            <a:off x="457200" y="476250"/>
            <a:ext cx="8291513" cy="5654675"/>
          </a:xfrm>
        </p:spPr>
        <p:txBody>
          <a:bodyPr/>
          <a:lstStyle/>
          <a:p>
            <a:pPr>
              <a:lnSpc>
                <a:spcPct val="90000"/>
              </a:lnSpc>
              <a:buFont typeface="Wingdings" pitchFamily="2" charset="2"/>
              <a:buNone/>
            </a:pPr>
            <a:r>
              <a:rPr lang="en-US" altLang="zh-CN" sz="2400"/>
              <a:t>    </a:t>
            </a:r>
            <a:r>
              <a:rPr lang="zh-CN" altLang="en-US" sz="2400"/>
              <a:t>显然，我们不能再靠数元素个数的方法来比较集合的大小了（有限集比较大小是这样进行的），因为无限集中有数不完的元素。那么，怎样比较集合的大小呢？看来只好采用</a:t>
            </a:r>
            <a:r>
              <a:rPr lang="en-US" altLang="zh-CN" sz="2400"/>
              <a:t>1-1</a:t>
            </a:r>
            <a:r>
              <a:rPr lang="zh-CN" altLang="en-US" sz="2400"/>
              <a:t>对应的办法。如果两个集合中的元素可以</a:t>
            </a:r>
            <a:r>
              <a:rPr lang="en-US" altLang="zh-CN" sz="2400"/>
              <a:t>1</a:t>
            </a:r>
            <a:r>
              <a:rPr lang="zh-CN" altLang="en-US" sz="2400"/>
              <a:t>个对</a:t>
            </a:r>
            <a:r>
              <a:rPr lang="en-US" altLang="zh-CN" sz="2400"/>
              <a:t>1</a:t>
            </a:r>
            <a:r>
              <a:rPr lang="zh-CN" altLang="en-US" sz="2400"/>
              <a:t>个地对应起来，我们就应当认为这两个集合中的元素是一样多的。但假如我们这样来看问题，那么，整体大于部分就不一定成立了（只学过初等数学的人常常以为这总是对的），例如，自然数全体和偶数全体应当看成有同样多的元素个数，尽管自然数集合中还有大量的奇数。为什么呢？因为只要你让 </a:t>
            </a:r>
          </a:p>
          <a:p>
            <a:pPr>
              <a:lnSpc>
                <a:spcPct val="90000"/>
              </a:lnSpc>
              <a:buFont typeface="Wingdings" pitchFamily="2" charset="2"/>
              <a:buNone/>
            </a:pPr>
            <a:r>
              <a:rPr lang="zh-CN" altLang="en-US" sz="2400"/>
              <a:t>            自然数与偶数之间不就</a:t>
            </a:r>
            <a:r>
              <a:rPr lang="en-US" altLang="zh-CN" sz="2400"/>
              <a:t>1-1</a:t>
            </a:r>
            <a:r>
              <a:rPr lang="zh-CN" altLang="en-US" sz="2400"/>
              <a:t>对应了吗？请看：</a:t>
            </a:r>
          </a:p>
          <a:p>
            <a:pPr>
              <a:lnSpc>
                <a:spcPct val="90000"/>
              </a:lnSpc>
              <a:buFont typeface="Wingdings" pitchFamily="2" charset="2"/>
              <a:buNone/>
            </a:pPr>
            <a:r>
              <a:rPr lang="zh-CN" altLang="en-US" sz="2400"/>
              <a:t>    </a:t>
            </a:r>
            <a:r>
              <a:rPr lang="en-US" altLang="zh-CN" sz="2400"/>
              <a:t>1  2  3  4   5   6   7   8   9  10  11  12  ··········</a:t>
            </a:r>
          </a:p>
          <a:p>
            <a:pPr>
              <a:lnSpc>
                <a:spcPct val="90000"/>
              </a:lnSpc>
              <a:buFont typeface="Wingdings" pitchFamily="2" charset="2"/>
              <a:buNone/>
            </a:pPr>
            <a:r>
              <a:rPr lang="en-US" altLang="zh-CN" sz="2400"/>
              <a:t>    2  4  6  8  10  12  14  16  18  20  22  24  ··········</a:t>
            </a:r>
          </a:p>
          <a:p>
            <a:pPr>
              <a:lnSpc>
                <a:spcPct val="90000"/>
              </a:lnSpc>
              <a:buFont typeface="Wingdings" pitchFamily="2" charset="2"/>
              <a:buNone/>
            </a:pPr>
            <a:r>
              <a:rPr lang="zh-CN" altLang="en-US" sz="2400"/>
              <a:t>难道将自然数集中的每一个数都乘以</a:t>
            </a:r>
            <a:r>
              <a:rPr lang="en-US" altLang="zh-CN" sz="2400"/>
              <a:t>2</a:t>
            </a:r>
            <a:r>
              <a:rPr lang="zh-CN" altLang="en-US" sz="2400"/>
              <a:t>，集合中的元素个数也会减少吗？</a:t>
            </a:r>
          </a:p>
        </p:txBody>
      </p:sp>
      <p:graphicFrame>
        <p:nvGraphicFramePr>
          <p:cNvPr id="442372" name="Object 4"/>
          <p:cNvGraphicFramePr>
            <a:graphicFrameLocks noChangeAspect="1"/>
          </p:cNvGraphicFramePr>
          <p:nvPr>
            <p:ph sz="half" idx="2"/>
          </p:nvPr>
        </p:nvGraphicFramePr>
        <p:xfrm>
          <a:off x="3563938" y="3429000"/>
          <a:ext cx="1296987" cy="465138"/>
        </p:xfrm>
        <a:graphic>
          <a:graphicData uri="http://schemas.openxmlformats.org/presentationml/2006/ole">
            <mc:AlternateContent xmlns:mc="http://schemas.openxmlformats.org/markup-compatibility/2006">
              <mc:Choice xmlns:v="urn:schemas-microsoft-com:vml" Requires="v">
                <p:oleObj spid="_x0000_s442375" name="Equation" r:id="rId3" imgW="495000" imgH="177480" progId="Equation.DSMT4">
                  <p:embed/>
                </p:oleObj>
              </mc:Choice>
              <mc:Fallback>
                <p:oleObj name="Equation" r:id="rId3" imgW="49500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429000"/>
                        <a:ext cx="12969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88E69232-2BDC-403F-81D7-FFF8E87D6BF5}" type="slidenum">
              <a:rPr lang="en-US" altLang="zh-CN"/>
              <a:pPr/>
              <a:t>119</a:t>
            </a:fld>
            <a:endParaRPr lang="en-US" altLang="zh-CN"/>
          </a:p>
        </p:txBody>
      </p:sp>
      <p:sp>
        <p:nvSpPr>
          <p:cNvPr id="444419" name="Rectangle 3"/>
          <p:cNvSpPr>
            <a:spLocks noGrp="1" noChangeArrowheads="1"/>
          </p:cNvSpPr>
          <p:nvPr>
            <p:ph type="body" sz="half" idx="1"/>
          </p:nvPr>
        </p:nvSpPr>
        <p:spPr>
          <a:xfrm>
            <a:off x="457200" y="549275"/>
            <a:ext cx="8218488" cy="5581650"/>
          </a:xfrm>
        </p:spPr>
        <p:txBody>
          <a:bodyPr/>
          <a:lstStyle/>
          <a:p>
            <a:pPr>
              <a:buFont typeface="Wingdings" pitchFamily="2" charset="2"/>
              <a:buNone/>
            </a:pPr>
            <a:r>
              <a:rPr lang="zh-CN" altLang="en-US" sz="2400"/>
              <a:t>有了比较集合大小的方法，我们就可以开始进行比</a:t>
            </a:r>
          </a:p>
          <a:p>
            <a:pPr>
              <a:buFont typeface="Wingdings" pitchFamily="2" charset="2"/>
              <a:buNone/>
            </a:pPr>
            <a:r>
              <a:rPr lang="zh-CN" altLang="en-US" sz="2400"/>
              <a:t>较了。考察由区间        中的全体有理数构成的合，</a:t>
            </a:r>
          </a:p>
          <a:p>
            <a:pPr>
              <a:buFont typeface="Wingdings" pitchFamily="2" charset="2"/>
              <a:buNone/>
            </a:pPr>
            <a:r>
              <a:rPr lang="zh-CN" altLang="en-US" sz="2400"/>
              <a:t>为叙述方便我们把它记成</a:t>
            </a:r>
            <a:r>
              <a:rPr lang="en-US" altLang="zh-CN" sz="2400"/>
              <a:t>R</a:t>
            </a:r>
            <a:r>
              <a:rPr lang="zh-CN" altLang="en-US" sz="2400"/>
              <a:t>，</a:t>
            </a:r>
            <a:r>
              <a:rPr lang="en-US" altLang="zh-CN" sz="2400"/>
              <a:t>R</a:t>
            </a:r>
            <a:r>
              <a:rPr lang="zh-CN" altLang="en-US" sz="2400"/>
              <a:t>中有无穷多个元素，           </a:t>
            </a:r>
          </a:p>
          <a:p>
            <a:pPr>
              <a:buFont typeface="Wingdings" pitchFamily="2" charset="2"/>
              <a:buNone/>
            </a:pPr>
            <a:r>
              <a:rPr lang="zh-CN" altLang="en-US" sz="2400"/>
              <a:t>显然有                 ，                我们可以将它们按如下规则排成</a:t>
            </a:r>
          </a:p>
          <a:p>
            <a:pPr>
              <a:buFont typeface="Wingdings" pitchFamily="2" charset="2"/>
              <a:buNone/>
            </a:pPr>
            <a:r>
              <a:rPr lang="zh-CN" altLang="en-US" sz="2400"/>
              <a:t>一列：每一有理数均可写成既约分数，我们可以将它们按如</a:t>
            </a:r>
          </a:p>
          <a:p>
            <a:pPr>
              <a:buFont typeface="Wingdings" pitchFamily="2" charset="2"/>
              <a:buNone/>
            </a:pPr>
            <a:r>
              <a:rPr lang="zh-CN" altLang="en-US" sz="2400"/>
              <a:t>下规则排成一列：每一有理数均可写成既约分数 ，我们可以</a:t>
            </a:r>
          </a:p>
          <a:p>
            <a:pPr>
              <a:buFont typeface="Wingdings" pitchFamily="2" charset="2"/>
              <a:buNone/>
            </a:pPr>
            <a:r>
              <a:rPr lang="zh-CN" altLang="en-US" sz="2400"/>
              <a:t>将它们按如下规则排成一列：每一有理数均可写成既约分</a:t>
            </a:r>
          </a:p>
          <a:p>
            <a:pPr>
              <a:buFont typeface="Wingdings" pitchFamily="2" charset="2"/>
              <a:buNone/>
            </a:pPr>
            <a:r>
              <a:rPr lang="zh-CN" altLang="en-US" sz="2400"/>
              <a:t>数       ，           先排</a:t>
            </a:r>
            <a:r>
              <a:rPr lang="en-US" altLang="zh-CN" sz="2400"/>
              <a:t>q</a:t>
            </a:r>
            <a:r>
              <a:rPr lang="zh-CN" altLang="en-US" sz="2400"/>
              <a:t>较小的，在</a:t>
            </a:r>
            <a:r>
              <a:rPr lang="en-US" altLang="zh-CN" sz="2400"/>
              <a:t>q</a:t>
            </a:r>
            <a:r>
              <a:rPr lang="zh-CN" altLang="en-US" sz="2400"/>
              <a:t>相同的情况下，先排</a:t>
            </a:r>
            <a:r>
              <a:rPr lang="en-US" altLang="zh-CN" sz="2400"/>
              <a:t>p</a:t>
            </a:r>
            <a:r>
              <a:rPr lang="zh-CN" altLang="en-US" sz="2400"/>
              <a:t>较小</a:t>
            </a:r>
          </a:p>
          <a:p>
            <a:pPr>
              <a:buFont typeface="Wingdings" pitchFamily="2" charset="2"/>
              <a:buNone/>
            </a:pPr>
            <a:r>
              <a:rPr lang="zh-CN" altLang="en-US" sz="2400"/>
              <a:t>的，即排成：</a:t>
            </a:r>
          </a:p>
          <a:p>
            <a:pPr>
              <a:buFont typeface="Wingdings" pitchFamily="2" charset="2"/>
              <a:buNone/>
            </a:pPr>
            <a:r>
              <a:rPr lang="en-US" altLang="zh-CN" sz="2400"/>
              <a:t>1</a:t>
            </a:r>
            <a:r>
              <a:rPr lang="zh-CN" altLang="en-US" sz="2400"/>
              <a:t>，</a:t>
            </a:r>
            <a:r>
              <a:rPr lang="en-US" altLang="zh-CN" sz="2400"/>
              <a:t>1/2</a:t>
            </a:r>
            <a:r>
              <a:rPr lang="zh-CN" altLang="en-US" sz="2400"/>
              <a:t>，</a:t>
            </a:r>
            <a:r>
              <a:rPr lang="en-US" altLang="zh-CN" sz="2400"/>
              <a:t>1/3</a:t>
            </a:r>
            <a:r>
              <a:rPr lang="zh-CN" altLang="en-US" sz="2400"/>
              <a:t>，</a:t>
            </a:r>
            <a:r>
              <a:rPr lang="en-US" altLang="zh-CN" sz="2400"/>
              <a:t>2/3</a:t>
            </a:r>
            <a:r>
              <a:rPr lang="zh-CN" altLang="en-US" sz="2400"/>
              <a:t>，</a:t>
            </a:r>
            <a:r>
              <a:rPr lang="en-US" altLang="zh-CN" sz="2400"/>
              <a:t>1/4</a:t>
            </a:r>
            <a:r>
              <a:rPr lang="zh-CN" altLang="en-US" sz="2400"/>
              <a:t>，</a:t>
            </a:r>
            <a:r>
              <a:rPr lang="en-US" altLang="zh-CN" sz="2400"/>
              <a:t>3/4</a:t>
            </a:r>
            <a:r>
              <a:rPr lang="zh-CN" altLang="en-US" sz="2400"/>
              <a:t>，</a:t>
            </a:r>
            <a:r>
              <a:rPr lang="en-US" altLang="zh-CN" sz="2400"/>
              <a:t>1/5</a:t>
            </a:r>
            <a:r>
              <a:rPr lang="zh-CN" altLang="en-US" sz="2400"/>
              <a:t>，</a:t>
            </a:r>
            <a:r>
              <a:rPr lang="en-US" altLang="zh-CN" sz="2400"/>
              <a:t>2/5</a:t>
            </a:r>
            <a:r>
              <a:rPr lang="zh-CN" altLang="en-US" sz="2400"/>
              <a:t>，</a:t>
            </a:r>
            <a:r>
              <a:rPr lang="en-US" altLang="zh-CN" sz="2400"/>
              <a:t>3/5</a:t>
            </a:r>
            <a:r>
              <a:rPr lang="zh-CN" altLang="en-US" sz="2400"/>
              <a:t>，</a:t>
            </a:r>
            <a:r>
              <a:rPr lang="en-US" altLang="zh-CN" sz="2400"/>
              <a:t>4/5</a:t>
            </a:r>
            <a:r>
              <a:rPr lang="zh-CN" altLang="en-US" sz="2400"/>
              <a:t>，</a:t>
            </a:r>
            <a:r>
              <a:rPr lang="en-US" altLang="zh-CN" sz="2400">
                <a:latin typeface="Arial"/>
              </a:rPr>
              <a:t>………</a:t>
            </a:r>
            <a:endParaRPr lang="en-US" altLang="zh-CN" sz="2400"/>
          </a:p>
          <a:p>
            <a:pPr>
              <a:buFont typeface="Wingdings" pitchFamily="2" charset="2"/>
              <a:buNone/>
            </a:pPr>
            <a:r>
              <a:rPr lang="zh-CN" altLang="en-US" sz="2400"/>
              <a:t>将此数列记为</a:t>
            </a:r>
          </a:p>
        </p:txBody>
      </p:sp>
      <p:graphicFrame>
        <p:nvGraphicFramePr>
          <p:cNvPr id="444420" name="Object 4"/>
          <p:cNvGraphicFramePr>
            <a:graphicFrameLocks noChangeAspect="1"/>
          </p:cNvGraphicFramePr>
          <p:nvPr>
            <p:ph sz="quarter" idx="2"/>
          </p:nvPr>
        </p:nvGraphicFramePr>
        <p:xfrm>
          <a:off x="2987675" y="981075"/>
          <a:ext cx="576263" cy="460375"/>
        </p:xfrm>
        <a:graphic>
          <a:graphicData uri="http://schemas.openxmlformats.org/presentationml/2006/ole">
            <mc:AlternateContent xmlns:mc="http://schemas.openxmlformats.org/markup-compatibility/2006">
              <mc:Choice xmlns:v="urn:schemas-microsoft-com:vml" Requires="v">
                <p:oleObj spid="_x0000_s444430" name="Equation" r:id="rId3" imgW="317160" imgH="253800" progId="Equation.DSMT4">
                  <p:embed/>
                </p:oleObj>
              </mc:Choice>
              <mc:Fallback>
                <p:oleObj name="Equation" r:id="rId3" imgW="31716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981075"/>
                        <a:ext cx="5762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4423" name="Object 7"/>
          <p:cNvGraphicFramePr>
            <a:graphicFrameLocks noChangeAspect="1"/>
          </p:cNvGraphicFramePr>
          <p:nvPr>
            <p:ph sz="quarter" idx="3"/>
          </p:nvPr>
        </p:nvGraphicFramePr>
        <p:xfrm>
          <a:off x="1476375" y="1844675"/>
          <a:ext cx="1223963" cy="430213"/>
        </p:xfrm>
        <a:graphic>
          <a:graphicData uri="http://schemas.openxmlformats.org/presentationml/2006/ole">
            <mc:AlternateContent xmlns:mc="http://schemas.openxmlformats.org/markup-compatibility/2006">
              <mc:Choice xmlns:v="urn:schemas-microsoft-com:vml" Requires="v">
                <p:oleObj spid="_x0000_s444431" name="Equation" r:id="rId5" imgW="469800" imgH="164880" progId="Equation.DSMT4">
                  <p:embed/>
                </p:oleObj>
              </mc:Choice>
              <mc:Fallback>
                <p:oleObj name="Equation" r:id="rId5" imgW="469800" imgH="164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844675"/>
                        <a:ext cx="122396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4426" name="Object 10"/>
          <p:cNvGraphicFramePr>
            <a:graphicFrameLocks noChangeAspect="1"/>
          </p:cNvGraphicFramePr>
          <p:nvPr/>
        </p:nvGraphicFramePr>
        <p:xfrm>
          <a:off x="2916238" y="1844675"/>
          <a:ext cx="1296987" cy="412750"/>
        </p:xfrm>
        <a:graphic>
          <a:graphicData uri="http://schemas.openxmlformats.org/presentationml/2006/ole">
            <mc:AlternateContent xmlns:mc="http://schemas.openxmlformats.org/markup-compatibility/2006">
              <mc:Choice xmlns:v="urn:schemas-microsoft-com:vml" Requires="v">
                <p:oleObj spid="_x0000_s444432" name="Equation" r:id="rId7" imgW="558720" imgH="177480" progId="Equation.DSMT4">
                  <p:embed/>
                </p:oleObj>
              </mc:Choice>
              <mc:Fallback>
                <p:oleObj name="Equation" r:id="rId7" imgW="558720" imgH="177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1844675"/>
                        <a:ext cx="12969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4427" name="Object 11"/>
          <p:cNvGraphicFramePr>
            <a:graphicFrameLocks noChangeAspect="1"/>
          </p:cNvGraphicFramePr>
          <p:nvPr/>
        </p:nvGraphicFramePr>
        <p:xfrm>
          <a:off x="900113" y="3429000"/>
          <a:ext cx="339725" cy="863600"/>
        </p:xfrm>
        <a:graphic>
          <a:graphicData uri="http://schemas.openxmlformats.org/presentationml/2006/ole">
            <mc:AlternateContent xmlns:mc="http://schemas.openxmlformats.org/markup-compatibility/2006">
              <mc:Choice xmlns:v="urn:schemas-microsoft-com:vml" Requires="v">
                <p:oleObj spid="_x0000_s444433" name="Equation" r:id="rId9" imgW="164880" imgH="419040" progId="Equation.DSMT4">
                  <p:embed/>
                </p:oleObj>
              </mc:Choice>
              <mc:Fallback>
                <p:oleObj name="Equation" r:id="rId9" imgW="164880" imgH="419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3429000"/>
                        <a:ext cx="3397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4428" name="Object 12"/>
          <p:cNvGraphicFramePr>
            <a:graphicFrameLocks noChangeAspect="1"/>
          </p:cNvGraphicFramePr>
          <p:nvPr/>
        </p:nvGraphicFramePr>
        <p:xfrm>
          <a:off x="1619250" y="3644900"/>
          <a:ext cx="935038" cy="422275"/>
        </p:xfrm>
        <a:graphic>
          <a:graphicData uri="http://schemas.openxmlformats.org/presentationml/2006/ole">
            <mc:AlternateContent xmlns:mc="http://schemas.openxmlformats.org/markup-compatibility/2006">
              <mc:Choice xmlns:v="urn:schemas-microsoft-com:vml" Requires="v">
                <p:oleObj spid="_x0000_s444434" name="Equation" r:id="rId11" imgW="393480" imgH="177480" progId="Equation.DSMT4">
                  <p:embed/>
                </p:oleObj>
              </mc:Choice>
              <mc:Fallback>
                <p:oleObj name="Equation" r:id="rId11" imgW="393480" imgH="177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3644900"/>
                        <a:ext cx="93503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4429" name="Object 13"/>
          <p:cNvGraphicFramePr>
            <a:graphicFrameLocks noChangeAspect="1"/>
          </p:cNvGraphicFramePr>
          <p:nvPr/>
        </p:nvGraphicFramePr>
        <p:xfrm>
          <a:off x="2700338" y="4868863"/>
          <a:ext cx="3673475" cy="636587"/>
        </p:xfrm>
        <a:graphic>
          <a:graphicData uri="http://schemas.openxmlformats.org/presentationml/2006/ole">
            <mc:AlternateContent xmlns:mc="http://schemas.openxmlformats.org/markup-compatibility/2006">
              <mc:Choice xmlns:v="urn:schemas-microsoft-com:vml" Requires="v">
                <p:oleObj spid="_x0000_s444435" name="Equation" r:id="rId13" imgW="1320480" imgH="228600" progId="Equation.DSMT4">
                  <p:embed/>
                </p:oleObj>
              </mc:Choice>
              <mc:Fallback>
                <p:oleObj name="Equation" r:id="rId13" imgW="132048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868863"/>
                        <a:ext cx="3673475"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7"/>
          <p:cNvSpPr>
            <a:spLocks noGrp="1"/>
          </p:cNvSpPr>
          <p:nvPr>
            <p:ph type="sldNum" sz="quarter" idx="12"/>
          </p:nvPr>
        </p:nvSpPr>
        <p:spPr/>
        <p:txBody>
          <a:bodyPr/>
          <a:lstStyle/>
          <a:p>
            <a:fld id="{F6FDEA6C-F49F-4E93-8901-A6B384CC1D9D}" type="slidenum">
              <a:rPr lang="en-US" altLang="zh-CN"/>
              <a:pPr/>
              <a:t>12</a:t>
            </a:fld>
            <a:endParaRPr lang="en-US" altLang="zh-CN"/>
          </a:p>
        </p:txBody>
      </p:sp>
      <p:graphicFrame>
        <p:nvGraphicFramePr>
          <p:cNvPr id="65538" name="Object 2"/>
          <p:cNvGraphicFramePr>
            <a:graphicFrameLocks noChangeAspect="1"/>
          </p:cNvGraphicFramePr>
          <p:nvPr>
            <p:ph type="title"/>
          </p:nvPr>
        </p:nvGraphicFramePr>
        <p:xfrm>
          <a:off x="1619250" y="296863"/>
          <a:ext cx="2376488" cy="1077912"/>
        </p:xfrm>
        <a:graphic>
          <a:graphicData uri="http://schemas.openxmlformats.org/presentationml/2006/ole">
            <mc:AlternateContent xmlns:mc="http://schemas.openxmlformats.org/markup-compatibility/2006">
              <mc:Choice xmlns:v="urn:schemas-microsoft-com:vml" Requires="v">
                <p:oleObj spid="_x0000_s65551" name="Equation" r:id="rId3" imgW="888840" imgH="482400" progId="Equation.DSMT4">
                  <p:embed/>
                </p:oleObj>
              </mc:Choice>
              <mc:Fallback>
                <p:oleObj name="Equation" r:id="rId3" imgW="888840" imgH="482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96863"/>
                        <a:ext cx="2376488" cy="1077912"/>
                      </a:xfrm>
                      <a:prstGeom prst="rect">
                        <a:avLst/>
                      </a:prstGeom>
                    </p:spPr>
                  </p:pic>
                </p:oleObj>
              </mc:Fallback>
            </mc:AlternateContent>
          </a:graphicData>
        </a:graphic>
      </p:graphicFrame>
      <p:sp>
        <p:nvSpPr>
          <p:cNvPr id="65539" name="Rectangle 3"/>
          <p:cNvSpPr>
            <a:spLocks noChangeArrowheads="1"/>
          </p:cNvSpPr>
          <p:nvPr>
            <p:ph type="body" sz="half" idx="1"/>
          </p:nvPr>
        </p:nvSpPr>
        <p:spPr>
          <a:xfrm>
            <a:off x="457200" y="1412875"/>
            <a:ext cx="8075613" cy="4683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Wingdings" pitchFamily="2" charset="2"/>
              <a:buNone/>
            </a:pPr>
            <a:r>
              <a:rPr lang="zh-CN" altLang="en-US" sz="2400"/>
              <a:t>证明：由定理</a:t>
            </a:r>
            <a:r>
              <a:rPr lang="en-US" altLang="zh-CN" sz="2400"/>
              <a:t>1.4.1</a:t>
            </a:r>
            <a:r>
              <a:rPr lang="zh-CN" altLang="en-US" sz="2400"/>
              <a:t>，                        。对任意的</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由于      是局部极小点，故对于充分小的      必有</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此式成立必须有                       ，证毕。</a:t>
            </a:r>
          </a:p>
          <a:p>
            <a:pPr>
              <a:buFont typeface="Wingdings" pitchFamily="2" charset="2"/>
              <a:buNone/>
            </a:pPr>
            <a:endParaRPr lang="zh-CN" altLang="en-US" sz="2400"/>
          </a:p>
          <a:p>
            <a:pPr>
              <a:buFont typeface="Wingdings" pitchFamily="2" charset="2"/>
              <a:buNone/>
            </a:pPr>
            <a:endParaRPr lang="en-US" altLang="zh-CN" sz="2400"/>
          </a:p>
        </p:txBody>
      </p:sp>
      <p:graphicFrame>
        <p:nvGraphicFramePr>
          <p:cNvPr id="65542" name="Object 6"/>
          <p:cNvGraphicFramePr>
            <a:graphicFrameLocks noChangeAspect="1"/>
          </p:cNvGraphicFramePr>
          <p:nvPr>
            <p:ph sz="quarter" idx="2"/>
          </p:nvPr>
        </p:nvGraphicFramePr>
        <p:xfrm>
          <a:off x="3348038" y="1412875"/>
          <a:ext cx="1584325" cy="520700"/>
        </p:xfrm>
        <a:graphic>
          <a:graphicData uri="http://schemas.openxmlformats.org/presentationml/2006/ole">
            <mc:AlternateContent xmlns:mc="http://schemas.openxmlformats.org/markup-compatibility/2006">
              <mc:Choice xmlns:v="urn:schemas-microsoft-com:vml" Requires="v">
                <p:oleObj spid="_x0000_s65552" name="Equation" r:id="rId5" imgW="698400" imgH="228600" progId="Equation.DSMT4">
                  <p:embed/>
                </p:oleObj>
              </mc:Choice>
              <mc:Fallback>
                <p:oleObj name="Equation" r:id="rId5" imgW="6984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412875"/>
                        <a:ext cx="15843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4" name="Object 8"/>
          <p:cNvGraphicFramePr>
            <a:graphicFrameLocks noChangeAspect="1"/>
          </p:cNvGraphicFramePr>
          <p:nvPr>
            <p:ph sz="quarter" idx="3"/>
          </p:nvPr>
        </p:nvGraphicFramePr>
        <p:xfrm>
          <a:off x="1258888" y="1989138"/>
          <a:ext cx="3167062" cy="511175"/>
        </p:xfrm>
        <a:graphic>
          <a:graphicData uri="http://schemas.openxmlformats.org/presentationml/2006/ole">
            <mc:AlternateContent xmlns:mc="http://schemas.openxmlformats.org/markup-compatibility/2006">
              <mc:Choice xmlns:v="urn:schemas-microsoft-com:vml" Requires="v">
                <p:oleObj spid="_x0000_s65553" name="Equation" r:id="rId7" imgW="1562040" imgH="228600" progId="Equation.DSMT4">
                  <p:embed/>
                </p:oleObj>
              </mc:Choice>
              <mc:Fallback>
                <p:oleObj name="Equation" r:id="rId7" imgW="156204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989138"/>
                        <a:ext cx="31670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6" name="Object 10"/>
          <p:cNvGraphicFramePr>
            <a:graphicFrameLocks noChangeAspect="1"/>
          </p:cNvGraphicFramePr>
          <p:nvPr/>
        </p:nvGraphicFramePr>
        <p:xfrm>
          <a:off x="1187450" y="2565400"/>
          <a:ext cx="5472113" cy="868363"/>
        </p:xfrm>
        <a:graphic>
          <a:graphicData uri="http://schemas.openxmlformats.org/presentationml/2006/ole">
            <mc:AlternateContent xmlns:mc="http://schemas.openxmlformats.org/markup-compatibility/2006">
              <mc:Choice xmlns:v="urn:schemas-microsoft-com:vml" Requires="v">
                <p:oleObj spid="_x0000_s65554" name="Equation" r:id="rId9" imgW="2641320" imgH="419040" progId="Equation.DSMT4">
                  <p:embed/>
                </p:oleObj>
              </mc:Choice>
              <mc:Fallback>
                <p:oleObj name="Equation" r:id="rId9" imgW="2641320" imgH="41904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2565400"/>
                        <a:ext cx="547211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7" name="Object 11"/>
          <p:cNvGraphicFramePr>
            <a:graphicFrameLocks noChangeAspect="1"/>
          </p:cNvGraphicFramePr>
          <p:nvPr/>
        </p:nvGraphicFramePr>
        <p:xfrm>
          <a:off x="1331913" y="4076700"/>
          <a:ext cx="2592387" cy="490538"/>
        </p:xfrm>
        <a:graphic>
          <a:graphicData uri="http://schemas.openxmlformats.org/presentationml/2006/ole">
            <mc:AlternateContent xmlns:mc="http://schemas.openxmlformats.org/markup-compatibility/2006">
              <mc:Choice xmlns:v="urn:schemas-microsoft-com:vml" Requires="v">
                <p:oleObj spid="_x0000_s65555" name="Equation" r:id="rId11" imgW="1206360" imgH="228600" progId="Equation.DSMT4">
                  <p:embed/>
                </p:oleObj>
              </mc:Choice>
              <mc:Fallback>
                <p:oleObj name="Equation" r:id="rId11" imgW="120636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076700"/>
                        <a:ext cx="2592387"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8" name="Object 12"/>
          <p:cNvGraphicFramePr>
            <a:graphicFrameLocks noChangeAspect="1"/>
          </p:cNvGraphicFramePr>
          <p:nvPr/>
        </p:nvGraphicFramePr>
        <p:xfrm>
          <a:off x="1258888" y="3429000"/>
          <a:ext cx="409575" cy="504825"/>
        </p:xfrm>
        <a:graphic>
          <a:graphicData uri="http://schemas.openxmlformats.org/presentationml/2006/ole">
            <mc:AlternateContent xmlns:mc="http://schemas.openxmlformats.org/markup-compatibility/2006">
              <mc:Choice xmlns:v="urn:schemas-microsoft-com:vml" Requires="v">
                <p:oleObj spid="_x0000_s65556" name="Equation" r:id="rId13" imgW="164880" imgH="203040" progId="Equation.DSMT4">
                  <p:embed/>
                </p:oleObj>
              </mc:Choice>
              <mc:Fallback>
                <p:oleObj name="Equation" r:id="rId13" imgW="164880" imgH="20304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3429000"/>
                        <a:ext cx="4095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9" name="Object 13"/>
          <p:cNvGraphicFramePr>
            <a:graphicFrameLocks noChangeAspect="1"/>
          </p:cNvGraphicFramePr>
          <p:nvPr/>
        </p:nvGraphicFramePr>
        <p:xfrm>
          <a:off x="6156325" y="3500438"/>
          <a:ext cx="339725" cy="431800"/>
        </p:xfrm>
        <a:graphic>
          <a:graphicData uri="http://schemas.openxmlformats.org/presentationml/2006/ole">
            <mc:AlternateContent xmlns:mc="http://schemas.openxmlformats.org/markup-compatibility/2006">
              <mc:Choice xmlns:v="urn:schemas-microsoft-com:vml" Requires="v">
                <p:oleObj spid="_x0000_s65557" name="Equation" r:id="rId15" imgW="139680" imgH="177480" progId="Equation.DSMT4">
                  <p:embed/>
                </p:oleObj>
              </mc:Choice>
              <mc:Fallback>
                <p:oleObj name="Equation" r:id="rId15" imgW="139680" imgH="17748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6325" y="3500438"/>
                        <a:ext cx="3397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50" name="Object 14"/>
          <p:cNvGraphicFramePr>
            <a:graphicFrameLocks noChangeAspect="1"/>
          </p:cNvGraphicFramePr>
          <p:nvPr/>
        </p:nvGraphicFramePr>
        <p:xfrm>
          <a:off x="2916238" y="4797425"/>
          <a:ext cx="1800225" cy="463550"/>
        </p:xfrm>
        <a:graphic>
          <a:graphicData uri="http://schemas.openxmlformats.org/presentationml/2006/ole">
            <mc:AlternateContent xmlns:mc="http://schemas.openxmlformats.org/markup-compatibility/2006">
              <mc:Choice xmlns:v="urn:schemas-microsoft-com:vml" Requires="v">
                <p:oleObj spid="_x0000_s65558" name="Equation" r:id="rId17" imgW="888840" imgH="228600" progId="Equation.DSMT4">
                  <p:embed/>
                </p:oleObj>
              </mc:Choice>
              <mc:Fallback>
                <p:oleObj name="Equation" r:id="rId17" imgW="888840" imgH="22860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6238" y="4797425"/>
                        <a:ext cx="18002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6D861EE-304D-49EA-B09A-535301BC5E67}" type="slidenum">
              <a:rPr lang="en-US" altLang="zh-CN"/>
              <a:pPr/>
              <a:t>120</a:t>
            </a:fld>
            <a:endParaRPr lang="en-US" altLang="zh-CN"/>
          </a:p>
        </p:txBody>
      </p:sp>
      <p:sp>
        <p:nvSpPr>
          <p:cNvPr id="447491" name="Rectangle 3"/>
          <p:cNvSpPr>
            <a:spLocks noGrp="1" noChangeArrowheads="1"/>
          </p:cNvSpPr>
          <p:nvPr>
            <p:ph type="body" sz="half" idx="1"/>
          </p:nvPr>
        </p:nvSpPr>
        <p:spPr>
          <a:xfrm>
            <a:off x="457200" y="404813"/>
            <a:ext cx="8147050" cy="5726112"/>
          </a:xfrm>
        </p:spPr>
        <p:txBody>
          <a:bodyPr/>
          <a:lstStyle/>
          <a:p>
            <a:pPr>
              <a:buFont typeface="Wingdings" pitchFamily="2" charset="2"/>
              <a:buNone/>
            </a:pPr>
            <a:r>
              <a:rPr lang="zh-CN" altLang="en-US" sz="2400"/>
              <a:t>这种可以按先后顺序排成一列的无限集合被</a:t>
            </a:r>
          </a:p>
          <a:p>
            <a:pPr>
              <a:buFont typeface="Wingdings" pitchFamily="2" charset="2"/>
              <a:buNone/>
            </a:pPr>
            <a:r>
              <a:rPr lang="zh-CN" altLang="en-US" sz="2400"/>
              <a:t>称为可列集。</a:t>
            </a:r>
          </a:p>
          <a:p>
            <a:pPr>
              <a:buFont typeface="Wingdings" pitchFamily="2" charset="2"/>
              <a:buNone/>
            </a:pPr>
            <a:r>
              <a:rPr lang="zh-CN" altLang="en-US" sz="2400"/>
              <a:t>     现取一个充分小的正数</a:t>
            </a:r>
            <a:r>
              <a:rPr lang="en-US" altLang="zh-CN" sz="2400"/>
              <a:t>ε </a:t>
            </a:r>
            <a:r>
              <a:rPr lang="zh-CN" altLang="en-US" sz="2400"/>
              <a:t>，作一个长度为      的</a:t>
            </a:r>
          </a:p>
          <a:p>
            <a:pPr>
              <a:buFont typeface="Wingdings" pitchFamily="2" charset="2"/>
              <a:buNone/>
            </a:pPr>
            <a:r>
              <a:rPr lang="zh-CN" altLang="en-US" sz="2400"/>
              <a:t>小区间把      包围起来，（注意：一个数即为一个点，数学</a:t>
            </a:r>
          </a:p>
          <a:p>
            <a:pPr>
              <a:buFont typeface="Wingdings" pitchFamily="2" charset="2"/>
              <a:buNone/>
            </a:pPr>
            <a:r>
              <a:rPr lang="zh-CN" altLang="en-US" sz="2400"/>
              <a:t>认为点是没有长度的，故任何长度大于零的区间均可将一个</a:t>
            </a:r>
          </a:p>
          <a:p>
            <a:pPr>
              <a:buFont typeface="Wingdings" pitchFamily="2" charset="2"/>
              <a:buNone/>
            </a:pPr>
            <a:r>
              <a:rPr lang="zh-CN" altLang="en-US" sz="2400"/>
              <a:t>数包在里面）。这样的小区间有无穷多个，它们已将</a:t>
            </a:r>
            <a:r>
              <a:rPr lang="en-US" altLang="zh-CN" sz="2400"/>
              <a:t>R</a:t>
            </a:r>
            <a:r>
              <a:rPr lang="zh-CN" altLang="en-US" sz="2400"/>
              <a:t>中的</a:t>
            </a:r>
          </a:p>
          <a:p>
            <a:pPr>
              <a:buFont typeface="Wingdings" pitchFamily="2" charset="2"/>
              <a:buNone/>
            </a:pPr>
            <a:r>
              <a:rPr lang="zh-CN" altLang="en-US" sz="2400"/>
              <a:t>所有元素包围起来，这些小区间的长度之和为：</a:t>
            </a:r>
          </a:p>
          <a:p>
            <a:pPr>
              <a:buFont typeface="Wingdings" pitchFamily="2" charset="2"/>
              <a:buNone/>
            </a:pPr>
            <a:endParaRPr lang="zh-CN" altLang="en-US" sz="2400"/>
          </a:p>
          <a:p>
            <a:pPr>
              <a:buFont typeface="Wingdings" pitchFamily="2" charset="2"/>
              <a:buNone/>
            </a:pPr>
            <a:r>
              <a:rPr lang="zh-CN" altLang="en-US" sz="2400"/>
              <a:t> </a:t>
            </a:r>
          </a:p>
          <a:p>
            <a:pPr>
              <a:buFont typeface="Wingdings" pitchFamily="2" charset="2"/>
              <a:buNone/>
            </a:pPr>
            <a:r>
              <a:rPr lang="zh-CN" altLang="en-US" sz="2400"/>
              <a:t>由于</a:t>
            </a:r>
            <a:r>
              <a:rPr lang="en-US" altLang="zh-CN" sz="2400"/>
              <a:t>ε</a:t>
            </a:r>
            <a:r>
              <a:rPr lang="zh-CN" altLang="en-US" sz="2400"/>
              <a:t>可以任意小，故          中的有理数全体可以用总长度</a:t>
            </a:r>
          </a:p>
          <a:p>
            <a:pPr>
              <a:buFont typeface="Wingdings" pitchFamily="2" charset="2"/>
              <a:buNone/>
            </a:pPr>
            <a:r>
              <a:rPr lang="zh-CN" altLang="en-US" sz="2400"/>
              <a:t>任意小的区间列包起来。（注意：我们事实上已证明任意可</a:t>
            </a:r>
          </a:p>
          <a:p>
            <a:pPr>
              <a:buFont typeface="Wingdings" pitchFamily="2" charset="2"/>
              <a:buNone/>
            </a:pPr>
            <a:r>
              <a:rPr lang="zh-CN" altLang="en-US" sz="2400"/>
              <a:t>列集均可用总长度任意小的区间列包起来）</a:t>
            </a:r>
          </a:p>
        </p:txBody>
      </p:sp>
      <p:graphicFrame>
        <p:nvGraphicFramePr>
          <p:cNvPr id="447492" name="Object 4"/>
          <p:cNvGraphicFramePr>
            <a:graphicFrameLocks noChangeAspect="1"/>
          </p:cNvGraphicFramePr>
          <p:nvPr>
            <p:ph sz="quarter" idx="2"/>
          </p:nvPr>
        </p:nvGraphicFramePr>
        <p:xfrm>
          <a:off x="6516688" y="981075"/>
          <a:ext cx="512762" cy="935038"/>
        </p:xfrm>
        <a:graphic>
          <a:graphicData uri="http://schemas.openxmlformats.org/presentationml/2006/ole">
            <mc:AlternateContent xmlns:mc="http://schemas.openxmlformats.org/markup-compatibility/2006">
              <mc:Choice xmlns:v="urn:schemas-microsoft-com:vml" Requires="v">
                <p:oleObj spid="_x0000_s447500" name="Equation" r:id="rId3" imgW="215640" imgH="393480" progId="Equation.DSMT4">
                  <p:embed/>
                </p:oleObj>
              </mc:Choice>
              <mc:Fallback>
                <p:oleObj name="Equation" r:id="rId3" imgW="21564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981075"/>
                        <a:ext cx="512762"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7495" name="Object 7"/>
          <p:cNvGraphicFramePr>
            <a:graphicFrameLocks noChangeAspect="1"/>
          </p:cNvGraphicFramePr>
          <p:nvPr>
            <p:ph sz="quarter" idx="3"/>
          </p:nvPr>
        </p:nvGraphicFramePr>
        <p:xfrm>
          <a:off x="1763713" y="1557338"/>
          <a:ext cx="395287" cy="647700"/>
        </p:xfrm>
        <a:graphic>
          <a:graphicData uri="http://schemas.openxmlformats.org/presentationml/2006/ole">
            <mc:AlternateContent xmlns:mc="http://schemas.openxmlformats.org/markup-compatibility/2006">
              <mc:Choice xmlns:v="urn:schemas-microsoft-com:vml" Requires="v">
                <p:oleObj spid="_x0000_s447501" name="Equation" r:id="rId5" imgW="139680" imgH="228600" progId="Equation.DSMT4">
                  <p:embed/>
                </p:oleObj>
              </mc:Choice>
              <mc:Fallback>
                <p:oleObj name="Equation" r:id="rId5" imgW="1396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557338"/>
                        <a:ext cx="3952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7498" name="Object 10"/>
          <p:cNvGraphicFramePr>
            <a:graphicFrameLocks noChangeAspect="1"/>
          </p:cNvGraphicFramePr>
          <p:nvPr/>
        </p:nvGraphicFramePr>
        <p:xfrm>
          <a:off x="1692275" y="3429000"/>
          <a:ext cx="1800225" cy="914400"/>
        </p:xfrm>
        <a:graphic>
          <a:graphicData uri="http://schemas.openxmlformats.org/presentationml/2006/ole">
            <mc:AlternateContent xmlns:mc="http://schemas.openxmlformats.org/markup-compatibility/2006">
              <mc:Choice xmlns:v="urn:schemas-microsoft-com:vml" Requires="v">
                <p:oleObj spid="_x0000_s447502" name="Equation" r:id="rId7" imgW="774360" imgH="393480" progId="Equation.DSMT4">
                  <p:embed/>
                </p:oleObj>
              </mc:Choice>
              <mc:Fallback>
                <p:oleObj name="Equation" r:id="rId7" imgW="77436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429000"/>
                        <a:ext cx="18002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7499" name="Object 11"/>
          <p:cNvGraphicFramePr>
            <a:graphicFrameLocks noChangeAspect="1"/>
          </p:cNvGraphicFramePr>
          <p:nvPr/>
        </p:nvGraphicFramePr>
        <p:xfrm>
          <a:off x="3779838" y="4365625"/>
          <a:ext cx="590550" cy="473075"/>
        </p:xfrm>
        <a:graphic>
          <a:graphicData uri="http://schemas.openxmlformats.org/presentationml/2006/ole">
            <mc:AlternateContent xmlns:mc="http://schemas.openxmlformats.org/markup-compatibility/2006">
              <mc:Choice xmlns:v="urn:schemas-microsoft-com:vml" Requires="v">
                <p:oleObj spid="_x0000_s447503" name="Equation" r:id="rId9" imgW="317160" imgH="253800" progId="Equation.DSMT4">
                  <p:embed/>
                </p:oleObj>
              </mc:Choice>
              <mc:Fallback>
                <p:oleObj name="Equation" r:id="rId9" imgW="317160" imgH="253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4365625"/>
                        <a:ext cx="5905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7"/>
          <p:cNvSpPr>
            <a:spLocks noGrp="1"/>
          </p:cNvSpPr>
          <p:nvPr>
            <p:ph type="sldNum" sz="quarter" idx="12"/>
          </p:nvPr>
        </p:nvSpPr>
        <p:spPr/>
        <p:txBody>
          <a:bodyPr/>
          <a:lstStyle/>
          <a:p>
            <a:fld id="{0F099E43-7C6E-43CD-82D7-B5C0158310EA}" type="slidenum">
              <a:rPr lang="en-US" altLang="zh-CN"/>
              <a:pPr/>
              <a:t>13</a:t>
            </a:fld>
            <a:endParaRPr lang="en-US" altLang="zh-CN"/>
          </a:p>
        </p:txBody>
      </p:sp>
      <p:sp>
        <p:nvSpPr>
          <p:cNvPr id="69635" name="Rectangle 3"/>
          <p:cNvSpPr>
            <a:spLocks noGrp="1" noChangeArrowheads="1"/>
          </p:cNvSpPr>
          <p:nvPr>
            <p:ph type="body" sz="half" idx="1"/>
          </p:nvPr>
        </p:nvSpPr>
        <p:spPr>
          <a:xfrm>
            <a:off x="900113" y="765175"/>
            <a:ext cx="7561262" cy="5122863"/>
          </a:xfrm>
        </p:spPr>
        <p:txBody>
          <a:bodyPr/>
          <a:lstStyle/>
          <a:p>
            <a:pPr>
              <a:buFont typeface="Wingdings" pitchFamily="2" charset="2"/>
              <a:buNone/>
            </a:pPr>
            <a:r>
              <a:rPr lang="zh-CN" altLang="en-US" sz="2400"/>
              <a:t>定理</a:t>
            </a:r>
            <a:r>
              <a:rPr lang="en-US" altLang="zh-CN" sz="2400"/>
              <a:t>1.4.3 </a:t>
            </a:r>
            <a:r>
              <a:rPr lang="zh-CN" altLang="en-US" sz="2000"/>
              <a:t>（二阶充分条件）设           两阶可微，若       满足</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则点                    的一个严格局部极小点，这里          是          的两阶</a:t>
            </a:r>
          </a:p>
          <a:p>
            <a:pPr>
              <a:buFont typeface="Wingdings" pitchFamily="2" charset="2"/>
              <a:buNone/>
            </a:pPr>
            <a:r>
              <a:rPr lang="en-US" altLang="zh-CN" sz="2000"/>
              <a:t>Hesse</a:t>
            </a:r>
            <a:r>
              <a:rPr lang="zh-CN" altLang="en-US" sz="2000"/>
              <a:t>矩阵</a:t>
            </a:r>
          </a:p>
          <a:p>
            <a:pPr>
              <a:buFont typeface="Wingdings" pitchFamily="2" charset="2"/>
              <a:buNone/>
            </a:pPr>
            <a:r>
              <a:rPr lang="zh-CN" altLang="en-US" sz="2400"/>
              <a:t>定理</a:t>
            </a:r>
            <a:r>
              <a:rPr lang="en-US" altLang="zh-CN" sz="2400"/>
              <a:t>1.4.4</a:t>
            </a:r>
            <a:r>
              <a:rPr lang="zh-CN" altLang="en-US" sz="2000"/>
              <a:t>（两阶充分条件）设           两阶连续可微，若         满足</a:t>
            </a:r>
          </a:p>
          <a:p>
            <a:pPr>
              <a:buFont typeface="Wingdings" pitchFamily="2" charset="2"/>
              <a:buNone/>
            </a:pPr>
            <a:r>
              <a:rPr lang="zh-CN" altLang="en-US" sz="2000"/>
              <a:t>      </a:t>
            </a:r>
          </a:p>
          <a:p>
            <a:pPr>
              <a:buFont typeface="Wingdings" pitchFamily="2" charset="2"/>
              <a:buNone/>
            </a:pPr>
            <a:r>
              <a:rPr lang="zh-CN" altLang="en-US" sz="2000"/>
              <a:t>                             </a:t>
            </a:r>
          </a:p>
          <a:p>
            <a:pPr>
              <a:buFont typeface="Wingdings" pitchFamily="2" charset="2"/>
              <a:buNone/>
            </a:pPr>
            <a:endParaRPr lang="zh-CN" altLang="en-US" sz="2000"/>
          </a:p>
          <a:p>
            <a:pPr>
              <a:buFont typeface="Wingdings" pitchFamily="2" charset="2"/>
              <a:buNone/>
            </a:pPr>
            <a:r>
              <a:rPr lang="zh-CN" altLang="en-US" sz="2000"/>
              <a:t>证明：任取</a:t>
            </a:r>
          </a:p>
          <a:p>
            <a:pPr>
              <a:buFont typeface="Wingdings" pitchFamily="2" charset="2"/>
              <a:buNone/>
            </a:pPr>
            <a:endParaRPr lang="zh-CN" altLang="en-US" sz="2000"/>
          </a:p>
          <a:p>
            <a:pPr>
              <a:buFont typeface="Wingdings" pitchFamily="2" charset="2"/>
              <a:buNone/>
            </a:pPr>
            <a:r>
              <a:rPr lang="zh-CN" altLang="en-US" sz="2000"/>
              <a:t>显然，                                        由假设，                     ，由       的任意</a:t>
            </a:r>
          </a:p>
          <a:p>
            <a:pPr>
              <a:buFont typeface="Wingdings" pitchFamily="2" charset="2"/>
              <a:buNone/>
            </a:pPr>
            <a:endParaRPr lang="zh-CN" altLang="en-US" sz="2000"/>
          </a:p>
          <a:p>
            <a:pPr>
              <a:buFont typeface="Wingdings" pitchFamily="2" charset="2"/>
              <a:buNone/>
            </a:pPr>
            <a:r>
              <a:rPr lang="zh-CN" altLang="en-US" sz="2000"/>
              <a:t>性，     是</a:t>
            </a:r>
          </a:p>
          <a:p>
            <a:pPr>
              <a:buFont typeface="Wingdings" pitchFamily="2" charset="2"/>
              <a:buNone/>
            </a:pPr>
            <a:r>
              <a:rPr lang="zh-CN" altLang="en-US" sz="2000"/>
              <a:t>     </a:t>
            </a:r>
            <a:endParaRPr lang="zh-CN" altLang="en-US" sz="2400"/>
          </a:p>
        </p:txBody>
      </p:sp>
      <p:graphicFrame>
        <p:nvGraphicFramePr>
          <p:cNvPr id="69645" name="Object 13"/>
          <p:cNvGraphicFramePr>
            <a:graphicFrameLocks noChangeAspect="1"/>
          </p:cNvGraphicFramePr>
          <p:nvPr>
            <p:ph sz="quarter" idx="2"/>
          </p:nvPr>
        </p:nvGraphicFramePr>
        <p:xfrm>
          <a:off x="4500563" y="823913"/>
          <a:ext cx="647700" cy="382587"/>
        </p:xfrm>
        <a:graphic>
          <a:graphicData uri="http://schemas.openxmlformats.org/presentationml/2006/ole">
            <mc:AlternateContent xmlns:mc="http://schemas.openxmlformats.org/markup-compatibility/2006">
              <mc:Choice xmlns:v="urn:schemas-microsoft-com:vml" Requires="v">
                <p:oleObj spid="_x0000_s69666" name="Equation" r:id="rId3" imgW="342720" imgH="203040" progId="Equation.DSMT4">
                  <p:embed/>
                </p:oleObj>
              </mc:Choice>
              <mc:Fallback>
                <p:oleObj name="Equation" r:id="rId3" imgW="342720" imgH="20304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823913"/>
                        <a:ext cx="64770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47" name="Object 15"/>
          <p:cNvGraphicFramePr>
            <a:graphicFrameLocks noChangeAspect="1"/>
          </p:cNvGraphicFramePr>
          <p:nvPr>
            <p:ph sz="quarter" idx="3"/>
          </p:nvPr>
        </p:nvGraphicFramePr>
        <p:xfrm>
          <a:off x="6804025" y="692150"/>
          <a:ext cx="352425" cy="503238"/>
        </p:xfrm>
        <a:graphic>
          <a:graphicData uri="http://schemas.openxmlformats.org/presentationml/2006/ole">
            <mc:AlternateContent xmlns:mc="http://schemas.openxmlformats.org/markup-compatibility/2006">
              <mc:Choice xmlns:v="urn:schemas-microsoft-com:vml" Requires="v">
                <p:oleObj spid="_x0000_s69667" name="Equation" r:id="rId5" imgW="164880" imgH="203040" progId="Equation.DSMT4">
                  <p:embed/>
                </p:oleObj>
              </mc:Choice>
              <mc:Fallback>
                <p:oleObj name="Equation" r:id="rId5" imgW="164880" imgH="20304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692150"/>
                        <a:ext cx="3524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0" name="Object 18"/>
          <p:cNvGraphicFramePr>
            <a:graphicFrameLocks noChangeAspect="1"/>
          </p:cNvGraphicFramePr>
          <p:nvPr/>
        </p:nvGraphicFramePr>
        <p:xfrm>
          <a:off x="1403350" y="1341438"/>
          <a:ext cx="5040313" cy="444500"/>
        </p:xfrm>
        <a:graphic>
          <a:graphicData uri="http://schemas.openxmlformats.org/presentationml/2006/ole">
            <mc:AlternateContent xmlns:mc="http://schemas.openxmlformats.org/markup-compatibility/2006">
              <mc:Choice xmlns:v="urn:schemas-microsoft-com:vml" Requires="v">
                <p:oleObj spid="_x0000_s69668" name="Equation" r:id="rId7" imgW="2590560" imgH="228600" progId="Equation.DSMT4">
                  <p:embed/>
                </p:oleObj>
              </mc:Choice>
              <mc:Fallback>
                <p:oleObj name="Equation" r:id="rId7" imgW="2590560" imgH="2286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341438"/>
                        <a:ext cx="50403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1" name="Object 19"/>
          <p:cNvGraphicFramePr>
            <a:graphicFrameLocks noChangeAspect="1"/>
          </p:cNvGraphicFramePr>
          <p:nvPr/>
        </p:nvGraphicFramePr>
        <p:xfrm>
          <a:off x="1619250" y="1916113"/>
          <a:ext cx="1079500" cy="422275"/>
        </p:xfrm>
        <a:graphic>
          <a:graphicData uri="http://schemas.openxmlformats.org/presentationml/2006/ole">
            <mc:AlternateContent xmlns:mc="http://schemas.openxmlformats.org/markup-compatibility/2006">
              <mc:Choice xmlns:v="urn:schemas-microsoft-com:vml" Requires="v">
                <p:oleObj spid="_x0000_s69669" name="Equation" r:id="rId9" imgW="583920" imgH="228600" progId="Equation.DSMT4">
                  <p:embed/>
                </p:oleObj>
              </mc:Choice>
              <mc:Fallback>
                <p:oleObj name="Equation" r:id="rId9" imgW="583920" imgH="228600"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1916113"/>
                        <a:ext cx="107950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2" name="Object 20"/>
          <p:cNvGraphicFramePr>
            <a:graphicFrameLocks noChangeAspect="1"/>
          </p:cNvGraphicFramePr>
          <p:nvPr/>
        </p:nvGraphicFramePr>
        <p:xfrm>
          <a:off x="6011863" y="1916113"/>
          <a:ext cx="647700" cy="384175"/>
        </p:xfrm>
        <a:graphic>
          <a:graphicData uri="http://schemas.openxmlformats.org/presentationml/2006/ole">
            <mc:AlternateContent xmlns:mc="http://schemas.openxmlformats.org/markup-compatibility/2006">
              <mc:Choice xmlns:v="urn:schemas-microsoft-com:vml" Requires="v">
                <p:oleObj spid="_x0000_s69670" name="Equation" r:id="rId11" imgW="342720" imgH="203040" progId="Equation.DSMT4">
                  <p:embed/>
                </p:oleObj>
              </mc:Choice>
              <mc:Fallback>
                <p:oleObj name="Equation" r:id="rId11" imgW="342720" imgH="20304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191611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3" name="Object 21"/>
          <p:cNvGraphicFramePr>
            <a:graphicFrameLocks noChangeAspect="1"/>
          </p:cNvGraphicFramePr>
          <p:nvPr/>
        </p:nvGraphicFramePr>
        <p:xfrm>
          <a:off x="7092950" y="1916113"/>
          <a:ext cx="576263" cy="341312"/>
        </p:xfrm>
        <a:graphic>
          <a:graphicData uri="http://schemas.openxmlformats.org/presentationml/2006/ole">
            <mc:AlternateContent xmlns:mc="http://schemas.openxmlformats.org/markup-compatibility/2006">
              <mc:Choice xmlns:v="urn:schemas-microsoft-com:vml" Requires="v">
                <p:oleObj spid="_x0000_s69671" name="Equation" r:id="rId13" imgW="342720" imgH="203040" progId="Equation.DSMT4">
                  <p:embed/>
                </p:oleObj>
              </mc:Choice>
              <mc:Fallback>
                <p:oleObj name="Equation" r:id="rId13" imgW="342720" imgH="20304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1916113"/>
                        <a:ext cx="576263"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4" name="Object 22"/>
          <p:cNvGraphicFramePr>
            <a:graphicFrameLocks noChangeAspect="1"/>
          </p:cNvGraphicFramePr>
          <p:nvPr/>
        </p:nvGraphicFramePr>
        <p:xfrm>
          <a:off x="4500563" y="2708275"/>
          <a:ext cx="576262" cy="341313"/>
        </p:xfrm>
        <a:graphic>
          <a:graphicData uri="http://schemas.openxmlformats.org/presentationml/2006/ole">
            <mc:AlternateContent xmlns:mc="http://schemas.openxmlformats.org/markup-compatibility/2006">
              <mc:Choice xmlns:v="urn:schemas-microsoft-com:vml" Requires="v">
                <p:oleObj spid="_x0000_s69672" name="Equation" r:id="rId15" imgW="342720" imgH="203040" progId="Equation.DSMT4">
                  <p:embed/>
                </p:oleObj>
              </mc:Choice>
              <mc:Fallback>
                <p:oleObj name="Equation" r:id="rId15" imgW="342720" imgH="203040" progId="Equation.DSMT4">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00563" y="2708275"/>
                        <a:ext cx="576262"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5" name="Object 23"/>
          <p:cNvGraphicFramePr>
            <a:graphicFrameLocks noChangeAspect="1"/>
          </p:cNvGraphicFramePr>
          <p:nvPr/>
        </p:nvGraphicFramePr>
        <p:xfrm>
          <a:off x="7308850" y="2636838"/>
          <a:ext cx="352425" cy="431800"/>
        </p:xfrm>
        <a:graphic>
          <a:graphicData uri="http://schemas.openxmlformats.org/presentationml/2006/ole">
            <mc:AlternateContent xmlns:mc="http://schemas.openxmlformats.org/markup-compatibility/2006">
              <mc:Choice xmlns:v="urn:schemas-microsoft-com:vml" Requires="v">
                <p:oleObj spid="_x0000_s69673" name="Equation" r:id="rId16" imgW="164880" imgH="203040" progId="Equation.DSMT4">
                  <p:embed/>
                </p:oleObj>
              </mc:Choice>
              <mc:Fallback>
                <p:oleObj name="Equation" r:id="rId16" imgW="164880" imgH="203040" progId="Equation.DSMT4">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08850" y="2636838"/>
                        <a:ext cx="3524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6" name="Object 24"/>
          <p:cNvGraphicFramePr>
            <a:graphicFrameLocks noChangeAspect="1"/>
          </p:cNvGraphicFramePr>
          <p:nvPr/>
        </p:nvGraphicFramePr>
        <p:xfrm>
          <a:off x="468313" y="3213100"/>
          <a:ext cx="5327650" cy="439738"/>
        </p:xfrm>
        <a:graphic>
          <a:graphicData uri="http://schemas.openxmlformats.org/presentationml/2006/ole">
            <mc:AlternateContent xmlns:mc="http://schemas.openxmlformats.org/markup-compatibility/2006">
              <mc:Choice xmlns:v="urn:schemas-microsoft-com:vml" Requires="v">
                <p:oleObj spid="_x0000_s69674" name="Equation" r:id="rId18" imgW="2920680" imgH="241200" progId="Equation.DSMT4">
                  <p:embed/>
                </p:oleObj>
              </mc:Choice>
              <mc:Fallback>
                <p:oleObj name="Equation" r:id="rId18" imgW="2920680" imgH="241200"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8313" y="3213100"/>
                        <a:ext cx="53276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7" name="Object 25"/>
          <p:cNvGraphicFramePr>
            <a:graphicFrameLocks noChangeAspect="1"/>
          </p:cNvGraphicFramePr>
          <p:nvPr/>
        </p:nvGraphicFramePr>
        <p:xfrm>
          <a:off x="647700" y="3644900"/>
          <a:ext cx="1730375" cy="452438"/>
        </p:xfrm>
        <a:graphic>
          <a:graphicData uri="http://schemas.openxmlformats.org/presentationml/2006/ole">
            <mc:AlternateContent xmlns:mc="http://schemas.openxmlformats.org/markup-compatibility/2006">
              <mc:Choice xmlns:v="urn:schemas-microsoft-com:vml" Requires="v">
                <p:oleObj spid="_x0000_s69675" name="Equation" r:id="rId20" imgW="876240" imgH="228600" progId="Equation.DSMT4">
                  <p:embed/>
                </p:oleObj>
              </mc:Choice>
              <mc:Fallback>
                <p:oleObj name="Equation" r:id="rId20" imgW="876240" imgH="228600" progId="Equation.DSMT4">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7700" y="3644900"/>
                        <a:ext cx="173037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8" name="Object 26"/>
          <p:cNvGraphicFramePr>
            <a:graphicFrameLocks noChangeAspect="1"/>
          </p:cNvGraphicFramePr>
          <p:nvPr/>
        </p:nvGraphicFramePr>
        <p:xfrm>
          <a:off x="5940425" y="3213100"/>
          <a:ext cx="2735263" cy="455613"/>
        </p:xfrm>
        <a:graphic>
          <a:graphicData uri="http://schemas.openxmlformats.org/presentationml/2006/ole">
            <mc:AlternateContent xmlns:mc="http://schemas.openxmlformats.org/markup-compatibility/2006">
              <mc:Choice xmlns:v="urn:schemas-microsoft-com:vml" Requires="v">
                <p:oleObj spid="_x0000_s69676" name="Equation" r:id="rId22" imgW="1447560" imgH="241200" progId="Equation.DSMT4">
                  <p:embed/>
                </p:oleObj>
              </mc:Choice>
              <mc:Fallback>
                <p:oleObj name="Equation" r:id="rId22" imgW="1447560" imgH="241200" progId="Equation.DSMT4">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40425" y="3213100"/>
                        <a:ext cx="27352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9" name="Object 27"/>
          <p:cNvGraphicFramePr>
            <a:graphicFrameLocks noChangeAspect="1"/>
          </p:cNvGraphicFramePr>
          <p:nvPr/>
        </p:nvGraphicFramePr>
        <p:xfrm>
          <a:off x="2555875" y="3716338"/>
          <a:ext cx="3038475" cy="376237"/>
        </p:xfrm>
        <a:graphic>
          <a:graphicData uri="http://schemas.openxmlformats.org/presentationml/2006/ole">
            <mc:AlternateContent xmlns:mc="http://schemas.openxmlformats.org/markup-compatibility/2006">
              <mc:Choice xmlns:v="urn:schemas-microsoft-com:vml" Requires="v">
                <p:oleObj spid="_x0000_s69677" name="Equation" r:id="rId24" imgW="1841400" imgH="228600" progId="Equation.DSMT4">
                  <p:embed/>
                </p:oleObj>
              </mc:Choice>
              <mc:Fallback>
                <p:oleObj name="Equation" r:id="rId24" imgW="1841400" imgH="228600" progId="Equation.DSMT4">
                  <p:embed/>
                  <p:pic>
                    <p:nvPicPr>
                      <p:cNvPr id="0" name="Object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55875" y="3716338"/>
                        <a:ext cx="303847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0" name="Object 28"/>
          <p:cNvGraphicFramePr>
            <a:graphicFrameLocks noChangeAspect="1"/>
          </p:cNvGraphicFramePr>
          <p:nvPr/>
        </p:nvGraphicFramePr>
        <p:xfrm>
          <a:off x="2411413" y="4076700"/>
          <a:ext cx="6335712" cy="638175"/>
        </p:xfrm>
        <a:graphic>
          <a:graphicData uri="http://schemas.openxmlformats.org/presentationml/2006/ole">
            <mc:AlternateContent xmlns:mc="http://schemas.openxmlformats.org/markup-compatibility/2006">
              <mc:Choice xmlns:v="urn:schemas-microsoft-com:vml" Requires="v">
                <p:oleObj spid="_x0000_s69678" name="Equation" r:id="rId26" imgW="3911400" imgH="393480" progId="Equation.DSMT4">
                  <p:embed/>
                </p:oleObj>
              </mc:Choice>
              <mc:Fallback>
                <p:oleObj name="Equation" r:id="rId26" imgW="3911400" imgH="393480" progId="Equation.DSMT4">
                  <p:embed/>
                  <p:pic>
                    <p:nvPicPr>
                      <p:cNvPr id="0" name="Object 2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11413" y="4076700"/>
                        <a:ext cx="6335712"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1" name="Object 29"/>
          <p:cNvGraphicFramePr>
            <a:graphicFrameLocks noChangeAspect="1"/>
          </p:cNvGraphicFramePr>
          <p:nvPr/>
        </p:nvGraphicFramePr>
        <p:xfrm>
          <a:off x="1547813" y="4941888"/>
          <a:ext cx="2592387" cy="449262"/>
        </p:xfrm>
        <a:graphic>
          <a:graphicData uri="http://schemas.openxmlformats.org/presentationml/2006/ole">
            <mc:AlternateContent xmlns:mc="http://schemas.openxmlformats.org/markup-compatibility/2006">
              <mc:Choice xmlns:v="urn:schemas-microsoft-com:vml" Requires="v">
                <p:oleObj spid="_x0000_s69679" name="Equation" r:id="rId28" imgW="1396800" imgH="241200" progId="Equation.DSMT4">
                  <p:embed/>
                </p:oleObj>
              </mc:Choice>
              <mc:Fallback>
                <p:oleObj name="Equation" r:id="rId28" imgW="1396800" imgH="241200" progId="Equation.DSMT4">
                  <p:embed/>
                  <p:pic>
                    <p:nvPicPr>
                      <p:cNvPr id="0" name="Object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47813" y="4941888"/>
                        <a:ext cx="259238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2" name="Object 30"/>
          <p:cNvGraphicFramePr>
            <a:graphicFrameLocks noChangeAspect="1"/>
          </p:cNvGraphicFramePr>
          <p:nvPr/>
        </p:nvGraphicFramePr>
        <p:xfrm>
          <a:off x="5148263" y="4868863"/>
          <a:ext cx="1584325" cy="433387"/>
        </p:xfrm>
        <a:graphic>
          <a:graphicData uri="http://schemas.openxmlformats.org/presentationml/2006/ole">
            <mc:AlternateContent xmlns:mc="http://schemas.openxmlformats.org/markup-compatibility/2006">
              <mc:Choice xmlns:v="urn:schemas-microsoft-com:vml" Requires="v">
                <p:oleObj spid="_x0000_s69680" name="Equation" r:id="rId30" imgW="838080" imgH="228600" progId="Equation.DSMT4">
                  <p:embed/>
                </p:oleObj>
              </mc:Choice>
              <mc:Fallback>
                <p:oleObj name="Equation" r:id="rId30" imgW="838080" imgH="228600" progId="Equation.DSMT4">
                  <p:embed/>
                  <p:pic>
                    <p:nvPicPr>
                      <p:cNvPr id="0" name="Object 3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48263" y="4868863"/>
                        <a:ext cx="158432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3" name="Object 31"/>
          <p:cNvGraphicFramePr>
            <a:graphicFrameLocks noChangeAspect="1"/>
          </p:cNvGraphicFramePr>
          <p:nvPr/>
        </p:nvGraphicFramePr>
        <p:xfrm>
          <a:off x="7235825" y="4941888"/>
          <a:ext cx="260350" cy="285750"/>
        </p:xfrm>
        <a:graphic>
          <a:graphicData uri="http://schemas.openxmlformats.org/presentationml/2006/ole">
            <mc:AlternateContent xmlns:mc="http://schemas.openxmlformats.org/markup-compatibility/2006">
              <mc:Choice xmlns:v="urn:schemas-microsoft-com:vml" Requires="v">
                <p:oleObj spid="_x0000_s69681" name="Equation" r:id="rId32" imgW="126720" imgH="139680" progId="Equation.DSMT4">
                  <p:embed/>
                </p:oleObj>
              </mc:Choice>
              <mc:Fallback>
                <p:oleObj name="Equation" r:id="rId32" imgW="126720" imgH="139680" progId="Equation.DSMT4">
                  <p:embed/>
                  <p:pic>
                    <p:nvPicPr>
                      <p:cNvPr id="0" name="Object 3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235825" y="4941888"/>
                        <a:ext cx="2603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4" name="Object 32"/>
          <p:cNvGraphicFramePr>
            <a:graphicFrameLocks noChangeAspect="1"/>
          </p:cNvGraphicFramePr>
          <p:nvPr/>
        </p:nvGraphicFramePr>
        <p:xfrm>
          <a:off x="1403350" y="5589588"/>
          <a:ext cx="376238" cy="461962"/>
        </p:xfrm>
        <a:graphic>
          <a:graphicData uri="http://schemas.openxmlformats.org/presentationml/2006/ole">
            <mc:AlternateContent xmlns:mc="http://schemas.openxmlformats.org/markup-compatibility/2006">
              <mc:Choice xmlns:v="urn:schemas-microsoft-com:vml" Requires="v">
                <p:oleObj spid="_x0000_s69682" name="Equation" r:id="rId34" imgW="164880" imgH="203040" progId="Equation.DSMT4">
                  <p:embed/>
                </p:oleObj>
              </mc:Choice>
              <mc:Fallback>
                <p:oleObj name="Equation" r:id="rId34" imgW="164880" imgH="203040" progId="Equation.DSMT4">
                  <p:embed/>
                  <p:pic>
                    <p:nvPicPr>
                      <p:cNvPr id="0" name="Object 3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03350" y="5589588"/>
                        <a:ext cx="3762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5" name="Object 33"/>
          <p:cNvGraphicFramePr>
            <a:graphicFrameLocks noChangeAspect="1"/>
          </p:cNvGraphicFramePr>
          <p:nvPr/>
        </p:nvGraphicFramePr>
        <p:xfrm>
          <a:off x="2268538" y="5661025"/>
          <a:ext cx="3241675" cy="396875"/>
        </p:xfrm>
        <a:graphic>
          <a:graphicData uri="http://schemas.openxmlformats.org/presentationml/2006/ole">
            <mc:AlternateContent xmlns:mc="http://schemas.openxmlformats.org/markup-compatibility/2006">
              <mc:Choice xmlns:v="urn:schemas-microsoft-com:vml" Requires="v">
                <p:oleObj spid="_x0000_s69683" name="Equation" r:id="rId36" imgW="1765080" imgH="215640" progId="Equation.DSMT4">
                  <p:embed/>
                </p:oleObj>
              </mc:Choice>
              <mc:Fallback>
                <p:oleObj name="Equation" r:id="rId36" imgW="1765080" imgH="215640" progId="Equation.DSMT4">
                  <p:embed/>
                  <p:pic>
                    <p:nvPicPr>
                      <p:cNvPr id="0" name="Object 3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268538" y="5661025"/>
                        <a:ext cx="324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57B8D4E4-8437-4B3F-B335-9A397F4BC308}" type="slidenum">
              <a:rPr lang="en-US" altLang="zh-CN"/>
              <a:pPr/>
              <a:t>14</a:t>
            </a:fld>
            <a:endParaRPr lang="en-US" altLang="zh-CN"/>
          </a:p>
        </p:txBody>
      </p:sp>
      <p:sp>
        <p:nvSpPr>
          <p:cNvPr id="72707" name="Rectangle 3"/>
          <p:cNvSpPr>
            <a:spLocks noGrp="1" noChangeArrowheads="1"/>
          </p:cNvSpPr>
          <p:nvPr>
            <p:ph type="body" sz="half" idx="1"/>
          </p:nvPr>
        </p:nvSpPr>
        <p:spPr>
          <a:xfrm>
            <a:off x="457200" y="836613"/>
            <a:ext cx="8075613" cy="5259387"/>
          </a:xfrm>
        </p:spPr>
        <p:txBody>
          <a:bodyPr/>
          <a:lstStyle/>
          <a:p>
            <a:pPr>
              <a:buFont typeface="Wingdings" pitchFamily="2" charset="2"/>
              <a:buNone/>
            </a:pPr>
            <a:r>
              <a:rPr lang="zh-CN" altLang="en-US" sz="2000"/>
              <a:t>定理</a:t>
            </a:r>
            <a:r>
              <a:rPr lang="en-US" altLang="zh-CN" sz="2000"/>
              <a:t>1.4.5</a:t>
            </a:r>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r>
              <a:rPr lang="zh-CN" altLang="en-US" sz="2000"/>
              <a:t>证毕</a:t>
            </a:r>
          </a:p>
          <a:p>
            <a:pPr>
              <a:buFont typeface="Wingdings" pitchFamily="2" charset="2"/>
              <a:buNone/>
            </a:pPr>
            <a:endParaRPr lang="zh-CN" altLang="en-US" sz="2000"/>
          </a:p>
          <a:p>
            <a:pPr>
              <a:buFont typeface="Wingdings" pitchFamily="2" charset="2"/>
              <a:buNone/>
            </a:pPr>
            <a:r>
              <a:rPr lang="zh-CN" altLang="en-US" sz="1800"/>
              <a:t> </a:t>
            </a:r>
            <a:endParaRPr lang="zh-CN" altLang="en-US" sz="2000"/>
          </a:p>
        </p:txBody>
      </p:sp>
      <p:graphicFrame>
        <p:nvGraphicFramePr>
          <p:cNvPr id="72708" name="Object 4"/>
          <p:cNvGraphicFramePr>
            <a:graphicFrameLocks noChangeAspect="1"/>
          </p:cNvGraphicFramePr>
          <p:nvPr>
            <p:ph sz="quarter" idx="2"/>
          </p:nvPr>
        </p:nvGraphicFramePr>
        <p:xfrm>
          <a:off x="1835150" y="900113"/>
          <a:ext cx="6481763" cy="341312"/>
        </p:xfrm>
        <a:graphic>
          <a:graphicData uri="http://schemas.openxmlformats.org/presentationml/2006/ole">
            <mc:AlternateContent xmlns:mc="http://schemas.openxmlformats.org/markup-compatibility/2006">
              <mc:Choice xmlns:v="urn:schemas-microsoft-com:vml" Requires="v">
                <p:oleObj spid="_x0000_s72717" name="Equation" r:id="rId3" imgW="4356000" imgH="228600" progId="Equation.DSMT4">
                  <p:embed/>
                </p:oleObj>
              </mc:Choice>
              <mc:Fallback>
                <p:oleObj name="Equation" r:id="rId3" imgW="4356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900113"/>
                        <a:ext cx="6481763"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2715" name="Picture 11" descr="j0157763"/>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6084888" y="3509963"/>
            <a:ext cx="1795462" cy="1995487"/>
          </a:xfrm>
        </p:spPr>
      </p:pic>
      <p:graphicFrame>
        <p:nvGraphicFramePr>
          <p:cNvPr id="72716" name="Object 12"/>
          <p:cNvGraphicFramePr>
            <a:graphicFrameLocks noChangeAspect="1"/>
          </p:cNvGraphicFramePr>
          <p:nvPr/>
        </p:nvGraphicFramePr>
        <p:xfrm>
          <a:off x="827088" y="1484313"/>
          <a:ext cx="7273925" cy="1435100"/>
        </p:xfrm>
        <a:graphic>
          <a:graphicData uri="http://schemas.openxmlformats.org/presentationml/2006/ole">
            <mc:AlternateContent xmlns:mc="http://schemas.openxmlformats.org/markup-compatibility/2006">
              <mc:Choice xmlns:v="urn:schemas-microsoft-com:vml" Requires="v">
                <p:oleObj spid="_x0000_s72718" name="Equation" r:id="rId6" imgW="3733560" imgH="736560" progId="Equation.DSMT4">
                  <p:embed/>
                </p:oleObj>
              </mc:Choice>
              <mc:Fallback>
                <p:oleObj name="Equation" r:id="rId6" imgW="3733560" imgH="73656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1484313"/>
                        <a:ext cx="7273925"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B20EF0D6-85B5-4116-9201-FD01A8A234D3}" type="slidenum">
              <a:rPr lang="en-US" altLang="zh-CN"/>
              <a:pPr/>
              <a:t>15</a:t>
            </a:fld>
            <a:endParaRPr lang="en-US" altLang="zh-CN"/>
          </a:p>
        </p:txBody>
      </p:sp>
      <p:sp>
        <p:nvSpPr>
          <p:cNvPr id="75779" name="Rectangle 3"/>
          <p:cNvSpPr>
            <a:spLocks noGrp="1" noChangeArrowheads="1"/>
          </p:cNvSpPr>
          <p:nvPr>
            <p:ph type="body" sz="half" idx="1"/>
          </p:nvPr>
        </p:nvSpPr>
        <p:spPr>
          <a:xfrm>
            <a:off x="457200" y="692150"/>
            <a:ext cx="8147050" cy="5403850"/>
          </a:xfrm>
        </p:spPr>
        <p:txBody>
          <a:bodyPr/>
          <a:lstStyle/>
          <a:p>
            <a:pPr>
              <a:lnSpc>
                <a:spcPct val="90000"/>
              </a:lnSpc>
              <a:buFont typeface="Wingdings" pitchFamily="2" charset="2"/>
              <a:buNone/>
            </a:pPr>
            <a:r>
              <a:rPr lang="zh-CN" altLang="en-US" sz="2400"/>
              <a:t>具有等式与不等式约束的极小化问题</a:t>
            </a:r>
          </a:p>
          <a:p>
            <a:pPr>
              <a:lnSpc>
                <a:spcPct val="90000"/>
              </a:lnSpc>
              <a:buFont typeface="Wingdings" pitchFamily="2" charset="2"/>
              <a:buNone/>
            </a:pPr>
            <a:r>
              <a:rPr lang="zh-CN" altLang="en-US" sz="2400"/>
              <a:t>      </a:t>
            </a:r>
            <a:r>
              <a:rPr lang="en-US" altLang="zh-CN" sz="2400"/>
              <a:t>(NP)   min  </a:t>
            </a:r>
          </a:p>
          <a:p>
            <a:pPr>
              <a:lnSpc>
                <a:spcPct val="90000"/>
              </a:lnSpc>
              <a:buFont typeface="Wingdings" pitchFamily="2" charset="2"/>
              <a:buNone/>
            </a:pPr>
            <a:r>
              <a:rPr lang="en-US" altLang="zh-CN" sz="2400"/>
              <a:t>                s .t   </a:t>
            </a:r>
          </a:p>
          <a:p>
            <a:pPr>
              <a:lnSpc>
                <a:spcPct val="90000"/>
              </a:lnSpc>
              <a:buFont typeface="Wingdings" pitchFamily="2" charset="2"/>
              <a:buNone/>
            </a:pPr>
            <a:endParaRPr lang="en-US" altLang="zh-CN" sz="2400"/>
          </a:p>
          <a:p>
            <a:pPr>
              <a:lnSpc>
                <a:spcPct val="90000"/>
              </a:lnSpc>
              <a:buFont typeface="Wingdings" pitchFamily="2" charset="2"/>
              <a:buNone/>
            </a:pPr>
            <a:endParaRPr lang="en-US" altLang="zh-CN" sz="2000"/>
          </a:p>
          <a:p>
            <a:pPr>
              <a:lnSpc>
                <a:spcPct val="90000"/>
              </a:lnSpc>
              <a:buFont typeface="Wingdings" pitchFamily="2" charset="2"/>
              <a:buNone/>
            </a:pPr>
            <a:r>
              <a:rPr lang="zh-CN" altLang="en-US" sz="2000"/>
              <a:t>定义 </a:t>
            </a:r>
            <a:r>
              <a:rPr lang="en-US" altLang="zh-CN" sz="2000"/>
              <a:t>1.4.1 </a:t>
            </a:r>
            <a:r>
              <a:rPr lang="zh-CN" altLang="en-US" sz="2000"/>
              <a:t>设</a:t>
            </a:r>
            <a:r>
              <a:rPr lang="en-US" altLang="zh-CN" sz="2000"/>
              <a:t>x</a:t>
            </a:r>
            <a:r>
              <a:rPr lang="zh-CN" altLang="en-US" sz="2000"/>
              <a:t>是满足</a:t>
            </a:r>
            <a:r>
              <a:rPr lang="en-US" altLang="zh-CN" sz="2000"/>
              <a:t>(NP)</a:t>
            </a:r>
            <a:r>
              <a:rPr lang="zh-CN" altLang="en-US" sz="2000"/>
              <a:t>约束条件的点，记</a:t>
            </a:r>
          </a:p>
          <a:p>
            <a:pPr>
              <a:lnSpc>
                <a:spcPct val="90000"/>
              </a:lnSpc>
              <a:buFont typeface="Wingdings" pitchFamily="2" charset="2"/>
              <a:buNone/>
            </a:pPr>
            <a:r>
              <a:rPr lang="zh-CN" altLang="en-US" sz="2000"/>
              <a:t>     </a:t>
            </a:r>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称</a:t>
            </a:r>
            <a:r>
              <a:rPr lang="en-US" altLang="zh-CN" sz="2000" i="1"/>
              <a:t>I </a:t>
            </a:r>
            <a:r>
              <a:rPr lang="zh-CN" altLang="en-US" sz="2000"/>
              <a:t>为</a:t>
            </a:r>
            <a:r>
              <a:rPr lang="en-US" altLang="zh-CN" sz="2000"/>
              <a:t>x</a:t>
            </a:r>
            <a:r>
              <a:rPr lang="zh-CN" altLang="en-US" sz="2000"/>
              <a:t>处不等式约束中的积极约束的下标集合 </a:t>
            </a:r>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定义</a:t>
            </a:r>
            <a:r>
              <a:rPr lang="en-US" altLang="zh-CN" sz="2000"/>
              <a:t>1.4.2 </a:t>
            </a:r>
            <a:r>
              <a:rPr lang="zh-CN" altLang="en-US" sz="2000"/>
              <a:t>（积极约束） 称约束</a:t>
            </a:r>
          </a:p>
          <a:p>
            <a:pPr>
              <a:lnSpc>
                <a:spcPct val="90000"/>
              </a:lnSpc>
              <a:buFont typeface="Wingdings" pitchFamily="2" charset="2"/>
              <a:buNone/>
            </a:pPr>
            <a:r>
              <a:rPr lang="zh-CN" altLang="en-US" sz="2000"/>
              <a:t>为</a:t>
            </a:r>
            <a:r>
              <a:rPr lang="en-US" altLang="zh-CN" sz="2000"/>
              <a:t>x</a:t>
            </a:r>
            <a:r>
              <a:rPr lang="zh-CN" altLang="en-US" sz="2000"/>
              <a:t>处的积极约束</a:t>
            </a:r>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定义</a:t>
            </a:r>
            <a:r>
              <a:rPr lang="en-US" altLang="zh-CN" sz="2000"/>
              <a:t>1.4.3 </a:t>
            </a:r>
            <a:r>
              <a:rPr lang="zh-CN" altLang="en-US" sz="2000"/>
              <a:t>（正则点）若向量组</a:t>
            </a:r>
          </a:p>
          <a:p>
            <a:pPr>
              <a:lnSpc>
                <a:spcPct val="90000"/>
              </a:lnSpc>
              <a:buFont typeface="Wingdings" pitchFamily="2" charset="2"/>
              <a:buNone/>
            </a:pPr>
            <a:r>
              <a:rPr lang="zh-CN" altLang="en-US" sz="2000"/>
              <a:t>线性无关，则称</a:t>
            </a:r>
            <a:r>
              <a:rPr lang="en-US" altLang="zh-CN" sz="2000"/>
              <a:t>x</a:t>
            </a:r>
            <a:r>
              <a:rPr lang="zh-CN" altLang="en-US" sz="2000"/>
              <a:t>为约束条件的一个正则点。</a:t>
            </a:r>
            <a:endParaRPr lang="zh-CN" altLang="en-US" sz="2000" i="1"/>
          </a:p>
        </p:txBody>
      </p:sp>
      <p:graphicFrame>
        <p:nvGraphicFramePr>
          <p:cNvPr id="75780" name="Object 4"/>
          <p:cNvGraphicFramePr>
            <a:graphicFrameLocks noChangeAspect="1"/>
          </p:cNvGraphicFramePr>
          <p:nvPr>
            <p:ph sz="quarter" idx="2"/>
          </p:nvPr>
        </p:nvGraphicFramePr>
        <p:xfrm>
          <a:off x="2843213" y="1125538"/>
          <a:ext cx="720725" cy="427037"/>
        </p:xfrm>
        <a:graphic>
          <a:graphicData uri="http://schemas.openxmlformats.org/presentationml/2006/ole">
            <mc:AlternateContent xmlns:mc="http://schemas.openxmlformats.org/markup-compatibility/2006">
              <mc:Choice xmlns:v="urn:schemas-microsoft-com:vml" Requires="v">
                <p:oleObj spid="_x0000_s75790"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25538"/>
                        <a:ext cx="7207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3" name="Object 7"/>
          <p:cNvGraphicFramePr>
            <a:graphicFrameLocks noChangeAspect="1"/>
          </p:cNvGraphicFramePr>
          <p:nvPr>
            <p:ph sz="quarter" idx="3"/>
          </p:nvPr>
        </p:nvGraphicFramePr>
        <p:xfrm>
          <a:off x="2987675" y="1628775"/>
          <a:ext cx="1446213" cy="1036638"/>
        </p:xfrm>
        <a:graphic>
          <a:graphicData uri="http://schemas.openxmlformats.org/presentationml/2006/ole">
            <mc:AlternateContent xmlns:mc="http://schemas.openxmlformats.org/markup-compatibility/2006">
              <mc:Choice xmlns:v="urn:schemas-microsoft-com:vml" Requires="v">
                <p:oleObj spid="_x0000_s75791" name="Equation" r:id="rId5" imgW="545760" imgH="431640" progId="Equation.DSMT4">
                  <p:embed/>
                </p:oleObj>
              </mc:Choice>
              <mc:Fallback>
                <p:oleObj name="Equation" r:id="rId5" imgW="54576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628775"/>
                        <a:ext cx="1446213"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7" name="Object 11"/>
          <p:cNvGraphicFramePr>
            <a:graphicFrameLocks noChangeAspect="1"/>
          </p:cNvGraphicFramePr>
          <p:nvPr/>
        </p:nvGraphicFramePr>
        <p:xfrm>
          <a:off x="1908175" y="2997200"/>
          <a:ext cx="3455988" cy="506413"/>
        </p:xfrm>
        <a:graphic>
          <a:graphicData uri="http://schemas.openxmlformats.org/presentationml/2006/ole">
            <mc:AlternateContent xmlns:mc="http://schemas.openxmlformats.org/markup-compatibility/2006">
              <mc:Choice xmlns:v="urn:schemas-microsoft-com:vml" Requires="v">
                <p:oleObj spid="_x0000_s75792" name="Equation" r:id="rId7" imgW="1904760" imgH="279360" progId="Equation.DSMT4">
                  <p:embed/>
                </p:oleObj>
              </mc:Choice>
              <mc:Fallback>
                <p:oleObj name="Equation" r:id="rId7" imgW="190476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997200"/>
                        <a:ext cx="3455988"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8" name="Object 12"/>
          <p:cNvGraphicFramePr>
            <a:graphicFrameLocks noChangeAspect="1"/>
          </p:cNvGraphicFramePr>
          <p:nvPr/>
        </p:nvGraphicFramePr>
        <p:xfrm>
          <a:off x="4211638" y="4221163"/>
          <a:ext cx="4105275" cy="425450"/>
        </p:xfrm>
        <a:graphic>
          <a:graphicData uri="http://schemas.openxmlformats.org/presentationml/2006/ole">
            <mc:AlternateContent xmlns:mc="http://schemas.openxmlformats.org/markup-compatibility/2006">
              <mc:Choice xmlns:v="urn:schemas-microsoft-com:vml" Requires="v">
                <p:oleObj spid="_x0000_s75793" name="Equation" r:id="rId9" imgW="2323800" imgH="241200" progId="Equation.DSMT4">
                  <p:embed/>
                </p:oleObj>
              </mc:Choice>
              <mc:Fallback>
                <p:oleObj name="Equation" r:id="rId9" imgW="2323800" imgH="2412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1638" y="4221163"/>
                        <a:ext cx="4105275"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9" name="Object 13"/>
          <p:cNvGraphicFramePr>
            <a:graphicFrameLocks noChangeAspect="1"/>
          </p:cNvGraphicFramePr>
          <p:nvPr/>
        </p:nvGraphicFramePr>
        <p:xfrm>
          <a:off x="4140200" y="5229225"/>
          <a:ext cx="4105275" cy="392113"/>
        </p:xfrm>
        <a:graphic>
          <a:graphicData uri="http://schemas.openxmlformats.org/presentationml/2006/ole">
            <mc:AlternateContent xmlns:mc="http://schemas.openxmlformats.org/markup-compatibility/2006">
              <mc:Choice xmlns:v="urn:schemas-microsoft-com:vml" Requires="v">
                <p:oleObj spid="_x0000_s75794" name="Equation" r:id="rId11" imgW="2527200" imgH="241200" progId="Equation.DSMT4">
                  <p:embed/>
                </p:oleObj>
              </mc:Choice>
              <mc:Fallback>
                <p:oleObj name="Equation" r:id="rId11" imgW="2527200" imgH="241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5229225"/>
                        <a:ext cx="4105275"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9756ABF5-D54F-4108-9D36-7E7752E910D3}" type="slidenum">
              <a:rPr lang="en-US" altLang="zh-CN"/>
              <a:pPr/>
              <a:t>16</a:t>
            </a:fld>
            <a:endParaRPr lang="en-US" altLang="zh-CN"/>
          </a:p>
        </p:txBody>
      </p:sp>
      <p:sp>
        <p:nvSpPr>
          <p:cNvPr id="128003" name="Rectangle 3"/>
          <p:cNvSpPr>
            <a:spLocks noGrp="1" noChangeArrowheads="1"/>
          </p:cNvSpPr>
          <p:nvPr>
            <p:ph type="body" sz="half" idx="1"/>
          </p:nvPr>
        </p:nvSpPr>
        <p:spPr>
          <a:xfrm>
            <a:off x="539750" y="549275"/>
            <a:ext cx="8280400" cy="5759450"/>
          </a:xfrm>
        </p:spPr>
        <p:txBody>
          <a:bodyPr/>
          <a:lstStyle/>
          <a:p>
            <a:pPr>
              <a:buFont typeface="Wingdings" pitchFamily="2" charset="2"/>
              <a:buNone/>
            </a:pPr>
            <a:r>
              <a:rPr lang="zh-CN" altLang="en-US" sz="2000"/>
              <a:t>定理</a:t>
            </a:r>
            <a:r>
              <a:rPr lang="en-US" altLang="zh-CN" sz="2000"/>
              <a:t>1.4.5 </a:t>
            </a:r>
            <a:r>
              <a:rPr lang="zh-CN" altLang="en-US" sz="2000"/>
              <a:t>（</a:t>
            </a:r>
            <a:r>
              <a:rPr lang="en-US" altLang="zh-CN" sz="2000"/>
              <a:t>Kuhn-Tucker</a:t>
            </a:r>
            <a:r>
              <a:rPr lang="zh-CN" altLang="en-US" sz="2000"/>
              <a:t>条件）设         是</a:t>
            </a:r>
            <a:r>
              <a:rPr lang="en-US" altLang="zh-CN" sz="2000"/>
              <a:t>(NP)</a:t>
            </a:r>
            <a:r>
              <a:rPr lang="zh-CN" altLang="en-US" sz="2000"/>
              <a:t>的局部极小点且 </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其中 </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en-US" altLang="zh-CN" sz="2000"/>
          </a:p>
        </p:txBody>
      </p:sp>
      <p:graphicFrame>
        <p:nvGraphicFramePr>
          <p:cNvPr id="128004" name="Object 4"/>
          <p:cNvGraphicFramePr>
            <a:graphicFrameLocks noChangeAspect="1"/>
          </p:cNvGraphicFramePr>
          <p:nvPr>
            <p:ph sz="quarter" idx="2"/>
          </p:nvPr>
        </p:nvGraphicFramePr>
        <p:xfrm>
          <a:off x="4500563" y="476250"/>
          <a:ext cx="349250" cy="431800"/>
        </p:xfrm>
        <a:graphic>
          <a:graphicData uri="http://schemas.openxmlformats.org/presentationml/2006/ole">
            <mc:AlternateContent xmlns:mc="http://schemas.openxmlformats.org/markup-compatibility/2006">
              <mc:Choice xmlns:v="urn:schemas-microsoft-com:vml" Requires="v">
                <p:oleObj spid="_x0000_s128014" name="Equation" r:id="rId3" imgW="164880" imgH="203040" progId="Equation.DSMT4">
                  <p:embed/>
                </p:oleObj>
              </mc:Choice>
              <mc:Fallback>
                <p:oleObj name="Equation" r:id="rId3" imgW="16488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76250"/>
                        <a:ext cx="3492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07" name="Object 7"/>
          <p:cNvGraphicFramePr>
            <a:graphicFrameLocks noChangeAspect="1"/>
          </p:cNvGraphicFramePr>
          <p:nvPr>
            <p:ph sz="quarter" idx="3"/>
          </p:nvPr>
        </p:nvGraphicFramePr>
        <p:xfrm>
          <a:off x="1042988" y="1085850"/>
          <a:ext cx="6589712" cy="377825"/>
        </p:xfrm>
        <a:graphic>
          <a:graphicData uri="http://schemas.openxmlformats.org/presentationml/2006/ole">
            <mc:AlternateContent xmlns:mc="http://schemas.openxmlformats.org/markup-compatibility/2006">
              <mc:Choice xmlns:v="urn:schemas-microsoft-com:vml" Requires="v">
                <p:oleObj spid="_x0000_s128015" name="Equation" r:id="rId5" imgW="4863960" imgH="279360" progId="Equation.DSMT4">
                  <p:embed/>
                </p:oleObj>
              </mc:Choice>
              <mc:Fallback>
                <p:oleObj name="Equation" r:id="rId5" imgW="4863960" imgH="2793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085850"/>
                        <a:ext cx="6589712"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10" name="Object 10"/>
          <p:cNvGraphicFramePr>
            <a:graphicFrameLocks noChangeAspect="1"/>
          </p:cNvGraphicFramePr>
          <p:nvPr/>
        </p:nvGraphicFramePr>
        <p:xfrm>
          <a:off x="1331913" y="1628775"/>
          <a:ext cx="3240087" cy="396875"/>
        </p:xfrm>
        <a:graphic>
          <a:graphicData uri="http://schemas.openxmlformats.org/presentationml/2006/ole">
            <mc:AlternateContent xmlns:mc="http://schemas.openxmlformats.org/markup-compatibility/2006">
              <mc:Choice xmlns:v="urn:schemas-microsoft-com:vml" Requires="v">
                <p:oleObj spid="_x0000_s128016" name="Equation" r:id="rId7" imgW="1968480" imgH="241200" progId="Equation.DSMT4">
                  <p:embed/>
                </p:oleObj>
              </mc:Choice>
              <mc:Fallback>
                <p:oleObj name="Equation" r:id="rId7" imgW="196848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1628775"/>
                        <a:ext cx="3240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12" name="Object 12"/>
          <p:cNvGraphicFramePr>
            <a:graphicFrameLocks noChangeAspect="1"/>
          </p:cNvGraphicFramePr>
          <p:nvPr/>
        </p:nvGraphicFramePr>
        <p:xfrm>
          <a:off x="1547813" y="2133600"/>
          <a:ext cx="4248150" cy="790575"/>
        </p:xfrm>
        <a:graphic>
          <a:graphicData uri="http://schemas.openxmlformats.org/presentationml/2006/ole">
            <mc:AlternateContent xmlns:mc="http://schemas.openxmlformats.org/markup-compatibility/2006">
              <mc:Choice xmlns:v="urn:schemas-microsoft-com:vml" Requires="v">
                <p:oleObj spid="_x0000_s128017" name="Equation" r:id="rId9" imgW="2387520" imgH="444240" progId="Equation.DSMT4">
                  <p:embed/>
                </p:oleObj>
              </mc:Choice>
              <mc:Fallback>
                <p:oleObj name="Equation" r:id="rId9" imgW="2387520" imgH="4442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133600"/>
                        <a:ext cx="424815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13" name="Object 13"/>
          <p:cNvGraphicFramePr>
            <a:graphicFrameLocks noChangeAspect="1"/>
          </p:cNvGraphicFramePr>
          <p:nvPr/>
        </p:nvGraphicFramePr>
        <p:xfrm>
          <a:off x="1547813" y="2997200"/>
          <a:ext cx="3311525" cy="2268538"/>
        </p:xfrm>
        <a:graphic>
          <a:graphicData uri="http://schemas.openxmlformats.org/presentationml/2006/ole">
            <mc:AlternateContent xmlns:mc="http://schemas.openxmlformats.org/markup-compatibility/2006">
              <mc:Choice xmlns:v="urn:schemas-microsoft-com:vml" Requires="v">
                <p:oleObj spid="_x0000_s128018" name="Equation" r:id="rId11" imgW="1371600" imgH="939600" progId="Equation.DSMT4">
                  <p:embed/>
                </p:oleObj>
              </mc:Choice>
              <mc:Fallback>
                <p:oleObj name="Equation" r:id="rId11" imgW="1371600" imgH="939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997200"/>
                        <a:ext cx="3311525" cy="226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779957A3-5D92-4569-9381-4DFA21C742EF}" type="slidenum">
              <a:rPr lang="en-US" altLang="zh-CN"/>
              <a:pPr/>
              <a:t>17</a:t>
            </a:fld>
            <a:endParaRPr lang="en-US" altLang="zh-CN"/>
          </a:p>
        </p:txBody>
      </p:sp>
      <p:sp>
        <p:nvSpPr>
          <p:cNvPr id="131075"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r>
              <a:rPr lang="zh-CN" altLang="en-US" sz="2400"/>
              <a:t>例  </a:t>
            </a:r>
            <a:r>
              <a:rPr lang="zh-CN" altLang="en-US" sz="2000"/>
              <a:t>求下面问题的 </a:t>
            </a:r>
            <a:r>
              <a:rPr lang="en-US" altLang="zh-CN" sz="2000"/>
              <a:t>K-T </a:t>
            </a:r>
            <a:r>
              <a:rPr lang="zh-CN" altLang="en-US" sz="2000"/>
              <a:t>点</a:t>
            </a:r>
          </a:p>
          <a:p>
            <a:pPr>
              <a:buFont typeface="Wingdings" pitchFamily="2" charset="2"/>
              <a:buNone/>
            </a:pPr>
            <a:endParaRPr lang="zh-CN" altLang="en-US" sz="2000"/>
          </a:p>
          <a:p>
            <a:pPr>
              <a:buFont typeface="Wingdings" pitchFamily="2" charset="2"/>
              <a:buNone/>
            </a:pPr>
            <a:r>
              <a:rPr lang="zh-CN" altLang="en-US" sz="2000"/>
              <a:t>             </a:t>
            </a:r>
            <a:r>
              <a:rPr lang="en-US" altLang="zh-CN" sz="2000"/>
              <a:t>min  </a:t>
            </a:r>
          </a:p>
          <a:p>
            <a:pPr>
              <a:buFont typeface="Wingdings" pitchFamily="2" charset="2"/>
              <a:buNone/>
            </a:pPr>
            <a:r>
              <a:rPr lang="en-US" altLang="zh-CN" sz="2000"/>
              <a:t>             </a:t>
            </a:r>
          </a:p>
          <a:p>
            <a:pPr>
              <a:buFont typeface="Wingdings" pitchFamily="2" charset="2"/>
              <a:buNone/>
            </a:pPr>
            <a:r>
              <a:rPr lang="en-US" altLang="zh-CN" sz="2000"/>
              <a:t>             s .t </a:t>
            </a:r>
          </a:p>
          <a:p>
            <a:pPr>
              <a:buFont typeface="Wingdings" pitchFamily="2" charset="2"/>
              <a:buNone/>
            </a:pPr>
            <a:endParaRPr lang="en-US" altLang="zh-CN" sz="2000"/>
          </a:p>
          <a:p>
            <a:pPr>
              <a:buFont typeface="Wingdings" pitchFamily="2" charset="2"/>
              <a:buNone/>
            </a:pPr>
            <a:r>
              <a:rPr lang="zh-CN" altLang="en-US" sz="2000"/>
              <a:t>解：本问题的 </a:t>
            </a:r>
            <a:r>
              <a:rPr lang="en-US" altLang="zh-CN" sz="2000"/>
              <a:t>K-T</a:t>
            </a:r>
            <a:r>
              <a:rPr lang="zh-CN" altLang="en-US" sz="2000"/>
              <a:t>条件为</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en-US" altLang="zh-CN" sz="2000"/>
          </a:p>
        </p:txBody>
      </p:sp>
      <p:graphicFrame>
        <p:nvGraphicFramePr>
          <p:cNvPr id="131076" name="Object 4"/>
          <p:cNvGraphicFramePr>
            <a:graphicFrameLocks noChangeAspect="1"/>
          </p:cNvGraphicFramePr>
          <p:nvPr>
            <p:ph sz="quarter" idx="2"/>
          </p:nvPr>
        </p:nvGraphicFramePr>
        <p:xfrm>
          <a:off x="2268538" y="1268413"/>
          <a:ext cx="2665412" cy="457200"/>
        </p:xfrm>
        <a:graphic>
          <a:graphicData uri="http://schemas.openxmlformats.org/presentationml/2006/ole">
            <mc:AlternateContent xmlns:mc="http://schemas.openxmlformats.org/markup-compatibility/2006">
              <mc:Choice xmlns:v="urn:schemas-microsoft-com:vml" Requires="v">
                <p:oleObj spid="_x0000_s131084" name="Equation" r:id="rId3" imgW="1409400" imgH="241200" progId="Equation.DSMT4">
                  <p:embed/>
                </p:oleObj>
              </mc:Choice>
              <mc:Fallback>
                <p:oleObj name="Equation" r:id="rId3" imgW="140940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268413"/>
                        <a:ext cx="266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79" name="Object 7"/>
          <p:cNvGraphicFramePr>
            <a:graphicFrameLocks noChangeAspect="1"/>
          </p:cNvGraphicFramePr>
          <p:nvPr>
            <p:ph sz="quarter" idx="3"/>
          </p:nvPr>
        </p:nvGraphicFramePr>
        <p:xfrm>
          <a:off x="2268538" y="1844675"/>
          <a:ext cx="1295400" cy="447675"/>
        </p:xfrm>
        <a:graphic>
          <a:graphicData uri="http://schemas.openxmlformats.org/presentationml/2006/ole">
            <mc:AlternateContent xmlns:mc="http://schemas.openxmlformats.org/markup-compatibility/2006">
              <mc:Choice xmlns:v="urn:schemas-microsoft-com:vml" Requires="v">
                <p:oleObj spid="_x0000_s131085" name="Equation" r:id="rId5" imgW="660240" imgH="228600" progId="Equation.DSMT4">
                  <p:embed/>
                </p:oleObj>
              </mc:Choice>
              <mc:Fallback>
                <p:oleObj name="Equation" r:id="rId5" imgW="6602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1844675"/>
                        <a:ext cx="1295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2" name="Object 10"/>
          <p:cNvGraphicFramePr>
            <a:graphicFrameLocks noChangeAspect="1"/>
          </p:cNvGraphicFramePr>
          <p:nvPr/>
        </p:nvGraphicFramePr>
        <p:xfrm>
          <a:off x="2268538" y="2349500"/>
          <a:ext cx="1582737" cy="452438"/>
        </p:xfrm>
        <a:graphic>
          <a:graphicData uri="http://schemas.openxmlformats.org/presentationml/2006/ole">
            <mc:AlternateContent xmlns:mc="http://schemas.openxmlformats.org/markup-compatibility/2006">
              <mc:Choice xmlns:v="urn:schemas-microsoft-com:vml" Requires="v">
                <p:oleObj spid="_x0000_s131086" name="Equation" r:id="rId7" imgW="799920" imgH="228600" progId="Equation.DSMT4">
                  <p:embed/>
                </p:oleObj>
              </mc:Choice>
              <mc:Fallback>
                <p:oleObj name="Equation" r:id="rId7" imgW="79992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349500"/>
                        <a:ext cx="1582737"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nvGraphicFramePr>
        <p:xfrm>
          <a:off x="3995738" y="2781300"/>
          <a:ext cx="3600450" cy="3352800"/>
        </p:xfrm>
        <a:graphic>
          <a:graphicData uri="http://schemas.openxmlformats.org/presentationml/2006/ole">
            <mc:AlternateContent xmlns:mc="http://schemas.openxmlformats.org/markup-compatibility/2006">
              <mc:Choice xmlns:v="urn:schemas-microsoft-com:vml" Requires="v">
                <p:oleObj spid="_x0000_s131087" name="Equation" r:id="rId9" imgW="1473120" imgH="1371600" progId="Equation.DSMT4">
                  <p:embed/>
                </p:oleObj>
              </mc:Choice>
              <mc:Fallback>
                <p:oleObj name="Equation" r:id="rId9" imgW="1473120" imgH="1371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2781300"/>
                        <a:ext cx="36004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CDA5E2EE-EAD5-4F15-B3DF-AA86BA0B1827}" type="slidenum">
              <a:rPr lang="en-US" altLang="zh-CN"/>
              <a:pPr/>
              <a:t>18</a:t>
            </a:fld>
            <a:endParaRPr lang="en-US" altLang="zh-CN"/>
          </a:p>
        </p:txBody>
      </p:sp>
      <p:sp>
        <p:nvSpPr>
          <p:cNvPr id="134147" name="Rectangle 3"/>
          <p:cNvSpPr>
            <a:spLocks noGrp="1" noChangeArrowheads="1"/>
          </p:cNvSpPr>
          <p:nvPr>
            <p:ph type="body" sz="half" idx="1"/>
          </p:nvPr>
        </p:nvSpPr>
        <p:spPr>
          <a:xfrm>
            <a:off x="457200" y="692150"/>
            <a:ext cx="7859713" cy="5438775"/>
          </a:xfrm>
        </p:spPr>
        <p:txBody>
          <a:bodyPr/>
          <a:lstStyle/>
          <a:p>
            <a:pPr>
              <a:buFont typeface="Wingdings" pitchFamily="2" charset="2"/>
              <a:buNone/>
            </a:pPr>
            <a:r>
              <a:rPr lang="zh-CN" altLang="en-US" sz="2000"/>
              <a:t>（</a:t>
            </a:r>
            <a:r>
              <a:rPr lang="en-US" altLang="zh-CN" sz="2000"/>
              <a:t>1</a:t>
            </a:r>
            <a:r>
              <a:rPr lang="zh-CN" altLang="en-US" sz="2000"/>
              <a:t>）</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若                                                     （舍去）</a:t>
            </a:r>
          </a:p>
          <a:p>
            <a:pPr>
              <a:buFont typeface="Wingdings" pitchFamily="2" charset="2"/>
              <a:buNone/>
            </a:pPr>
            <a:r>
              <a:rPr lang="zh-CN" altLang="en-US" sz="2000"/>
              <a:t>若                                                      （舍去）</a:t>
            </a:r>
          </a:p>
          <a:p>
            <a:pPr>
              <a:buFont typeface="Wingdings" pitchFamily="2" charset="2"/>
              <a:buNone/>
            </a:pPr>
            <a:endParaRPr lang="zh-CN" altLang="en-US" sz="2000"/>
          </a:p>
          <a:p>
            <a:pPr>
              <a:buFont typeface="Wingdings" pitchFamily="2" charset="2"/>
              <a:buNone/>
            </a:pPr>
            <a:r>
              <a:rPr lang="zh-CN" altLang="en-US" sz="2000"/>
              <a:t>（</a:t>
            </a:r>
            <a:r>
              <a:rPr lang="en-US" altLang="zh-CN" sz="2000"/>
              <a:t>2</a:t>
            </a:r>
            <a:r>
              <a:rPr lang="zh-CN" altLang="en-US" sz="2000"/>
              <a:t>）                                                        （舍去）</a:t>
            </a:r>
          </a:p>
          <a:p>
            <a:pPr>
              <a:buFont typeface="Wingdings" pitchFamily="2" charset="2"/>
              <a:buNone/>
            </a:pPr>
            <a:endParaRPr lang="zh-CN" altLang="en-US" sz="2000"/>
          </a:p>
          <a:p>
            <a:pPr>
              <a:buFont typeface="Wingdings" pitchFamily="2" charset="2"/>
              <a:buNone/>
            </a:pPr>
            <a:r>
              <a:rPr lang="zh-CN" altLang="en-US" sz="2000"/>
              <a:t>（</a:t>
            </a:r>
            <a:r>
              <a:rPr lang="en-US" altLang="zh-CN" sz="2000"/>
              <a:t>3</a:t>
            </a:r>
            <a:r>
              <a:rPr lang="zh-CN" altLang="en-US" sz="2000"/>
              <a:t>）</a:t>
            </a:r>
          </a:p>
          <a:p>
            <a:pPr>
              <a:buFont typeface="Wingdings" pitchFamily="2" charset="2"/>
              <a:buNone/>
            </a:pPr>
            <a:r>
              <a:rPr lang="zh-CN" altLang="en-US" sz="2000"/>
              <a:t> </a:t>
            </a:r>
          </a:p>
        </p:txBody>
      </p:sp>
      <p:graphicFrame>
        <p:nvGraphicFramePr>
          <p:cNvPr id="134148" name="Object 4"/>
          <p:cNvGraphicFramePr>
            <a:graphicFrameLocks noChangeAspect="1"/>
          </p:cNvGraphicFramePr>
          <p:nvPr>
            <p:ph sz="quarter" idx="2"/>
          </p:nvPr>
        </p:nvGraphicFramePr>
        <p:xfrm>
          <a:off x="1187450" y="692150"/>
          <a:ext cx="2376488" cy="361950"/>
        </p:xfrm>
        <a:graphic>
          <a:graphicData uri="http://schemas.openxmlformats.org/presentationml/2006/ole">
            <mc:AlternateContent xmlns:mc="http://schemas.openxmlformats.org/markup-compatibility/2006">
              <mc:Choice xmlns:v="urn:schemas-microsoft-com:vml" Requires="v">
                <p:oleObj spid="_x0000_s134158" name="Equation" r:id="rId3" imgW="1498320" imgH="228600" progId="Equation.DSMT4">
                  <p:embed/>
                </p:oleObj>
              </mc:Choice>
              <mc:Fallback>
                <p:oleObj name="Equation" r:id="rId3" imgW="149832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692150"/>
                        <a:ext cx="2376488"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1" name="Object 7"/>
          <p:cNvGraphicFramePr>
            <a:graphicFrameLocks noChangeAspect="1"/>
          </p:cNvGraphicFramePr>
          <p:nvPr>
            <p:ph sz="quarter" idx="3"/>
          </p:nvPr>
        </p:nvGraphicFramePr>
        <p:xfrm>
          <a:off x="1187450" y="1196975"/>
          <a:ext cx="2879725" cy="1819275"/>
        </p:xfrm>
        <a:graphic>
          <a:graphicData uri="http://schemas.openxmlformats.org/presentationml/2006/ole">
            <mc:AlternateContent xmlns:mc="http://schemas.openxmlformats.org/markup-compatibility/2006">
              <mc:Choice xmlns:v="urn:schemas-microsoft-com:vml" Requires="v">
                <p:oleObj spid="_x0000_s134159" name="Equation" r:id="rId5" imgW="1447560" imgH="914400" progId="Equation.DSMT4">
                  <p:embed/>
                </p:oleObj>
              </mc:Choice>
              <mc:Fallback>
                <p:oleObj name="Equation" r:id="rId5" imgW="1447560" imgH="914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196975"/>
                        <a:ext cx="28797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4" name="Object 10"/>
          <p:cNvGraphicFramePr>
            <a:graphicFrameLocks noChangeAspect="1"/>
          </p:cNvGraphicFramePr>
          <p:nvPr/>
        </p:nvGraphicFramePr>
        <p:xfrm>
          <a:off x="1116013" y="3284538"/>
          <a:ext cx="3024187" cy="419100"/>
        </p:xfrm>
        <a:graphic>
          <a:graphicData uri="http://schemas.openxmlformats.org/presentationml/2006/ole">
            <mc:AlternateContent xmlns:mc="http://schemas.openxmlformats.org/markup-compatibility/2006">
              <mc:Choice xmlns:v="urn:schemas-microsoft-com:vml" Requires="v">
                <p:oleObj spid="_x0000_s134160" name="Equation" r:id="rId7" imgW="1650960" imgH="228600" progId="Equation.DSMT4">
                  <p:embed/>
                </p:oleObj>
              </mc:Choice>
              <mc:Fallback>
                <p:oleObj name="Equation" r:id="rId7" imgW="16509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3284538"/>
                        <a:ext cx="30241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5" name="Object 11"/>
          <p:cNvGraphicFramePr>
            <a:graphicFrameLocks noChangeAspect="1"/>
          </p:cNvGraphicFramePr>
          <p:nvPr/>
        </p:nvGraphicFramePr>
        <p:xfrm>
          <a:off x="1116013" y="3716338"/>
          <a:ext cx="3024187" cy="365125"/>
        </p:xfrm>
        <a:graphic>
          <a:graphicData uri="http://schemas.openxmlformats.org/presentationml/2006/ole">
            <mc:AlternateContent xmlns:mc="http://schemas.openxmlformats.org/markup-compatibility/2006">
              <mc:Choice xmlns:v="urn:schemas-microsoft-com:vml" Requires="v">
                <p:oleObj spid="_x0000_s134161" name="Equation" r:id="rId9" imgW="1892160" imgH="228600" progId="Equation.DSMT4">
                  <p:embed/>
                </p:oleObj>
              </mc:Choice>
              <mc:Fallback>
                <p:oleObj name="Equation" r:id="rId9" imgW="189216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716338"/>
                        <a:ext cx="30241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6" name="Object 12"/>
          <p:cNvGraphicFramePr>
            <a:graphicFrameLocks noChangeAspect="1"/>
          </p:cNvGraphicFramePr>
          <p:nvPr/>
        </p:nvGraphicFramePr>
        <p:xfrm>
          <a:off x="1116013" y="4365625"/>
          <a:ext cx="3097212" cy="425450"/>
        </p:xfrm>
        <a:graphic>
          <a:graphicData uri="http://schemas.openxmlformats.org/presentationml/2006/ole">
            <mc:AlternateContent xmlns:mc="http://schemas.openxmlformats.org/markup-compatibility/2006">
              <mc:Choice xmlns:v="urn:schemas-microsoft-com:vml" Requires="v">
                <p:oleObj spid="_x0000_s134162" name="Equation" r:id="rId11" imgW="1663560" imgH="228600" progId="Equation.DSMT4">
                  <p:embed/>
                </p:oleObj>
              </mc:Choice>
              <mc:Fallback>
                <p:oleObj name="Equation" r:id="rId11" imgW="166356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4365625"/>
                        <a:ext cx="309721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57" name="Object 13"/>
          <p:cNvGraphicFramePr>
            <a:graphicFrameLocks noChangeAspect="1"/>
          </p:cNvGraphicFramePr>
          <p:nvPr/>
        </p:nvGraphicFramePr>
        <p:xfrm>
          <a:off x="1258888" y="5084763"/>
          <a:ext cx="3889375" cy="452437"/>
        </p:xfrm>
        <a:graphic>
          <a:graphicData uri="http://schemas.openxmlformats.org/presentationml/2006/ole">
            <mc:AlternateContent xmlns:mc="http://schemas.openxmlformats.org/markup-compatibility/2006">
              <mc:Choice xmlns:v="urn:schemas-microsoft-com:vml" Requires="v">
                <p:oleObj spid="_x0000_s134163" name="Equation" r:id="rId13" imgW="1968480" imgH="228600" progId="Equation.DSMT4">
                  <p:embed/>
                </p:oleObj>
              </mc:Choice>
              <mc:Fallback>
                <p:oleObj name="Equation" r:id="rId13" imgW="196848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5084763"/>
                        <a:ext cx="388937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1A3606D4-58ED-4AFF-8872-32EA6CCB3089}" type="slidenum">
              <a:rPr lang="en-US" altLang="zh-CN"/>
              <a:pPr/>
              <a:t>19</a:t>
            </a:fld>
            <a:endParaRPr lang="en-US" altLang="zh-CN"/>
          </a:p>
        </p:txBody>
      </p:sp>
      <p:sp>
        <p:nvSpPr>
          <p:cNvPr id="139267"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故有                                      求得 </a:t>
            </a:r>
          </a:p>
          <a:p>
            <a:pPr>
              <a:buFont typeface="Wingdings" pitchFamily="2" charset="2"/>
              <a:buNone/>
            </a:pPr>
            <a:r>
              <a:rPr lang="zh-CN" altLang="en-US" sz="2800"/>
              <a:t>   </a:t>
            </a:r>
          </a:p>
        </p:txBody>
      </p:sp>
      <p:graphicFrame>
        <p:nvGraphicFramePr>
          <p:cNvPr id="139268" name="Object 4"/>
          <p:cNvGraphicFramePr>
            <a:graphicFrameLocks noChangeAspect="1"/>
          </p:cNvGraphicFramePr>
          <p:nvPr>
            <p:ph sz="quarter" idx="2"/>
          </p:nvPr>
        </p:nvGraphicFramePr>
        <p:xfrm>
          <a:off x="1476375" y="908050"/>
          <a:ext cx="2163763" cy="2447925"/>
        </p:xfrm>
        <a:graphic>
          <a:graphicData uri="http://schemas.openxmlformats.org/presentationml/2006/ole">
            <mc:AlternateContent xmlns:mc="http://schemas.openxmlformats.org/markup-compatibility/2006">
              <mc:Choice xmlns:v="urn:schemas-microsoft-com:vml" Requires="v">
                <p:oleObj spid="_x0000_s139275" name="Equation" r:id="rId3" imgW="965160" imgH="1091880" progId="Equation.DSMT4">
                  <p:embed/>
                </p:oleObj>
              </mc:Choice>
              <mc:Fallback>
                <p:oleObj name="Equation" r:id="rId3" imgW="965160" imgH="1091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908050"/>
                        <a:ext cx="2163763"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1" name="Object 7"/>
          <p:cNvGraphicFramePr>
            <a:graphicFrameLocks noChangeAspect="1"/>
          </p:cNvGraphicFramePr>
          <p:nvPr>
            <p:ph sz="quarter" idx="3"/>
          </p:nvPr>
        </p:nvGraphicFramePr>
        <p:xfrm>
          <a:off x="1403350" y="3716338"/>
          <a:ext cx="3024188" cy="550862"/>
        </p:xfrm>
        <a:graphic>
          <a:graphicData uri="http://schemas.openxmlformats.org/presentationml/2006/ole">
            <mc:AlternateContent xmlns:mc="http://schemas.openxmlformats.org/markup-compatibility/2006">
              <mc:Choice xmlns:v="urn:schemas-microsoft-com:vml" Requires="v">
                <p:oleObj spid="_x0000_s139276" name="Equation" r:id="rId5" imgW="1257120" imgH="228600" progId="Equation.DSMT4">
                  <p:embed/>
                </p:oleObj>
              </mc:Choice>
              <mc:Fallback>
                <p:oleObj name="Equation" r:id="rId5" imgW="125712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716338"/>
                        <a:ext cx="3024188" cy="55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9274" name="Object 10"/>
          <p:cNvGraphicFramePr>
            <a:graphicFrameLocks noChangeAspect="1"/>
          </p:cNvGraphicFramePr>
          <p:nvPr/>
        </p:nvGraphicFramePr>
        <p:xfrm>
          <a:off x="5508625" y="3644900"/>
          <a:ext cx="1728788" cy="555625"/>
        </p:xfrm>
        <a:graphic>
          <a:graphicData uri="http://schemas.openxmlformats.org/presentationml/2006/ole">
            <mc:AlternateContent xmlns:mc="http://schemas.openxmlformats.org/markup-compatibility/2006">
              <mc:Choice xmlns:v="urn:schemas-microsoft-com:vml" Requires="v">
                <p:oleObj spid="_x0000_s139277" name="Equation" r:id="rId7" imgW="711000" imgH="228600" progId="Equation.DSMT4">
                  <p:embed/>
                </p:oleObj>
              </mc:Choice>
              <mc:Fallback>
                <p:oleObj name="Equation" r:id="rId7" imgW="7110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3644900"/>
                        <a:ext cx="172878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7BBC8C56-00CB-444E-B301-DDE4771040CA}" type="slidenum">
              <a:rPr lang="en-US" altLang="zh-CN"/>
              <a:pPr/>
              <a:t>2</a:t>
            </a:fld>
            <a:endParaRPr lang="en-US" altLang="zh-CN"/>
          </a:p>
        </p:txBody>
      </p:sp>
      <p:sp>
        <p:nvSpPr>
          <p:cNvPr id="33794" name="Rectangle 2"/>
          <p:cNvSpPr>
            <a:spLocks noGrp="1" noChangeArrowheads="1"/>
          </p:cNvSpPr>
          <p:nvPr>
            <p:ph type="title"/>
          </p:nvPr>
        </p:nvSpPr>
        <p:spPr>
          <a:xfrm>
            <a:off x="468313" y="476250"/>
            <a:ext cx="8280400" cy="795338"/>
          </a:xfrm>
        </p:spPr>
        <p:txBody>
          <a:bodyPr/>
          <a:lstStyle/>
          <a:p>
            <a:r>
              <a:rPr lang="zh-CN" altLang="en-US" sz="2400" b="0"/>
              <a:t>（两类问题）无约束极值问题与约束极值问题</a:t>
            </a:r>
          </a:p>
        </p:txBody>
      </p:sp>
      <p:sp>
        <p:nvSpPr>
          <p:cNvPr id="33795" name="Rectangle 3"/>
          <p:cNvSpPr>
            <a:spLocks noGrp="1" noChangeArrowheads="1"/>
          </p:cNvSpPr>
          <p:nvPr>
            <p:ph type="body" idx="1"/>
          </p:nvPr>
        </p:nvSpPr>
        <p:spPr>
          <a:xfrm>
            <a:off x="457200" y="1268413"/>
            <a:ext cx="8147050" cy="4827587"/>
          </a:xfrm>
        </p:spPr>
        <p:txBody>
          <a:bodyPr/>
          <a:lstStyle/>
          <a:p>
            <a:pPr>
              <a:buFont typeface="Wingdings" pitchFamily="2" charset="2"/>
              <a:buNone/>
            </a:pPr>
            <a:r>
              <a:rPr lang="zh-CN" altLang="en-US" sz="2400" b="1"/>
              <a:t>（一些基本定义）</a:t>
            </a:r>
          </a:p>
          <a:p>
            <a:pPr>
              <a:buFont typeface="Wingdings" pitchFamily="2" charset="2"/>
              <a:buNone/>
            </a:pPr>
            <a:endParaRPr lang="zh-CN" altLang="en-US" sz="2400" b="1"/>
          </a:p>
          <a:p>
            <a:pPr>
              <a:buFont typeface="Wingdings" pitchFamily="2" charset="2"/>
              <a:buNone/>
            </a:pPr>
            <a:r>
              <a:rPr lang="zh-CN" altLang="en-US" sz="2400" b="1"/>
              <a:t> 梯度                  </a:t>
            </a:r>
          </a:p>
          <a:p>
            <a:pPr>
              <a:buFont typeface="Wingdings" pitchFamily="2" charset="2"/>
              <a:buNone/>
            </a:pPr>
            <a:endParaRPr lang="zh-CN" altLang="en-US" sz="2400" b="1"/>
          </a:p>
          <a:p>
            <a:pPr>
              <a:buFont typeface="Wingdings" pitchFamily="2" charset="2"/>
              <a:buNone/>
            </a:pPr>
            <a:endParaRPr lang="zh-CN" altLang="en-US" sz="2400" b="1"/>
          </a:p>
          <a:p>
            <a:pPr>
              <a:buFont typeface="Wingdings" pitchFamily="2" charset="2"/>
              <a:buNone/>
            </a:pPr>
            <a:r>
              <a:rPr lang="zh-CN" altLang="en-US" sz="2400" b="1"/>
              <a:t> </a:t>
            </a:r>
            <a:r>
              <a:rPr lang="en-US" altLang="zh-CN" sz="2400" b="1"/>
              <a:t>Hesse</a:t>
            </a:r>
            <a:r>
              <a:rPr lang="zh-CN" altLang="en-US" sz="2400" b="1"/>
              <a:t>矩阵</a:t>
            </a:r>
          </a:p>
          <a:p>
            <a:pPr>
              <a:buFont typeface="Wingdings" pitchFamily="2" charset="2"/>
              <a:buNone/>
            </a:pPr>
            <a:r>
              <a:rPr lang="zh-CN" altLang="en-US" sz="2400" b="1"/>
              <a:t>   </a:t>
            </a:r>
          </a:p>
          <a:p>
            <a:pPr>
              <a:buFont typeface="Wingdings" pitchFamily="2" charset="2"/>
              <a:buNone/>
            </a:pPr>
            <a:endParaRPr lang="zh-CN" altLang="en-US" sz="2400" b="1"/>
          </a:p>
          <a:p>
            <a:pPr>
              <a:buFont typeface="Wingdings" pitchFamily="2" charset="2"/>
              <a:buNone/>
            </a:pPr>
            <a:endParaRPr lang="zh-CN" altLang="en-US" sz="2400" b="1"/>
          </a:p>
          <a:p>
            <a:pPr>
              <a:buFont typeface="Wingdings" pitchFamily="2" charset="2"/>
              <a:buNone/>
            </a:pPr>
            <a:r>
              <a:rPr lang="en-US" altLang="zh-CN" sz="2400" b="1"/>
              <a:t>Jaccobi</a:t>
            </a:r>
            <a:r>
              <a:rPr lang="zh-CN" altLang="en-US" sz="2400" b="1"/>
              <a:t>矩阵</a:t>
            </a:r>
            <a:r>
              <a:rPr lang="zh-CN" altLang="en-US" sz="2400"/>
              <a:t> </a:t>
            </a:r>
          </a:p>
        </p:txBody>
      </p:sp>
      <p:sp>
        <p:nvSpPr>
          <p:cNvPr id="33797" name="Rectangle 5"/>
          <p:cNvSpPr>
            <a:spLocks noChangeArrowheads="1"/>
          </p:cNvSpPr>
          <p:nvPr/>
        </p:nvSpPr>
        <p:spPr bwMode="auto">
          <a:xfrm>
            <a:off x="0" y="0"/>
            <a:ext cx="222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200" b="1">
                <a:latin typeface="Times New Roman" pitchFamily="18" charset="0"/>
                <a:cs typeface="Times New Roman" pitchFamily="18" charset="0"/>
              </a:rPr>
              <a:t> </a:t>
            </a:r>
            <a:endParaRPr lang="en-US" altLang="zh-CN"/>
          </a:p>
        </p:txBody>
      </p:sp>
      <p:graphicFrame>
        <p:nvGraphicFramePr>
          <p:cNvPr id="33796" name="Object 4"/>
          <p:cNvGraphicFramePr>
            <a:graphicFrameLocks noChangeAspect="1"/>
          </p:cNvGraphicFramePr>
          <p:nvPr/>
        </p:nvGraphicFramePr>
        <p:xfrm>
          <a:off x="3276600" y="1916113"/>
          <a:ext cx="3854450" cy="1174750"/>
        </p:xfrm>
        <a:graphic>
          <a:graphicData uri="http://schemas.openxmlformats.org/presentationml/2006/ole">
            <mc:AlternateContent xmlns:mc="http://schemas.openxmlformats.org/markup-compatibility/2006">
              <mc:Choice xmlns:v="urn:schemas-microsoft-com:vml" Requires="v">
                <p:oleObj spid="_x0000_s33806" name="Equation" r:id="rId3" imgW="1409400" imgH="431640" progId="Equation.DSMT4">
                  <p:embed/>
                </p:oleObj>
              </mc:Choice>
              <mc:Fallback>
                <p:oleObj name="Equation" r:id="rId3" imgW="140940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916113"/>
                        <a:ext cx="385445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8" name="Rectangle 6"/>
          <p:cNvSpPr>
            <a:spLocks noChangeArrowheads="1"/>
          </p:cNvSpPr>
          <p:nvPr/>
        </p:nvSpPr>
        <p:spPr bwMode="auto">
          <a:xfrm>
            <a:off x="0" y="70326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a:t> </a:t>
            </a:r>
            <a:endParaRPr lang="en-US" altLang="zh-CN"/>
          </a:p>
        </p:txBody>
      </p:sp>
      <p:sp>
        <p:nvSpPr>
          <p:cNvPr id="3380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800" name="Object 8"/>
          <p:cNvGraphicFramePr>
            <a:graphicFrameLocks noChangeAspect="1"/>
          </p:cNvGraphicFramePr>
          <p:nvPr/>
        </p:nvGraphicFramePr>
        <p:xfrm>
          <a:off x="3492500" y="3500438"/>
          <a:ext cx="1116013" cy="647700"/>
        </p:xfrm>
        <a:graphic>
          <a:graphicData uri="http://schemas.openxmlformats.org/presentationml/2006/ole">
            <mc:AlternateContent xmlns:mc="http://schemas.openxmlformats.org/markup-compatibility/2006">
              <mc:Choice xmlns:v="urn:schemas-microsoft-com:vml" Requires="v">
                <p:oleObj spid="_x0000_s33807" name="Equation" r:id="rId5" imgW="482400" imgH="203040" progId="Equation.DSMT4">
                  <p:embed/>
                </p:oleObj>
              </mc:Choice>
              <mc:Fallback>
                <p:oleObj name="Equation" r:id="rId5" imgW="482400" imgH="2030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500438"/>
                        <a:ext cx="1116013"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2" name="Rectangle 10"/>
          <p:cNvSpPr>
            <a:spLocks noChangeArrowheads="1"/>
          </p:cNvSpPr>
          <p:nvPr/>
        </p:nvSpPr>
        <p:spPr bwMode="auto">
          <a:xfrm>
            <a:off x="0" y="200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3799" name="Object 7"/>
          <p:cNvGraphicFramePr>
            <a:graphicFrameLocks noChangeAspect="1"/>
          </p:cNvGraphicFramePr>
          <p:nvPr/>
        </p:nvGraphicFramePr>
        <p:xfrm>
          <a:off x="4643438" y="3141663"/>
          <a:ext cx="1990725" cy="1414462"/>
        </p:xfrm>
        <a:graphic>
          <a:graphicData uri="http://schemas.openxmlformats.org/presentationml/2006/ole">
            <mc:AlternateContent xmlns:mc="http://schemas.openxmlformats.org/markup-compatibility/2006">
              <mc:Choice xmlns:v="urn:schemas-microsoft-com:vml" Requires="v">
                <p:oleObj spid="_x0000_s33808" name="Equation" r:id="rId7" imgW="1002960" imgH="711000" progId="Equation.DSMT4">
                  <p:embed/>
                </p:oleObj>
              </mc:Choice>
              <mc:Fallback>
                <p:oleObj name="Equation" r:id="rId7" imgW="1002960" imgH="7110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3141663"/>
                        <a:ext cx="1990725" cy="1414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4" name="Rectangle 12"/>
          <p:cNvSpPr>
            <a:spLocks noChangeArrowheads="1"/>
          </p:cNvSpPr>
          <p:nvPr/>
        </p:nvSpPr>
        <p:spPr bwMode="auto">
          <a:xfrm>
            <a:off x="0" y="0"/>
            <a:ext cx="222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200" b="1">
                <a:latin typeface="Times New Roman" pitchFamily="18" charset="0"/>
                <a:cs typeface="Times New Roman" pitchFamily="18" charset="0"/>
              </a:rPr>
              <a:t> </a:t>
            </a:r>
            <a:endParaRPr lang="en-US" altLang="zh-CN"/>
          </a:p>
        </p:txBody>
      </p:sp>
      <p:graphicFrame>
        <p:nvGraphicFramePr>
          <p:cNvPr id="33803" name="Object 11"/>
          <p:cNvGraphicFramePr>
            <a:graphicFrameLocks noChangeAspect="1"/>
          </p:cNvGraphicFramePr>
          <p:nvPr/>
        </p:nvGraphicFramePr>
        <p:xfrm>
          <a:off x="3563938" y="4652963"/>
          <a:ext cx="1844675" cy="1500187"/>
        </p:xfrm>
        <a:graphic>
          <a:graphicData uri="http://schemas.openxmlformats.org/presentationml/2006/ole">
            <mc:AlternateContent xmlns:mc="http://schemas.openxmlformats.org/markup-compatibility/2006">
              <mc:Choice xmlns:v="urn:schemas-microsoft-com:vml" Requires="v">
                <p:oleObj spid="_x0000_s33809" name="Equation" r:id="rId9" imgW="901440" imgH="736560" progId="Equation.DSMT4">
                  <p:embed/>
                </p:oleObj>
              </mc:Choice>
              <mc:Fallback>
                <p:oleObj name="Equation" r:id="rId9" imgW="901440" imgH="7365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4652963"/>
                        <a:ext cx="1844675" cy="1500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5" name="Rectangle 13"/>
          <p:cNvSpPr>
            <a:spLocks noChangeArrowheads="1"/>
          </p:cNvSpPr>
          <p:nvPr/>
        </p:nvSpPr>
        <p:spPr bwMode="auto">
          <a:xfrm>
            <a:off x="0" y="100806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100"/>
              <a:t> </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0A69871C-B532-4975-A3B3-56B31C3B467E}" type="slidenum">
              <a:rPr lang="en-US" altLang="zh-CN"/>
              <a:pPr/>
              <a:t>20</a:t>
            </a:fld>
            <a:endParaRPr lang="en-US" altLang="zh-CN"/>
          </a:p>
        </p:txBody>
      </p:sp>
      <p:sp>
        <p:nvSpPr>
          <p:cNvPr id="61442" name="Rectangle 2"/>
          <p:cNvSpPr>
            <a:spLocks noGrp="1" noChangeArrowheads="1"/>
          </p:cNvSpPr>
          <p:nvPr>
            <p:ph type="title"/>
          </p:nvPr>
        </p:nvSpPr>
        <p:spPr/>
        <p:txBody>
          <a:bodyPr/>
          <a:lstStyle/>
          <a:p>
            <a:r>
              <a:rPr lang="en-US" altLang="zh-CN" sz="3200">
                <a:cs typeface="Arial" charset="0"/>
              </a:rPr>
              <a:t>§1.5       </a:t>
            </a:r>
            <a:r>
              <a:rPr lang="zh-CN" altLang="en-US" sz="3200">
                <a:cs typeface="Arial" charset="0"/>
              </a:rPr>
              <a:t>迭代算法及收敛速度         </a:t>
            </a:r>
          </a:p>
        </p:txBody>
      </p:sp>
      <p:sp>
        <p:nvSpPr>
          <p:cNvPr id="61443" name="Rectangle 3"/>
          <p:cNvSpPr>
            <a:spLocks noGrp="1" noChangeArrowheads="1"/>
          </p:cNvSpPr>
          <p:nvPr>
            <p:ph type="body" sz="half" idx="1"/>
          </p:nvPr>
        </p:nvSpPr>
        <p:spPr>
          <a:xfrm>
            <a:off x="457200" y="1341438"/>
            <a:ext cx="8002588" cy="4789487"/>
          </a:xfrm>
        </p:spPr>
        <p:txBody>
          <a:bodyPr/>
          <a:lstStyle/>
          <a:p>
            <a:pPr>
              <a:buFont typeface="Wingdings" pitchFamily="2" charset="2"/>
              <a:buNone/>
            </a:pPr>
            <a:r>
              <a:rPr lang="zh-CN" altLang="en-US" sz="2400"/>
              <a:t>迭代算法</a:t>
            </a:r>
          </a:p>
          <a:p>
            <a:pPr>
              <a:buFont typeface="Wingdings" pitchFamily="2" charset="2"/>
              <a:buNone/>
            </a:pPr>
            <a:r>
              <a:rPr lang="zh-CN" altLang="en-US" sz="1800"/>
              <a:t>     </a:t>
            </a:r>
            <a:r>
              <a:rPr lang="zh-CN" altLang="en-US" sz="2000"/>
              <a:t>记满足要求的点集为         （如 </a:t>
            </a:r>
            <a:r>
              <a:rPr lang="en-US" altLang="zh-CN" sz="2000"/>
              <a:t>K-T </a:t>
            </a:r>
            <a:r>
              <a:rPr lang="zh-CN" altLang="en-US" sz="2000"/>
              <a:t>点集，最优解集等）。算法一般采用迭代方法，即：任给一个初始点</a:t>
            </a:r>
          </a:p>
          <a:p>
            <a:pPr>
              <a:buFont typeface="Wingdings" pitchFamily="2" charset="2"/>
              <a:buNone/>
            </a:pPr>
            <a:endParaRPr lang="zh-CN" altLang="en-US" sz="2000"/>
          </a:p>
          <a:p>
            <a:pPr>
              <a:buFont typeface="Wingdings" pitchFamily="2" charset="2"/>
              <a:buNone/>
            </a:pPr>
            <a:r>
              <a:rPr lang="zh-CN" altLang="en-US" sz="2000"/>
              <a:t>步</a:t>
            </a:r>
            <a:r>
              <a:rPr lang="en-US" altLang="zh-CN" sz="2000"/>
              <a:t>1</a:t>
            </a:r>
          </a:p>
          <a:p>
            <a:pPr>
              <a:buFont typeface="Wingdings" pitchFamily="2" charset="2"/>
              <a:buNone/>
            </a:pPr>
            <a:endParaRPr lang="en-US" altLang="zh-CN" sz="2000"/>
          </a:p>
          <a:p>
            <a:pPr>
              <a:buFont typeface="Wingdings" pitchFamily="2" charset="2"/>
              <a:buNone/>
            </a:pPr>
            <a:r>
              <a:rPr lang="zh-CN" altLang="en-US" sz="2000"/>
              <a:t>步</a:t>
            </a:r>
            <a:r>
              <a:rPr lang="en-US" altLang="zh-CN" sz="2000"/>
              <a:t>2 </a:t>
            </a:r>
          </a:p>
          <a:p>
            <a:pPr>
              <a:buFont typeface="Wingdings" pitchFamily="2" charset="2"/>
              <a:buNone/>
            </a:pPr>
            <a:endParaRPr lang="en-US" altLang="zh-CN" sz="2000"/>
          </a:p>
          <a:p>
            <a:pPr>
              <a:buFont typeface="Wingdings" pitchFamily="2" charset="2"/>
              <a:buNone/>
            </a:pPr>
            <a:r>
              <a:rPr lang="zh-CN" altLang="en-US" sz="2000"/>
              <a:t>定义</a:t>
            </a:r>
            <a:r>
              <a:rPr lang="en-US" altLang="zh-CN" sz="2000"/>
              <a:t>1.5.1 </a:t>
            </a:r>
            <a:r>
              <a:rPr lang="zh-CN" altLang="en-US" sz="2000"/>
              <a:t>（全局收敛性）设</a:t>
            </a:r>
            <a:r>
              <a:rPr lang="en-US" altLang="zh-CN" sz="2000"/>
              <a:t>A</a:t>
            </a:r>
            <a:r>
              <a:rPr lang="zh-CN" altLang="en-US" sz="2000"/>
              <a:t>是求解问题的一个算法，若对任意初始点            在用算法</a:t>
            </a:r>
            <a:r>
              <a:rPr lang="en-US" altLang="zh-CN" sz="2000"/>
              <a:t>A</a:t>
            </a:r>
            <a:r>
              <a:rPr lang="zh-CN" altLang="en-US" sz="2000"/>
              <a:t>进行迭代时，或能在有限步求得最优解，或求得一无穷点列                                 ，该点列的任意聚点均为需求的点。</a:t>
            </a:r>
          </a:p>
        </p:txBody>
      </p:sp>
      <p:graphicFrame>
        <p:nvGraphicFramePr>
          <p:cNvPr id="61444" name="Object 4"/>
          <p:cNvGraphicFramePr>
            <a:graphicFrameLocks noChangeAspect="1"/>
          </p:cNvGraphicFramePr>
          <p:nvPr>
            <p:ph sz="quarter" idx="2"/>
          </p:nvPr>
        </p:nvGraphicFramePr>
        <p:xfrm>
          <a:off x="3276600" y="1628775"/>
          <a:ext cx="331788" cy="360363"/>
        </p:xfrm>
        <a:graphic>
          <a:graphicData uri="http://schemas.openxmlformats.org/presentationml/2006/ole">
            <mc:AlternateContent xmlns:mc="http://schemas.openxmlformats.org/markup-compatibility/2006">
              <mc:Choice xmlns:v="urn:schemas-microsoft-com:vml" Requires="v">
                <p:oleObj spid="_x0000_s61452" name="Equation" r:id="rId3" imgW="139680" imgH="152280" progId="Equation.DSMT4">
                  <p:embed/>
                </p:oleObj>
              </mc:Choice>
              <mc:Fallback>
                <p:oleObj name="Equation" r:id="rId3" imgW="139680" imgH="152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628775"/>
                        <a:ext cx="331788"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6"/>
          <p:cNvGraphicFramePr>
            <a:graphicFrameLocks noChangeAspect="1"/>
          </p:cNvGraphicFramePr>
          <p:nvPr>
            <p:ph sz="quarter" idx="3"/>
          </p:nvPr>
        </p:nvGraphicFramePr>
        <p:xfrm>
          <a:off x="1187450" y="2852738"/>
          <a:ext cx="5791200" cy="446087"/>
        </p:xfrm>
        <a:graphic>
          <a:graphicData uri="http://schemas.openxmlformats.org/presentationml/2006/ole">
            <mc:AlternateContent xmlns:mc="http://schemas.openxmlformats.org/markup-compatibility/2006">
              <mc:Choice xmlns:v="urn:schemas-microsoft-com:vml" Requires="v">
                <p:oleObj spid="_x0000_s61453" name="Equation" r:id="rId5" imgW="2971800" imgH="228600" progId="Equation.DSMT4">
                  <p:embed/>
                </p:oleObj>
              </mc:Choice>
              <mc:Fallback>
                <p:oleObj name="Equation" r:id="rId5" imgW="29718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852738"/>
                        <a:ext cx="57912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8"/>
          <p:cNvGraphicFramePr>
            <a:graphicFrameLocks noChangeAspect="1"/>
          </p:cNvGraphicFramePr>
          <p:nvPr/>
        </p:nvGraphicFramePr>
        <p:xfrm>
          <a:off x="5219700" y="2133600"/>
          <a:ext cx="1893888" cy="600075"/>
        </p:xfrm>
        <a:graphic>
          <a:graphicData uri="http://schemas.openxmlformats.org/presentationml/2006/ole">
            <mc:AlternateContent xmlns:mc="http://schemas.openxmlformats.org/markup-compatibility/2006">
              <mc:Choice xmlns:v="urn:schemas-microsoft-com:vml" Requires="v">
                <p:oleObj spid="_x0000_s61454" name="Equation" r:id="rId7" imgW="723600" imgH="228600" progId="Equation.DSMT4">
                  <p:embed/>
                </p:oleObj>
              </mc:Choice>
              <mc:Fallback>
                <p:oleObj name="Equation" r:id="rId7" imgW="7236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2133600"/>
                        <a:ext cx="1893888"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9" name="Object 9"/>
          <p:cNvGraphicFramePr>
            <a:graphicFrameLocks noChangeAspect="1"/>
          </p:cNvGraphicFramePr>
          <p:nvPr/>
        </p:nvGraphicFramePr>
        <p:xfrm>
          <a:off x="1187450" y="3500438"/>
          <a:ext cx="2305050" cy="446087"/>
        </p:xfrm>
        <a:graphic>
          <a:graphicData uri="http://schemas.openxmlformats.org/presentationml/2006/ole">
            <mc:AlternateContent xmlns:mc="http://schemas.openxmlformats.org/markup-compatibility/2006">
              <mc:Choice xmlns:v="urn:schemas-microsoft-com:vml" Requires="v">
                <p:oleObj spid="_x0000_s61455" name="Equation" r:id="rId9" imgW="1117440" imgH="215640" progId="Equation.DSMT4">
                  <p:embed/>
                </p:oleObj>
              </mc:Choice>
              <mc:Fallback>
                <p:oleObj name="Equation" r:id="rId9" imgW="1117440" imgH="215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500438"/>
                        <a:ext cx="230505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0" name="Object 10"/>
          <p:cNvGraphicFramePr>
            <a:graphicFrameLocks noChangeAspect="1"/>
          </p:cNvGraphicFramePr>
          <p:nvPr/>
        </p:nvGraphicFramePr>
        <p:xfrm>
          <a:off x="1331913" y="4508500"/>
          <a:ext cx="504825" cy="519113"/>
        </p:xfrm>
        <a:graphic>
          <a:graphicData uri="http://schemas.openxmlformats.org/presentationml/2006/ole">
            <mc:AlternateContent xmlns:mc="http://schemas.openxmlformats.org/markup-compatibility/2006">
              <mc:Choice xmlns:v="urn:schemas-microsoft-com:vml" Requires="v">
                <p:oleObj spid="_x0000_s61456" name="Equation" r:id="rId11" imgW="177480" imgH="203040" progId="Equation.DSMT4">
                  <p:embed/>
                </p:oleObj>
              </mc:Choice>
              <mc:Fallback>
                <p:oleObj name="Equation" r:id="rId11" imgW="177480" imgH="20304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50850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1" name="Object 11"/>
          <p:cNvGraphicFramePr>
            <a:graphicFrameLocks noChangeAspect="1"/>
          </p:cNvGraphicFramePr>
          <p:nvPr/>
        </p:nvGraphicFramePr>
        <p:xfrm>
          <a:off x="2700338" y="4868863"/>
          <a:ext cx="1728787" cy="568325"/>
        </p:xfrm>
        <a:graphic>
          <a:graphicData uri="http://schemas.openxmlformats.org/presentationml/2006/ole">
            <mc:AlternateContent xmlns:mc="http://schemas.openxmlformats.org/markup-compatibility/2006">
              <mc:Choice xmlns:v="urn:schemas-microsoft-com:vml" Requires="v">
                <p:oleObj spid="_x0000_s61457" name="Equation" r:id="rId13" imgW="850680" imgH="279360" progId="Equation.DSMT4">
                  <p:embed/>
                </p:oleObj>
              </mc:Choice>
              <mc:Fallback>
                <p:oleObj name="Equation" r:id="rId13" imgW="850680" imgH="27936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868863"/>
                        <a:ext cx="1728787"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7A4A6EF7-6191-4D0E-B6A5-82AC84BB6F35}" type="slidenum">
              <a:rPr lang="en-US" altLang="zh-CN"/>
              <a:pPr/>
              <a:t>21</a:t>
            </a:fld>
            <a:endParaRPr lang="en-US" altLang="zh-CN"/>
          </a:p>
        </p:txBody>
      </p:sp>
      <p:sp>
        <p:nvSpPr>
          <p:cNvPr id="147459"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000"/>
              <a:t>例</a:t>
            </a:r>
            <a:r>
              <a:rPr lang="en-US" altLang="zh-CN" sz="2000"/>
              <a:t>1  </a:t>
            </a:r>
            <a:r>
              <a:rPr lang="zh-CN" altLang="en-US" sz="1800"/>
              <a:t>求解问题</a:t>
            </a:r>
          </a:p>
          <a:p>
            <a:pPr>
              <a:buFont typeface="Wingdings" pitchFamily="2" charset="2"/>
              <a:buNone/>
            </a:pPr>
            <a:endParaRPr lang="zh-CN" altLang="en-US" sz="1800"/>
          </a:p>
          <a:p>
            <a:pPr>
              <a:buFont typeface="Wingdings" pitchFamily="2" charset="2"/>
              <a:buNone/>
            </a:pPr>
            <a:r>
              <a:rPr lang="zh-CN" altLang="en-US" sz="1800"/>
              <a:t>           </a:t>
            </a:r>
            <a:r>
              <a:rPr lang="en-US" altLang="zh-CN" sz="2000"/>
              <a:t>min</a:t>
            </a:r>
          </a:p>
          <a:p>
            <a:pPr>
              <a:buFont typeface="Wingdings" pitchFamily="2" charset="2"/>
              <a:buNone/>
            </a:pPr>
            <a:r>
              <a:rPr lang="en-US" altLang="zh-CN" sz="2000"/>
              <a:t>           s .t</a:t>
            </a:r>
          </a:p>
          <a:p>
            <a:pPr>
              <a:buFont typeface="Wingdings" pitchFamily="2" charset="2"/>
              <a:buNone/>
            </a:pPr>
            <a:endParaRPr lang="en-US" altLang="zh-CN" sz="2000"/>
          </a:p>
          <a:p>
            <a:pPr>
              <a:buFont typeface="Wingdings" pitchFamily="2" charset="2"/>
              <a:buNone/>
            </a:pPr>
            <a:r>
              <a:rPr lang="en-US" altLang="zh-CN" sz="1800"/>
              <a:t>                         </a:t>
            </a:r>
          </a:p>
          <a:p>
            <a:pPr>
              <a:buFont typeface="Wingdings" pitchFamily="2" charset="2"/>
              <a:buNone/>
            </a:pPr>
            <a:r>
              <a:rPr lang="en-US" altLang="zh-CN" sz="1800"/>
              <a:t>   </a:t>
            </a:r>
            <a:r>
              <a:rPr lang="zh-CN" altLang="en-US" sz="1800"/>
              <a:t>算法                                                           </a:t>
            </a:r>
          </a:p>
          <a:p>
            <a:pPr>
              <a:buFont typeface="Wingdings" pitchFamily="2" charset="2"/>
              <a:buNone/>
            </a:pPr>
            <a:endParaRPr lang="zh-CN" altLang="en-US" sz="1800"/>
          </a:p>
          <a:p>
            <a:pPr>
              <a:buFont typeface="Wingdings" pitchFamily="2" charset="2"/>
              <a:buNone/>
            </a:pPr>
            <a:r>
              <a:rPr lang="zh-CN" altLang="en-US" sz="1800"/>
              <a:t>  迭代点列</a:t>
            </a:r>
          </a:p>
          <a:p>
            <a:pPr>
              <a:buFont typeface="Wingdings" pitchFamily="2" charset="2"/>
              <a:buNone/>
            </a:pPr>
            <a:endParaRPr lang="zh-CN" altLang="en-US" sz="1800"/>
          </a:p>
          <a:p>
            <a:pPr>
              <a:buFont typeface="Wingdings" pitchFamily="2" charset="2"/>
              <a:buNone/>
            </a:pPr>
            <a:r>
              <a:rPr lang="zh-CN" altLang="en-US" sz="1800"/>
              <a:t>例</a:t>
            </a:r>
            <a:r>
              <a:rPr lang="en-US" altLang="zh-CN" sz="1800"/>
              <a:t>2  </a:t>
            </a:r>
            <a:r>
              <a:rPr lang="zh-CN" altLang="en-US" sz="1800"/>
              <a:t>求解   </a:t>
            </a:r>
            <a:r>
              <a:rPr lang="en-US" altLang="zh-CN" sz="2000"/>
              <a:t>min</a:t>
            </a:r>
          </a:p>
          <a:p>
            <a:pPr>
              <a:buFont typeface="Wingdings" pitchFamily="2" charset="2"/>
              <a:buNone/>
            </a:pPr>
            <a:endParaRPr lang="en-US" altLang="zh-CN" sz="2000"/>
          </a:p>
          <a:p>
            <a:pPr>
              <a:buFont typeface="Wingdings" pitchFamily="2" charset="2"/>
              <a:buNone/>
            </a:pPr>
            <a:r>
              <a:rPr lang="en-US" altLang="zh-CN" sz="2000"/>
              <a:t>  </a:t>
            </a:r>
            <a:r>
              <a:rPr lang="zh-CN" altLang="en-US" sz="2000"/>
              <a:t>算法      </a:t>
            </a:r>
            <a:r>
              <a:rPr lang="zh-CN" altLang="en-US" sz="1800"/>
              <a:t>  </a:t>
            </a:r>
          </a:p>
        </p:txBody>
      </p:sp>
      <p:graphicFrame>
        <p:nvGraphicFramePr>
          <p:cNvPr id="147460" name="Object 4"/>
          <p:cNvGraphicFramePr>
            <a:graphicFrameLocks noChangeAspect="1"/>
          </p:cNvGraphicFramePr>
          <p:nvPr>
            <p:ph sz="quarter" idx="2"/>
          </p:nvPr>
        </p:nvGraphicFramePr>
        <p:xfrm>
          <a:off x="1979613" y="1052513"/>
          <a:ext cx="688975" cy="936625"/>
        </p:xfrm>
        <a:graphic>
          <a:graphicData uri="http://schemas.openxmlformats.org/presentationml/2006/ole">
            <mc:AlternateContent xmlns:mc="http://schemas.openxmlformats.org/markup-compatibility/2006">
              <mc:Choice xmlns:v="urn:schemas-microsoft-com:vml" Requires="v">
                <p:oleObj spid="_x0000_s147470" name="Equation" r:id="rId3" imgW="317160" imgH="431640" progId="Equation.DSMT4">
                  <p:embed/>
                </p:oleObj>
              </mc:Choice>
              <mc:Fallback>
                <p:oleObj name="Equation" r:id="rId3" imgW="3171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052513"/>
                        <a:ext cx="6889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3" name="Object 7"/>
          <p:cNvGraphicFramePr>
            <a:graphicFrameLocks noChangeAspect="1"/>
          </p:cNvGraphicFramePr>
          <p:nvPr>
            <p:ph sz="quarter" idx="3"/>
          </p:nvPr>
        </p:nvGraphicFramePr>
        <p:xfrm>
          <a:off x="1908175" y="2349500"/>
          <a:ext cx="1800225" cy="725488"/>
        </p:xfrm>
        <a:graphic>
          <a:graphicData uri="http://schemas.openxmlformats.org/presentationml/2006/ole">
            <mc:AlternateContent xmlns:mc="http://schemas.openxmlformats.org/markup-compatibility/2006">
              <mc:Choice xmlns:v="urn:schemas-microsoft-com:vml" Requires="v">
                <p:oleObj spid="_x0000_s147471" name="Equation" r:id="rId5" imgW="977760" imgH="393480" progId="Equation.DSMT4">
                  <p:embed/>
                </p:oleObj>
              </mc:Choice>
              <mc:Fallback>
                <p:oleObj name="Equation" r:id="rId5" imgW="97776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349500"/>
                        <a:ext cx="180022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6" name="Object 10"/>
          <p:cNvGraphicFramePr>
            <a:graphicFrameLocks noChangeAspect="1"/>
          </p:cNvGraphicFramePr>
          <p:nvPr/>
        </p:nvGraphicFramePr>
        <p:xfrm>
          <a:off x="1979613" y="3068638"/>
          <a:ext cx="5761037" cy="800100"/>
        </p:xfrm>
        <a:graphic>
          <a:graphicData uri="http://schemas.openxmlformats.org/presentationml/2006/ole">
            <mc:AlternateContent xmlns:mc="http://schemas.openxmlformats.org/markup-compatibility/2006">
              <mc:Choice xmlns:v="urn:schemas-microsoft-com:vml" Requires="v">
                <p:oleObj spid="_x0000_s147472" name="Equation" r:id="rId7" imgW="2831760" imgH="393480" progId="Equation.DSMT4">
                  <p:embed/>
                </p:oleObj>
              </mc:Choice>
              <mc:Fallback>
                <p:oleObj name="Equation" r:id="rId7" imgW="2831760" imgH="393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068638"/>
                        <a:ext cx="5761037"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7" name="Object 11"/>
          <p:cNvGraphicFramePr>
            <a:graphicFrameLocks noChangeAspect="1"/>
          </p:cNvGraphicFramePr>
          <p:nvPr/>
        </p:nvGraphicFramePr>
        <p:xfrm>
          <a:off x="5724525" y="2349500"/>
          <a:ext cx="792163" cy="604838"/>
        </p:xfrm>
        <a:graphic>
          <a:graphicData uri="http://schemas.openxmlformats.org/presentationml/2006/ole">
            <mc:AlternateContent xmlns:mc="http://schemas.openxmlformats.org/markup-compatibility/2006">
              <mc:Choice xmlns:v="urn:schemas-microsoft-com:vml" Requires="v">
                <p:oleObj spid="_x0000_s147473" name="Equation" r:id="rId9" imgW="266400" imgH="203040" progId="Equation.DSMT4">
                  <p:embed/>
                </p:oleObj>
              </mc:Choice>
              <mc:Fallback>
                <p:oleObj name="Equation" r:id="rId9" imgW="266400" imgH="203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2349500"/>
                        <a:ext cx="7921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8" name="Object 12"/>
          <p:cNvGraphicFramePr>
            <a:graphicFrameLocks noChangeAspect="1"/>
          </p:cNvGraphicFramePr>
          <p:nvPr/>
        </p:nvGraphicFramePr>
        <p:xfrm>
          <a:off x="2339975" y="3933825"/>
          <a:ext cx="1727200" cy="690563"/>
        </p:xfrm>
        <a:graphic>
          <a:graphicData uri="http://schemas.openxmlformats.org/presentationml/2006/ole">
            <mc:AlternateContent xmlns:mc="http://schemas.openxmlformats.org/markup-compatibility/2006">
              <mc:Choice xmlns:v="urn:schemas-microsoft-com:vml" Requires="v">
                <p:oleObj spid="_x0000_s147474" name="Equation" r:id="rId11" imgW="698400" imgH="279360" progId="Equation.DSMT4">
                  <p:embed/>
                </p:oleObj>
              </mc:Choice>
              <mc:Fallback>
                <p:oleObj name="Equation" r:id="rId11" imgW="698400" imgH="2793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975" y="3933825"/>
                        <a:ext cx="17272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7469" name="Object 13"/>
          <p:cNvGraphicFramePr>
            <a:graphicFrameLocks noChangeAspect="1"/>
          </p:cNvGraphicFramePr>
          <p:nvPr/>
        </p:nvGraphicFramePr>
        <p:xfrm>
          <a:off x="1835150" y="4652963"/>
          <a:ext cx="2808288" cy="1544637"/>
        </p:xfrm>
        <a:graphic>
          <a:graphicData uri="http://schemas.openxmlformats.org/presentationml/2006/ole">
            <mc:AlternateContent xmlns:mc="http://schemas.openxmlformats.org/markup-compatibility/2006">
              <mc:Choice xmlns:v="urn:schemas-microsoft-com:vml" Requires="v">
                <p:oleObj spid="_x0000_s147475" name="Equation" r:id="rId13" imgW="1523880" imgH="838080" progId="Equation.DSMT4">
                  <p:embed/>
                </p:oleObj>
              </mc:Choice>
              <mc:Fallback>
                <p:oleObj name="Equation" r:id="rId13" imgW="1523880" imgH="83808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4652963"/>
                        <a:ext cx="2808288"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7"/>
          <p:cNvSpPr>
            <a:spLocks noGrp="1"/>
          </p:cNvSpPr>
          <p:nvPr>
            <p:ph type="sldNum" sz="quarter" idx="12"/>
          </p:nvPr>
        </p:nvSpPr>
        <p:spPr/>
        <p:txBody>
          <a:bodyPr/>
          <a:lstStyle/>
          <a:p>
            <a:fld id="{AEA23910-5F73-424E-B2EB-B51276E785BB}" type="slidenum">
              <a:rPr lang="en-US" altLang="zh-CN"/>
              <a:pPr/>
              <a:t>22</a:t>
            </a:fld>
            <a:endParaRPr lang="en-US" altLang="zh-CN"/>
          </a:p>
        </p:txBody>
      </p:sp>
      <p:sp>
        <p:nvSpPr>
          <p:cNvPr id="150531" name="Rectangle 3"/>
          <p:cNvSpPr>
            <a:spLocks noGrp="1" noChangeArrowheads="1"/>
          </p:cNvSpPr>
          <p:nvPr>
            <p:ph type="body" sz="half" idx="1"/>
          </p:nvPr>
        </p:nvSpPr>
        <p:spPr>
          <a:xfrm>
            <a:off x="395288" y="765175"/>
            <a:ext cx="8002587" cy="5365750"/>
          </a:xfrm>
        </p:spPr>
        <p:txBody>
          <a:bodyPr/>
          <a:lstStyle/>
          <a:p>
            <a:pPr>
              <a:buFont typeface="Wingdings" pitchFamily="2" charset="2"/>
              <a:buNone/>
            </a:pPr>
            <a:r>
              <a:rPr lang="zh-CN" altLang="en-US" sz="1800"/>
              <a:t>迭代点列</a:t>
            </a:r>
          </a:p>
          <a:p>
            <a:pPr>
              <a:buFont typeface="Wingdings" pitchFamily="2" charset="2"/>
              <a:buNone/>
            </a:pPr>
            <a:r>
              <a:rPr lang="zh-CN" altLang="en-US" sz="1800"/>
              <a:t>        若</a:t>
            </a:r>
          </a:p>
          <a:p>
            <a:pPr>
              <a:buFont typeface="Wingdings" pitchFamily="2" charset="2"/>
              <a:buNone/>
            </a:pPr>
            <a:endParaRPr lang="zh-CN" altLang="en-US" sz="1800"/>
          </a:p>
          <a:p>
            <a:pPr>
              <a:buFont typeface="Wingdings" pitchFamily="2" charset="2"/>
              <a:buNone/>
            </a:pPr>
            <a:r>
              <a:rPr lang="zh-CN" altLang="en-US" sz="1800"/>
              <a:t>        若</a:t>
            </a:r>
          </a:p>
          <a:p>
            <a:pPr>
              <a:buFont typeface="Wingdings" pitchFamily="2" charset="2"/>
              <a:buNone/>
            </a:pPr>
            <a:endParaRPr lang="zh-CN" altLang="en-US" sz="1800"/>
          </a:p>
          <a:p>
            <a:pPr>
              <a:buFont typeface="Wingdings" pitchFamily="2" charset="2"/>
              <a:buNone/>
            </a:pPr>
            <a:r>
              <a:rPr lang="zh-CN" altLang="en-US" sz="1800" b="1"/>
              <a:t>定义  </a:t>
            </a:r>
            <a:r>
              <a:rPr lang="en-US" altLang="zh-CN" sz="1800" b="1"/>
              <a:t>1.5.1</a:t>
            </a:r>
            <a:r>
              <a:rPr lang="en-US" altLang="zh-CN" sz="1800"/>
              <a:t>  </a:t>
            </a:r>
            <a:r>
              <a:rPr lang="zh-CN" altLang="en-US" sz="1800"/>
              <a:t>（闭映射）设</a:t>
            </a:r>
            <a:r>
              <a:rPr lang="en-US" altLang="zh-CN" sz="1800"/>
              <a:t>X</a:t>
            </a:r>
            <a:r>
              <a:rPr lang="zh-CN" altLang="en-US" sz="1800"/>
              <a:t>何</a:t>
            </a:r>
            <a:r>
              <a:rPr lang="en-US" altLang="zh-CN" sz="1800"/>
              <a:t>Y</a:t>
            </a:r>
            <a:r>
              <a:rPr lang="zh-CN" altLang="en-US" sz="1800"/>
              <a:t>分别是两个非空闭集，</a:t>
            </a:r>
            <a:r>
              <a:rPr lang="en-US" altLang="zh-CN" sz="1800"/>
              <a:t>A</a:t>
            </a:r>
            <a:r>
              <a:rPr lang="zh-CN" altLang="en-US" sz="1800"/>
              <a:t>是从</a:t>
            </a:r>
            <a:r>
              <a:rPr lang="en-US" altLang="zh-CN" sz="1800"/>
              <a:t>X</a:t>
            </a:r>
            <a:r>
              <a:rPr lang="zh-CN" altLang="en-US" sz="1800"/>
              <a:t>到</a:t>
            </a:r>
            <a:r>
              <a:rPr lang="en-US" altLang="zh-CN" sz="1800"/>
              <a:t>Y</a:t>
            </a:r>
            <a:r>
              <a:rPr lang="zh-CN" altLang="en-US" sz="1800"/>
              <a:t>的一个点到集的映射，即对任意                    有                        。设                                  ，</a:t>
            </a:r>
          </a:p>
          <a:p>
            <a:pPr>
              <a:buFont typeface="Wingdings" pitchFamily="2" charset="2"/>
              <a:buNone/>
            </a:pPr>
            <a:r>
              <a:rPr lang="zh-CN" altLang="en-US" sz="1800"/>
              <a:t>且                                若 </a:t>
            </a:r>
          </a:p>
          <a:p>
            <a:pPr>
              <a:buFont typeface="Wingdings" pitchFamily="2" charset="2"/>
              <a:buNone/>
            </a:pPr>
            <a:r>
              <a:rPr lang="zh-CN" altLang="en-US" sz="1800"/>
              <a:t>（例</a:t>
            </a:r>
            <a:r>
              <a:rPr lang="en-US" altLang="zh-CN" sz="1800"/>
              <a:t>1</a:t>
            </a:r>
            <a:r>
              <a:rPr lang="zh-CN" altLang="en-US" sz="1800"/>
              <a:t>种的映射是闭的，而例</a:t>
            </a:r>
            <a:r>
              <a:rPr lang="en-US" altLang="zh-CN" sz="1800"/>
              <a:t>2</a:t>
            </a:r>
            <a:r>
              <a:rPr lang="zh-CN" altLang="en-US" sz="1800"/>
              <a:t>中的映射则是非闭的）</a:t>
            </a:r>
          </a:p>
          <a:p>
            <a:pPr>
              <a:buFont typeface="Wingdings" pitchFamily="2" charset="2"/>
              <a:buNone/>
            </a:pPr>
            <a:r>
              <a:rPr lang="zh-CN" altLang="en-US" sz="1800"/>
              <a:t>   显然，例</a:t>
            </a:r>
            <a:r>
              <a:rPr lang="en-US" altLang="zh-CN" sz="1800"/>
              <a:t>2</a:t>
            </a:r>
            <a:r>
              <a:rPr lang="zh-CN" altLang="en-US" sz="1800"/>
              <a:t>的最优解为                                     取</a:t>
            </a:r>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r>
              <a:rPr lang="zh-CN" altLang="en-US" sz="1800"/>
              <a:t>算法</a:t>
            </a:r>
            <a:r>
              <a:rPr lang="en-US" altLang="zh-CN" sz="1800"/>
              <a:t>A</a:t>
            </a:r>
            <a:r>
              <a:rPr lang="zh-CN" altLang="en-US" sz="1800"/>
              <a:t>为</a:t>
            </a:r>
            <a:r>
              <a:rPr lang="en-US" altLang="zh-CN" sz="1800"/>
              <a:t>X</a:t>
            </a:r>
            <a:r>
              <a:rPr lang="zh-CN" altLang="en-US" sz="1800"/>
              <a:t>到</a:t>
            </a:r>
            <a:r>
              <a:rPr lang="en-US" altLang="zh-CN" sz="1800"/>
              <a:t>X</a:t>
            </a:r>
            <a:r>
              <a:rPr lang="zh-CN" altLang="en-US" sz="1800"/>
              <a:t>的一个映射：</a:t>
            </a:r>
          </a:p>
          <a:p>
            <a:pPr>
              <a:buFont typeface="Wingdings" pitchFamily="2" charset="2"/>
              <a:buNone/>
            </a:pPr>
            <a:r>
              <a:rPr lang="zh-CN" altLang="en-US" sz="1800" b="1"/>
              <a:t>定理</a:t>
            </a:r>
            <a:r>
              <a:rPr lang="en-US" altLang="zh-CN" sz="1800" b="1"/>
              <a:t>1.5.1</a:t>
            </a:r>
            <a:r>
              <a:rPr lang="en-US" altLang="zh-CN" sz="1800"/>
              <a:t>  </a:t>
            </a:r>
            <a:r>
              <a:rPr lang="zh-CN" altLang="en-US" sz="1800"/>
              <a:t>若对任意取定的                                                                        ：</a:t>
            </a:r>
          </a:p>
          <a:p>
            <a:pPr>
              <a:buFont typeface="Wingdings" pitchFamily="2" charset="2"/>
              <a:buNone/>
            </a:pPr>
            <a:r>
              <a:rPr lang="zh-CN" altLang="en-US" sz="1800"/>
              <a:t>（</a:t>
            </a:r>
            <a:r>
              <a:rPr lang="en-US" altLang="zh-CN" sz="1800"/>
              <a:t>1</a:t>
            </a:r>
            <a:r>
              <a:rPr lang="zh-CN" altLang="en-US" sz="1800"/>
              <a:t>）                                （</a:t>
            </a:r>
            <a:r>
              <a:rPr lang="en-US" altLang="zh-CN" sz="1800"/>
              <a:t>2</a:t>
            </a:r>
            <a:r>
              <a:rPr lang="zh-CN" altLang="en-US" sz="1800"/>
              <a:t>）存在                                                                   ，</a:t>
            </a:r>
          </a:p>
          <a:p>
            <a:pPr>
              <a:buFont typeface="Wingdings" pitchFamily="2" charset="2"/>
              <a:buNone/>
            </a:pPr>
            <a:r>
              <a:rPr lang="zh-CN" altLang="en-US" sz="1800"/>
              <a:t>                                                                   （</a:t>
            </a:r>
            <a:r>
              <a:rPr lang="en-US" altLang="zh-CN" sz="1800"/>
              <a:t>3</a:t>
            </a:r>
            <a:r>
              <a:rPr lang="zh-CN" altLang="en-US" sz="1800"/>
              <a:t>）算法 </a:t>
            </a:r>
            <a:r>
              <a:rPr lang="en-US" altLang="zh-CN" sz="1800"/>
              <a:t>A </a:t>
            </a:r>
            <a:r>
              <a:rPr lang="zh-CN" altLang="en-US" sz="1800"/>
              <a:t>在        外是闭的</a:t>
            </a:r>
          </a:p>
          <a:p>
            <a:pPr>
              <a:buFont typeface="Wingdings" pitchFamily="2" charset="2"/>
              <a:buNone/>
            </a:pPr>
            <a:r>
              <a:rPr lang="zh-CN" altLang="en-US" sz="1800"/>
              <a:t>则算法 </a:t>
            </a:r>
            <a:r>
              <a:rPr lang="en-US" altLang="zh-CN" sz="1800"/>
              <a:t>A </a:t>
            </a:r>
            <a:r>
              <a:rPr lang="zh-CN" altLang="en-US" sz="1800"/>
              <a:t>必定是全局收敛的。（证明从略）</a:t>
            </a:r>
          </a:p>
        </p:txBody>
      </p:sp>
      <p:graphicFrame>
        <p:nvGraphicFramePr>
          <p:cNvPr id="150532" name="Object 4"/>
          <p:cNvGraphicFramePr>
            <a:graphicFrameLocks noChangeAspect="1"/>
          </p:cNvGraphicFramePr>
          <p:nvPr>
            <p:ph sz="quarter" idx="2"/>
          </p:nvPr>
        </p:nvGraphicFramePr>
        <p:xfrm>
          <a:off x="1476375" y="908050"/>
          <a:ext cx="2159000" cy="712788"/>
        </p:xfrm>
        <a:graphic>
          <a:graphicData uri="http://schemas.openxmlformats.org/presentationml/2006/ole">
            <mc:AlternateContent xmlns:mc="http://schemas.openxmlformats.org/markup-compatibility/2006">
              <mc:Choice xmlns:v="urn:schemas-microsoft-com:vml" Requires="v">
                <p:oleObj spid="_x0000_s150551" name="Equation" r:id="rId3" imgW="1193760" imgH="393480" progId="Equation.DSMT4">
                  <p:embed/>
                </p:oleObj>
              </mc:Choice>
              <mc:Fallback>
                <p:oleObj name="Equation" r:id="rId3" imgW="11937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908050"/>
                        <a:ext cx="2159000"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5" name="Object 7"/>
          <p:cNvGraphicFramePr>
            <a:graphicFrameLocks noChangeAspect="1"/>
          </p:cNvGraphicFramePr>
          <p:nvPr>
            <p:ph sz="quarter" idx="3"/>
          </p:nvPr>
        </p:nvGraphicFramePr>
        <p:xfrm>
          <a:off x="1476375" y="1628775"/>
          <a:ext cx="2232025" cy="571500"/>
        </p:xfrm>
        <a:graphic>
          <a:graphicData uri="http://schemas.openxmlformats.org/presentationml/2006/ole">
            <mc:AlternateContent xmlns:mc="http://schemas.openxmlformats.org/markup-compatibility/2006">
              <mc:Choice xmlns:v="urn:schemas-microsoft-com:vml" Requires="v">
                <p:oleObj spid="_x0000_s150552" name="Equation" r:id="rId5" imgW="1091880" imgH="279360" progId="Equation.DSMT4">
                  <p:embed/>
                </p:oleObj>
              </mc:Choice>
              <mc:Fallback>
                <p:oleObj name="Equation" r:id="rId5" imgW="1091880" imgH="2793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628775"/>
                        <a:ext cx="22320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8" name="Object 10"/>
          <p:cNvGraphicFramePr>
            <a:graphicFrameLocks noChangeAspect="1"/>
          </p:cNvGraphicFramePr>
          <p:nvPr/>
        </p:nvGraphicFramePr>
        <p:xfrm>
          <a:off x="3132138" y="2708275"/>
          <a:ext cx="923925" cy="287338"/>
        </p:xfrm>
        <a:graphic>
          <a:graphicData uri="http://schemas.openxmlformats.org/presentationml/2006/ole">
            <mc:AlternateContent xmlns:mc="http://schemas.openxmlformats.org/markup-compatibility/2006">
              <mc:Choice xmlns:v="urn:schemas-microsoft-com:vml" Requires="v">
                <p:oleObj spid="_x0000_s150553" name="Equation" r:id="rId7" imgW="406080" imgH="177480" progId="Equation.DSMT4">
                  <p:embed/>
                </p:oleObj>
              </mc:Choice>
              <mc:Fallback>
                <p:oleObj name="Equation" r:id="rId7" imgW="406080" imgH="177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708275"/>
                        <a:ext cx="9239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39" name="Object 11"/>
          <p:cNvGraphicFramePr>
            <a:graphicFrameLocks noChangeAspect="1"/>
          </p:cNvGraphicFramePr>
          <p:nvPr/>
        </p:nvGraphicFramePr>
        <p:xfrm>
          <a:off x="4427538" y="2708275"/>
          <a:ext cx="1223962" cy="407988"/>
        </p:xfrm>
        <a:graphic>
          <a:graphicData uri="http://schemas.openxmlformats.org/presentationml/2006/ole">
            <mc:AlternateContent xmlns:mc="http://schemas.openxmlformats.org/markup-compatibility/2006">
              <mc:Choice xmlns:v="urn:schemas-microsoft-com:vml" Requires="v">
                <p:oleObj spid="_x0000_s150554" name="Equation" r:id="rId9" imgW="609480" imgH="203040" progId="Equation.DSMT4">
                  <p:embed/>
                </p:oleObj>
              </mc:Choice>
              <mc:Fallback>
                <p:oleObj name="Equation" r:id="rId9" imgW="609480" imgH="203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2708275"/>
                        <a:ext cx="1223962"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0" name="Object 12"/>
          <p:cNvGraphicFramePr>
            <a:graphicFrameLocks noChangeAspect="1"/>
          </p:cNvGraphicFramePr>
          <p:nvPr/>
        </p:nvGraphicFramePr>
        <p:xfrm>
          <a:off x="6227763" y="2708275"/>
          <a:ext cx="1800225" cy="412750"/>
        </p:xfrm>
        <a:graphic>
          <a:graphicData uri="http://schemas.openxmlformats.org/presentationml/2006/ole">
            <mc:AlternateContent xmlns:mc="http://schemas.openxmlformats.org/markup-compatibility/2006">
              <mc:Choice xmlns:v="urn:schemas-microsoft-com:vml" Requires="v">
                <p:oleObj spid="_x0000_s150555" name="Equation" r:id="rId11" imgW="1218960" imgH="279360" progId="Equation.DSMT4">
                  <p:embed/>
                </p:oleObj>
              </mc:Choice>
              <mc:Fallback>
                <p:oleObj name="Equation" r:id="rId11" imgW="1218960" imgH="2793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2708275"/>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1" name="Object 13"/>
          <p:cNvGraphicFramePr>
            <a:graphicFrameLocks noChangeAspect="1"/>
          </p:cNvGraphicFramePr>
          <p:nvPr/>
        </p:nvGraphicFramePr>
        <p:xfrm>
          <a:off x="971550" y="3068638"/>
          <a:ext cx="1584325" cy="385762"/>
        </p:xfrm>
        <a:graphic>
          <a:graphicData uri="http://schemas.openxmlformats.org/presentationml/2006/ole">
            <mc:AlternateContent xmlns:mc="http://schemas.openxmlformats.org/markup-compatibility/2006">
              <mc:Choice xmlns:v="urn:schemas-microsoft-com:vml" Requires="v">
                <p:oleObj spid="_x0000_s150556" name="Equation" r:id="rId13" imgW="939600" imgH="228600" progId="Equation.DSMT4">
                  <p:embed/>
                </p:oleObj>
              </mc:Choice>
              <mc:Fallback>
                <p:oleObj name="Equation" r:id="rId13" imgW="93960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3068638"/>
                        <a:ext cx="1584325"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2" name="Object 14"/>
          <p:cNvGraphicFramePr>
            <a:graphicFrameLocks noChangeAspect="1"/>
          </p:cNvGraphicFramePr>
          <p:nvPr/>
        </p:nvGraphicFramePr>
        <p:xfrm>
          <a:off x="3059113" y="3068638"/>
          <a:ext cx="3019425" cy="342900"/>
        </p:xfrm>
        <a:graphic>
          <a:graphicData uri="http://schemas.openxmlformats.org/presentationml/2006/ole">
            <mc:AlternateContent xmlns:mc="http://schemas.openxmlformats.org/markup-compatibility/2006">
              <mc:Choice xmlns:v="urn:schemas-microsoft-com:vml" Requires="v">
                <p:oleObj spid="_x0000_s150557" name="Equation" r:id="rId15" imgW="2006280" imgH="228600" progId="Equation.DSMT4">
                  <p:embed/>
                </p:oleObj>
              </mc:Choice>
              <mc:Fallback>
                <p:oleObj name="Equation" r:id="rId15" imgW="2006280" imgH="228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59113" y="3068638"/>
                        <a:ext cx="30194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3" name="Object 15"/>
          <p:cNvGraphicFramePr>
            <a:graphicFrameLocks noChangeAspect="1"/>
          </p:cNvGraphicFramePr>
          <p:nvPr/>
        </p:nvGraphicFramePr>
        <p:xfrm>
          <a:off x="3059113" y="3716338"/>
          <a:ext cx="1800225" cy="395287"/>
        </p:xfrm>
        <a:graphic>
          <a:graphicData uri="http://schemas.openxmlformats.org/presentationml/2006/ole">
            <mc:AlternateContent xmlns:mc="http://schemas.openxmlformats.org/markup-compatibility/2006">
              <mc:Choice xmlns:v="urn:schemas-microsoft-com:vml" Requires="v">
                <p:oleObj spid="_x0000_s150558" name="Equation" r:id="rId17" imgW="1041120" imgH="228600" progId="Equation.DSMT4">
                  <p:embed/>
                </p:oleObj>
              </mc:Choice>
              <mc:Fallback>
                <p:oleObj name="Equation" r:id="rId17" imgW="1041120" imgH="2286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9113" y="3716338"/>
                        <a:ext cx="1800225"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4" name="Object 16"/>
          <p:cNvGraphicFramePr>
            <a:graphicFrameLocks noChangeAspect="1"/>
          </p:cNvGraphicFramePr>
          <p:nvPr/>
        </p:nvGraphicFramePr>
        <p:xfrm>
          <a:off x="1835150" y="3933825"/>
          <a:ext cx="4752975" cy="804863"/>
        </p:xfrm>
        <a:graphic>
          <a:graphicData uri="http://schemas.openxmlformats.org/presentationml/2006/ole">
            <mc:AlternateContent xmlns:mc="http://schemas.openxmlformats.org/markup-compatibility/2006">
              <mc:Choice xmlns:v="urn:schemas-microsoft-com:vml" Requires="v">
                <p:oleObj spid="_x0000_s150559" name="Equation" r:id="rId19" imgW="2323800" imgH="393480" progId="Equation.DSMT4">
                  <p:embed/>
                </p:oleObj>
              </mc:Choice>
              <mc:Fallback>
                <p:oleObj name="Equation" r:id="rId19" imgW="2323800" imgH="39348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3933825"/>
                        <a:ext cx="4752975"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5" name="Object 17"/>
          <p:cNvGraphicFramePr>
            <a:graphicFrameLocks noChangeAspect="1"/>
          </p:cNvGraphicFramePr>
          <p:nvPr/>
        </p:nvGraphicFramePr>
        <p:xfrm>
          <a:off x="3219450" y="4652963"/>
          <a:ext cx="4506913" cy="409575"/>
        </p:xfrm>
        <a:graphic>
          <a:graphicData uri="http://schemas.openxmlformats.org/presentationml/2006/ole">
            <mc:AlternateContent xmlns:mc="http://schemas.openxmlformats.org/markup-compatibility/2006">
              <mc:Choice xmlns:v="urn:schemas-microsoft-com:vml" Requires="v">
                <p:oleObj spid="_x0000_s150560" name="Equation" r:id="rId21" imgW="2514600" imgH="228600" progId="Equation.DSMT4">
                  <p:embed/>
                </p:oleObj>
              </mc:Choice>
              <mc:Fallback>
                <p:oleObj name="Equation" r:id="rId21" imgW="2514600" imgH="22860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19450" y="4652963"/>
                        <a:ext cx="450691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6" name="Object 18"/>
          <p:cNvGraphicFramePr>
            <a:graphicFrameLocks noChangeAspect="1"/>
          </p:cNvGraphicFramePr>
          <p:nvPr/>
        </p:nvGraphicFramePr>
        <p:xfrm>
          <a:off x="3419475" y="5013325"/>
          <a:ext cx="3816350" cy="444500"/>
        </p:xfrm>
        <a:graphic>
          <a:graphicData uri="http://schemas.openxmlformats.org/presentationml/2006/ole">
            <mc:AlternateContent xmlns:mc="http://schemas.openxmlformats.org/markup-compatibility/2006">
              <mc:Choice xmlns:v="urn:schemas-microsoft-com:vml" Requires="v">
                <p:oleObj spid="_x0000_s150561" name="Equation" r:id="rId23" imgW="2400120" imgH="279360" progId="Equation.DSMT4">
                  <p:embed/>
                </p:oleObj>
              </mc:Choice>
              <mc:Fallback>
                <p:oleObj name="Equation" r:id="rId23" imgW="2400120" imgH="279360" progId="Equation.DSMT4">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19475" y="5013325"/>
                        <a:ext cx="38163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7" name="Object 19"/>
          <p:cNvGraphicFramePr>
            <a:graphicFrameLocks noChangeAspect="1"/>
          </p:cNvGraphicFramePr>
          <p:nvPr/>
        </p:nvGraphicFramePr>
        <p:xfrm>
          <a:off x="1187450" y="5300663"/>
          <a:ext cx="1439863" cy="433387"/>
        </p:xfrm>
        <a:graphic>
          <a:graphicData uri="http://schemas.openxmlformats.org/presentationml/2006/ole">
            <mc:AlternateContent xmlns:mc="http://schemas.openxmlformats.org/markup-compatibility/2006">
              <mc:Choice xmlns:v="urn:schemas-microsoft-com:vml" Requires="v">
                <p:oleObj spid="_x0000_s150562" name="Equation" r:id="rId25" imgW="927000" imgH="279360" progId="Equation.DSMT4">
                  <p:embed/>
                </p:oleObj>
              </mc:Choice>
              <mc:Fallback>
                <p:oleObj name="Equation" r:id="rId25" imgW="927000" imgH="279360" progId="Equation.DSMT4">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87450" y="5300663"/>
                        <a:ext cx="1439863"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8" name="Object 20"/>
          <p:cNvGraphicFramePr>
            <a:graphicFrameLocks noChangeAspect="1"/>
          </p:cNvGraphicFramePr>
          <p:nvPr/>
        </p:nvGraphicFramePr>
        <p:xfrm>
          <a:off x="4140200" y="5373688"/>
          <a:ext cx="3671888" cy="334962"/>
        </p:xfrm>
        <a:graphic>
          <a:graphicData uri="http://schemas.openxmlformats.org/presentationml/2006/ole">
            <mc:AlternateContent xmlns:mc="http://schemas.openxmlformats.org/markup-compatibility/2006">
              <mc:Choice xmlns:v="urn:schemas-microsoft-com:vml" Requires="v">
                <p:oleObj spid="_x0000_s150563" name="Equation" r:id="rId27" imgW="2361960" imgH="215640" progId="Equation.DSMT4">
                  <p:embed/>
                </p:oleObj>
              </mc:Choice>
              <mc:Fallback>
                <p:oleObj name="Equation" r:id="rId27" imgW="2361960" imgH="215640" progId="Equation.DSMT4">
                  <p:embed/>
                  <p:pic>
                    <p:nvPicPr>
                      <p:cNvPr id="0" name="Object 2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0200" y="5373688"/>
                        <a:ext cx="3671888" cy="33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49" name="Object 21"/>
          <p:cNvGraphicFramePr>
            <a:graphicFrameLocks noChangeAspect="1"/>
          </p:cNvGraphicFramePr>
          <p:nvPr/>
        </p:nvGraphicFramePr>
        <p:xfrm>
          <a:off x="684213" y="5734050"/>
          <a:ext cx="3527425" cy="381000"/>
        </p:xfrm>
        <a:graphic>
          <a:graphicData uri="http://schemas.openxmlformats.org/presentationml/2006/ole">
            <mc:AlternateContent xmlns:mc="http://schemas.openxmlformats.org/markup-compatibility/2006">
              <mc:Choice xmlns:v="urn:schemas-microsoft-com:vml" Requires="v">
                <p:oleObj spid="_x0000_s150564" name="Equation" r:id="rId29" imgW="1993680" imgH="215640" progId="Equation.DSMT4">
                  <p:embed/>
                </p:oleObj>
              </mc:Choice>
              <mc:Fallback>
                <p:oleObj name="Equation" r:id="rId29" imgW="1993680" imgH="215640" progId="Equation.DSMT4">
                  <p:embed/>
                  <p:pic>
                    <p:nvPicPr>
                      <p:cNvPr id="0" name="Object 2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84213" y="5734050"/>
                        <a:ext cx="35274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0550" name="Object 22"/>
          <p:cNvGraphicFramePr>
            <a:graphicFrameLocks noChangeAspect="1"/>
          </p:cNvGraphicFramePr>
          <p:nvPr/>
        </p:nvGraphicFramePr>
        <p:xfrm>
          <a:off x="5940425" y="5734050"/>
          <a:ext cx="263525" cy="287338"/>
        </p:xfrm>
        <a:graphic>
          <a:graphicData uri="http://schemas.openxmlformats.org/presentationml/2006/ole">
            <mc:AlternateContent xmlns:mc="http://schemas.openxmlformats.org/markup-compatibility/2006">
              <mc:Choice xmlns:v="urn:schemas-microsoft-com:vml" Requires="v">
                <p:oleObj spid="_x0000_s150565" name="Equation" r:id="rId31" imgW="139680" imgH="152280" progId="Equation.DSMT4">
                  <p:embed/>
                </p:oleObj>
              </mc:Choice>
              <mc:Fallback>
                <p:oleObj name="Equation" r:id="rId31" imgW="139680" imgH="152280" progId="Equation.DSMT4">
                  <p:embed/>
                  <p:pic>
                    <p:nvPicPr>
                      <p:cNvPr id="0" name="Object 2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940425" y="5734050"/>
                        <a:ext cx="263525"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7"/>
          <p:cNvSpPr>
            <a:spLocks noGrp="1"/>
          </p:cNvSpPr>
          <p:nvPr>
            <p:ph type="sldNum" sz="quarter" idx="12"/>
          </p:nvPr>
        </p:nvSpPr>
        <p:spPr/>
        <p:txBody>
          <a:bodyPr/>
          <a:lstStyle/>
          <a:p>
            <a:fld id="{C80D2234-D3B7-4C86-88D4-3F78AB326BBC}" type="slidenum">
              <a:rPr lang="en-US" altLang="zh-CN"/>
              <a:pPr/>
              <a:t>23</a:t>
            </a:fld>
            <a:endParaRPr lang="en-US" altLang="zh-CN"/>
          </a:p>
        </p:txBody>
      </p:sp>
      <p:sp>
        <p:nvSpPr>
          <p:cNvPr id="153603"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r>
              <a:rPr lang="zh-CN" altLang="en-US" sz="2000"/>
              <a:t>收敛速度</a:t>
            </a:r>
          </a:p>
          <a:p>
            <a:pPr>
              <a:buFont typeface="Wingdings" pitchFamily="2" charset="2"/>
              <a:buNone/>
            </a:pPr>
            <a:r>
              <a:rPr lang="zh-CN" altLang="en-US" sz="2000"/>
              <a:t>定义</a:t>
            </a:r>
            <a:r>
              <a:rPr lang="en-US" altLang="zh-CN" sz="2000"/>
              <a:t>1.5.2 </a:t>
            </a:r>
            <a:r>
              <a:rPr lang="zh-CN" altLang="en-US" sz="2000"/>
              <a:t>设实数列</a:t>
            </a:r>
          </a:p>
          <a:p>
            <a:pPr>
              <a:buFont typeface="Wingdings" pitchFamily="2" charset="2"/>
              <a:buNone/>
            </a:pPr>
            <a:r>
              <a:rPr lang="zh-CN" altLang="en-US" sz="2000"/>
              <a:t>                                                              除有限个         外         </a:t>
            </a:r>
          </a:p>
          <a:p>
            <a:pPr>
              <a:buFont typeface="Wingdings" pitchFamily="2" charset="2"/>
              <a:buNone/>
            </a:pPr>
            <a:endParaRPr lang="zh-CN" altLang="en-US" sz="2000"/>
          </a:p>
          <a:p>
            <a:pPr>
              <a:buFont typeface="Wingdings" pitchFamily="2" charset="2"/>
              <a:buNone/>
            </a:pPr>
            <a:r>
              <a:rPr lang="zh-CN" altLang="en-US" sz="2000"/>
              <a:t>                                                                      除有限个         外  </a:t>
            </a:r>
          </a:p>
          <a:p>
            <a:pPr>
              <a:buFont typeface="Wingdings" pitchFamily="2" charset="2"/>
              <a:buNone/>
            </a:pPr>
            <a:r>
              <a:rPr lang="zh-CN" altLang="en-US" sz="2000"/>
              <a:t>                                                                      </a:t>
            </a:r>
          </a:p>
          <a:p>
            <a:pPr>
              <a:buFont typeface="Wingdings" pitchFamily="2" charset="2"/>
              <a:buNone/>
            </a:pPr>
            <a:r>
              <a:rPr lang="zh-CN" altLang="en-US" sz="2000"/>
              <a:t>                                                                      其他</a:t>
            </a:r>
          </a:p>
          <a:p>
            <a:pPr>
              <a:buFont typeface="Wingdings" pitchFamily="2" charset="2"/>
              <a:buNone/>
            </a:pPr>
            <a:endParaRPr lang="zh-CN" altLang="en-US" sz="2000"/>
          </a:p>
          <a:p>
            <a:pPr>
              <a:buFont typeface="Wingdings" pitchFamily="2" charset="2"/>
              <a:buNone/>
            </a:pPr>
            <a:r>
              <a:rPr lang="zh-CN" altLang="en-US" sz="2000"/>
              <a:t>                   被称为商收敛因子</a:t>
            </a:r>
          </a:p>
          <a:p>
            <a:pPr>
              <a:buFont typeface="Wingdings" pitchFamily="2" charset="2"/>
              <a:buNone/>
            </a:pPr>
            <a:r>
              <a:rPr lang="zh-CN" altLang="en-US" sz="2000"/>
              <a:t>定理</a:t>
            </a:r>
            <a:r>
              <a:rPr lang="en-US" altLang="zh-CN" sz="2000"/>
              <a:t>1.5.2   </a:t>
            </a:r>
            <a:r>
              <a:rPr lang="zh-CN" altLang="en-US" sz="2000"/>
              <a:t>仅有以下三种情况之一发生：</a:t>
            </a:r>
          </a:p>
          <a:p>
            <a:pPr>
              <a:buFont typeface="Wingdings" pitchFamily="2" charset="2"/>
              <a:buNone/>
            </a:pPr>
            <a:r>
              <a:rPr lang="zh-CN" altLang="en-US" sz="2000"/>
              <a:t>     （</a:t>
            </a:r>
            <a:r>
              <a:rPr lang="en-US" altLang="zh-CN" sz="2000"/>
              <a:t>1</a:t>
            </a:r>
            <a:r>
              <a:rPr lang="zh-CN" altLang="en-US" sz="2000"/>
              <a:t>）</a:t>
            </a:r>
          </a:p>
          <a:p>
            <a:pPr>
              <a:buFont typeface="Wingdings" pitchFamily="2" charset="2"/>
              <a:buNone/>
            </a:pPr>
            <a:r>
              <a:rPr lang="zh-CN" altLang="en-US" sz="2000"/>
              <a:t>     （</a:t>
            </a:r>
            <a:r>
              <a:rPr lang="en-US" altLang="zh-CN" sz="2000"/>
              <a:t>2</a:t>
            </a:r>
            <a:r>
              <a:rPr lang="zh-CN" altLang="en-US" sz="2000"/>
              <a:t>）</a:t>
            </a:r>
          </a:p>
          <a:p>
            <a:pPr>
              <a:buFont typeface="Wingdings" pitchFamily="2" charset="2"/>
              <a:buNone/>
            </a:pPr>
            <a:r>
              <a:rPr lang="zh-CN" altLang="en-US" sz="2000"/>
              <a:t>     （</a:t>
            </a:r>
            <a:r>
              <a:rPr lang="en-US" altLang="zh-CN" sz="2000"/>
              <a:t>3</a:t>
            </a:r>
            <a:r>
              <a:rPr lang="zh-CN" altLang="en-US" sz="2000"/>
              <a:t>）                                                               </a:t>
            </a:r>
          </a:p>
          <a:p>
            <a:pPr>
              <a:buFont typeface="Wingdings" pitchFamily="2" charset="2"/>
              <a:buNone/>
            </a:pPr>
            <a:r>
              <a:rPr lang="zh-CN" altLang="en-US" sz="2000"/>
              <a:t>                                                                           ，</a:t>
            </a:r>
          </a:p>
        </p:txBody>
      </p:sp>
      <p:graphicFrame>
        <p:nvGraphicFramePr>
          <p:cNvPr id="153604" name="Object 4"/>
          <p:cNvGraphicFramePr>
            <a:graphicFrameLocks noChangeAspect="1"/>
          </p:cNvGraphicFramePr>
          <p:nvPr>
            <p:ph sz="quarter" idx="2"/>
          </p:nvPr>
        </p:nvGraphicFramePr>
        <p:xfrm>
          <a:off x="2843213" y="836613"/>
          <a:ext cx="2663825" cy="528637"/>
        </p:xfrm>
        <a:graphic>
          <a:graphicData uri="http://schemas.openxmlformats.org/presentationml/2006/ole">
            <mc:AlternateContent xmlns:mc="http://schemas.openxmlformats.org/markup-compatibility/2006">
              <mc:Choice xmlns:v="urn:schemas-microsoft-com:vml" Requires="v">
                <p:oleObj spid="_x0000_s153622" name="Equation" r:id="rId3" imgW="1282680" imgH="253800" progId="Equation.DSMT4">
                  <p:embed/>
                </p:oleObj>
              </mc:Choice>
              <mc:Fallback>
                <p:oleObj name="Equation" r:id="rId3" imgW="128268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836613"/>
                        <a:ext cx="26638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7" name="Object 7"/>
          <p:cNvGraphicFramePr>
            <a:graphicFrameLocks noChangeAspect="1"/>
          </p:cNvGraphicFramePr>
          <p:nvPr>
            <p:ph sz="quarter" idx="3"/>
          </p:nvPr>
        </p:nvGraphicFramePr>
        <p:xfrm>
          <a:off x="1258888" y="1268413"/>
          <a:ext cx="2608262" cy="2066925"/>
        </p:xfrm>
        <a:graphic>
          <a:graphicData uri="http://schemas.openxmlformats.org/presentationml/2006/ole">
            <mc:AlternateContent xmlns:mc="http://schemas.openxmlformats.org/markup-compatibility/2006">
              <mc:Choice xmlns:v="urn:schemas-microsoft-com:vml" Requires="v">
                <p:oleObj spid="_x0000_s153623" name="Equation" r:id="rId5" imgW="1346040" imgH="1066680" progId="Equation.DSMT4">
                  <p:embed/>
                </p:oleObj>
              </mc:Choice>
              <mc:Fallback>
                <p:oleObj name="Equation" r:id="rId5" imgW="1346040" imgH="10666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268413"/>
                        <a:ext cx="2608262"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0" name="Object 10"/>
          <p:cNvGraphicFramePr>
            <a:graphicFrameLocks noChangeAspect="1"/>
          </p:cNvGraphicFramePr>
          <p:nvPr/>
        </p:nvGraphicFramePr>
        <p:xfrm>
          <a:off x="6084888" y="1916113"/>
          <a:ext cx="438150" cy="720725"/>
        </p:xfrm>
        <a:graphic>
          <a:graphicData uri="http://schemas.openxmlformats.org/presentationml/2006/ole">
            <mc:AlternateContent xmlns:mc="http://schemas.openxmlformats.org/markup-compatibility/2006">
              <mc:Choice xmlns:v="urn:schemas-microsoft-com:vml" Requires="v">
                <p:oleObj spid="_x0000_s153624" name="Equation" r:id="rId7" imgW="139680" imgH="228600" progId="Equation.DSMT4">
                  <p:embed/>
                </p:oleObj>
              </mc:Choice>
              <mc:Fallback>
                <p:oleObj name="Equation" r:id="rId7" imgW="1396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1916113"/>
                        <a:ext cx="43815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1" name="Object 11"/>
          <p:cNvGraphicFramePr>
            <a:graphicFrameLocks noChangeAspect="1"/>
          </p:cNvGraphicFramePr>
          <p:nvPr/>
        </p:nvGraphicFramePr>
        <p:xfrm>
          <a:off x="5580063" y="1125538"/>
          <a:ext cx="441325" cy="720725"/>
        </p:xfrm>
        <a:graphic>
          <a:graphicData uri="http://schemas.openxmlformats.org/presentationml/2006/ole">
            <mc:AlternateContent xmlns:mc="http://schemas.openxmlformats.org/markup-compatibility/2006">
              <mc:Choice xmlns:v="urn:schemas-microsoft-com:vml" Requires="v">
                <p:oleObj spid="_x0000_s153625" name="Equation" r:id="rId9" imgW="139680" imgH="228600" progId="Equation.DSMT4">
                  <p:embed/>
                </p:oleObj>
              </mc:Choice>
              <mc:Fallback>
                <p:oleObj name="Equation" r:id="rId9" imgW="13968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125538"/>
                        <a:ext cx="4413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2" name="Object 12"/>
          <p:cNvGraphicFramePr>
            <a:graphicFrameLocks noChangeAspect="1"/>
          </p:cNvGraphicFramePr>
          <p:nvPr/>
        </p:nvGraphicFramePr>
        <p:xfrm>
          <a:off x="6300788" y="1125538"/>
          <a:ext cx="1511300" cy="719137"/>
        </p:xfrm>
        <a:graphic>
          <a:graphicData uri="http://schemas.openxmlformats.org/presentationml/2006/ole">
            <mc:AlternateContent xmlns:mc="http://schemas.openxmlformats.org/markup-compatibility/2006">
              <mc:Choice xmlns:v="urn:schemas-microsoft-com:vml" Requires="v">
                <p:oleObj spid="_x0000_s153626" name="Equation" r:id="rId10" imgW="419040" imgH="241200" progId="Equation.DSMT4">
                  <p:embed/>
                </p:oleObj>
              </mc:Choice>
              <mc:Fallback>
                <p:oleObj name="Equation" r:id="rId10" imgW="419040" imgH="241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0788" y="1125538"/>
                        <a:ext cx="151130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3" name="Object 13"/>
          <p:cNvGraphicFramePr>
            <a:graphicFrameLocks noChangeAspect="1"/>
          </p:cNvGraphicFramePr>
          <p:nvPr/>
        </p:nvGraphicFramePr>
        <p:xfrm>
          <a:off x="6877050" y="1916113"/>
          <a:ext cx="1152525" cy="692150"/>
        </p:xfrm>
        <a:graphic>
          <a:graphicData uri="http://schemas.openxmlformats.org/presentationml/2006/ole">
            <mc:AlternateContent xmlns:mc="http://schemas.openxmlformats.org/markup-compatibility/2006">
              <mc:Choice xmlns:v="urn:schemas-microsoft-com:vml" Requires="v">
                <p:oleObj spid="_x0000_s153627" name="Equation" r:id="rId12" imgW="380880" imgH="228600" progId="Equation.DSMT4">
                  <p:embed/>
                </p:oleObj>
              </mc:Choice>
              <mc:Fallback>
                <p:oleObj name="Equation" r:id="rId12" imgW="380880" imgH="2286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7050" y="1916113"/>
                        <a:ext cx="1152525"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4" name="Object 14"/>
          <p:cNvGraphicFramePr>
            <a:graphicFrameLocks noChangeAspect="1"/>
          </p:cNvGraphicFramePr>
          <p:nvPr/>
        </p:nvGraphicFramePr>
        <p:xfrm>
          <a:off x="827088" y="3500438"/>
          <a:ext cx="760412" cy="419100"/>
        </p:xfrm>
        <a:graphic>
          <a:graphicData uri="http://schemas.openxmlformats.org/presentationml/2006/ole">
            <mc:AlternateContent xmlns:mc="http://schemas.openxmlformats.org/markup-compatibility/2006">
              <mc:Choice xmlns:v="urn:schemas-microsoft-com:vml" Requires="v">
                <p:oleObj spid="_x0000_s153628" name="Equation" r:id="rId14" imgW="368280" imgH="203040" progId="Equation.DSMT4">
                  <p:embed/>
                </p:oleObj>
              </mc:Choice>
              <mc:Fallback>
                <p:oleObj name="Equation" r:id="rId14" imgW="368280" imgH="20304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3500438"/>
                        <a:ext cx="7604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5" name="Object 15"/>
          <p:cNvGraphicFramePr>
            <a:graphicFrameLocks noChangeAspect="1"/>
          </p:cNvGraphicFramePr>
          <p:nvPr/>
        </p:nvGraphicFramePr>
        <p:xfrm>
          <a:off x="1619250" y="4652963"/>
          <a:ext cx="1012825" cy="352425"/>
        </p:xfrm>
        <a:graphic>
          <a:graphicData uri="http://schemas.openxmlformats.org/presentationml/2006/ole">
            <mc:AlternateContent xmlns:mc="http://schemas.openxmlformats.org/markup-compatibility/2006">
              <mc:Choice xmlns:v="urn:schemas-microsoft-com:vml" Requires="v">
                <p:oleObj spid="_x0000_s153629" name="Equation" r:id="rId16" imgW="583920" imgH="203040" progId="Equation.DSMT4">
                  <p:embed/>
                </p:oleObj>
              </mc:Choice>
              <mc:Fallback>
                <p:oleObj name="Equation" r:id="rId16" imgW="583920" imgH="20304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19250" y="4652963"/>
                        <a:ext cx="1012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6" name="Object 16"/>
          <p:cNvGraphicFramePr>
            <a:graphicFrameLocks noChangeAspect="1"/>
          </p:cNvGraphicFramePr>
          <p:nvPr/>
        </p:nvGraphicFramePr>
        <p:xfrm>
          <a:off x="1619250" y="5013325"/>
          <a:ext cx="1295400" cy="369888"/>
        </p:xfrm>
        <a:graphic>
          <a:graphicData uri="http://schemas.openxmlformats.org/presentationml/2006/ole">
            <mc:AlternateContent xmlns:mc="http://schemas.openxmlformats.org/markup-compatibility/2006">
              <mc:Choice xmlns:v="urn:schemas-microsoft-com:vml" Requires="v">
                <p:oleObj spid="_x0000_s153630" name="Equation" r:id="rId18" imgW="711000" imgH="203040" progId="Equation.DSMT4">
                  <p:embed/>
                </p:oleObj>
              </mc:Choice>
              <mc:Fallback>
                <p:oleObj name="Equation" r:id="rId18" imgW="711000" imgH="20304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19250" y="5013325"/>
                        <a:ext cx="12954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7" name="Object 17"/>
          <p:cNvGraphicFramePr>
            <a:graphicFrameLocks noChangeAspect="1"/>
          </p:cNvGraphicFramePr>
          <p:nvPr/>
        </p:nvGraphicFramePr>
        <p:xfrm>
          <a:off x="7019925" y="5229225"/>
          <a:ext cx="1511300" cy="431800"/>
        </p:xfrm>
        <a:graphic>
          <a:graphicData uri="http://schemas.openxmlformats.org/presentationml/2006/ole">
            <mc:AlternateContent xmlns:mc="http://schemas.openxmlformats.org/markup-compatibility/2006">
              <mc:Choice xmlns:v="urn:schemas-microsoft-com:vml" Requires="v">
                <p:oleObj spid="_x0000_s153631" name="Equation" r:id="rId20" imgW="711000" imgH="203040" progId="Equation.DSMT4">
                  <p:embed/>
                </p:oleObj>
              </mc:Choice>
              <mc:Fallback>
                <p:oleObj name="Equation" r:id="rId20" imgW="711000" imgH="203040" progId="Equation.DSMT4">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19925" y="5229225"/>
                        <a:ext cx="1511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18" name="Object 18"/>
          <p:cNvGraphicFramePr>
            <a:graphicFrameLocks noChangeAspect="1"/>
          </p:cNvGraphicFramePr>
          <p:nvPr/>
        </p:nvGraphicFramePr>
        <p:xfrm>
          <a:off x="4140200" y="5300663"/>
          <a:ext cx="1150938" cy="400050"/>
        </p:xfrm>
        <a:graphic>
          <a:graphicData uri="http://schemas.openxmlformats.org/presentationml/2006/ole">
            <mc:AlternateContent xmlns:mc="http://schemas.openxmlformats.org/markup-compatibility/2006">
              <mc:Choice xmlns:v="urn:schemas-microsoft-com:vml" Requires="v">
                <p:oleObj spid="_x0000_s153632" name="Equation" r:id="rId21" imgW="583920" imgH="203040" progId="Equation.DSMT4">
                  <p:embed/>
                </p:oleObj>
              </mc:Choice>
              <mc:Fallback>
                <p:oleObj name="Equation" r:id="rId21" imgW="583920" imgH="203040" progId="Equation.DSMT4">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40200" y="5300663"/>
                        <a:ext cx="11509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0" name="Object 20"/>
          <p:cNvGraphicFramePr>
            <a:graphicFrameLocks noChangeAspect="1"/>
          </p:cNvGraphicFramePr>
          <p:nvPr/>
        </p:nvGraphicFramePr>
        <p:xfrm>
          <a:off x="1476375" y="5300663"/>
          <a:ext cx="2592388" cy="487362"/>
        </p:xfrm>
        <a:graphic>
          <a:graphicData uri="http://schemas.openxmlformats.org/presentationml/2006/ole">
            <mc:AlternateContent xmlns:mc="http://schemas.openxmlformats.org/markup-compatibility/2006">
              <mc:Choice xmlns:v="urn:schemas-microsoft-com:vml" Requires="v">
                <p:oleObj spid="_x0000_s153633" name="Equation" r:id="rId23" imgW="1218960" imgH="228600" progId="Equation.DSMT4">
                  <p:embed/>
                </p:oleObj>
              </mc:Choice>
              <mc:Fallback>
                <p:oleObj name="Equation" r:id="rId23" imgW="1218960" imgH="22860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76375" y="5300663"/>
                        <a:ext cx="259238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21" name="Object 21"/>
          <p:cNvGraphicFramePr>
            <a:graphicFrameLocks noChangeAspect="1"/>
          </p:cNvGraphicFramePr>
          <p:nvPr/>
        </p:nvGraphicFramePr>
        <p:xfrm>
          <a:off x="5508625" y="5229225"/>
          <a:ext cx="1584325" cy="509588"/>
        </p:xfrm>
        <a:graphic>
          <a:graphicData uri="http://schemas.openxmlformats.org/presentationml/2006/ole">
            <mc:AlternateContent xmlns:mc="http://schemas.openxmlformats.org/markup-compatibility/2006">
              <mc:Choice xmlns:v="urn:schemas-microsoft-com:vml" Requires="v">
                <p:oleObj spid="_x0000_s153634" name="Equation" r:id="rId25" imgW="711000" imgH="228600" progId="Equation.DSMT4">
                  <p:embed/>
                </p:oleObj>
              </mc:Choice>
              <mc:Fallback>
                <p:oleObj name="Equation" r:id="rId25" imgW="711000" imgH="228600" progId="Equation.DSMT4">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08625" y="5229225"/>
                        <a:ext cx="15843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7"/>
          <p:cNvSpPr>
            <a:spLocks noGrp="1"/>
          </p:cNvSpPr>
          <p:nvPr>
            <p:ph type="sldNum" sz="quarter" idx="12"/>
          </p:nvPr>
        </p:nvSpPr>
        <p:spPr/>
        <p:txBody>
          <a:bodyPr/>
          <a:lstStyle/>
          <a:p>
            <a:fld id="{508C3F1D-E7F0-483D-8EAC-537BB025C131}" type="slidenum">
              <a:rPr lang="en-US" altLang="zh-CN"/>
              <a:pPr/>
              <a:t>24</a:t>
            </a:fld>
            <a:endParaRPr lang="en-US" altLang="zh-CN"/>
          </a:p>
        </p:txBody>
      </p:sp>
      <p:sp>
        <p:nvSpPr>
          <p:cNvPr id="157699" name="Rectangle 3"/>
          <p:cNvSpPr>
            <a:spLocks noGrp="1" noChangeArrowheads="1"/>
          </p:cNvSpPr>
          <p:nvPr>
            <p:ph type="body" sz="half" idx="1"/>
          </p:nvPr>
        </p:nvSpPr>
        <p:spPr>
          <a:xfrm>
            <a:off x="457200" y="476250"/>
            <a:ext cx="7859713" cy="5654675"/>
          </a:xfrm>
        </p:spPr>
        <p:txBody>
          <a:bodyPr/>
          <a:lstStyle/>
          <a:p>
            <a:pPr>
              <a:buFont typeface="Wingdings" pitchFamily="2" charset="2"/>
              <a:buNone/>
            </a:pPr>
            <a:r>
              <a:rPr lang="zh-CN" altLang="en-US" sz="2000"/>
              <a:t>定义</a:t>
            </a:r>
            <a:r>
              <a:rPr lang="en-US" altLang="zh-CN" sz="2000"/>
              <a:t>1.5.3 </a:t>
            </a:r>
            <a:r>
              <a:rPr lang="zh-CN" altLang="en-US" sz="2000"/>
              <a:t>设                    ，我们称          为          收敛到          的阶。也称                   阶收敛到                   （ 对情况</a:t>
            </a:r>
            <a:r>
              <a:rPr lang="en-US" altLang="zh-CN" sz="2000"/>
              <a:t>1 </a:t>
            </a:r>
            <a:r>
              <a:rPr lang="zh-CN" altLang="en-US" sz="2000"/>
              <a:t>，令                        ，对情况</a:t>
            </a:r>
            <a:r>
              <a:rPr lang="en-US" altLang="zh-CN" sz="2000"/>
              <a:t>2  </a:t>
            </a:r>
            <a:r>
              <a:rPr lang="zh-CN" altLang="en-US" sz="2000"/>
              <a:t>，令                   ）</a:t>
            </a:r>
          </a:p>
          <a:p>
            <a:pPr>
              <a:buFont typeface="Wingdings" pitchFamily="2" charset="2"/>
              <a:buNone/>
            </a:pPr>
            <a:r>
              <a:rPr lang="zh-CN" altLang="en-US" sz="2000"/>
              <a:t>     显然，收敛的阶越大，收敛速度越快。当数列具有一阶收敛速度时                   越小数列收敛得越快。</a:t>
            </a:r>
          </a:p>
          <a:p>
            <a:pPr>
              <a:buFont typeface="Wingdings" pitchFamily="2" charset="2"/>
              <a:buNone/>
            </a:pPr>
            <a:endParaRPr lang="zh-CN" altLang="en-US" sz="2000"/>
          </a:p>
          <a:p>
            <a:pPr>
              <a:buFont typeface="Wingdings" pitchFamily="2" charset="2"/>
              <a:buNone/>
            </a:pPr>
            <a:r>
              <a:rPr lang="zh-CN" altLang="en-US" sz="2000"/>
              <a:t>定义</a:t>
            </a:r>
            <a:r>
              <a:rPr lang="en-US" altLang="zh-CN" sz="2000"/>
              <a:t>1.5.4  </a:t>
            </a:r>
            <a:r>
              <a:rPr lang="zh-CN" altLang="en-US" sz="2000"/>
              <a:t>若                                    则称数列          超线性收敛于</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例</a:t>
            </a:r>
            <a:r>
              <a:rPr lang="en-US" altLang="zh-CN" sz="2000"/>
              <a:t>2  </a:t>
            </a:r>
            <a:r>
              <a:rPr lang="zh-CN" altLang="en-US" sz="2000"/>
              <a:t>（</a:t>
            </a:r>
            <a:r>
              <a:rPr lang="en-US" altLang="zh-CN" sz="2000"/>
              <a:t>1</a:t>
            </a:r>
            <a:r>
              <a:rPr lang="zh-CN" altLang="en-US" sz="2000"/>
              <a:t>）</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         （</a:t>
            </a:r>
            <a:r>
              <a:rPr lang="en-US" altLang="zh-CN" sz="2000"/>
              <a:t>2</a:t>
            </a:r>
            <a:r>
              <a:rPr lang="zh-CN" altLang="en-US" sz="2000"/>
              <a:t>）</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en-US" altLang="zh-CN" sz="2000"/>
          </a:p>
        </p:txBody>
      </p:sp>
      <p:graphicFrame>
        <p:nvGraphicFramePr>
          <p:cNvPr id="157700" name="Object 4"/>
          <p:cNvGraphicFramePr>
            <a:graphicFrameLocks noChangeAspect="1"/>
          </p:cNvGraphicFramePr>
          <p:nvPr>
            <p:ph sz="quarter" idx="2"/>
          </p:nvPr>
        </p:nvGraphicFramePr>
        <p:xfrm>
          <a:off x="2051050" y="333375"/>
          <a:ext cx="1152525" cy="577850"/>
        </p:xfrm>
        <a:graphic>
          <a:graphicData uri="http://schemas.openxmlformats.org/presentationml/2006/ole">
            <mc:AlternateContent xmlns:mc="http://schemas.openxmlformats.org/markup-compatibility/2006">
              <mc:Choice xmlns:v="urn:schemas-microsoft-com:vml" Requires="v">
                <p:oleObj spid="_x0000_s157719" name="Equation" r:id="rId3" imgW="482400" imgH="241200" progId="Equation.DSMT4">
                  <p:embed/>
                </p:oleObj>
              </mc:Choice>
              <mc:Fallback>
                <p:oleObj name="Equation" r:id="rId3" imgW="482400" imgH="24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33375"/>
                        <a:ext cx="11525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3" name="Object 7"/>
          <p:cNvGraphicFramePr>
            <a:graphicFrameLocks noChangeAspect="1"/>
          </p:cNvGraphicFramePr>
          <p:nvPr>
            <p:ph sz="quarter" idx="3"/>
          </p:nvPr>
        </p:nvGraphicFramePr>
        <p:xfrm>
          <a:off x="4284663" y="404813"/>
          <a:ext cx="419100" cy="503237"/>
        </p:xfrm>
        <a:graphic>
          <a:graphicData uri="http://schemas.openxmlformats.org/presentationml/2006/ole">
            <mc:AlternateContent xmlns:mc="http://schemas.openxmlformats.org/markup-compatibility/2006">
              <mc:Choice xmlns:v="urn:schemas-microsoft-com:vml" Requires="v">
                <p:oleObj spid="_x0000_s157720" name="Equation" r:id="rId5" imgW="190440" imgH="228600" progId="Equation.DSMT4">
                  <p:embed/>
                </p:oleObj>
              </mc:Choice>
              <mc:Fallback>
                <p:oleObj name="Equation" r:id="rId5" imgW="1904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404813"/>
                        <a:ext cx="4191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6" name="Object 10"/>
          <p:cNvGraphicFramePr>
            <a:graphicFrameLocks noChangeAspect="1"/>
          </p:cNvGraphicFramePr>
          <p:nvPr/>
        </p:nvGraphicFramePr>
        <p:xfrm>
          <a:off x="1258888" y="620713"/>
          <a:ext cx="360362" cy="592137"/>
        </p:xfrm>
        <a:graphic>
          <a:graphicData uri="http://schemas.openxmlformats.org/presentationml/2006/ole">
            <mc:AlternateContent xmlns:mc="http://schemas.openxmlformats.org/markup-compatibility/2006">
              <mc:Choice xmlns:v="urn:schemas-microsoft-com:vml" Requires="v">
                <p:oleObj spid="_x0000_s157721" name="Equation" r:id="rId7" imgW="139680" imgH="228600" progId="Equation.DSMT4">
                  <p:embed/>
                </p:oleObj>
              </mc:Choice>
              <mc:Fallback>
                <p:oleObj name="Equation" r:id="rId7" imgW="1396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620713"/>
                        <a:ext cx="360362"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7" name="Object 11"/>
          <p:cNvGraphicFramePr>
            <a:graphicFrameLocks noChangeAspect="1"/>
          </p:cNvGraphicFramePr>
          <p:nvPr/>
        </p:nvGraphicFramePr>
        <p:xfrm>
          <a:off x="6516688" y="260350"/>
          <a:ext cx="520700" cy="600075"/>
        </p:xfrm>
        <a:graphic>
          <a:graphicData uri="http://schemas.openxmlformats.org/presentationml/2006/ole">
            <mc:AlternateContent xmlns:mc="http://schemas.openxmlformats.org/markup-compatibility/2006">
              <mc:Choice xmlns:v="urn:schemas-microsoft-com:vml" Requires="v">
                <p:oleObj spid="_x0000_s157722" name="Equation" r:id="rId9" imgW="164880" imgH="190440" progId="Equation.DSMT4">
                  <p:embed/>
                </p:oleObj>
              </mc:Choice>
              <mc:Fallback>
                <p:oleObj name="Equation" r:id="rId9" imgW="164880" imgH="1904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6688" y="260350"/>
                        <a:ext cx="5207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8" name="Object 12"/>
          <p:cNvGraphicFramePr>
            <a:graphicFrameLocks noChangeAspect="1"/>
          </p:cNvGraphicFramePr>
          <p:nvPr/>
        </p:nvGraphicFramePr>
        <p:xfrm>
          <a:off x="3492500" y="620713"/>
          <a:ext cx="520700" cy="600075"/>
        </p:xfrm>
        <a:graphic>
          <a:graphicData uri="http://schemas.openxmlformats.org/presentationml/2006/ole">
            <mc:AlternateContent xmlns:mc="http://schemas.openxmlformats.org/markup-compatibility/2006">
              <mc:Choice xmlns:v="urn:schemas-microsoft-com:vml" Requires="v">
                <p:oleObj spid="_x0000_s157723" name="Equation" r:id="rId11" imgW="164880" imgH="190440" progId="Equation.DSMT4">
                  <p:embed/>
                </p:oleObj>
              </mc:Choice>
              <mc:Fallback>
                <p:oleObj name="Equation" r:id="rId11" imgW="164880" imgH="1904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620713"/>
                        <a:ext cx="5207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09" name="Object 13"/>
          <p:cNvGraphicFramePr>
            <a:graphicFrameLocks noChangeAspect="1"/>
          </p:cNvGraphicFramePr>
          <p:nvPr/>
        </p:nvGraphicFramePr>
        <p:xfrm>
          <a:off x="6588125" y="765175"/>
          <a:ext cx="1136650" cy="476250"/>
        </p:xfrm>
        <a:graphic>
          <a:graphicData uri="http://schemas.openxmlformats.org/presentationml/2006/ole">
            <mc:AlternateContent xmlns:mc="http://schemas.openxmlformats.org/markup-compatibility/2006">
              <mc:Choice xmlns:v="urn:schemas-microsoft-com:vml" Requires="v">
                <p:oleObj spid="_x0000_s157724" name="Equation" r:id="rId12" imgW="545760" imgH="228600" progId="Equation.DSMT4">
                  <p:embed/>
                </p:oleObj>
              </mc:Choice>
              <mc:Fallback>
                <p:oleObj name="Equation" r:id="rId12" imgW="545760" imgH="2286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8125" y="765175"/>
                        <a:ext cx="1136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0" name="Object 14"/>
          <p:cNvGraphicFramePr>
            <a:graphicFrameLocks noChangeAspect="1"/>
          </p:cNvGraphicFramePr>
          <p:nvPr/>
        </p:nvGraphicFramePr>
        <p:xfrm>
          <a:off x="2555875" y="1052513"/>
          <a:ext cx="936625" cy="495300"/>
        </p:xfrm>
        <a:graphic>
          <a:graphicData uri="http://schemas.openxmlformats.org/presentationml/2006/ole">
            <mc:AlternateContent xmlns:mc="http://schemas.openxmlformats.org/markup-compatibility/2006">
              <mc:Choice xmlns:v="urn:schemas-microsoft-com:vml" Requires="v">
                <p:oleObj spid="_x0000_s157725" name="Equation" r:id="rId14" imgW="431640" imgH="228600" progId="Equation.DSMT4">
                  <p:embed/>
                </p:oleObj>
              </mc:Choice>
              <mc:Fallback>
                <p:oleObj name="Equation" r:id="rId14" imgW="431640" imgH="22860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55875" y="1052513"/>
                        <a:ext cx="9366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1" name="Object 15"/>
          <p:cNvGraphicFramePr>
            <a:graphicFrameLocks noChangeAspect="1"/>
          </p:cNvGraphicFramePr>
          <p:nvPr/>
        </p:nvGraphicFramePr>
        <p:xfrm>
          <a:off x="5219700" y="333375"/>
          <a:ext cx="377825" cy="619125"/>
        </p:xfrm>
        <a:graphic>
          <a:graphicData uri="http://schemas.openxmlformats.org/presentationml/2006/ole">
            <mc:AlternateContent xmlns:mc="http://schemas.openxmlformats.org/markup-compatibility/2006">
              <mc:Choice xmlns:v="urn:schemas-microsoft-com:vml" Requires="v">
                <p:oleObj spid="_x0000_s157726" name="Equation" r:id="rId16" imgW="139680" imgH="228600" progId="Equation.DSMT4">
                  <p:embed/>
                </p:oleObj>
              </mc:Choice>
              <mc:Fallback>
                <p:oleObj name="Equation" r:id="rId16" imgW="139680" imgH="22860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19700" y="333375"/>
                        <a:ext cx="3778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2" name="Object 16"/>
          <p:cNvGraphicFramePr>
            <a:graphicFrameLocks noChangeAspect="1"/>
          </p:cNvGraphicFramePr>
          <p:nvPr/>
        </p:nvGraphicFramePr>
        <p:xfrm>
          <a:off x="1908175" y="620713"/>
          <a:ext cx="425450" cy="576262"/>
        </p:xfrm>
        <a:graphic>
          <a:graphicData uri="http://schemas.openxmlformats.org/presentationml/2006/ole">
            <mc:AlternateContent xmlns:mc="http://schemas.openxmlformats.org/markup-compatibility/2006">
              <mc:Choice xmlns:v="urn:schemas-microsoft-com:vml" Requires="v">
                <p:oleObj spid="_x0000_s157727" name="Equation" r:id="rId18" imgW="190440" imgH="228600" progId="Equation.DSMT4">
                  <p:embed/>
                </p:oleObj>
              </mc:Choice>
              <mc:Fallback>
                <p:oleObj name="Equation" r:id="rId18" imgW="190440" imgH="228600" progId="Equation.DSMT4">
                  <p:embed/>
                  <p:pic>
                    <p:nvPicPr>
                      <p:cNvPr id="0" name="Object 1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08175" y="620713"/>
                        <a:ext cx="4254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3" name="Object 17"/>
          <p:cNvGraphicFramePr>
            <a:graphicFrameLocks noChangeAspect="1"/>
          </p:cNvGraphicFramePr>
          <p:nvPr/>
        </p:nvGraphicFramePr>
        <p:xfrm>
          <a:off x="1692275" y="3429000"/>
          <a:ext cx="4238625" cy="833438"/>
        </p:xfrm>
        <a:graphic>
          <a:graphicData uri="http://schemas.openxmlformats.org/presentationml/2006/ole">
            <mc:AlternateContent xmlns:mc="http://schemas.openxmlformats.org/markup-compatibility/2006">
              <mc:Choice xmlns:v="urn:schemas-microsoft-com:vml" Requires="v">
                <p:oleObj spid="_x0000_s157728" name="Equation" r:id="rId20" imgW="2197080" imgH="431640" progId="Equation.DSMT4">
                  <p:embed/>
                </p:oleObj>
              </mc:Choice>
              <mc:Fallback>
                <p:oleObj name="Equation" r:id="rId20" imgW="2197080" imgH="431640" progId="Equation.DSMT4">
                  <p:embed/>
                  <p:pic>
                    <p:nvPicPr>
                      <p:cNvPr id="0" name="Object 1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92275" y="3429000"/>
                        <a:ext cx="4238625"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4" name="Object 18"/>
          <p:cNvGraphicFramePr>
            <a:graphicFrameLocks noChangeAspect="1"/>
          </p:cNvGraphicFramePr>
          <p:nvPr/>
        </p:nvGraphicFramePr>
        <p:xfrm>
          <a:off x="1763713" y="4508500"/>
          <a:ext cx="6618287" cy="949325"/>
        </p:xfrm>
        <a:graphic>
          <a:graphicData uri="http://schemas.openxmlformats.org/presentationml/2006/ole">
            <mc:AlternateContent xmlns:mc="http://schemas.openxmlformats.org/markup-compatibility/2006">
              <mc:Choice xmlns:v="urn:schemas-microsoft-com:vml" Requires="v">
                <p:oleObj spid="_x0000_s157729" name="Equation" r:id="rId22" imgW="3009600" imgH="431640" progId="Equation.DSMT4">
                  <p:embed/>
                </p:oleObj>
              </mc:Choice>
              <mc:Fallback>
                <p:oleObj name="Equation" r:id="rId22" imgW="3009600" imgH="431640" progId="Equation.DSMT4">
                  <p:embed/>
                  <p:pic>
                    <p:nvPicPr>
                      <p:cNvPr id="0"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63713" y="4508500"/>
                        <a:ext cx="6618287"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5" name="Object 19"/>
          <p:cNvGraphicFramePr>
            <a:graphicFrameLocks noChangeAspect="1"/>
          </p:cNvGraphicFramePr>
          <p:nvPr/>
        </p:nvGraphicFramePr>
        <p:xfrm>
          <a:off x="1331913" y="1773238"/>
          <a:ext cx="720725" cy="398462"/>
        </p:xfrm>
        <a:graphic>
          <a:graphicData uri="http://schemas.openxmlformats.org/presentationml/2006/ole">
            <mc:AlternateContent xmlns:mc="http://schemas.openxmlformats.org/markup-compatibility/2006">
              <mc:Choice xmlns:v="urn:schemas-microsoft-com:vml" Requires="v">
                <p:oleObj spid="_x0000_s157730" name="Equation" r:id="rId24" imgW="368280" imgH="203040" progId="Equation.DSMT4">
                  <p:embed/>
                </p:oleObj>
              </mc:Choice>
              <mc:Fallback>
                <p:oleObj name="Equation" r:id="rId24" imgW="368280" imgH="203040" progId="Equation.DSMT4">
                  <p:embed/>
                  <p:pic>
                    <p:nvPicPr>
                      <p:cNvPr id="0" name="Object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31913" y="1773238"/>
                        <a:ext cx="72072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6" name="Object 20"/>
          <p:cNvGraphicFramePr>
            <a:graphicFrameLocks noChangeAspect="1"/>
          </p:cNvGraphicFramePr>
          <p:nvPr/>
        </p:nvGraphicFramePr>
        <p:xfrm>
          <a:off x="2051050" y="2420938"/>
          <a:ext cx="2087563" cy="436562"/>
        </p:xfrm>
        <a:graphic>
          <a:graphicData uri="http://schemas.openxmlformats.org/presentationml/2006/ole">
            <mc:AlternateContent xmlns:mc="http://schemas.openxmlformats.org/markup-compatibility/2006">
              <mc:Choice xmlns:v="urn:schemas-microsoft-com:vml" Requires="v">
                <p:oleObj spid="_x0000_s157731" name="Equation" r:id="rId26" imgW="1091880" imgH="228600" progId="Equation.DSMT4">
                  <p:embed/>
                </p:oleObj>
              </mc:Choice>
              <mc:Fallback>
                <p:oleObj name="Equation" r:id="rId26" imgW="1091880" imgH="228600" progId="Equation.DSMT4">
                  <p:embed/>
                  <p:pic>
                    <p:nvPicPr>
                      <p:cNvPr id="0" name="Object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051050" y="2420938"/>
                        <a:ext cx="2087563" cy="43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7" name="Object 21"/>
          <p:cNvGraphicFramePr>
            <a:graphicFrameLocks noChangeAspect="1"/>
          </p:cNvGraphicFramePr>
          <p:nvPr/>
        </p:nvGraphicFramePr>
        <p:xfrm>
          <a:off x="5364163" y="2349500"/>
          <a:ext cx="396875" cy="647700"/>
        </p:xfrm>
        <a:graphic>
          <a:graphicData uri="http://schemas.openxmlformats.org/presentationml/2006/ole">
            <mc:AlternateContent xmlns:mc="http://schemas.openxmlformats.org/markup-compatibility/2006">
              <mc:Choice xmlns:v="urn:schemas-microsoft-com:vml" Requires="v">
                <p:oleObj spid="_x0000_s157732" name="Equation" r:id="rId28" imgW="139680" imgH="228600" progId="Equation.DSMT4">
                  <p:embed/>
                </p:oleObj>
              </mc:Choice>
              <mc:Fallback>
                <p:oleObj name="Equation" r:id="rId28" imgW="139680" imgH="228600" progId="Equation.DSMT4">
                  <p:embed/>
                  <p:pic>
                    <p:nvPicPr>
                      <p:cNvPr id="0" name="Object 2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64163" y="2349500"/>
                        <a:ext cx="396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7718" name="Object 22"/>
          <p:cNvGraphicFramePr>
            <a:graphicFrameLocks noChangeAspect="1"/>
          </p:cNvGraphicFramePr>
          <p:nvPr/>
        </p:nvGraphicFramePr>
        <p:xfrm>
          <a:off x="7451725" y="2276475"/>
          <a:ext cx="500063" cy="576263"/>
        </p:xfrm>
        <a:graphic>
          <a:graphicData uri="http://schemas.openxmlformats.org/presentationml/2006/ole">
            <mc:AlternateContent xmlns:mc="http://schemas.openxmlformats.org/markup-compatibility/2006">
              <mc:Choice xmlns:v="urn:schemas-microsoft-com:vml" Requires="v">
                <p:oleObj spid="_x0000_s157733" name="Equation" r:id="rId30" imgW="164880" imgH="190440" progId="Equation.DSMT4">
                  <p:embed/>
                </p:oleObj>
              </mc:Choice>
              <mc:Fallback>
                <p:oleObj name="Equation" r:id="rId30" imgW="164880" imgH="190440" progId="Equation.DSMT4">
                  <p:embed/>
                  <p:pic>
                    <p:nvPicPr>
                      <p:cNvPr id="0" name="Object 2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451725" y="2276475"/>
                        <a:ext cx="5000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4B846E9E-7498-4118-BB4D-3E32EE9A2C83}" type="slidenum">
              <a:rPr lang="en-US" altLang="zh-CN"/>
              <a:pPr/>
              <a:t>25</a:t>
            </a:fld>
            <a:endParaRPr lang="en-US" altLang="zh-CN"/>
          </a:p>
        </p:txBody>
      </p:sp>
      <p:sp>
        <p:nvSpPr>
          <p:cNvPr id="160770" name="Rectangle 2"/>
          <p:cNvSpPr>
            <a:spLocks noGrp="1" noChangeArrowheads="1"/>
          </p:cNvSpPr>
          <p:nvPr>
            <p:ph type="title"/>
          </p:nvPr>
        </p:nvSpPr>
        <p:spPr/>
        <p:txBody>
          <a:bodyPr/>
          <a:lstStyle/>
          <a:p>
            <a:r>
              <a:rPr lang="zh-CN" altLang="en-US" sz="2800"/>
              <a:t>第二章 一维极值问题的最优化方法</a:t>
            </a:r>
          </a:p>
        </p:txBody>
      </p:sp>
      <p:sp>
        <p:nvSpPr>
          <p:cNvPr id="160771" name="Rectangle 3"/>
          <p:cNvSpPr>
            <a:spLocks noGrp="1" noChangeArrowheads="1"/>
          </p:cNvSpPr>
          <p:nvPr>
            <p:ph type="body" sz="half" idx="1"/>
          </p:nvPr>
        </p:nvSpPr>
        <p:spPr>
          <a:xfrm>
            <a:off x="457200" y="1412875"/>
            <a:ext cx="8147050" cy="4718050"/>
          </a:xfrm>
        </p:spPr>
        <p:txBody>
          <a:bodyPr/>
          <a:lstStyle/>
          <a:p>
            <a:pPr>
              <a:buFont typeface="Wingdings" pitchFamily="2" charset="2"/>
              <a:buNone/>
            </a:pPr>
            <a:r>
              <a:rPr lang="en-US" altLang="zh-CN" sz="1800"/>
              <a:t>     </a:t>
            </a:r>
            <a:r>
              <a:rPr lang="zh-CN" altLang="en-US" sz="1800"/>
              <a:t>在求解极值问题时我们经常会反复采用如下的一元函数求极值步骤：</a:t>
            </a:r>
          </a:p>
          <a:p>
            <a:pPr>
              <a:buFont typeface="Wingdings" pitchFamily="2" charset="2"/>
              <a:buNone/>
            </a:pPr>
            <a:r>
              <a:rPr lang="zh-CN" altLang="en-US" sz="1800"/>
              <a:t>先求出一个搜索方向 </a:t>
            </a:r>
            <a:r>
              <a:rPr lang="en-US" altLang="zh-CN" sz="1800"/>
              <a:t>d </a:t>
            </a:r>
            <a:r>
              <a:rPr lang="zh-CN" altLang="en-US" sz="1800"/>
              <a:t>，然后沿方向 </a:t>
            </a:r>
            <a:r>
              <a:rPr lang="en-US" altLang="zh-CN" sz="1800"/>
              <a:t>d </a:t>
            </a:r>
            <a:r>
              <a:rPr lang="zh-CN" altLang="en-US" sz="1800"/>
              <a:t>作一维搜索。为此，我们先来介</a:t>
            </a:r>
          </a:p>
          <a:p>
            <a:pPr>
              <a:buFont typeface="Wingdings" pitchFamily="2" charset="2"/>
              <a:buNone/>
            </a:pPr>
            <a:r>
              <a:rPr lang="zh-CN" altLang="en-US" sz="1800"/>
              <a:t>绍一下一维搜索的一些技巧和方法。</a:t>
            </a:r>
          </a:p>
          <a:p>
            <a:pPr>
              <a:buFont typeface="Wingdings" pitchFamily="2" charset="2"/>
              <a:buNone/>
            </a:pPr>
            <a:r>
              <a:rPr lang="zh-CN" altLang="en-US" sz="1800"/>
              <a:t>     问题：      </a:t>
            </a:r>
            <a:r>
              <a:rPr lang="en-US" altLang="zh-CN" sz="2800"/>
              <a:t>min</a:t>
            </a:r>
          </a:p>
          <a:p>
            <a:pPr>
              <a:buFont typeface="Wingdings" pitchFamily="2" charset="2"/>
              <a:buNone/>
            </a:pPr>
            <a:r>
              <a:rPr lang="en-US" altLang="zh-CN"/>
              <a:t>              </a:t>
            </a:r>
            <a:r>
              <a:rPr lang="en-US" altLang="zh-CN" sz="2800"/>
              <a:t>s .t</a:t>
            </a:r>
          </a:p>
          <a:p>
            <a:pPr>
              <a:buFont typeface="Wingdings" pitchFamily="2" charset="2"/>
              <a:buNone/>
            </a:pPr>
            <a:r>
              <a:rPr lang="zh-CN" altLang="en-US" sz="1800"/>
              <a:t>本问题实际上是一个一元函数求极值的问题，为方便起见，以下我们讨论问</a:t>
            </a:r>
          </a:p>
          <a:p>
            <a:pPr>
              <a:buFont typeface="Wingdings" pitchFamily="2" charset="2"/>
              <a:buNone/>
            </a:pPr>
            <a:r>
              <a:rPr lang="zh-CN" altLang="en-US" sz="1800"/>
              <a:t>题：              </a:t>
            </a:r>
            <a:r>
              <a:rPr lang="en-US" altLang="zh-CN" sz="2800"/>
              <a:t>min</a:t>
            </a:r>
          </a:p>
          <a:p>
            <a:pPr>
              <a:buFont typeface="Wingdings" pitchFamily="2" charset="2"/>
              <a:buNone/>
            </a:pPr>
            <a:r>
              <a:rPr lang="en-US" altLang="zh-CN" sz="2800"/>
              <a:t>               s .t</a:t>
            </a:r>
          </a:p>
          <a:p>
            <a:pPr>
              <a:buFont typeface="Wingdings" pitchFamily="2" charset="2"/>
              <a:buNone/>
            </a:pPr>
            <a:r>
              <a:rPr lang="zh-CN" altLang="en-US" sz="1800"/>
              <a:t>这里 </a:t>
            </a:r>
            <a:r>
              <a:rPr lang="en-US" altLang="zh-CN" sz="1800" i="1"/>
              <a:t>a </a:t>
            </a:r>
            <a:r>
              <a:rPr lang="zh-CN" altLang="en-US" sz="1800"/>
              <a:t>可以是          ，</a:t>
            </a:r>
            <a:r>
              <a:rPr lang="en-US" altLang="zh-CN" sz="1800" i="1"/>
              <a:t>b </a:t>
            </a:r>
            <a:r>
              <a:rPr lang="zh-CN" altLang="en-US" sz="1800"/>
              <a:t>可以是          。</a:t>
            </a:r>
          </a:p>
        </p:txBody>
      </p:sp>
      <p:graphicFrame>
        <p:nvGraphicFramePr>
          <p:cNvPr id="160772" name="Object 4"/>
          <p:cNvGraphicFramePr>
            <a:graphicFrameLocks noChangeAspect="1"/>
          </p:cNvGraphicFramePr>
          <p:nvPr>
            <p:ph sz="quarter" idx="2"/>
          </p:nvPr>
        </p:nvGraphicFramePr>
        <p:xfrm>
          <a:off x="2700338" y="2492375"/>
          <a:ext cx="2232025" cy="923925"/>
        </p:xfrm>
        <a:graphic>
          <a:graphicData uri="http://schemas.openxmlformats.org/presentationml/2006/ole">
            <mc:AlternateContent xmlns:mc="http://schemas.openxmlformats.org/markup-compatibility/2006">
              <mc:Choice xmlns:v="urn:schemas-microsoft-com:vml" Requires="v">
                <p:oleObj spid="_x0000_s160778" name="Equation" r:id="rId3" imgW="1104840" imgH="457200" progId="Equation.DSMT4">
                  <p:embed/>
                </p:oleObj>
              </mc:Choice>
              <mc:Fallback>
                <p:oleObj name="Equation" r:id="rId3" imgW="110484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492375"/>
                        <a:ext cx="22320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4" name="Object 6"/>
          <p:cNvGraphicFramePr>
            <a:graphicFrameLocks noChangeAspect="1"/>
          </p:cNvGraphicFramePr>
          <p:nvPr>
            <p:ph sz="quarter" idx="3"/>
          </p:nvPr>
        </p:nvGraphicFramePr>
        <p:xfrm>
          <a:off x="2771775" y="3860800"/>
          <a:ext cx="1512888" cy="1052513"/>
        </p:xfrm>
        <a:graphic>
          <a:graphicData uri="http://schemas.openxmlformats.org/presentationml/2006/ole">
            <mc:AlternateContent xmlns:mc="http://schemas.openxmlformats.org/markup-compatibility/2006">
              <mc:Choice xmlns:v="urn:schemas-microsoft-com:vml" Requires="v">
                <p:oleObj spid="_x0000_s160779" name="Equation" r:id="rId5" imgW="583920" imgH="406080" progId="Equation.DSMT4">
                  <p:embed/>
                </p:oleObj>
              </mc:Choice>
              <mc:Fallback>
                <p:oleObj name="Equation" r:id="rId5" imgW="583920" imgH="40608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860800"/>
                        <a:ext cx="1512888"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6" name="Object 8"/>
          <p:cNvGraphicFramePr>
            <a:graphicFrameLocks noChangeAspect="1"/>
          </p:cNvGraphicFramePr>
          <p:nvPr/>
        </p:nvGraphicFramePr>
        <p:xfrm>
          <a:off x="1979613" y="4941888"/>
          <a:ext cx="504825" cy="265112"/>
        </p:xfrm>
        <a:graphic>
          <a:graphicData uri="http://schemas.openxmlformats.org/presentationml/2006/ole">
            <mc:AlternateContent xmlns:mc="http://schemas.openxmlformats.org/markup-compatibility/2006">
              <mc:Choice xmlns:v="urn:schemas-microsoft-com:vml" Requires="v">
                <p:oleObj spid="_x0000_s160780" name="Equation" r:id="rId7" imgW="241200" imgH="126720" progId="Equation.DSMT4">
                  <p:embed/>
                </p:oleObj>
              </mc:Choice>
              <mc:Fallback>
                <p:oleObj name="Equation" r:id="rId7" imgW="241200" imgH="12672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941888"/>
                        <a:ext cx="50482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0777" name="Object 9"/>
          <p:cNvGraphicFramePr>
            <a:graphicFrameLocks noChangeAspect="1"/>
          </p:cNvGraphicFramePr>
          <p:nvPr/>
        </p:nvGraphicFramePr>
        <p:xfrm>
          <a:off x="3635375" y="4868863"/>
          <a:ext cx="504825" cy="292100"/>
        </p:xfrm>
        <a:graphic>
          <a:graphicData uri="http://schemas.openxmlformats.org/presentationml/2006/ole">
            <mc:AlternateContent xmlns:mc="http://schemas.openxmlformats.org/markup-compatibility/2006">
              <mc:Choice xmlns:v="urn:schemas-microsoft-com:vml" Requires="v">
                <p:oleObj spid="_x0000_s160781" name="Equation" r:id="rId9" imgW="241200" imgH="139680" progId="Equation.DSMT4">
                  <p:embed/>
                </p:oleObj>
              </mc:Choice>
              <mc:Fallback>
                <p:oleObj name="Equation" r:id="rId9" imgW="241200" imgH="13968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4868863"/>
                        <a:ext cx="5048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0064776E-49D6-46F9-9E0F-63A7A9C92CFC}" type="slidenum">
              <a:rPr lang="en-US" altLang="zh-CN"/>
              <a:pPr/>
              <a:t>26</a:t>
            </a:fld>
            <a:endParaRPr lang="en-US" altLang="zh-CN"/>
          </a:p>
        </p:txBody>
      </p:sp>
      <p:sp>
        <p:nvSpPr>
          <p:cNvPr id="246786" name="Rectangle 2"/>
          <p:cNvSpPr>
            <a:spLocks noGrp="1" noChangeArrowheads="1"/>
          </p:cNvSpPr>
          <p:nvPr>
            <p:ph type="title"/>
          </p:nvPr>
        </p:nvSpPr>
        <p:spPr/>
        <p:txBody>
          <a:bodyPr/>
          <a:lstStyle/>
          <a:p>
            <a:r>
              <a:rPr lang="en-US" altLang="zh-CN" sz="2800">
                <a:cs typeface="Arial" charset="0"/>
              </a:rPr>
              <a:t>§2.1   </a:t>
            </a:r>
            <a:r>
              <a:rPr lang="zh-CN" altLang="en-US" sz="2800">
                <a:cs typeface="Arial" charset="0"/>
              </a:rPr>
              <a:t>仅比较函数值的最优化方法</a:t>
            </a:r>
          </a:p>
        </p:txBody>
      </p:sp>
      <p:sp>
        <p:nvSpPr>
          <p:cNvPr id="246787" name="Rectangle 3"/>
          <p:cNvSpPr>
            <a:spLocks noGrp="1" noChangeArrowheads="1"/>
          </p:cNvSpPr>
          <p:nvPr>
            <p:ph type="body" sz="half" idx="1"/>
          </p:nvPr>
        </p:nvSpPr>
        <p:spPr>
          <a:xfrm>
            <a:off x="323850" y="1341438"/>
            <a:ext cx="8147050" cy="4789487"/>
          </a:xfrm>
        </p:spPr>
        <p:txBody>
          <a:bodyPr/>
          <a:lstStyle/>
          <a:p>
            <a:pPr>
              <a:buFont typeface="Wingdings" pitchFamily="2" charset="2"/>
              <a:buNone/>
            </a:pPr>
            <a:r>
              <a:rPr lang="zh-CN" altLang="en-US" sz="1800" b="1"/>
              <a:t>定义</a:t>
            </a:r>
            <a:r>
              <a:rPr lang="en-US" altLang="zh-CN" sz="1800" b="1"/>
              <a:t>2.1</a:t>
            </a:r>
            <a:r>
              <a:rPr lang="en-US" altLang="zh-CN" sz="1800"/>
              <a:t> </a:t>
            </a:r>
            <a:r>
              <a:rPr lang="zh-CN" altLang="en-US" sz="1800"/>
              <a:t>（下单峰函数）</a:t>
            </a:r>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r>
              <a:rPr lang="zh-CN" altLang="en-US" sz="1800" b="1"/>
              <a:t>定义</a:t>
            </a:r>
            <a:r>
              <a:rPr lang="en-US" altLang="zh-CN" sz="1800" b="1"/>
              <a:t>2.2</a:t>
            </a:r>
            <a:r>
              <a:rPr lang="en-US" altLang="zh-CN" sz="1800"/>
              <a:t> </a:t>
            </a:r>
            <a:r>
              <a:rPr lang="zh-CN" altLang="en-US" sz="1800"/>
              <a:t>（不定区间）包含下单峰函数最小点的区间</a:t>
            </a:r>
            <a:r>
              <a:rPr lang="en-US" altLang="zh-CN" sz="1800"/>
              <a:t>[a ,b]</a:t>
            </a:r>
            <a:endParaRPr lang="en-US" altLang="zh-CN" sz="1800" b="1"/>
          </a:p>
          <a:p>
            <a:pPr>
              <a:buFont typeface="Wingdings" pitchFamily="2" charset="2"/>
              <a:buNone/>
            </a:pPr>
            <a:r>
              <a:rPr lang="zh-CN" altLang="en-US" sz="1800"/>
              <a:t>方法：按一定的方法在 </a:t>
            </a:r>
            <a:r>
              <a:rPr lang="en-US" altLang="zh-CN" sz="1800"/>
              <a:t>[a ,b] </a:t>
            </a:r>
            <a:r>
              <a:rPr lang="zh-CN" altLang="en-US" sz="1800"/>
              <a:t>区间中取若干个点，比较这些点上的函数值，不断</a:t>
            </a:r>
          </a:p>
          <a:p>
            <a:pPr>
              <a:buFont typeface="Wingdings" pitchFamily="2" charset="2"/>
              <a:buNone/>
            </a:pPr>
            <a:r>
              <a:rPr lang="zh-CN" altLang="en-US" sz="1800"/>
              <a:t>缩小不定区间。</a:t>
            </a:r>
          </a:p>
          <a:p>
            <a:pPr>
              <a:buFont typeface="Wingdings" pitchFamily="2" charset="2"/>
              <a:buNone/>
            </a:pPr>
            <a:r>
              <a:rPr lang="zh-CN" altLang="en-US" sz="1800" b="1"/>
              <a:t>定义</a:t>
            </a:r>
            <a:r>
              <a:rPr lang="en-US" altLang="zh-CN" sz="1800" b="1"/>
              <a:t>2.3</a:t>
            </a:r>
            <a:r>
              <a:rPr lang="en-US" altLang="zh-CN" sz="1800"/>
              <a:t> </a:t>
            </a:r>
            <a:r>
              <a:rPr lang="zh-CN" altLang="en-US" sz="1800"/>
              <a:t>（最优搜索策略）总点数相同而能使不定区间缩得最小的搜索方法。</a:t>
            </a:r>
          </a:p>
          <a:p>
            <a:pPr>
              <a:buFont typeface="Wingdings" pitchFamily="2" charset="2"/>
              <a:buNone/>
            </a:pPr>
            <a:endParaRPr lang="zh-CN" altLang="en-US" sz="1800"/>
          </a:p>
          <a:p>
            <a:pPr>
              <a:buFont typeface="Wingdings" pitchFamily="2" charset="2"/>
              <a:buNone/>
            </a:pPr>
            <a:r>
              <a:rPr lang="zh-CN" altLang="en-US" sz="1800"/>
              <a:t>（</a:t>
            </a:r>
            <a:r>
              <a:rPr lang="en-US" altLang="zh-CN" sz="1800" b="1" i="1"/>
              <a:t>Fibonacci</a:t>
            </a:r>
            <a:r>
              <a:rPr lang="en-US" altLang="zh-CN" sz="1800"/>
              <a:t> </a:t>
            </a:r>
            <a:r>
              <a:rPr lang="zh-CN" altLang="en-US" sz="1800"/>
              <a:t>方法）</a:t>
            </a:r>
          </a:p>
          <a:p>
            <a:pPr>
              <a:buFont typeface="Wingdings" pitchFamily="2" charset="2"/>
              <a:buNone/>
            </a:pPr>
            <a:r>
              <a:rPr lang="zh-CN" altLang="en-US" sz="1800"/>
              <a:t>      </a:t>
            </a:r>
            <a:r>
              <a:rPr lang="en-US" altLang="zh-CN" sz="1800" i="1"/>
              <a:t>Fibonacci</a:t>
            </a:r>
            <a:r>
              <a:rPr lang="zh-CN" altLang="en-US" sz="1800"/>
              <a:t>数</a:t>
            </a:r>
          </a:p>
          <a:p>
            <a:pPr>
              <a:buFont typeface="Wingdings" pitchFamily="2" charset="2"/>
              <a:buNone/>
            </a:pPr>
            <a:endParaRPr lang="zh-CN" altLang="en-US" sz="1800"/>
          </a:p>
          <a:p>
            <a:pPr>
              <a:buFont typeface="Wingdings" pitchFamily="2" charset="2"/>
              <a:buNone/>
            </a:pPr>
            <a:r>
              <a:rPr lang="zh-CN" altLang="en-US" sz="1800"/>
              <a:t>                              </a:t>
            </a:r>
            <a:r>
              <a:rPr lang="en-US" altLang="zh-CN" sz="1800"/>
              <a:t>1</a:t>
            </a:r>
            <a:r>
              <a:rPr lang="zh-CN" altLang="en-US" sz="1800"/>
              <a:t>， </a:t>
            </a:r>
            <a:r>
              <a:rPr lang="en-US" altLang="zh-CN" sz="1800"/>
              <a:t>1</a:t>
            </a:r>
            <a:r>
              <a:rPr lang="zh-CN" altLang="en-US" sz="1800"/>
              <a:t>， </a:t>
            </a:r>
            <a:r>
              <a:rPr lang="en-US" altLang="zh-CN" sz="1800"/>
              <a:t>2</a:t>
            </a:r>
            <a:r>
              <a:rPr lang="zh-CN" altLang="en-US" sz="1800"/>
              <a:t>， </a:t>
            </a:r>
            <a:r>
              <a:rPr lang="en-US" altLang="zh-CN" sz="1800"/>
              <a:t>3</a:t>
            </a:r>
            <a:r>
              <a:rPr lang="zh-CN" altLang="en-US" sz="1800"/>
              <a:t>， </a:t>
            </a:r>
            <a:r>
              <a:rPr lang="en-US" altLang="zh-CN" sz="1800"/>
              <a:t>5</a:t>
            </a:r>
            <a:r>
              <a:rPr lang="zh-CN" altLang="en-US" sz="1800"/>
              <a:t>， </a:t>
            </a:r>
            <a:r>
              <a:rPr lang="en-US" altLang="zh-CN" sz="1800"/>
              <a:t>8</a:t>
            </a:r>
            <a:r>
              <a:rPr lang="zh-CN" altLang="en-US" sz="1800"/>
              <a:t>， </a:t>
            </a:r>
            <a:r>
              <a:rPr lang="en-US" altLang="zh-CN" sz="1800"/>
              <a:t>13</a:t>
            </a:r>
            <a:r>
              <a:rPr lang="zh-CN" altLang="en-US" sz="1800"/>
              <a:t>， </a:t>
            </a:r>
            <a:r>
              <a:rPr lang="en-US" altLang="zh-CN" sz="1800"/>
              <a:t>21</a:t>
            </a:r>
            <a:r>
              <a:rPr lang="zh-CN" altLang="en-US" sz="1800"/>
              <a:t>， </a:t>
            </a:r>
            <a:r>
              <a:rPr lang="en-US" altLang="zh-CN" sz="1800"/>
              <a:t>34</a:t>
            </a:r>
            <a:r>
              <a:rPr lang="zh-CN" altLang="en-US" sz="1800"/>
              <a:t>，</a:t>
            </a:r>
            <a:r>
              <a:rPr lang="en-US" altLang="zh-CN" sz="1800">
                <a:latin typeface="Arial"/>
              </a:rPr>
              <a:t>………</a:t>
            </a:r>
            <a:endParaRPr lang="en-US" altLang="zh-CN" sz="1800"/>
          </a:p>
          <a:p>
            <a:pPr>
              <a:buFont typeface="Wingdings" pitchFamily="2" charset="2"/>
              <a:buNone/>
            </a:pPr>
            <a:endParaRPr lang="en-US" altLang="zh-CN" sz="1800" b="1"/>
          </a:p>
        </p:txBody>
      </p:sp>
      <p:graphicFrame>
        <p:nvGraphicFramePr>
          <p:cNvPr id="246788" name="Object 4"/>
          <p:cNvGraphicFramePr>
            <a:graphicFrameLocks noChangeAspect="1"/>
          </p:cNvGraphicFramePr>
          <p:nvPr>
            <p:ph sz="quarter" idx="2"/>
          </p:nvPr>
        </p:nvGraphicFramePr>
        <p:xfrm>
          <a:off x="2916238" y="1341438"/>
          <a:ext cx="5256212" cy="354012"/>
        </p:xfrm>
        <a:graphic>
          <a:graphicData uri="http://schemas.openxmlformats.org/presentationml/2006/ole">
            <mc:AlternateContent xmlns:mc="http://schemas.openxmlformats.org/markup-compatibility/2006">
              <mc:Choice xmlns:v="urn:schemas-microsoft-com:vml" Requires="v">
                <p:oleObj spid="_x0000_s246795" name="Equation" r:id="rId3" imgW="3390840" imgH="228600" progId="Equation.DSMT4">
                  <p:embed/>
                </p:oleObj>
              </mc:Choice>
              <mc:Fallback>
                <p:oleObj name="Equation" r:id="rId3" imgW="339084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1341438"/>
                        <a:ext cx="5256212"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0" name="Object 6"/>
          <p:cNvGraphicFramePr>
            <a:graphicFrameLocks noChangeAspect="1"/>
          </p:cNvGraphicFramePr>
          <p:nvPr>
            <p:ph sz="quarter" idx="3"/>
          </p:nvPr>
        </p:nvGraphicFramePr>
        <p:xfrm>
          <a:off x="900113" y="1916113"/>
          <a:ext cx="3167062" cy="457200"/>
        </p:xfrm>
        <a:graphic>
          <a:graphicData uri="http://schemas.openxmlformats.org/presentationml/2006/ole">
            <mc:AlternateContent xmlns:mc="http://schemas.openxmlformats.org/markup-compatibility/2006">
              <mc:Choice xmlns:v="urn:schemas-microsoft-com:vml" Requires="v">
                <p:oleObj spid="_x0000_s246796" name="Equation" r:id="rId5" imgW="1676160" imgH="241200" progId="Equation.DSMT4">
                  <p:embed/>
                </p:oleObj>
              </mc:Choice>
              <mc:Fallback>
                <p:oleObj name="Equation" r:id="rId5" imgW="1676160" imgH="24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916113"/>
                        <a:ext cx="3167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2" name="Object 8"/>
          <p:cNvGraphicFramePr>
            <a:graphicFrameLocks noChangeAspect="1"/>
          </p:cNvGraphicFramePr>
          <p:nvPr/>
        </p:nvGraphicFramePr>
        <p:xfrm>
          <a:off x="4211638" y="1916113"/>
          <a:ext cx="4248150" cy="431800"/>
        </p:xfrm>
        <a:graphic>
          <a:graphicData uri="http://schemas.openxmlformats.org/presentationml/2006/ole">
            <mc:AlternateContent xmlns:mc="http://schemas.openxmlformats.org/markup-compatibility/2006">
              <mc:Choice xmlns:v="urn:schemas-microsoft-com:vml" Requires="v">
                <p:oleObj spid="_x0000_s246797" name="Equation" r:id="rId7" imgW="2374560" imgH="241200" progId="Equation.DSMT4">
                  <p:embed/>
                </p:oleObj>
              </mc:Choice>
              <mc:Fallback>
                <p:oleObj name="Equation" r:id="rId7" imgW="2374560" imgH="241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1916113"/>
                        <a:ext cx="42481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3" name="Object 9"/>
          <p:cNvGraphicFramePr>
            <a:graphicFrameLocks noChangeAspect="1"/>
          </p:cNvGraphicFramePr>
          <p:nvPr/>
        </p:nvGraphicFramePr>
        <p:xfrm>
          <a:off x="2411413" y="4652963"/>
          <a:ext cx="3097212" cy="431800"/>
        </p:xfrm>
        <a:graphic>
          <a:graphicData uri="http://schemas.openxmlformats.org/presentationml/2006/ole">
            <mc:AlternateContent xmlns:mc="http://schemas.openxmlformats.org/markup-compatibility/2006">
              <mc:Choice xmlns:v="urn:schemas-microsoft-com:vml" Requires="v">
                <p:oleObj spid="_x0000_s246798" name="Equation" r:id="rId9" imgW="1638000" imgH="228600" progId="Equation.DSMT4">
                  <p:embed/>
                </p:oleObj>
              </mc:Choice>
              <mc:Fallback>
                <p:oleObj name="Equation" r:id="rId9" imgW="163800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652963"/>
                        <a:ext cx="30972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6794" name="Object 10"/>
          <p:cNvGraphicFramePr>
            <a:graphicFrameLocks noChangeAspect="1"/>
          </p:cNvGraphicFramePr>
          <p:nvPr/>
        </p:nvGraphicFramePr>
        <p:xfrm>
          <a:off x="1403350" y="5229225"/>
          <a:ext cx="503238" cy="452438"/>
        </p:xfrm>
        <a:graphic>
          <a:graphicData uri="http://schemas.openxmlformats.org/presentationml/2006/ole">
            <mc:AlternateContent xmlns:mc="http://schemas.openxmlformats.org/markup-compatibility/2006">
              <mc:Choice xmlns:v="urn:schemas-microsoft-com:vml" Requires="v">
                <p:oleObj spid="_x0000_s246799" name="Equation" r:id="rId11" imgW="253800" imgH="228600" progId="Equation.DSMT4">
                  <p:embed/>
                </p:oleObj>
              </mc:Choice>
              <mc:Fallback>
                <p:oleObj name="Equation" r:id="rId11" imgW="25380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229225"/>
                        <a:ext cx="503238"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7986E2B1-275D-406D-8DCC-3B75F5E35ED3}" type="slidenum">
              <a:rPr lang="en-US" altLang="zh-CN"/>
              <a:pPr/>
              <a:t>27</a:t>
            </a:fld>
            <a:endParaRPr lang="en-US" altLang="zh-CN"/>
          </a:p>
        </p:txBody>
      </p:sp>
      <p:sp>
        <p:nvSpPr>
          <p:cNvPr id="249859" name="Rectangle 3"/>
          <p:cNvSpPr>
            <a:spLocks noGrp="1" noChangeArrowheads="1"/>
          </p:cNvSpPr>
          <p:nvPr>
            <p:ph type="body" sz="half" idx="1"/>
          </p:nvPr>
        </p:nvSpPr>
        <p:spPr>
          <a:xfrm>
            <a:off x="468313" y="692150"/>
            <a:ext cx="8147050" cy="5438775"/>
          </a:xfrm>
        </p:spPr>
        <p:txBody>
          <a:bodyPr/>
          <a:lstStyle/>
          <a:p>
            <a:pPr>
              <a:buFont typeface="Wingdings" pitchFamily="2" charset="2"/>
              <a:buNone/>
            </a:pPr>
            <a:r>
              <a:rPr lang="zh-CN" altLang="en-US" sz="1800"/>
              <a:t>方法：设目前的不定区间为 </a:t>
            </a:r>
            <a:r>
              <a:rPr lang="en-US" altLang="zh-CN" sz="1800"/>
              <a:t>[a ,b] </a:t>
            </a:r>
            <a:r>
              <a:rPr lang="zh-CN" altLang="en-US" sz="1800"/>
              <a:t>，尚有 </a:t>
            </a:r>
            <a:r>
              <a:rPr lang="en-US" altLang="zh-CN" sz="1800"/>
              <a:t>r </a:t>
            </a:r>
            <a:r>
              <a:rPr lang="zh-CN" altLang="en-US" sz="1800"/>
              <a:t>个试验点。</a:t>
            </a:r>
          </a:p>
          <a:p>
            <a:pPr>
              <a:buFont typeface="Wingdings" pitchFamily="2" charset="2"/>
              <a:buNone/>
            </a:pPr>
            <a:r>
              <a:rPr lang="zh-CN" altLang="en-US" sz="1800"/>
              <a:t>  令</a:t>
            </a:r>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endParaRPr lang="zh-CN" altLang="en-US" sz="1800"/>
          </a:p>
          <a:p>
            <a:pPr>
              <a:buFont typeface="Wingdings" pitchFamily="2" charset="2"/>
              <a:buNone/>
            </a:pPr>
            <a:r>
              <a:rPr lang="zh-CN" altLang="en-US" sz="1800"/>
              <a:t>比较</a:t>
            </a:r>
          </a:p>
          <a:p>
            <a:pPr>
              <a:buFont typeface="Wingdings" pitchFamily="2" charset="2"/>
              <a:buNone/>
            </a:pPr>
            <a:endParaRPr lang="zh-CN" altLang="en-US" sz="1800"/>
          </a:p>
          <a:p>
            <a:pPr>
              <a:buFont typeface="Wingdings" pitchFamily="2" charset="2"/>
              <a:buNone/>
            </a:pPr>
            <a:r>
              <a:rPr lang="zh-CN" altLang="en-US" sz="1800"/>
              <a:t>（</a:t>
            </a:r>
            <a:r>
              <a:rPr lang="en-US" altLang="zh-CN" sz="1800"/>
              <a:t>1</a:t>
            </a:r>
            <a:r>
              <a:rPr lang="zh-CN" altLang="en-US" sz="1800"/>
              <a:t>）若</a:t>
            </a:r>
          </a:p>
          <a:p>
            <a:pPr>
              <a:buFont typeface="Wingdings" pitchFamily="2" charset="2"/>
              <a:buNone/>
            </a:pPr>
            <a:r>
              <a:rPr lang="zh-CN" altLang="en-US" sz="1800"/>
              <a:t>（</a:t>
            </a:r>
            <a:r>
              <a:rPr lang="en-US" altLang="zh-CN" sz="1800"/>
              <a:t>2</a:t>
            </a:r>
            <a:r>
              <a:rPr lang="zh-CN" altLang="en-US" sz="1800"/>
              <a:t>）若</a:t>
            </a:r>
          </a:p>
          <a:p>
            <a:pPr>
              <a:buFont typeface="Wingdings" pitchFamily="2" charset="2"/>
              <a:buNone/>
            </a:pPr>
            <a:endParaRPr lang="zh-CN" altLang="en-US" sz="1800"/>
          </a:p>
          <a:p>
            <a:pPr>
              <a:buFont typeface="Wingdings" pitchFamily="2" charset="2"/>
              <a:buNone/>
            </a:pPr>
            <a:r>
              <a:rPr lang="zh-CN" altLang="en-US" sz="1800"/>
              <a:t>（</a:t>
            </a:r>
            <a:r>
              <a:rPr lang="en-US" altLang="zh-CN" sz="1800"/>
              <a:t>3</a:t>
            </a:r>
            <a:r>
              <a:rPr lang="zh-CN" altLang="en-US" sz="1800"/>
              <a:t>）若</a:t>
            </a:r>
          </a:p>
          <a:p>
            <a:pPr>
              <a:buFont typeface="Wingdings" pitchFamily="2" charset="2"/>
              <a:buNone/>
            </a:pPr>
            <a:r>
              <a:rPr lang="zh-CN" altLang="en-US" sz="1800"/>
              <a:t>最后，当只剩下还有一个试验点时，不定区间的中点        为一试验点，最后一</a:t>
            </a:r>
          </a:p>
          <a:p>
            <a:pPr>
              <a:buFont typeface="Wingdings" pitchFamily="2" charset="2"/>
              <a:buNone/>
            </a:pPr>
            <a:r>
              <a:rPr lang="zh-CN" altLang="en-US" sz="1800"/>
              <a:t>个试验点可取</a:t>
            </a:r>
          </a:p>
        </p:txBody>
      </p:sp>
      <p:graphicFrame>
        <p:nvGraphicFramePr>
          <p:cNvPr id="249860" name="Object 4"/>
          <p:cNvGraphicFramePr>
            <a:graphicFrameLocks noChangeAspect="1"/>
          </p:cNvGraphicFramePr>
          <p:nvPr>
            <p:ph sz="quarter" idx="2"/>
          </p:nvPr>
        </p:nvGraphicFramePr>
        <p:xfrm>
          <a:off x="1258888" y="1196975"/>
          <a:ext cx="2808287" cy="2047875"/>
        </p:xfrm>
        <a:graphic>
          <a:graphicData uri="http://schemas.openxmlformats.org/presentationml/2006/ole">
            <mc:AlternateContent xmlns:mc="http://schemas.openxmlformats.org/markup-compatibility/2006">
              <mc:Choice xmlns:v="urn:schemas-microsoft-com:vml" Requires="v">
                <p:oleObj spid="_x0000_s249871" name="Equation" r:id="rId3" imgW="1218960" imgH="888840" progId="Equation.DSMT4">
                  <p:embed/>
                </p:oleObj>
              </mc:Choice>
              <mc:Fallback>
                <p:oleObj name="Equation" r:id="rId3" imgW="121896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196975"/>
                        <a:ext cx="2808287"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3" name="Object 7"/>
          <p:cNvGraphicFramePr>
            <a:graphicFrameLocks noChangeAspect="1"/>
          </p:cNvGraphicFramePr>
          <p:nvPr>
            <p:ph sz="quarter" idx="3"/>
          </p:nvPr>
        </p:nvGraphicFramePr>
        <p:xfrm>
          <a:off x="1258888" y="3284538"/>
          <a:ext cx="2087562" cy="552450"/>
        </p:xfrm>
        <a:graphic>
          <a:graphicData uri="http://schemas.openxmlformats.org/presentationml/2006/ole">
            <mc:AlternateContent xmlns:mc="http://schemas.openxmlformats.org/markup-compatibility/2006">
              <mc:Choice xmlns:v="urn:schemas-microsoft-com:vml" Requires="v">
                <p:oleObj spid="_x0000_s249872" name="Equation" r:id="rId5" imgW="863280" imgH="228600" progId="Equation.DSMT4">
                  <p:embed/>
                </p:oleObj>
              </mc:Choice>
              <mc:Fallback>
                <p:oleObj name="Equation" r:id="rId5" imgW="8632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284538"/>
                        <a:ext cx="208756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6" name="Object 10"/>
          <p:cNvGraphicFramePr>
            <a:graphicFrameLocks noChangeAspect="1"/>
          </p:cNvGraphicFramePr>
          <p:nvPr/>
        </p:nvGraphicFramePr>
        <p:xfrm>
          <a:off x="1619250" y="3862388"/>
          <a:ext cx="5616575" cy="508000"/>
        </p:xfrm>
        <a:graphic>
          <a:graphicData uri="http://schemas.openxmlformats.org/presentationml/2006/ole">
            <mc:AlternateContent xmlns:mc="http://schemas.openxmlformats.org/markup-compatibility/2006">
              <mc:Choice xmlns:v="urn:schemas-microsoft-com:vml" Requires="v">
                <p:oleObj spid="_x0000_s249873" name="Equation" r:id="rId7" imgW="2527200" imgH="228600" progId="Equation.DSMT4">
                  <p:embed/>
                </p:oleObj>
              </mc:Choice>
              <mc:Fallback>
                <p:oleObj name="Equation" r:id="rId7" imgW="25272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862388"/>
                        <a:ext cx="56165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7" name="Object 11"/>
          <p:cNvGraphicFramePr>
            <a:graphicFrameLocks noChangeAspect="1"/>
          </p:cNvGraphicFramePr>
          <p:nvPr/>
        </p:nvGraphicFramePr>
        <p:xfrm>
          <a:off x="1619250" y="4292600"/>
          <a:ext cx="5689600" cy="488950"/>
        </p:xfrm>
        <a:graphic>
          <a:graphicData uri="http://schemas.openxmlformats.org/presentationml/2006/ole">
            <mc:AlternateContent xmlns:mc="http://schemas.openxmlformats.org/markup-compatibility/2006">
              <mc:Choice xmlns:v="urn:schemas-microsoft-com:vml" Requires="v">
                <p:oleObj spid="_x0000_s249874" name="Equation" r:id="rId9" imgW="2514600" imgH="228600" progId="Equation.DSMT4">
                  <p:embed/>
                </p:oleObj>
              </mc:Choice>
              <mc:Fallback>
                <p:oleObj name="Equation" r:id="rId9" imgW="251460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4292600"/>
                        <a:ext cx="5689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8" name="Object 12"/>
          <p:cNvGraphicFramePr>
            <a:graphicFrameLocks noChangeAspect="1"/>
          </p:cNvGraphicFramePr>
          <p:nvPr/>
        </p:nvGraphicFramePr>
        <p:xfrm>
          <a:off x="1619250" y="4868863"/>
          <a:ext cx="4751388" cy="520700"/>
        </p:xfrm>
        <a:graphic>
          <a:graphicData uri="http://schemas.openxmlformats.org/presentationml/2006/ole">
            <mc:AlternateContent xmlns:mc="http://schemas.openxmlformats.org/markup-compatibility/2006">
              <mc:Choice xmlns:v="urn:schemas-microsoft-com:vml" Requires="v">
                <p:oleObj spid="_x0000_s249875" name="Equation" r:id="rId11" imgW="2082600" imgH="228600" progId="Equation.DSMT4">
                  <p:embed/>
                </p:oleObj>
              </mc:Choice>
              <mc:Fallback>
                <p:oleObj name="Equation" r:id="rId11" imgW="20826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868863"/>
                        <a:ext cx="47513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69" name="Object 13"/>
          <p:cNvGraphicFramePr>
            <a:graphicFrameLocks noChangeAspect="1"/>
          </p:cNvGraphicFramePr>
          <p:nvPr/>
        </p:nvGraphicFramePr>
        <p:xfrm>
          <a:off x="5940425" y="5300663"/>
          <a:ext cx="284163" cy="360362"/>
        </p:xfrm>
        <a:graphic>
          <a:graphicData uri="http://schemas.openxmlformats.org/presentationml/2006/ole">
            <mc:AlternateContent xmlns:mc="http://schemas.openxmlformats.org/markup-compatibility/2006">
              <mc:Choice xmlns:v="urn:schemas-microsoft-com:vml" Requires="v">
                <p:oleObj spid="_x0000_s249876" name="Equation" r:id="rId13" imgW="139680" imgH="177480" progId="Equation.DSMT4">
                  <p:embed/>
                </p:oleObj>
              </mc:Choice>
              <mc:Fallback>
                <p:oleObj name="Equation" r:id="rId13" imgW="139680" imgH="17748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425" y="5300663"/>
                        <a:ext cx="28416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9870" name="Object 14"/>
          <p:cNvGraphicFramePr>
            <a:graphicFrameLocks noChangeAspect="1"/>
          </p:cNvGraphicFramePr>
          <p:nvPr/>
        </p:nvGraphicFramePr>
        <p:xfrm>
          <a:off x="2124075" y="5589588"/>
          <a:ext cx="1727200" cy="404812"/>
        </p:xfrm>
        <a:graphic>
          <a:graphicData uri="http://schemas.openxmlformats.org/presentationml/2006/ole">
            <mc:AlternateContent xmlns:mc="http://schemas.openxmlformats.org/markup-compatibility/2006">
              <mc:Choice xmlns:v="urn:schemas-microsoft-com:vml" Requires="v">
                <p:oleObj spid="_x0000_s249877" name="Equation" r:id="rId15" imgW="812520" imgH="190440" progId="Equation.DSMT4">
                  <p:embed/>
                </p:oleObj>
              </mc:Choice>
              <mc:Fallback>
                <p:oleObj name="Equation" r:id="rId15" imgW="812520" imgH="19044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4075" y="5589588"/>
                        <a:ext cx="17272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15D06480-066A-4437-B6B3-783089D1DAC8}" type="slidenum">
              <a:rPr lang="en-US" altLang="zh-CN"/>
              <a:pPr/>
              <a:t>28</a:t>
            </a:fld>
            <a:endParaRPr lang="en-US" altLang="zh-CN"/>
          </a:p>
        </p:txBody>
      </p:sp>
      <p:sp>
        <p:nvSpPr>
          <p:cNvPr id="252931" name="Rectangle 3"/>
          <p:cNvSpPr>
            <a:spLocks noGrp="1" noChangeArrowheads="1"/>
          </p:cNvSpPr>
          <p:nvPr>
            <p:ph type="body" sz="half" idx="1"/>
          </p:nvPr>
        </p:nvSpPr>
        <p:spPr>
          <a:xfrm>
            <a:off x="457200" y="549275"/>
            <a:ext cx="8002588" cy="5581650"/>
          </a:xfrm>
        </p:spPr>
        <p:txBody>
          <a:bodyPr/>
          <a:lstStyle/>
          <a:p>
            <a:pPr>
              <a:buFont typeface="Wingdings" pitchFamily="2" charset="2"/>
              <a:buNone/>
            </a:pPr>
            <a:r>
              <a:rPr lang="zh-CN" altLang="en-US" sz="2000" b="1"/>
              <a:t>定理</a:t>
            </a:r>
            <a:r>
              <a:rPr lang="en-US" altLang="zh-CN" sz="2000" b="1"/>
              <a:t>2.1</a:t>
            </a:r>
            <a:r>
              <a:rPr lang="en-US" altLang="zh-CN" sz="2400"/>
              <a:t> </a:t>
            </a:r>
            <a:r>
              <a:rPr lang="zh-CN" altLang="en-US" sz="2000"/>
              <a:t>利用</a:t>
            </a:r>
            <a:r>
              <a:rPr lang="en-US" altLang="zh-CN" sz="2000" i="1"/>
              <a:t>Fibonacci</a:t>
            </a:r>
            <a:r>
              <a:rPr lang="zh-CN" altLang="en-US" sz="2000"/>
              <a:t>法作一维搜索，经过 </a:t>
            </a:r>
            <a:r>
              <a:rPr lang="en-US" altLang="zh-CN" sz="2000"/>
              <a:t>n </a:t>
            </a:r>
            <a:r>
              <a:rPr lang="zh-CN" altLang="en-US" sz="2000"/>
              <a:t>次试验后，最后的不定区间长度不超过</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步骤：先根据</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en-US" altLang="zh-CN" sz="2000" i="1"/>
              <a:t>Fibonacci</a:t>
            </a:r>
            <a:r>
              <a:rPr lang="en-US" altLang="zh-CN" sz="2000"/>
              <a:t> </a:t>
            </a:r>
            <a:r>
              <a:rPr lang="zh-CN" altLang="en-US" sz="2000"/>
              <a:t>法的近似方法</a:t>
            </a:r>
            <a:r>
              <a:rPr lang="en-US" altLang="zh-CN" sz="2000">
                <a:latin typeface="Arial"/>
              </a:rPr>
              <a:t>——</a:t>
            </a:r>
            <a:r>
              <a:rPr lang="en-US" altLang="zh-CN" sz="2000"/>
              <a:t>0.618</a:t>
            </a:r>
            <a:r>
              <a:rPr lang="zh-CN" altLang="en-US" sz="2000"/>
              <a:t>法</a:t>
            </a:r>
          </a:p>
          <a:p>
            <a:pPr>
              <a:buFont typeface="Wingdings" pitchFamily="2" charset="2"/>
              <a:buNone/>
            </a:pPr>
            <a:r>
              <a:rPr lang="zh-CN" altLang="en-US" sz="2000"/>
              <a:t>    设初始不定区间为 </a:t>
            </a:r>
            <a:r>
              <a:rPr lang="en-US" altLang="zh-CN" sz="2000"/>
              <a:t>[a ,b] </a:t>
            </a:r>
            <a:r>
              <a:rPr lang="zh-CN" altLang="en-US" sz="2000"/>
              <a:t>，取</a:t>
            </a:r>
          </a:p>
          <a:p>
            <a:pPr>
              <a:buFont typeface="Wingdings" pitchFamily="2" charset="2"/>
              <a:buNone/>
            </a:pPr>
            <a:endParaRPr lang="zh-CN" altLang="en-US" sz="2000" i="1"/>
          </a:p>
          <a:p>
            <a:pPr>
              <a:buFont typeface="Wingdings" pitchFamily="2" charset="2"/>
              <a:buNone/>
            </a:pPr>
            <a:endParaRPr lang="en-US" altLang="zh-CN" sz="2000" b="1"/>
          </a:p>
        </p:txBody>
      </p:sp>
      <p:graphicFrame>
        <p:nvGraphicFramePr>
          <p:cNvPr id="252932" name="Object 4"/>
          <p:cNvGraphicFramePr>
            <a:graphicFrameLocks noChangeAspect="1"/>
          </p:cNvGraphicFramePr>
          <p:nvPr>
            <p:ph sz="quarter" idx="2"/>
          </p:nvPr>
        </p:nvGraphicFramePr>
        <p:xfrm>
          <a:off x="1547813" y="1125538"/>
          <a:ext cx="2232025" cy="1068387"/>
        </p:xfrm>
        <a:graphic>
          <a:graphicData uri="http://schemas.openxmlformats.org/presentationml/2006/ole">
            <mc:AlternateContent xmlns:mc="http://schemas.openxmlformats.org/markup-compatibility/2006">
              <mc:Choice xmlns:v="urn:schemas-microsoft-com:vml" Requires="v">
                <p:oleObj spid="_x0000_s252939" name="Equation" r:id="rId3" imgW="901440" imgH="431640" progId="Equation.DSMT4">
                  <p:embed/>
                </p:oleObj>
              </mc:Choice>
              <mc:Fallback>
                <p:oleObj name="Equation" r:id="rId3" imgW="9014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125538"/>
                        <a:ext cx="22320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5" name="Object 7"/>
          <p:cNvGraphicFramePr>
            <a:graphicFrameLocks noChangeAspect="1"/>
          </p:cNvGraphicFramePr>
          <p:nvPr>
            <p:ph sz="quarter" idx="3"/>
          </p:nvPr>
        </p:nvGraphicFramePr>
        <p:xfrm>
          <a:off x="2268538" y="2133600"/>
          <a:ext cx="4752975" cy="919163"/>
        </p:xfrm>
        <a:graphic>
          <a:graphicData uri="http://schemas.openxmlformats.org/presentationml/2006/ole">
            <mc:AlternateContent xmlns:mc="http://schemas.openxmlformats.org/markup-compatibility/2006">
              <mc:Choice xmlns:v="urn:schemas-microsoft-com:vml" Requires="v">
                <p:oleObj spid="_x0000_s252940" name="Equation" r:id="rId5" imgW="2234880" imgH="431640" progId="Equation.DSMT4">
                  <p:embed/>
                </p:oleObj>
              </mc:Choice>
              <mc:Fallback>
                <p:oleObj name="Equation" r:id="rId5" imgW="223488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133600"/>
                        <a:ext cx="475297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2938" name="Object 10"/>
          <p:cNvGraphicFramePr>
            <a:graphicFrameLocks noChangeAspect="1"/>
          </p:cNvGraphicFramePr>
          <p:nvPr/>
        </p:nvGraphicFramePr>
        <p:xfrm>
          <a:off x="2124075" y="4508500"/>
          <a:ext cx="3382963" cy="1193800"/>
        </p:xfrm>
        <a:graphic>
          <a:graphicData uri="http://schemas.openxmlformats.org/presentationml/2006/ole">
            <mc:AlternateContent xmlns:mc="http://schemas.openxmlformats.org/markup-compatibility/2006">
              <mc:Choice xmlns:v="urn:schemas-microsoft-com:vml" Requires="v">
                <p:oleObj spid="_x0000_s252941" name="Equation" r:id="rId7" imgW="1295280" imgH="457200" progId="Equation.DSMT4">
                  <p:embed/>
                </p:oleObj>
              </mc:Choice>
              <mc:Fallback>
                <p:oleObj name="Equation" r:id="rId7" imgW="1295280" imgH="457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4508500"/>
                        <a:ext cx="3382963"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1B228D72-6A52-412B-9EC1-A094BA6C1717}" type="slidenum">
              <a:rPr lang="en-US" altLang="zh-CN"/>
              <a:pPr/>
              <a:t>29</a:t>
            </a:fld>
            <a:endParaRPr lang="en-US" altLang="zh-CN"/>
          </a:p>
        </p:txBody>
      </p:sp>
      <p:sp>
        <p:nvSpPr>
          <p:cNvPr id="256003"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800"/>
              <a:t>例</a:t>
            </a:r>
          </a:p>
          <a:p>
            <a:pPr>
              <a:buFont typeface="Wingdings" pitchFamily="2" charset="2"/>
              <a:buNone/>
            </a:pPr>
            <a:r>
              <a:rPr lang="zh-CN" altLang="en-US" sz="2800"/>
              <a:t>（</a:t>
            </a:r>
            <a:r>
              <a:rPr lang="en-US" altLang="zh-CN" sz="2800"/>
              <a:t>1</a:t>
            </a:r>
            <a:r>
              <a:rPr lang="zh-CN" altLang="en-US" sz="2800"/>
              <a:t>）</a:t>
            </a:r>
          </a:p>
          <a:p>
            <a:pPr>
              <a:buFont typeface="Wingdings" pitchFamily="2" charset="2"/>
              <a:buNone/>
            </a:pPr>
            <a:r>
              <a:rPr lang="zh-CN" altLang="en-US" sz="2800"/>
              <a:t>（</a:t>
            </a:r>
            <a:r>
              <a:rPr lang="en-US" altLang="zh-CN" sz="2800"/>
              <a:t>2</a:t>
            </a:r>
            <a:r>
              <a:rPr lang="zh-CN" altLang="en-US" sz="2800"/>
              <a:t>）</a:t>
            </a:r>
          </a:p>
          <a:p>
            <a:pPr>
              <a:buFont typeface="Wingdings" pitchFamily="2" charset="2"/>
              <a:buNone/>
            </a:pPr>
            <a:r>
              <a:rPr lang="zh-CN" altLang="en-US" sz="2800"/>
              <a:t>（</a:t>
            </a:r>
            <a:r>
              <a:rPr lang="en-US" altLang="zh-CN" sz="2800"/>
              <a:t>3</a:t>
            </a:r>
            <a:r>
              <a:rPr lang="zh-CN" altLang="en-US" sz="2800"/>
              <a:t>）</a:t>
            </a:r>
          </a:p>
          <a:p>
            <a:pPr>
              <a:buFont typeface="Wingdings" pitchFamily="2" charset="2"/>
              <a:buNone/>
            </a:pPr>
            <a:endParaRPr lang="zh-CN" altLang="en-US" sz="2800"/>
          </a:p>
          <a:p>
            <a:pPr>
              <a:buFont typeface="Wingdings" pitchFamily="2" charset="2"/>
              <a:buNone/>
            </a:pPr>
            <a:r>
              <a:rPr lang="zh-CN" altLang="en-US" sz="2800"/>
              <a:t>         取</a:t>
            </a:r>
          </a:p>
          <a:p>
            <a:pPr>
              <a:buFont typeface="Wingdings" pitchFamily="2" charset="2"/>
              <a:buNone/>
            </a:pPr>
            <a:r>
              <a:rPr lang="zh-CN" altLang="en-US" sz="2800"/>
              <a:t>从头开始。</a:t>
            </a:r>
          </a:p>
          <a:p>
            <a:pPr>
              <a:buFont typeface="Wingdings" pitchFamily="2" charset="2"/>
              <a:buNone/>
            </a:pPr>
            <a:endParaRPr lang="zh-CN" altLang="en-US" sz="2800"/>
          </a:p>
          <a:p>
            <a:pPr>
              <a:buFont typeface="Wingdings" pitchFamily="2" charset="2"/>
              <a:buNone/>
            </a:pPr>
            <a:r>
              <a:rPr lang="zh-CN" altLang="en-US" sz="2800"/>
              <a:t>                            </a:t>
            </a:r>
            <a:r>
              <a:rPr lang="en-US" altLang="zh-CN" sz="2800">
                <a:cs typeface="Arial" charset="0"/>
              </a:rPr>
              <a:t>§2.1</a:t>
            </a:r>
            <a:r>
              <a:rPr lang="en-US" altLang="zh-CN" sz="2800"/>
              <a:t>  </a:t>
            </a:r>
            <a:r>
              <a:rPr lang="zh-CN" altLang="en-US" sz="2800"/>
              <a:t>牛顿方法</a:t>
            </a:r>
          </a:p>
          <a:p>
            <a:pPr>
              <a:buFont typeface="Wingdings" pitchFamily="2" charset="2"/>
              <a:buNone/>
            </a:pPr>
            <a:endParaRPr lang="en-US" altLang="zh-CN" sz="2800"/>
          </a:p>
        </p:txBody>
      </p:sp>
      <p:graphicFrame>
        <p:nvGraphicFramePr>
          <p:cNvPr id="256004" name="Object 4"/>
          <p:cNvGraphicFramePr>
            <a:graphicFrameLocks noChangeAspect="1"/>
          </p:cNvGraphicFramePr>
          <p:nvPr>
            <p:ph sz="quarter" idx="2"/>
          </p:nvPr>
        </p:nvGraphicFramePr>
        <p:xfrm>
          <a:off x="1403350" y="1052513"/>
          <a:ext cx="5976938" cy="487362"/>
        </p:xfrm>
        <a:graphic>
          <a:graphicData uri="http://schemas.openxmlformats.org/presentationml/2006/ole">
            <mc:AlternateContent xmlns:mc="http://schemas.openxmlformats.org/markup-compatibility/2006">
              <mc:Choice xmlns:v="urn:schemas-microsoft-com:vml" Requires="v">
                <p:oleObj spid="_x0000_s256012" name="Equation" r:id="rId3" imgW="2806560" imgH="228600" progId="Equation.DSMT4">
                  <p:embed/>
                </p:oleObj>
              </mc:Choice>
              <mc:Fallback>
                <p:oleObj name="Equation" r:id="rId3" imgW="280656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052513"/>
                        <a:ext cx="5976938"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07" name="Object 7"/>
          <p:cNvGraphicFramePr>
            <a:graphicFrameLocks noChangeAspect="1"/>
          </p:cNvGraphicFramePr>
          <p:nvPr>
            <p:ph sz="quarter" idx="3"/>
          </p:nvPr>
        </p:nvGraphicFramePr>
        <p:xfrm>
          <a:off x="1403350" y="1700213"/>
          <a:ext cx="5975350" cy="439737"/>
        </p:xfrm>
        <a:graphic>
          <a:graphicData uri="http://schemas.openxmlformats.org/presentationml/2006/ole">
            <mc:AlternateContent xmlns:mc="http://schemas.openxmlformats.org/markup-compatibility/2006">
              <mc:Choice xmlns:v="urn:schemas-microsoft-com:vml" Requires="v">
                <p:oleObj spid="_x0000_s256013" name="Equation" r:id="rId5" imgW="2768400" imgH="228600" progId="Equation.DSMT4">
                  <p:embed/>
                </p:oleObj>
              </mc:Choice>
              <mc:Fallback>
                <p:oleObj name="Equation" r:id="rId5" imgW="27684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00213"/>
                        <a:ext cx="597535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10" name="Object 10"/>
          <p:cNvGraphicFramePr>
            <a:graphicFrameLocks noChangeAspect="1"/>
          </p:cNvGraphicFramePr>
          <p:nvPr/>
        </p:nvGraphicFramePr>
        <p:xfrm>
          <a:off x="1403350" y="2205038"/>
          <a:ext cx="4392613" cy="430212"/>
        </p:xfrm>
        <a:graphic>
          <a:graphicData uri="http://schemas.openxmlformats.org/presentationml/2006/ole">
            <mc:AlternateContent xmlns:mc="http://schemas.openxmlformats.org/markup-compatibility/2006">
              <mc:Choice xmlns:v="urn:schemas-microsoft-com:vml" Requires="v">
                <p:oleObj spid="_x0000_s256014" name="Equation" r:id="rId7" imgW="2336760" imgH="228600" progId="Equation.DSMT4">
                  <p:embed/>
                </p:oleObj>
              </mc:Choice>
              <mc:Fallback>
                <p:oleObj name="Equation" r:id="rId7" imgW="23367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205038"/>
                        <a:ext cx="4392613"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11" name="Object 11"/>
          <p:cNvGraphicFramePr>
            <a:graphicFrameLocks noChangeAspect="1"/>
          </p:cNvGraphicFramePr>
          <p:nvPr/>
        </p:nvGraphicFramePr>
        <p:xfrm>
          <a:off x="2051050" y="2852738"/>
          <a:ext cx="2881313" cy="1017587"/>
        </p:xfrm>
        <a:graphic>
          <a:graphicData uri="http://schemas.openxmlformats.org/presentationml/2006/ole">
            <mc:AlternateContent xmlns:mc="http://schemas.openxmlformats.org/markup-compatibility/2006">
              <mc:Choice xmlns:v="urn:schemas-microsoft-com:vml" Requires="v">
                <p:oleObj spid="_x0000_s256015" name="Equation" r:id="rId9" imgW="1295280" imgH="457200" progId="Equation.DSMT4">
                  <p:embed/>
                </p:oleObj>
              </mc:Choice>
              <mc:Fallback>
                <p:oleObj name="Equation" r:id="rId9" imgW="1295280" imgH="457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2852738"/>
                        <a:ext cx="2881313"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C1BDBF82-4F3E-4CA8-9C4A-3826F8344EBC}" type="slidenum">
              <a:rPr lang="en-US" altLang="zh-CN"/>
              <a:pPr/>
              <a:t>3</a:t>
            </a:fld>
            <a:endParaRPr lang="en-US" altLang="zh-CN"/>
          </a:p>
        </p:txBody>
      </p:sp>
      <p:sp>
        <p:nvSpPr>
          <p:cNvPr id="34818" name="Rectangle 2"/>
          <p:cNvSpPr>
            <a:spLocks noGrp="1" noChangeArrowheads="1"/>
          </p:cNvSpPr>
          <p:nvPr>
            <p:ph type="title"/>
          </p:nvPr>
        </p:nvSpPr>
        <p:spPr>
          <a:xfrm>
            <a:off x="457200" y="277813"/>
            <a:ext cx="8218488" cy="560387"/>
          </a:xfrm>
        </p:spPr>
        <p:txBody>
          <a:bodyPr/>
          <a:lstStyle/>
          <a:p>
            <a:r>
              <a:rPr lang="en-US" altLang="zh-CN" sz="2800" b="0"/>
              <a:t>§ 1.2  </a:t>
            </a:r>
            <a:r>
              <a:rPr lang="zh-CN" altLang="en-US" sz="2800" b="0"/>
              <a:t>最优解分类  （注：不一定存在）</a:t>
            </a:r>
          </a:p>
        </p:txBody>
      </p:sp>
      <p:sp>
        <p:nvSpPr>
          <p:cNvPr id="34819" name="Rectangle 3"/>
          <p:cNvSpPr>
            <a:spLocks noGrp="1" noChangeArrowheads="1"/>
          </p:cNvSpPr>
          <p:nvPr>
            <p:ph type="body" idx="1"/>
          </p:nvPr>
        </p:nvSpPr>
        <p:spPr>
          <a:xfrm>
            <a:off x="468313" y="1268413"/>
            <a:ext cx="8207375" cy="4835525"/>
          </a:xfrm>
        </p:spPr>
        <p:txBody>
          <a:bodyPr/>
          <a:lstStyle/>
          <a:p>
            <a:pPr>
              <a:buFont typeface="Wingdings" pitchFamily="2" charset="2"/>
              <a:buNone/>
            </a:pPr>
            <a:r>
              <a:rPr lang="en-US" altLang="zh-CN"/>
              <a:t> </a:t>
            </a:r>
            <a:r>
              <a:rPr lang="zh-CN" altLang="en-US" sz="2800" b="1"/>
              <a:t>定义</a:t>
            </a:r>
            <a:r>
              <a:rPr lang="en-US" altLang="zh-CN" sz="2800" b="1"/>
              <a:t>1.2.1  </a:t>
            </a:r>
            <a:r>
              <a:rPr lang="zh-CN" altLang="en-US" sz="2800" b="1"/>
              <a:t>整体（全局）最优解</a:t>
            </a:r>
          </a:p>
          <a:p>
            <a:pPr>
              <a:buFont typeface="Wingdings" pitchFamily="2" charset="2"/>
              <a:buNone/>
            </a:pPr>
            <a:r>
              <a:rPr lang="zh-CN" altLang="en-US" sz="2800" b="1"/>
              <a:t> 定义</a:t>
            </a:r>
            <a:r>
              <a:rPr lang="en-US" altLang="zh-CN" sz="2800" b="1"/>
              <a:t>1.2.2  </a:t>
            </a:r>
            <a:r>
              <a:rPr lang="zh-CN" altLang="en-US" sz="2800" b="1"/>
              <a:t>局部最优解  （已有算法基本都是求局部最优解的）</a:t>
            </a:r>
          </a:p>
          <a:p>
            <a:pPr>
              <a:buFont typeface="Wingdings" pitchFamily="2" charset="2"/>
              <a:buNone/>
            </a:pPr>
            <a:r>
              <a:rPr lang="zh-CN" altLang="en-US" sz="2800" b="1"/>
              <a:t>         </a:t>
            </a:r>
          </a:p>
          <a:p>
            <a:pPr>
              <a:buFont typeface="Wingdings" pitchFamily="2" charset="2"/>
              <a:buNone/>
            </a:pPr>
            <a:r>
              <a:rPr lang="zh-CN" altLang="en-US" sz="2800" b="1"/>
              <a:t>        </a:t>
            </a:r>
            <a:r>
              <a:rPr lang="en-US" altLang="zh-CN" sz="2800" b="1"/>
              <a:t>§ 1.3 </a:t>
            </a:r>
            <a:r>
              <a:rPr lang="zh-CN" altLang="en-US" sz="2800" b="1"/>
              <a:t>凸集与凸函数</a:t>
            </a:r>
          </a:p>
          <a:p>
            <a:pPr>
              <a:buFont typeface="Wingdings" pitchFamily="2" charset="2"/>
              <a:buNone/>
            </a:pPr>
            <a:r>
              <a:rPr lang="zh-CN" altLang="en-US" sz="2800" b="1"/>
              <a:t>定义</a:t>
            </a:r>
            <a:r>
              <a:rPr lang="en-US" altLang="zh-CN" sz="2800" b="1"/>
              <a:t>1.3.1  </a:t>
            </a:r>
            <a:r>
              <a:rPr lang="zh-CN" altLang="en-US" sz="2800" b="1"/>
              <a:t>凸集</a:t>
            </a:r>
          </a:p>
          <a:p>
            <a:pPr>
              <a:buFont typeface="Wingdings" pitchFamily="2" charset="2"/>
              <a:buNone/>
            </a:pPr>
            <a:r>
              <a:rPr lang="zh-CN" altLang="en-US" sz="2800" b="1"/>
              <a:t>定义</a:t>
            </a:r>
            <a:r>
              <a:rPr lang="en-US" altLang="zh-CN" sz="2800" b="1"/>
              <a:t>1.3.2 </a:t>
            </a:r>
            <a:r>
              <a:rPr lang="zh-CN" altLang="en-US" sz="2800" b="1"/>
              <a:t>（严格）凸函数 称定义在凸集</a:t>
            </a:r>
            <a:r>
              <a:rPr lang="en-US" altLang="zh-CN" sz="2800" b="1" i="1"/>
              <a:t>K</a:t>
            </a:r>
            <a:r>
              <a:rPr lang="zh-CN" altLang="en-US" sz="2800" b="1"/>
              <a:t>上的实值函数</a:t>
            </a:r>
            <a:r>
              <a:rPr lang="en-US" altLang="zh-CN" sz="2800" b="1" i="1"/>
              <a:t>f (x)</a:t>
            </a:r>
            <a:r>
              <a:rPr lang="zh-CN" altLang="en-US" sz="2800" b="1"/>
              <a:t>为凸函数，若         </a:t>
            </a:r>
          </a:p>
          <a:p>
            <a:pPr>
              <a:buFont typeface="Wingdings" pitchFamily="2" charset="2"/>
              <a:buNone/>
            </a:pPr>
            <a:endParaRPr lang="zh-CN" altLang="en-US" sz="2800" b="1"/>
          </a:p>
          <a:p>
            <a:pPr>
              <a:buFont typeface="Wingdings" pitchFamily="2" charset="2"/>
              <a:buNone/>
            </a:pPr>
            <a:r>
              <a:rPr lang="zh-CN" altLang="en-US" sz="2800" b="1"/>
              <a:t>定义</a:t>
            </a:r>
            <a:r>
              <a:rPr lang="en-US" altLang="zh-CN" sz="2800" b="1"/>
              <a:t>1.3.3  </a:t>
            </a:r>
            <a:r>
              <a:rPr lang="zh-CN" altLang="en-US" sz="2800" b="1"/>
              <a:t>凹函数</a:t>
            </a:r>
          </a:p>
        </p:txBody>
      </p:sp>
      <p:sp>
        <p:nvSpPr>
          <p:cNvPr id="3482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4820" name="Object 4"/>
          <p:cNvGraphicFramePr>
            <a:graphicFrameLocks noChangeAspect="1"/>
          </p:cNvGraphicFramePr>
          <p:nvPr/>
        </p:nvGraphicFramePr>
        <p:xfrm>
          <a:off x="4716463" y="4797425"/>
          <a:ext cx="3336925" cy="477838"/>
        </p:xfrm>
        <a:graphic>
          <a:graphicData uri="http://schemas.openxmlformats.org/presentationml/2006/ole">
            <mc:AlternateContent xmlns:mc="http://schemas.openxmlformats.org/markup-compatibility/2006">
              <mc:Choice xmlns:v="urn:schemas-microsoft-com:vml" Requires="v">
                <p:oleObj spid="_x0000_s34824" name="Equation" r:id="rId3" imgW="1790640" imgH="253800" progId="Equation.DSMT4">
                  <p:embed/>
                </p:oleObj>
              </mc:Choice>
              <mc:Fallback>
                <p:oleObj name="Equation" r:id="rId3" imgW="179064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797425"/>
                        <a:ext cx="33369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3" name="Rectangle 7"/>
          <p:cNvSpPr>
            <a:spLocks noChangeArrowheads="1"/>
          </p:cNvSpPr>
          <p:nvPr/>
        </p:nvSpPr>
        <p:spPr bwMode="auto">
          <a:xfrm>
            <a:off x="0" y="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b="1">
                <a:latin typeface="Times New Roman" pitchFamily="18" charset="0"/>
                <a:cs typeface="Times New Roman" pitchFamily="18" charset="0"/>
              </a:rPr>
              <a:t>  </a:t>
            </a:r>
            <a:endParaRPr lang="en-US" altLang="zh-CN"/>
          </a:p>
        </p:txBody>
      </p:sp>
      <p:graphicFrame>
        <p:nvGraphicFramePr>
          <p:cNvPr id="34822" name="Object 6"/>
          <p:cNvGraphicFramePr>
            <a:graphicFrameLocks noChangeAspect="1"/>
          </p:cNvGraphicFramePr>
          <p:nvPr/>
        </p:nvGraphicFramePr>
        <p:xfrm>
          <a:off x="1057275" y="5300663"/>
          <a:ext cx="5803900" cy="512762"/>
        </p:xfrm>
        <a:graphic>
          <a:graphicData uri="http://schemas.openxmlformats.org/presentationml/2006/ole">
            <mc:AlternateContent xmlns:mc="http://schemas.openxmlformats.org/markup-compatibility/2006">
              <mc:Choice xmlns:v="urn:schemas-microsoft-com:vml" Requires="v">
                <p:oleObj spid="_x0000_s34825" name="Equation" r:id="rId5" imgW="2590560" imgH="228600" progId="Equation.DSMT4">
                  <p:embed/>
                </p:oleObj>
              </mc:Choice>
              <mc:Fallback>
                <p:oleObj name="Equation" r:id="rId5" imgW="259056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5300663"/>
                        <a:ext cx="5803900" cy="512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1A8E9AF9-4C9B-47C0-982E-42BE6777B838}" type="slidenum">
              <a:rPr lang="en-US" altLang="zh-CN"/>
              <a:pPr/>
              <a:t>30</a:t>
            </a:fld>
            <a:endParaRPr lang="en-US" altLang="zh-CN"/>
          </a:p>
        </p:txBody>
      </p:sp>
      <p:sp>
        <p:nvSpPr>
          <p:cNvPr id="259074" name="Rectangle 2"/>
          <p:cNvSpPr>
            <a:spLocks noGrp="1" noChangeArrowheads="1"/>
          </p:cNvSpPr>
          <p:nvPr>
            <p:ph type="title"/>
          </p:nvPr>
        </p:nvSpPr>
        <p:spPr/>
        <p:txBody>
          <a:bodyPr/>
          <a:lstStyle/>
          <a:p>
            <a:r>
              <a:rPr lang="en-US" altLang="zh-CN" sz="2800">
                <a:cs typeface="Arial" charset="0"/>
              </a:rPr>
              <a:t>§2.2</a:t>
            </a:r>
            <a:r>
              <a:rPr lang="en-US" altLang="zh-CN" sz="2800"/>
              <a:t>  </a:t>
            </a:r>
            <a:r>
              <a:rPr lang="zh-CN" altLang="en-US" sz="2800"/>
              <a:t>牛顿方法</a:t>
            </a:r>
            <a:br>
              <a:rPr lang="zh-CN" altLang="en-US" sz="2800"/>
            </a:br>
            <a:endParaRPr lang="zh-CN" altLang="en-US" sz="2800"/>
          </a:p>
        </p:txBody>
      </p:sp>
      <p:sp>
        <p:nvSpPr>
          <p:cNvPr id="259075" name="Rectangle 3"/>
          <p:cNvSpPr>
            <a:spLocks noGrp="1" noChangeArrowheads="1"/>
          </p:cNvSpPr>
          <p:nvPr>
            <p:ph type="body" sz="half" idx="1"/>
          </p:nvPr>
        </p:nvSpPr>
        <p:spPr>
          <a:xfrm>
            <a:off x="468313" y="981075"/>
            <a:ext cx="8075612" cy="5149850"/>
          </a:xfrm>
        </p:spPr>
        <p:txBody>
          <a:bodyPr/>
          <a:lstStyle/>
          <a:p>
            <a:pPr>
              <a:buFont typeface="Wingdings" pitchFamily="2" charset="2"/>
              <a:buNone/>
            </a:pPr>
            <a:r>
              <a:rPr lang="zh-CN" altLang="en-US" sz="2800"/>
              <a:t>迭代公式：</a:t>
            </a:r>
          </a:p>
          <a:p>
            <a:pPr>
              <a:buFont typeface="Wingdings" pitchFamily="2" charset="2"/>
              <a:buNone/>
            </a:pPr>
            <a:endParaRPr lang="zh-CN" altLang="en-US" sz="2800"/>
          </a:p>
          <a:p>
            <a:pPr>
              <a:buFont typeface="Wingdings" pitchFamily="2" charset="2"/>
              <a:buNone/>
            </a:pPr>
            <a:r>
              <a:rPr lang="zh-CN" altLang="en-US" sz="2800"/>
              <a:t>步</a:t>
            </a:r>
            <a:r>
              <a:rPr lang="en-US" altLang="zh-CN" sz="2800"/>
              <a:t>1</a:t>
            </a:r>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r>
              <a:rPr lang="zh-CN" altLang="en-US" sz="2400"/>
              <a:t>若</a:t>
            </a:r>
          </a:p>
          <a:p>
            <a:pPr>
              <a:buFont typeface="Wingdings" pitchFamily="2" charset="2"/>
              <a:buNone/>
            </a:pPr>
            <a:r>
              <a:rPr lang="zh-CN" altLang="en-US" sz="2000"/>
              <a:t>       </a:t>
            </a:r>
          </a:p>
        </p:txBody>
      </p:sp>
      <p:graphicFrame>
        <p:nvGraphicFramePr>
          <p:cNvPr id="259076" name="Object 4"/>
          <p:cNvGraphicFramePr>
            <a:graphicFrameLocks noChangeAspect="1"/>
          </p:cNvGraphicFramePr>
          <p:nvPr>
            <p:ph sz="quarter" idx="2"/>
          </p:nvPr>
        </p:nvGraphicFramePr>
        <p:xfrm>
          <a:off x="1331913" y="1484313"/>
          <a:ext cx="6196012" cy="1524000"/>
        </p:xfrm>
        <a:graphic>
          <a:graphicData uri="http://schemas.openxmlformats.org/presentationml/2006/ole">
            <mc:AlternateContent xmlns:mc="http://schemas.openxmlformats.org/markup-compatibility/2006">
              <mc:Choice xmlns:v="urn:schemas-microsoft-com:vml" Requires="v">
                <p:oleObj spid="_x0000_s259081" name="Equation" r:id="rId3" imgW="3149280" imgH="774360" progId="Equation.DSMT4">
                  <p:embed/>
                </p:oleObj>
              </mc:Choice>
              <mc:Fallback>
                <p:oleObj name="Equation" r:id="rId3" imgW="3149280" imgH="7743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484313"/>
                        <a:ext cx="61960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78" name="Object 6"/>
          <p:cNvGraphicFramePr>
            <a:graphicFrameLocks noChangeAspect="1"/>
          </p:cNvGraphicFramePr>
          <p:nvPr>
            <p:ph sz="quarter" idx="3"/>
          </p:nvPr>
        </p:nvGraphicFramePr>
        <p:xfrm>
          <a:off x="539750" y="3284538"/>
          <a:ext cx="4464050" cy="1092200"/>
        </p:xfrm>
        <a:graphic>
          <a:graphicData uri="http://schemas.openxmlformats.org/presentationml/2006/ole">
            <mc:AlternateContent xmlns:mc="http://schemas.openxmlformats.org/markup-compatibility/2006">
              <mc:Choice xmlns:v="urn:schemas-microsoft-com:vml" Requires="v">
                <p:oleObj spid="_x0000_s259082" name="Equation" r:id="rId5" imgW="1815840" imgH="444240" progId="Equation.DSMT4">
                  <p:embed/>
                </p:oleObj>
              </mc:Choice>
              <mc:Fallback>
                <p:oleObj name="Equation" r:id="rId5" imgW="1815840" imgH="4442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284538"/>
                        <a:ext cx="446405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9080" name="Object 8"/>
          <p:cNvGraphicFramePr>
            <a:graphicFrameLocks noChangeAspect="1"/>
          </p:cNvGraphicFramePr>
          <p:nvPr/>
        </p:nvGraphicFramePr>
        <p:xfrm>
          <a:off x="777875" y="4365625"/>
          <a:ext cx="6477000" cy="1069975"/>
        </p:xfrm>
        <a:graphic>
          <a:graphicData uri="http://schemas.openxmlformats.org/presentationml/2006/ole">
            <mc:AlternateContent xmlns:mc="http://schemas.openxmlformats.org/markup-compatibility/2006">
              <mc:Choice xmlns:v="urn:schemas-microsoft-com:vml" Requires="v">
                <p:oleObj spid="_x0000_s259083" name="Equation" r:id="rId7" imgW="3073320" imgH="507960" progId="Equation.DSMT4">
                  <p:embed/>
                </p:oleObj>
              </mc:Choice>
              <mc:Fallback>
                <p:oleObj name="Equation" r:id="rId7" imgW="3073320" imgH="5079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5" y="4365625"/>
                        <a:ext cx="64770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8F071420-5FAD-4670-8BDA-F773A5AC5F63}" type="slidenum">
              <a:rPr lang="en-US" altLang="zh-CN"/>
              <a:pPr/>
              <a:t>31</a:t>
            </a:fld>
            <a:endParaRPr lang="en-US" altLang="zh-CN"/>
          </a:p>
        </p:txBody>
      </p:sp>
      <p:sp>
        <p:nvSpPr>
          <p:cNvPr id="262147"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r>
              <a:rPr lang="zh-CN" altLang="en-US" sz="2400" b="1"/>
              <a:t>定理</a:t>
            </a:r>
            <a:r>
              <a:rPr lang="en-US" altLang="zh-CN" sz="2400" b="1"/>
              <a:t>2.2</a:t>
            </a:r>
            <a:r>
              <a:rPr lang="en-US" altLang="zh-CN" sz="2400"/>
              <a:t> </a:t>
            </a:r>
            <a:r>
              <a:rPr lang="zh-CN" altLang="en-US" sz="2400"/>
              <a:t>设             是</a:t>
            </a:r>
            <a:r>
              <a:rPr lang="en-US" altLang="zh-CN" sz="2400"/>
              <a:t>[a ,b]</a:t>
            </a:r>
            <a:r>
              <a:rPr lang="zh-CN" altLang="en-US" sz="2400"/>
              <a:t>上的两阶连续可导函数，且</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则任取                  ，由迭代公式</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b="1"/>
              <a:t>产生的点列          收敛到</a:t>
            </a:r>
          </a:p>
          <a:p>
            <a:pPr>
              <a:buFont typeface="Wingdings" pitchFamily="2" charset="2"/>
              <a:buNone/>
            </a:pPr>
            <a:r>
              <a:rPr lang="zh-CN" altLang="en-US" sz="2400" b="1"/>
              <a:t>（证明从略）</a:t>
            </a:r>
          </a:p>
        </p:txBody>
      </p:sp>
      <p:graphicFrame>
        <p:nvGraphicFramePr>
          <p:cNvPr id="262148" name="Object 4"/>
          <p:cNvGraphicFramePr>
            <a:graphicFrameLocks noChangeAspect="1"/>
          </p:cNvGraphicFramePr>
          <p:nvPr>
            <p:ph sz="quarter" idx="2"/>
          </p:nvPr>
        </p:nvGraphicFramePr>
        <p:xfrm>
          <a:off x="2124075" y="692150"/>
          <a:ext cx="649288" cy="384175"/>
        </p:xfrm>
        <a:graphic>
          <a:graphicData uri="http://schemas.openxmlformats.org/presentationml/2006/ole">
            <mc:AlternateContent xmlns:mc="http://schemas.openxmlformats.org/markup-compatibility/2006">
              <mc:Choice xmlns:v="urn:schemas-microsoft-com:vml" Requires="v">
                <p:oleObj spid="_x0000_s262159"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692150"/>
                        <a:ext cx="6492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1" name="Object 7"/>
          <p:cNvGraphicFramePr>
            <a:graphicFrameLocks noChangeAspect="1"/>
          </p:cNvGraphicFramePr>
          <p:nvPr>
            <p:ph sz="quarter" idx="3"/>
          </p:nvPr>
        </p:nvGraphicFramePr>
        <p:xfrm>
          <a:off x="1331913" y="1196975"/>
          <a:ext cx="3313112" cy="1616075"/>
        </p:xfrm>
        <a:graphic>
          <a:graphicData uri="http://schemas.openxmlformats.org/presentationml/2006/ole">
            <mc:AlternateContent xmlns:mc="http://schemas.openxmlformats.org/markup-compatibility/2006">
              <mc:Choice xmlns:v="urn:schemas-microsoft-com:vml" Requires="v">
                <p:oleObj spid="_x0000_s262160" name="Equation" r:id="rId5" imgW="1562040" imgH="761760" progId="Equation.DSMT4">
                  <p:embed/>
                </p:oleObj>
              </mc:Choice>
              <mc:Fallback>
                <p:oleObj name="Equation" r:id="rId5" imgW="1562040" imgH="7617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196975"/>
                        <a:ext cx="33131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4" name="Object 10"/>
          <p:cNvGraphicFramePr>
            <a:graphicFrameLocks noChangeAspect="1"/>
          </p:cNvGraphicFramePr>
          <p:nvPr/>
        </p:nvGraphicFramePr>
        <p:xfrm>
          <a:off x="4716463" y="1989138"/>
          <a:ext cx="1584325" cy="452437"/>
        </p:xfrm>
        <a:graphic>
          <a:graphicData uri="http://schemas.openxmlformats.org/presentationml/2006/ole">
            <mc:AlternateContent xmlns:mc="http://schemas.openxmlformats.org/markup-compatibility/2006">
              <mc:Choice xmlns:v="urn:schemas-microsoft-com:vml" Requires="v">
                <p:oleObj spid="_x0000_s262161" name="Equation" r:id="rId7" imgW="711000" imgH="203040" progId="Equation.DSMT4">
                  <p:embed/>
                </p:oleObj>
              </mc:Choice>
              <mc:Fallback>
                <p:oleObj name="Equation" r:id="rId7" imgW="711000" imgH="203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1989138"/>
                        <a:ext cx="158432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5" name="Object 11"/>
          <p:cNvGraphicFramePr>
            <a:graphicFrameLocks noChangeAspect="1"/>
          </p:cNvGraphicFramePr>
          <p:nvPr/>
        </p:nvGraphicFramePr>
        <p:xfrm>
          <a:off x="1619250" y="2852738"/>
          <a:ext cx="1181100" cy="425450"/>
        </p:xfrm>
        <a:graphic>
          <a:graphicData uri="http://schemas.openxmlformats.org/presentationml/2006/ole">
            <mc:AlternateContent xmlns:mc="http://schemas.openxmlformats.org/markup-compatibility/2006">
              <mc:Choice xmlns:v="urn:schemas-microsoft-com:vml" Requires="v">
                <p:oleObj spid="_x0000_s262162" name="Equation" r:id="rId9" imgW="634680" imgH="228600" progId="Equation.DSMT4">
                  <p:embed/>
                </p:oleObj>
              </mc:Choice>
              <mc:Fallback>
                <p:oleObj name="Equation" r:id="rId9" imgW="6346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2852738"/>
                        <a:ext cx="11811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6" name="Object 12"/>
          <p:cNvGraphicFramePr>
            <a:graphicFrameLocks noChangeAspect="1"/>
          </p:cNvGraphicFramePr>
          <p:nvPr/>
        </p:nvGraphicFramePr>
        <p:xfrm>
          <a:off x="1403350" y="3357563"/>
          <a:ext cx="2808288" cy="1092200"/>
        </p:xfrm>
        <a:graphic>
          <a:graphicData uri="http://schemas.openxmlformats.org/presentationml/2006/ole">
            <mc:AlternateContent xmlns:mc="http://schemas.openxmlformats.org/markup-compatibility/2006">
              <mc:Choice xmlns:v="urn:schemas-microsoft-com:vml" Requires="v">
                <p:oleObj spid="_x0000_s262163" name="Equation" r:id="rId11" imgW="1143000" imgH="444240" progId="Equation.DSMT4">
                  <p:embed/>
                </p:oleObj>
              </mc:Choice>
              <mc:Fallback>
                <p:oleObj name="Equation" r:id="rId11" imgW="1143000" imgH="4442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3357563"/>
                        <a:ext cx="2808288"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7" name="Object 13"/>
          <p:cNvGraphicFramePr>
            <a:graphicFrameLocks noChangeAspect="1"/>
          </p:cNvGraphicFramePr>
          <p:nvPr/>
        </p:nvGraphicFramePr>
        <p:xfrm>
          <a:off x="2124075" y="4508500"/>
          <a:ext cx="647700" cy="569913"/>
        </p:xfrm>
        <a:graphic>
          <a:graphicData uri="http://schemas.openxmlformats.org/presentationml/2006/ole">
            <mc:AlternateContent xmlns:mc="http://schemas.openxmlformats.org/markup-compatibility/2006">
              <mc:Choice xmlns:v="urn:schemas-microsoft-com:vml" Requires="v">
                <p:oleObj spid="_x0000_s262164" name="Equation" r:id="rId13" imgW="317160" imgH="279360" progId="Equation.DSMT4">
                  <p:embed/>
                </p:oleObj>
              </mc:Choice>
              <mc:Fallback>
                <p:oleObj name="Equation" r:id="rId13" imgW="317160" imgH="27936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4508500"/>
                        <a:ext cx="6477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2158" name="Object 14"/>
          <p:cNvGraphicFramePr>
            <a:graphicFrameLocks noChangeAspect="1"/>
          </p:cNvGraphicFramePr>
          <p:nvPr/>
        </p:nvGraphicFramePr>
        <p:xfrm>
          <a:off x="3779838" y="4581525"/>
          <a:ext cx="3671887" cy="473075"/>
        </p:xfrm>
        <a:graphic>
          <a:graphicData uri="http://schemas.openxmlformats.org/presentationml/2006/ole">
            <mc:AlternateContent xmlns:mc="http://schemas.openxmlformats.org/markup-compatibility/2006">
              <mc:Choice xmlns:v="urn:schemas-microsoft-com:vml" Requires="v">
                <p:oleObj spid="_x0000_s262165" name="Equation" r:id="rId15" imgW="1676160" imgH="215640" progId="Equation.DSMT4">
                  <p:embed/>
                </p:oleObj>
              </mc:Choice>
              <mc:Fallback>
                <p:oleObj name="Equation" r:id="rId15" imgW="1676160" imgH="21564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9838" y="4581525"/>
                        <a:ext cx="36718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7"/>
          <p:cNvSpPr>
            <a:spLocks noGrp="1"/>
          </p:cNvSpPr>
          <p:nvPr>
            <p:ph type="sldNum" sz="quarter" idx="12"/>
          </p:nvPr>
        </p:nvSpPr>
        <p:spPr/>
        <p:txBody>
          <a:bodyPr/>
          <a:lstStyle/>
          <a:p>
            <a:fld id="{F0CB6CA1-FD6A-4B2F-AA55-7DB9AB9BB7B0}" type="slidenum">
              <a:rPr lang="en-US" altLang="zh-CN"/>
              <a:pPr/>
              <a:t>32</a:t>
            </a:fld>
            <a:endParaRPr lang="en-US" altLang="zh-CN"/>
          </a:p>
        </p:txBody>
      </p:sp>
      <p:sp>
        <p:nvSpPr>
          <p:cNvPr id="266242" name="Rectangle 2"/>
          <p:cNvSpPr>
            <a:spLocks noGrp="1" noChangeArrowheads="1"/>
          </p:cNvSpPr>
          <p:nvPr>
            <p:ph type="title"/>
          </p:nvPr>
        </p:nvSpPr>
        <p:spPr/>
        <p:txBody>
          <a:bodyPr/>
          <a:lstStyle/>
          <a:p>
            <a:r>
              <a:rPr lang="zh-CN" altLang="en-US" sz="2800"/>
              <a:t>第三章  无约束极值问题的最优化方法</a:t>
            </a:r>
          </a:p>
        </p:txBody>
      </p:sp>
      <p:sp>
        <p:nvSpPr>
          <p:cNvPr id="266243" name="Rectangle 3"/>
          <p:cNvSpPr>
            <a:spLocks noGrp="1" noChangeArrowheads="1"/>
          </p:cNvSpPr>
          <p:nvPr>
            <p:ph type="body" sz="half" idx="1"/>
          </p:nvPr>
        </p:nvSpPr>
        <p:spPr>
          <a:xfrm>
            <a:off x="457200" y="1196975"/>
            <a:ext cx="8002588" cy="4933950"/>
          </a:xfrm>
        </p:spPr>
        <p:txBody>
          <a:bodyPr/>
          <a:lstStyle/>
          <a:p>
            <a:pPr>
              <a:buFont typeface="Wingdings" pitchFamily="2" charset="2"/>
              <a:buNone/>
            </a:pPr>
            <a:r>
              <a:rPr lang="zh-CN" altLang="en-US" sz="2800"/>
              <a:t>问题   </a:t>
            </a:r>
            <a:r>
              <a:rPr lang="en-US" altLang="zh-CN" sz="2800"/>
              <a:t>min</a:t>
            </a:r>
          </a:p>
          <a:p>
            <a:pPr>
              <a:buFont typeface="Wingdings" pitchFamily="2" charset="2"/>
              <a:buNone/>
            </a:pPr>
            <a:r>
              <a:rPr lang="en-US" altLang="zh-CN" sz="2800"/>
              <a:t>            s .t</a:t>
            </a:r>
          </a:p>
          <a:p>
            <a:pPr>
              <a:buFont typeface="Wingdings" pitchFamily="2" charset="2"/>
              <a:buNone/>
            </a:pPr>
            <a:r>
              <a:rPr lang="en-US" altLang="zh-CN" sz="2800">
                <a:cs typeface="Arial" charset="0"/>
              </a:rPr>
              <a:t>§3.1  </a:t>
            </a:r>
            <a:r>
              <a:rPr lang="zh-CN" altLang="en-US" sz="2800">
                <a:cs typeface="Arial" charset="0"/>
              </a:rPr>
              <a:t>最速下降法</a:t>
            </a:r>
          </a:p>
          <a:p>
            <a:pPr>
              <a:buFont typeface="Wingdings" pitchFamily="2" charset="2"/>
              <a:buNone/>
            </a:pPr>
            <a:r>
              <a:rPr lang="zh-CN" altLang="en-US" sz="2800">
                <a:cs typeface="Arial" charset="0"/>
              </a:rPr>
              <a:t>    步骤</a:t>
            </a:r>
            <a:r>
              <a:rPr lang="en-US" altLang="zh-CN" sz="2800">
                <a:cs typeface="Arial" charset="0"/>
              </a:rPr>
              <a:t>1 </a:t>
            </a:r>
            <a:r>
              <a:rPr lang="zh-CN" altLang="en-US" sz="2800">
                <a:cs typeface="Arial" charset="0"/>
              </a:rPr>
              <a:t>取初始点      ，        ，令</a:t>
            </a:r>
            <a:r>
              <a:rPr lang="en-US" altLang="zh-CN" sz="2800" i="1">
                <a:cs typeface="Arial" charset="0"/>
              </a:rPr>
              <a:t>k = </a:t>
            </a:r>
            <a:r>
              <a:rPr lang="en-US" altLang="zh-CN" sz="2800">
                <a:cs typeface="Arial" charset="0"/>
              </a:rPr>
              <a:t>0</a:t>
            </a:r>
          </a:p>
          <a:p>
            <a:pPr>
              <a:buFont typeface="Wingdings" pitchFamily="2" charset="2"/>
              <a:buNone/>
            </a:pPr>
            <a:r>
              <a:rPr lang="en-US" altLang="zh-CN" sz="2800">
                <a:cs typeface="Arial" charset="0"/>
              </a:rPr>
              <a:t>    </a:t>
            </a:r>
            <a:r>
              <a:rPr lang="zh-CN" altLang="en-US" sz="2800">
                <a:cs typeface="Arial" charset="0"/>
              </a:rPr>
              <a:t>步骤</a:t>
            </a:r>
            <a:r>
              <a:rPr lang="en-US" altLang="zh-CN" sz="2800">
                <a:cs typeface="Arial" charset="0"/>
              </a:rPr>
              <a:t>2 </a:t>
            </a:r>
            <a:r>
              <a:rPr lang="zh-CN" altLang="en-US" sz="2800">
                <a:cs typeface="Arial" charset="0"/>
              </a:rPr>
              <a:t>计算</a:t>
            </a:r>
          </a:p>
          <a:p>
            <a:pPr>
              <a:buFont typeface="Wingdings" pitchFamily="2" charset="2"/>
              <a:buNone/>
            </a:pPr>
            <a:r>
              <a:rPr lang="zh-CN" altLang="en-US" sz="2800">
                <a:cs typeface="Arial" charset="0"/>
              </a:rPr>
              <a:t>    步骤</a:t>
            </a:r>
            <a:r>
              <a:rPr lang="en-US" altLang="zh-CN" sz="2800">
                <a:cs typeface="Arial" charset="0"/>
              </a:rPr>
              <a:t>3 </a:t>
            </a:r>
            <a:r>
              <a:rPr lang="zh-CN" altLang="en-US" sz="2800">
                <a:cs typeface="Arial" charset="0"/>
              </a:rPr>
              <a:t>若              停，输出      否则进入下一步</a:t>
            </a:r>
          </a:p>
          <a:p>
            <a:pPr>
              <a:buFont typeface="Wingdings" pitchFamily="2" charset="2"/>
              <a:buNone/>
            </a:pPr>
            <a:r>
              <a:rPr lang="zh-CN" altLang="en-US" sz="2800">
                <a:cs typeface="Arial" charset="0"/>
              </a:rPr>
              <a:t>    步骤</a:t>
            </a:r>
            <a:r>
              <a:rPr lang="en-US" altLang="zh-CN" sz="2800">
                <a:cs typeface="Arial" charset="0"/>
              </a:rPr>
              <a:t>4 </a:t>
            </a:r>
            <a:r>
              <a:rPr lang="zh-CN" altLang="en-US" sz="2800">
                <a:cs typeface="Arial" charset="0"/>
              </a:rPr>
              <a:t>求     使得</a:t>
            </a:r>
          </a:p>
          <a:p>
            <a:pPr>
              <a:buFont typeface="Wingdings" pitchFamily="2" charset="2"/>
              <a:buNone/>
            </a:pPr>
            <a:r>
              <a:rPr lang="zh-CN" altLang="en-US" sz="2800">
                <a:cs typeface="Arial" charset="0"/>
              </a:rPr>
              <a:t>    步骤</a:t>
            </a:r>
            <a:r>
              <a:rPr lang="en-US" altLang="zh-CN" sz="2800">
                <a:cs typeface="Arial" charset="0"/>
              </a:rPr>
              <a:t>5 </a:t>
            </a:r>
            <a:r>
              <a:rPr lang="zh-CN" altLang="en-US" sz="2800">
                <a:cs typeface="Arial" charset="0"/>
              </a:rPr>
              <a:t>令  </a:t>
            </a:r>
          </a:p>
          <a:p>
            <a:pPr>
              <a:buFont typeface="Wingdings" pitchFamily="2" charset="2"/>
              <a:buNone/>
            </a:pPr>
            <a:endParaRPr lang="en-US" altLang="zh-CN" sz="2800"/>
          </a:p>
        </p:txBody>
      </p:sp>
      <p:graphicFrame>
        <p:nvGraphicFramePr>
          <p:cNvPr id="266244" name="Object 4"/>
          <p:cNvGraphicFramePr>
            <a:graphicFrameLocks noChangeAspect="1"/>
          </p:cNvGraphicFramePr>
          <p:nvPr>
            <p:ph sz="quarter" idx="2"/>
          </p:nvPr>
        </p:nvGraphicFramePr>
        <p:xfrm>
          <a:off x="2339975" y="1268413"/>
          <a:ext cx="3887788" cy="836612"/>
        </p:xfrm>
        <a:graphic>
          <a:graphicData uri="http://schemas.openxmlformats.org/presentationml/2006/ole">
            <mc:AlternateContent xmlns:mc="http://schemas.openxmlformats.org/markup-compatibility/2006">
              <mc:Choice xmlns:v="urn:schemas-microsoft-com:vml" Requires="v">
                <p:oleObj spid="_x0000_s266255" name="Equation" r:id="rId3" imgW="2006280" imgH="431640" progId="Equation.DSMT4">
                  <p:embed/>
                </p:oleObj>
              </mc:Choice>
              <mc:Fallback>
                <p:oleObj name="Equation" r:id="rId3" imgW="200628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268413"/>
                        <a:ext cx="3887788"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46" name="Object 6"/>
          <p:cNvGraphicFramePr>
            <a:graphicFrameLocks noChangeAspect="1"/>
          </p:cNvGraphicFramePr>
          <p:nvPr>
            <p:ph sz="quarter" idx="3"/>
          </p:nvPr>
        </p:nvGraphicFramePr>
        <p:xfrm>
          <a:off x="3492500" y="2781300"/>
          <a:ext cx="376238" cy="431800"/>
        </p:xfrm>
        <a:graphic>
          <a:graphicData uri="http://schemas.openxmlformats.org/presentationml/2006/ole">
            <mc:AlternateContent xmlns:mc="http://schemas.openxmlformats.org/markup-compatibility/2006">
              <mc:Choice xmlns:v="urn:schemas-microsoft-com:vml" Requires="v">
                <p:oleObj spid="_x0000_s266256" name="Equation" r:id="rId5" imgW="177480" imgH="203040" progId="Equation.DSMT4">
                  <p:embed/>
                </p:oleObj>
              </mc:Choice>
              <mc:Fallback>
                <p:oleObj name="Equation" r:id="rId5" imgW="177480" imgH="203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2781300"/>
                        <a:ext cx="3762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48" name="Object 8"/>
          <p:cNvGraphicFramePr>
            <a:graphicFrameLocks noChangeAspect="1"/>
          </p:cNvGraphicFramePr>
          <p:nvPr/>
        </p:nvGraphicFramePr>
        <p:xfrm>
          <a:off x="4140200" y="2781300"/>
          <a:ext cx="863600" cy="417513"/>
        </p:xfrm>
        <a:graphic>
          <a:graphicData uri="http://schemas.openxmlformats.org/presentationml/2006/ole">
            <mc:AlternateContent xmlns:mc="http://schemas.openxmlformats.org/markup-compatibility/2006">
              <mc:Choice xmlns:v="urn:schemas-microsoft-com:vml" Requires="v">
                <p:oleObj spid="_x0000_s266257" name="Equation" r:id="rId7" imgW="368280" imgH="177480" progId="Equation.DSMT4">
                  <p:embed/>
                </p:oleObj>
              </mc:Choice>
              <mc:Fallback>
                <p:oleObj name="Equation" r:id="rId7" imgW="368280" imgH="17748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781300"/>
                        <a:ext cx="8636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49" name="Object 9"/>
          <p:cNvGraphicFramePr>
            <a:graphicFrameLocks noChangeAspect="1"/>
          </p:cNvGraphicFramePr>
          <p:nvPr/>
        </p:nvGraphicFramePr>
        <p:xfrm>
          <a:off x="2843213" y="3284538"/>
          <a:ext cx="1873250" cy="481012"/>
        </p:xfrm>
        <a:graphic>
          <a:graphicData uri="http://schemas.openxmlformats.org/presentationml/2006/ole">
            <mc:AlternateContent xmlns:mc="http://schemas.openxmlformats.org/markup-compatibility/2006">
              <mc:Choice xmlns:v="urn:schemas-microsoft-com:vml" Requires="v">
                <p:oleObj spid="_x0000_s266258" name="Equation" r:id="rId9" imgW="888840" imgH="228600" progId="Equation.DSMT4">
                  <p:embed/>
                </p:oleObj>
              </mc:Choice>
              <mc:Fallback>
                <p:oleObj name="Equation" r:id="rId9" imgW="888840" imgH="2286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3213" y="3284538"/>
                        <a:ext cx="18732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0" name="Object 10"/>
          <p:cNvGraphicFramePr>
            <a:graphicFrameLocks noChangeAspect="1"/>
          </p:cNvGraphicFramePr>
          <p:nvPr/>
        </p:nvGraphicFramePr>
        <p:xfrm>
          <a:off x="2484438" y="3644900"/>
          <a:ext cx="1439862" cy="754063"/>
        </p:xfrm>
        <a:graphic>
          <a:graphicData uri="http://schemas.openxmlformats.org/presentationml/2006/ole">
            <mc:AlternateContent xmlns:mc="http://schemas.openxmlformats.org/markup-compatibility/2006">
              <mc:Choice xmlns:v="urn:schemas-microsoft-com:vml" Requires="v">
                <p:oleObj spid="_x0000_s266259" name="Equation" r:id="rId11" imgW="533160" imgH="279360" progId="Equation.DSMT4">
                  <p:embed/>
                </p:oleObj>
              </mc:Choice>
              <mc:Fallback>
                <p:oleObj name="Equation" r:id="rId11" imgW="533160" imgH="2793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3644900"/>
                        <a:ext cx="1439862"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1" name="Object 11"/>
          <p:cNvGraphicFramePr>
            <a:graphicFrameLocks noChangeAspect="1"/>
          </p:cNvGraphicFramePr>
          <p:nvPr/>
        </p:nvGraphicFramePr>
        <p:xfrm>
          <a:off x="5148263" y="3716338"/>
          <a:ext cx="441325" cy="504825"/>
        </p:xfrm>
        <a:graphic>
          <a:graphicData uri="http://schemas.openxmlformats.org/presentationml/2006/ole">
            <mc:AlternateContent xmlns:mc="http://schemas.openxmlformats.org/markup-compatibility/2006">
              <mc:Choice xmlns:v="urn:schemas-microsoft-com:vml" Requires="v">
                <p:oleObj spid="_x0000_s266260" name="Equation" r:id="rId13" imgW="177480" imgH="203040" progId="Equation.DSMT4">
                  <p:embed/>
                </p:oleObj>
              </mc:Choice>
              <mc:Fallback>
                <p:oleObj name="Equation" r:id="rId13" imgW="177480" imgH="20304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263" y="3716338"/>
                        <a:ext cx="441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2" name="Object 12"/>
          <p:cNvGraphicFramePr>
            <a:graphicFrameLocks noChangeAspect="1"/>
          </p:cNvGraphicFramePr>
          <p:nvPr/>
        </p:nvGraphicFramePr>
        <p:xfrm>
          <a:off x="2339975" y="4292600"/>
          <a:ext cx="392113" cy="503238"/>
        </p:xfrm>
        <a:graphic>
          <a:graphicData uri="http://schemas.openxmlformats.org/presentationml/2006/ole">
            <mc:AlternateContent xmlns:mc="http://schemas.openxmlformats.org/markup-compatibility/2006">
              <mc:Choice xmlns:v="urn:schemas-microsoft-com:vml" Requires="v">
                <p:oleObj spid="_x0000_s266261" name="Equation" r:id="rId15" imgW="177480" imgH="228600" progId="Equation.DSMT4">
                  <p:embed/>
                </p:oleObj>
              </mc:Choice>
              <mc:Fallback>
                <p:oleObj name="Equation" r:id="rId15" imgW="177480" imgH="2286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975" y="4292600"/>
                        <a:ext cx="39211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3" name="Object 13"/>
          <p:cNvGraphicFramePr>
            <a:graphicFrameLocks noChangeAspect="1"/>
          </p:cNvGraphicFramePr>
          <p:nvPr/>
        </p:nvGraphicFramePr>
        <p:xfrm>
          <a:off x="3635375" y="4292600"/>
          <a:ext cx="3960813" cy="581025"/>
        </p:xfrm>
        <a:graphic>
          <a:graphicData uri="http://schemas.openxmlformats.org/presentationml/2006/ole">
            <mc:AlternateContent xmlns:mc="http://schemas.openxmlformats.org/markup-compatibility/2006">
              <mc:Choice xmlns:v="urn:schemas-microsoft-com:vml" Requires="v">
                <p:oleObj spid="_x0000_s266262" name="Equation" r:id="rId17" imgW="1993680" imgH="291960" progId="Equation.DSMT4">
                  <p:embed/>
                </p:oleObj>
              </mc:Choice>
              <mc:Fallback>
                <p:oleObj name="Equation" r:id="rId17" imgW="1993680" imgH="291960" progId="Equation.DSMT4">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4292600"/>
                        <a:ext cx="39608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54" name="Object 14"/>
          <p:cNvGraphicFramePr>
            <a:graphicFrameLocks noChangeAspect="1"/>
          </p:cNvGraphicFramePr>
          <p:nvPr/>
        </p:nvGraphicFramePr>
        <p:xfrm>
          <a:off x="2411413" y="4797425"/>
          <a:ext cx="4032250" cy="558800"/>
        </p:xfrm>
        <a:graphic>
          <a:graphicData uri="http://schemas.openxmlformats.org/presentationml/2006/ole">
            <mc:AlternateContent xmlns:mc="http://schemas.openxmlformats.org/markup-compatibility/2006">
              <mc:Choice xmlns:v="urn:schemas-microsoft-com:vml" Requires="v">
                <p:oleObj spid="_x0000_s266263" name="Equation" r:id="rId19" imgW="1739880" imgH="241200" progId="Equation.DSMT4">
                  <p:embed/>
                </p:oleObj>
              </mc:Choice>
              <mc:Fallback>
                <p:oleObj name="Equation" r:id="rId19" imgW="1739880" imgH="241200" progId="Equation.DSMT4">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11413" y="4797425"/>
                        <a:ext cx="40322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7"/>
          <p:cNvSpPr>
            <a:spLocks noGrp="1"/>
          </p:cNvSpPr>
          <p:nvPr>
            <p:ph type="sldNum" sz="quarter" idx="12"/>
          </p:nvPr>
        </p:nvSpPr>
        <p:spPr/>
        <p:txBody>
          <a:bodyPr/>
          <a:lstStyle/>
          <a:p>
            <a:fld id="{C13AC9E1-FF89-477A-A3F9-03F05A3AB4E7}" type="slidenum">
              <a:rPr lang="en-US" altLang="zh-CN"/>
              <a:pPr/>
              <a:t>33</a:t>
            </a:fld>
            <a:endParaRPr lang="en-US" altLang="zh-CN"/>
          </a:p>
        </p:txBody>
      </p:sp>
      <p:sp>
        <p:nvSpPr>
          <p:cNvPr id="265219" name="Rectangle 3"/>
          <p:cNvSpPr>
            <a:spLocks noGrp="1" noChangeArrowheads="1"/>
          </p:cNvSpPr>
          <p:nvPr>
            <p:ph type="body" sz="half" idx="1"/>
          </p:nvPr>
        </p:nvSpPr>
        <p:spPr>
          <a:xfrm>
            <a:off x="457200" y="549275"/>
            <a:ext cx="8218488" cy="5581650"/>
          </a:xfrm>
        </p:spPr>
        <p:txBody>
          <a:bodyPr/>
          <a:lstStyle/>
          <a:p>
            <a:pPr>
              <a:buFont typeface="Wingdings" pitchFamily="2" charset="2"/>
              <a:buNone/>
            </a:pPr>
            <a:r>
              <a:rPr lang="zh-CN" altLang="en-US" sz="2800"/>
              <a:t>定理</a:t>
            </a:r>
            <a:r>
              <a:rPr lang="en-US" altLang="zh-CN" sz="2800"/>
              <a:t>3.1 </a:t>
            </a:r>
            <a:r>
              <a:rPr lang="zh-CN" altLang="en-US" sz="2800"/>
              <a:t>设          一阶连续可导，集合</a:t>
            </a:r>
          </a:p>
          <a:p>
            <a:pPr>
              <a:buFont typeface="Wingdings" pitchFamily="2" charset="2"/>
              <a:buNone/>
            </a:pPr>
            <a:r>
              <a:rPr lang="zh-CN" altLang="en-US" sz="2800"/>
              <a:t>有界，则由上述算法求得的点列        有如下的性</a:t>
            </a:r>
          </a:p>
          <a:p>
            <a:pPr>
              <a:buFont typeface="Wingdings" pitchFamily="2" charset="2"/>
              <a:buNone/>
            </a:pPr>
            <a:r>
              <a:rPr lang="zh-CN" altLang="en-US" sz="2800"/>
              <a:t>质</a:t>
            </a:r>
            <a:r>
              <a:rPr lang="zh-CN" altLang="en-US" sz="2800">
                <a:sym typeface="Wingdings" pitchFamily="2" charset="2"/>
              </a:rPr>
              <a:t>（</a:t>
            </a:r>
            <a:r>
              <a:rPr lang="en-US" altLang="zh-CN" sz="2800"/>
              <a:t>1</a:t>
            </a:r>
            <a:r>
              <a:rPr lang="zh-CN" altLang="en-US" sz="2800"/>
              <a:t>）              严格单调下降  （</a:t>
            </a:r>
            <a:r>
              <a:rPr lang="en-US" altLang="zh-CN" sz="2800"/>
              <a:t>2</a:t>
            </a:r>
            <a:r>
              <a:rPr lang="zh-CN" altLang="en-US" sz="2800"/>
              <a:t>）       的任一极限点       处必有                      </a:t>
            </a:r>
          </a:p>
          <a:p>
            <a:pPr>
              <a:buFont typeface="Wingdings" pitchFamily="2" charset="2"/>
              <a:buNone/>
            </a:pPr>
            <a:endParaRPr lang="zh-CN" altLang="en-US" sz="2800"/>
          </a:p>
          <a:p>
            <a:pPr>
              <a:buFont typeface="Wingdings" pitchFamily="2" charset="2"/>
              <a:buNone/>
            </a:pPr>
            <a:r>
              <a:rPr lang="zh-CN" altLang="en-US" sz="2800"/>
              <a:t>令 </a:t>
            </a:r>
          </a:p>
          <a:p>
            <a:pPr>
              <a:buFont typeface="Wingdings" pitchFamily="2" charset="2"/>
              <a:buNone/>
            </a:pPr>
            <a:r>
              <a:rPr lang="zh-CN" altLang="en-US" sz="2800"/>
              <a:t>定理</a:t>
            </a:r>
            <a:r>
              <a:rPr lang="en-US" altLang="zh-CN" sz="2800"/>
              <a:t>3.2 </a:t>
            </a:r>
            <a:r>
              <a:rPr lang="zh-CN" altLang="en-US" sz="2800"/>
              <a:t>设         是由最速下降法产生的点列，则对</a:t>
            </a:r>
          </a:p>
          <a:p>
            <a:pPr>
              <a:buFont typeface="Wingdings" pitchFamily="2" charset="2"/>
              <a:buNone/>
            </a:pPr>
            <a:r>
              <a:rPr lang="zh-CN" altLang="en-US" sz="2800"/>
              <a:t>每一步 </a:t>
            </a:r>
            <a:r>
              <a:rPr lang="en-US" altLang="zh-CN" sz="2800"/>
              <a:t>k </a:t>
            </a:r>
            <a:r>
              <a:rPr lang="zh-CN" altLang="en-US" sz="2800"/>
              <a:t>，成立：</a:t>
            </a:r>
          </a:p>
          <a:p>
            <a:pPr>
              <a:buFont typeface="Wingdings" pitchFamily="2" charset="2"/>
              <a:buNone/>
            </a:pPr>
            <a:endParaRPr lang="zh-CN" altLang="en-US" sz="2800"/>
          </a:p>
          <a:p>
            <a:pPr>
              <a:buFont typeface="Wingdings" pitchFamily="2" charset="2"/>
              <a:buNone/>
            </a:pPr>
            <a:r>
              <a:rPr lang="zh-CN" altLang="en-US" sz="2800"/>
              <a:t>其中</a:t>
            </a:r>
            <a:r>
              <a:rPr lang="en-US" altLang="zh-CN" sz="2800" i="1"/>
              <a:t>A</a:t>
            </a:r>
            <a:r>
              <a:rPr lang="zh-CN" altLang="en-US" sz="2800"/>
              <a:t>与</a:t>
            </a:r>
            <a:r>
              <a:rPr lang="en-US" altLang="zh-CN" sz="2800" i="1"/>
              <a:t>a</a:t>
            </a:r>
            <a:r>
              <a:rPr lang="zh-CN" altLang="en-US" sz="2800"/>
              <a:t>为</a:t>
            </a:r>
            <a:r>
              <a:rPr lang="en-US" altLang="zh-CN" sz="2800"/>
              <a:t>Q</a:t>
            </a:r>
            <a:r>
              <a:rPr lang="zh-CN" altLang="en-US" sz="2800"/>
              <a:t>的</a:t>
            </a:r>
          </a:p>
          <a:p>
            <a:pPr>
              <a:buFont typeface="Wingdings" pitchFamily="2" charset="2"/>
              <a:buNone/>
            </a:pPr>
            <a:r>
              <a:rPr lang="zh-CN" altLang="en-US" sz="2800"/>
              <a:t>最大特征值与最小特征值 </a:t>
            </a:r>
          </a:p>
        </p:txBody>
      </p:sp>
      <p:graphicFrame>
        <p:nvGraphicFramePr>
          <p:cNvPr id="265220" name="Object 4"/>
          <p:cNvGraphicFramePr>
            <a:graphicFrameLocks noChangeAspect="1"/>
          </p:cNvGraphicFramePr>
          <p:nvPr>
            <p:ph sz="quarter" idx="2"/>
          </p:nvPr>
        </p:nvGraphicFramePr>
        <p:xfrm>
          <a:off x="2339975" y="620713"/>
          <a:ext cx="647700" cy="384175"/>
        </p:xfrm>
        <a:graphic>
          <a:graphicData uri="http://schemas.openxmlformats.org/presentationml/2006/ole">
            <mc:AlternateContent xmlns:mc="http://schemas.openxmlformats.org/markup-compatibility/2006">
              <mc:Choice xmlns:v="urn:schemas-microsoft-com:vml" Requires="v">
                <p:oleObj spid="_x0000_s265234"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620713"/>
                        <a:ext cx="6477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3" name="Object 7"/>
          <p:cNvGraphicFramePr>
            <a:graphicFrameLocks noChangeAspect="1"/>
          </p:cNvGraphicFramePr>
          <p:nvPr>
            <p:ph sz="quarter" idx="3"/>
          </p:nvPr>
        </p:nvGraphicFramePr>
        <p:xfrm>
          <a:off x="6372225" y="549275"/>
          <a:ext cx="2232025" cy="528638"/>
        </p:xfrm>
        <a:graphic>
          <a:graphicData uri="http://schemas.openxmlformats.org/presentationml/2006/ole">
            <mc:AlternateContent xmlns:mc="http://schemas.openxmlformats.org/markup-compatibility/2006">
              <mc:Choice xmlns:v="urn:schemas-microsoft-com:vml" Requires="v">
                <p:oleObj spid="_x0000_s265235" name="Equation" r:id="rId5" imgW="1180800" imgH="279360" progId="Equation.DSMT4">
                  <p:embed/>
                </p:oleObj>
              </mc:Choice>
              <mc:Fallback>
                <p:oleObj name="Equation" r:id="rId5" imgW="1180800" imgH="2793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549275"/>
                        <a:ext cx="22320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6" name="Object 10"/>
          <p:cNvGraphicFramePr>
            <a:graphicFrameLocks noChangeAspect="1"/>
          </p:cNvGraphicFramePr>
          <p:nvPr/>
        </p:nvGraphicFramePr>
        <p:xfrm>
          <a:off x="5580063" y="1052513"/>
          <a:ext cx="576262" cy="506412"/>
        </p:xfrm>
        <a:graphic>
          <a:graphicData uri="http://schemas.openxmlformats.org/presentationml/2006/ole">
            <mc:AlternateContent xmlns:mc="http://schemas.openxmlformats.org/markup-compatibility/2006">
              <mc:Choice xmlns:v="urn:schemas-microsoft-com:vml" Requires="v">
                <p:oleObj spid="_x0000_s265236" name="Equation" r:id="rId7" imgW="317160" imgH="279360" progId="Equation.DSMT4">
                  <p:embed/>
                </p:oleObj>
              </mc:Choice>
              <mc:Fallback>
                <p:oleObj name="Equation" r:id="rId7" imgW="317160" imgH="2793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1052513"/>
                        <a:ext cx="57626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7" name="Object 11"/>
          <p:cNvGraphicFramePr>
            <a:graphicFrameLocks noChangeAspect="1"/>
          </p:cNvGraphicFramePr>
          <p:nvPr/>
        </p:nvGraphicFramePr>
        <p:xfrm>
          <a:off x="1763713" y="1557338"/>
          <a:ext cx="1008062" cy="528637"/>
        </p:xfrm>
        <a:graphic>
          <a:graphicData uri="http://schemas.openxmlformats.org/presentationml/2006/ole">
            <mc:AlternateContent xmlns:mc="http://schemas.openxmlformats.org/markup-compatibility/2006">
              <mc:Choice xmlns:v="urn:schemas-microsoft-com:vml" Requires="v">
                <p:oleObj spid="_x0000_s265237" name="Equation" r:id="rId9" imgW="533160" imgH="279360" progId="Equation.DSMT4">
                  <p:embed/>
                </p:oleObj>
              </mc:Choice>
              <mc:Fallback>
                <p:oleObj name="Equation" r:id="rId9" imgW="533160" imgH="2793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1557338"/>
                        <a:ext cx="1008062"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8" name="Object 12"/>
          <p:cNvGraphicFramePr>
            <a:graphicFrameLocks noChangeAspect="1"/>
          </p:cNvGraphicFramePr>
          <p:nvPr/>
        </p:nvGraphicFramePr>
        <p:xfrm>
          <a:off x="6227763" y="1557338"/>
          <a:ext cx="576262" cy="506412"/>
        </p:xfrm>
        <a:graphic>
          <a:graphicData uri="http://schemas.openxmlformats.org/presentationml/2006/ole">
            <mc:AlternateContent xmlns:mc="http://schemas.openxmlformats.org/markup-compatibility/2006">
              <mc:Choice xmlns:v="urn:schemas-microsoft-com:vml" Requires="v">
                <p:oleObj spid="_x0000_s265238" name="Equation" r:id="rId11" imgW="317160" imgH="279360" progId="Equation.DSMT4">
                  <p:embed/>
                </p:oleObj>
              </mc:Choice>
              <mc:Fallback>
                <p:oleObj name="Equation" r:id="rId11" imgW="317160" imgH="2793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1557338"/>
                        <a:ext cx="576262"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9" name="Object 13"/>
          <p:cNvGraphicFramePr>
            <a:graphicFrameLocks noChangeAspect="1"/>
          </p:cNvGraphicFramePr>
          <p:nvPr/>
        </p:nvGraphicFramePr>
        <p:xfrm>
          <a:off x="1763713" y="1916113"/>
          <a:ext cx="539750" cy="576262"/>
        </p:xfrm>
        <a:graphic>
          <a:graphicData uri="http://schemas.openxmlformats.org/presentationml/2006/ole">
            <mc:AlternateContent xmlns:mc="http://schemas.openxmlformats.org/markup-compatibility/2006">
              <mc:Choice xmlns:v="urn:schemas-microsoft-com:vml" Requires="v">
                <p:oleObj spid="_x0000_s265239" name="Equation" r:id="rId13" imgW="190440" imgH="203040" progId="Equation.DSMT4">
                  <p:embed/>
                </p:oleObj>
              </mc:Choice>
              <mc:Fallback>
                <p:oleObj name="Equation" r:id="rId13" imgW="190440" imgH="203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1916113"/>
                        <a:ext cx="53975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0" name="Object 14"/>
          <p:cNvGraphicFramePr>
            <a:graphicFrameLocks noChangeAspect="1"/>
          </p:cNvGraphicFramePr>
          <p:nvPr/>
        </p:nvGraphicFramePr>
        <p:xfrm>
          <a:off x="3419475" y="1989138"/>
          <a:ext cx="1655763" cy="522287"/>
        </p:xfrm>
        <a:graphic>
          <a:graphicData uri="http://schemas.openxmlformats.org/presentationml/2006/ole">
            <mc:AlternateContent xmlns:mc="http://schemas.openxmlformats.org/markup-compatibility/2006">
              <mc:Choice xmlns:v="urn:schemas-microsoft-com:vml" Requires="v">
                <p:oleObj spid="_x0000_s265240" name="Equation" r:id="rId15" imgW="723600" imgH="228600" progId="Equation.DSMT4">
                  <p:embed/>
                </p:oleObj>
              </mc:Choice>
              <mc:Fallback>
                <p:oleObj name="Equation" r:id="rId15" imgW="723600" imgH="2286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9475" y="1989138"/>
                        <a:ext cx="1655763"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1" name="Object 15"/>
          <p:cNvGraphicFramePr>
            <a:graphicFrameLocks noChangeAspect="1"/>
          </p:cNvGraphicFramePr>
          <p:nvPr/>
        </p:nvGraphicFramePr>
        <p:xfrm>
          <a:off x="2268538" y="3500438"/>
          <a:ext cx="647700" cy="569912"/>
        </p:xfrm>
        <a:graphic>
          <a:graphicData uri="http://schemas.openxmlformats.org/presentationml/2006/ole">
            <mc:AlternateContent xmlns:mc="http://schemas.openxmlformats.org/markup-compatibility/2006">
              <mc:Choice xmlns:v="urn:schemas-microsoft-com:vml" Requires="v">
                <p:oleObj spid="_x0000_s265241" name="Equation" r:id="rId17" imgW="317160" imgH="279360" progId="Equation.DSMT4">
                  <p:embed/>
                </p:oleObj>
              </mc:Choice>
              <mc:Fallback>
                <p:oleObj name="Equation" r:id="rId17" imgW="317160" imgH="27936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68538" y="3500438"/>
                        <a:ext cx="6477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2" name="Object 16"/>
          <p:cNvGraphicFramePr>
            <a:graphicFrameLocks noChangeAspect="1"/>
          </p:cNvGraphicFramePr>
          <p:nvPr/>
        </p:nvGraphicFramePr>
        <p:xfrm>
          <a:off x="3708400" y="4005263"/>
          <a:ext cx="4032250" cy="1203325"/>
        </p:xfrm>
        <a:graphic>
          <a:graphicData uri="http://schemas.openxmlformats.org/presentationml/2006/ole">
            <mc:AlternateContent xmlns:mc="http://schemas.openxmlformats.org/markup-compatibility/2006">
              <mc:Choice xmlns:v="urn:schemas-microsoft-com:vml" Requires="v">
                <p:oleObj spid="_x0000_s265242" name="Equation" r:id="rId19" imgW="1574640" imgH="469800" progId="Equation.DSMT4">
                  <p:embed/>
                </p:oleObj>
              </mc:Choice>
              <mc:Fallback>
                <p:oleObj name="Equation" r:id="rId19" imgW="1574640" imgH="46980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4005263"/>
                        <a:ext cx="403225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33" name="Object 17"/>
          <p:cNvGraphicFramePr>
            <a:graphicFrameLocks noChangeAspect="1"/>
          </p:cNvGraphicFramePr>
          <p:nvPr/>
        </p:nvGraphicFramePr>
        <p:xfrm>
          <a:off x="1042988" y="2781300"/>
          <a:ext cx="3673475" cy="842963"/>
        </p:xfrm>
        <a:graphic>
          <a:graphicData uri="http://schemas.openxmlformats.org/presentationml/2006/ole">
            <mc:AlternateContent xmlns:mc="http://schemas.openxmlformats.org/markup-compatibility/2006">
              <mc:Choice xmlns:v="urn:schemas-microsoft-com:vml" Requires="v">
                <p:oleObj spid="_x0000_s265243" name="Equation" r:id="rId21" imgW="1714320" imgH="393480" progId="Equation.DSMT4">
                  <p:embed/>
                </p:oleObj>
              </mc:Choice>
              <mc:Fallback>
                <p:oleObj name="Equation" r:id="rId21" imgW="1714320" imgH="39348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2988" y="2781300"/>
                        <a:ext cx="3673475"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2BC8EDA0-FD51-42FA-B646-ADFC7218DB89}" type="slidenum">
              <a:rPr lang="en-US" altLang="zh-CN"/>
              <a:pPr/>
              <a:t>34</a:t>
            </a:fld>
            <a:endParaRPr lang="en-US" altLang="zh-CN"/>
          </a:p>
        </p:txBody>
      </p:sp>
      <p:sp>
        <p:nvSpPr>
          <p:cNvPr id="272387"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400"/>
              <a:t>据此可知</a:t>
            </a:r>
            <a:r>
              <a:rPr lang="zh-CN" altLang="en-US" sz="2400">
                <a:sym typeface="Wingdings" pitchFamily="2" charset="2"/>
              </a:rPr>
              <a:t>（</a:t>
            </a:r>
            <a:r>
              <a:rPr lang="en-US" altLang="zh-CN" sz="2400"/>
              <a:t>1</a:t>
            </a:r>
            <a:r>
              <a:rPr lang="zh-CN" altLang="en-US" sz="2400"/>
              <a:t>）若</a:t>
            </a:r>
            <a:r>
              <a:rPr lang="en-US" altLang="zh-CN" sz="2400" i="1"/>
              <a:t>A=a</a:t>
            </a:r>
            <a:r>
              <a:rPr lang="zh-CN" altLang="en-US" sz="2400"/>
              <a:t>， 即目标函数的等值面为园，</a:t>
            </a:r>
          </a:p>
          <a:p>
            <a:pPr>
              <a:buFont typeface="Wingdings" pitchFamily="2" charset="2"/>
              <a:buNone/>
            </a:pPr>
            <a:r>
              <a:rPr lang="zh-CN" altLang="en-US" sz="2400"/>
              <a:t>则用最速下降法一步就可求得最优解。（</a:t>
            </a:r>
            <a:r>
              <a:rPr lang="en-US" altLang="zh-CN" sz="2400"/>
              <a:t>2</a:t>
            </a:r>
            <a:r>
              <a:rPr lang="zh-CN" altLang="en-US" sz="2400"/>
              <a:t>）</a:t>
            </a:r>
            <a:r>
              <a:rPr lang="en-US" altLang="zh-CN" sz="2400" i="1"/>
              <a:t>A</a:t>
            </a:r>
            <a:r>
              <a:rPr lang="zh-CN" altLang="en-US" sz="2400"/>
              <a:t>与</a:t>
            </a:r>
            <a:r>
              <a:rPr lang="en-US" altLang="zh-CN" sz="2400" i="1"/>
              <a:t>a</a:t>
            </a:r>
            <a:r>
              <a:rPr lang="zh-CN" altLang="en-US" sz="2400"/>
              <a:t>的</a:t>
            </a:r>
          </a:p>
          <a:p>
            <a:pPr>
              <a:buFont typeface="Wingdings" pitchFamily="2" charset="2"/>
              <a:buNone/>
            </a:pPr>
            <a:r>
              <a:rPr lang="zh-CN" altLang="en-US" sz="2400"/>
              <a:t>差越小，则用最速下降法求得的点列收敛得越慢。</a:t>
            </a:r>
          </a:p>
          <a:p>
            <a:pPr>
              <a:buFont typeface="Wingdings" pitchFamily="2" charset="2"/>
              <a:buNone/>
            </a:pPr>
            <a:endParaRPr lang="zh-CN" altLang="en-US" sz="2400"/>
          </a:p>
          <a:p>
            <a:pPr>
              <a:buFont typeface="Wingdings" pitchFamily="2" charset="2"/>
              <a:buNone/>
            </a:pPr>
            <a:r>
              <a:rPr lang="en-US" altLang="zh-CN" sz="2400">
                <a:cs typeface="Arial" charset="0"/>
              </a:rPr>
              <a:t>§</a:t>
            </a:r>
            <a:r>
              <a:rPr lang="en-US" altLang="zh-CN" sz="2400"/>
              <a:t>3.2  </a:t>
            </a:r>
            <a:r>
              <a:rPr lang="zh-CN" altLang="en-US" sz="2400"/>
              <a:t>牛顿法</a:t>
            </a:r>
          </a:p>
          <a:p>
            <a:pPr>
              <a:buFont typeface="Wingdings" pitchFamily="2" charset="2"/>
              <a:buNone/>
            </a:pPr>
            <a:r>
              <a:rPr lang="zh-CN" altLang="en-US" sz="2400"/>
              <a:t>先看二次严格凸函数 </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 解得：</a:t>
            </a:r>
          </a:p>
          <a:p>
            <a:pPr>
              <a:buFont typeface="Wingdings" pitchFamily="2" charset="2"/>
              <a:buNone/>
            </a:pPr>
            <a:r>
              <a:rPr lang="zh-CN" altLang="en-US" sz="2400"/>
              <a:t>对一般的函数            有：</a:t>
            </a:r>
          </a:p>
          <a:p>
            <a:pPr>
              <a:buFont typeface="Wingdings" pitchFamily="2" charset="2"/>
              <a:buNone/>
            </a:pPr>
            <a:r>
              <a:rPr lang="zh-CN" altLang="en-US" sz="2400"/>
              <a:t> </a:t>
            </a:r>
          </a:p>
          <a:p>
            <a:pPr>
              <a:buFont typeface="Wingdings" pitchFamily="2" charset="2"/>
              <a:buNone/>
            </a:pPr>
            <a:endParaRPr lang="en-US" altLang="zh-CN" sz="2400"/>
          </a:p>
        </p:txBody>
      </p:sp>
      <p:graphicFrame>
        <p:nvGraphicFramePr>
          <p:cNvPr id="272388" name="Object 4"/>
          <p:cNvGraphicFramePr>
            <a:graphicFrameLocks noChangeAspect="1"/>
          </p:cNvGraphicFramePr>
          <p:nvPr>
            <p:ph sz="quarter" idx="2"/>
          </p:nvPr>
        </p:nvGraphicFramePr>
        <p:xfrm>
          <a:off x="3348038" y="2492375"/>
          <a:ext cx="3168650" cy="954088"/>
        </p:xfrm>
        <a:graphic>
          <a:graphicData uri="http://schemas.openxmlformats.org/presentationml/2006/ole">
            <mc:AlternateContent xmlns:mc="http://schemas.openxmlformats.org/markup-compatibility/2006">
              <mc:Choice xmlns:v="urn:schemas-microsoft-com:vml" Requires="v">
                <p:oleObj spid="_x0000_s272398" name="Equation" r:id="rId3" imgW="1307880" imgH="393480" progId="Equation.DSMT4">
                  <p:embed/>
                </p:oleObj>
              </mc:Choice>
              <mc:Fallback>
                <p:oleObj name="Equation" r:id="rId3" imgW="130788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492375"/>
                        <a:ext cx="31686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1" name="Object 7"/>
          <p:cNvGraphicFramePr>
            <a:graphicFrameLocks noChangeAspect="1"/>
          </p:cNvGraphicFramePr>
          <p:nvPr>
            <p:ph sz="quarter" idx="3"/>
          </p:nvPr>
        </p:nvGraphicFramePr>
        <p:xfrm>
          <a:off x="1258888" y="3357563"/>
          <a:ext cx="3960812" cy="635000"/>
        </p:xfrm>
        <a:graphic>
          <a:graphicData uri="http://schemas.openxmlformats.org/presentationml/2006/ole">
            <mc:AlternateContent xmlns:mc="http://schemas.openxmlformats.org/markup-compatibility/2006">
              <mc:Choice xmlns:v="urn:schemas-microsoft-com:vml" Requires="v">
                <p:oleObj spid="_x0000_s272399" name="Equation" r:id="rId5" imgW="1346040" imgH="215640" progId="Equation.DSMT4">
                  <p:embed/>
                </p:oleObj>
              </mc:Choice>
              <mc:Fallback>
                <p:oleObj name="Equation" r:id="rId5" imgW="1346040" imgH="215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357563"/>
                        <a:ext cx="3960812"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4" name="Object 10"/>
          <p:cNvGraphicFramePr>
            <a:graphicFrameLocks noChangeAspect="1"/>
          </p:cNvGraphicFramePr>
          <p:nvPr/>
        </p:nvGraphicFramePr>
        <p:xfrm>
          <a:off x="1476375" y="3933825"/>
          <a:ext cx="1944688" cy="603250"/>
        </p:xfrm>
        <a:graphic>
          <a:graphicData uri="http://schemas.openxmlformats.org/presentationml/2006/ole">
            <mc:AlternateContent xmlns:mc="http://schemas.openxmlformats.org/markup-compatibility/2006">
              <mc:Choice xmlns:v="urn:schemas-microsoft-com:vml" Requires="v">
                <p:oleObj spid="_x0000_s272400" name="Equation" r:id="rId7" imgW="736560" imgH="228600" progId="Equation.DSMT4">
                  <p:embed/>
                </p:oleObj>
              </mc:Choice>
              <mc:Fallback>
                <p:oleObj name="Equation" r:id="rId7" imgW="73656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933825"/>
                        <a:ext cx="194468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6" name="Object 12"/>
          <p:cNvGraphicFramePr>
            <a:graphicFrameLocks noChangeAspect="1"/>
          </p:cNvGraphicFramePr>
          <p:nvPr/>
        </p:nvGraphicFramePr>
        <p:xfrm>
          <a:off x="2411413" y="4581525"/>
          <a:ext cx="792162" cy="469900"/>
        </p:xfrm>
        <a:graphic>
          <a:graphicData uri="http://schemas.openxmlformats.org/presentationml/2006/ole">
            <mc:AlternateContent xmlns:mc="http://schemas.openxmlformats.org/markup-compatibility/2006">
              <mc:Choice xmlns:v="urn:schemas-microsoft-com:vml" Requires="v">
                <p:oleObj spid="_x0000_s272401" name="Equation" r:id="rId9" imgW="342720" imgH="203040" progId="Equation.DSMT4">
                  <p:embed/>
                </p:oleObj>
              </mc:Choice>
              <mc:Fallback>
                <p:oleObj name="Equation" r:id="rId9" imgW="34272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4581525"/>
                        <a:ext cx="7921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397" name="Object 13"/>
          <p:cNvGraphicFramePr>
            <a:graphicFrameLocks noChangeAspect="1"/>
          </p:cNvGraphicFramePr>
          <p:nvPr/>
        </p:nvGraphicFramePr>
        <p:xfrm>
          <a:off x="1763713" y="5013325"/>
          <a:ext cx="5473700" cy="1320800"/>
        </p:xfrm>
        <a:graphic>
          <a:graphicData uri="http://schemas.openxmlformats.org/presentationml/2006/ole">
            <mc:AlternateContent xmlns:mc="http://schemas.openxmlformats.org/markup-compatibility/2006">
              <mc:Choice xmlns:v="urn:schemas-microsoft-com:vml" Requires="v">
                <p:oleObj spid="_x0000_s272402" name="Equation" r:id="rId11" imgW="2628720" imgH="634680" progId="Equation.DSMT4">
                  <p:embed/>
                </p:oleObj>
              </mc:Choice>
              <mc:Fallback>
                <p:oleObj name="Equation" r:id="rId11" imgW="2628720" imgH="6346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5013325"/>
                        <a:ext cx="54737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1BABFA72-0042-4EBE-A9F8-104F30952BEE}" type="slidenum">
              <a:rPr lang="en-US" altLang="zh-CN"/>
              <a:pPr/>
              <a:t>35</a:t>
            </a:fld>
            <a:endParaRPr lang="en-US" altLang="zh-CN"/>
          </a:p>
        </p:txBody>
      </p:sp>
      <p:sp>
        <p:nvSpPr>
          <p:cNvPr id="275459" name="Rectangle 3"/>
          <p:cNvSpPr>
            <a:spLocks noGrp="1" noChangeArrowheads="1"/>
          </p:cNvSpPr>
          <p:nvPr>
            <p:ph type="body" sz="half" idx="1"/>
          </p:nvPr>
        </p:nvSpPr>
        <p:spPr>
          <a:xfrm>
            <a:off x="457200" y="549275"/>
            <a:ext cx="7931150" cy="5581650"/>
          </a:xfrm>
        </p:spPr>
        <p:txBody>
          <a:bodyPr/>
          <a:lstStyle/>
          <a:p>
            <a:pPr>
              <a:buFont typeface="Wingdings" pitchFamily="2" charset="2"/>
              <a:buNone/>
            </a:pPr>
            <a:r>
              <a:rPr lang="zh-CN" altLang="en-US" sz="2400"/>
              <a:t>牛顿法迭代步骤</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定理</a:t>
            </a:r>
            <a:r>
              <a:rPr lang="en-US" altLang="zh-CN" sz="2400"/>
              <a:t>3.3 </a:t>
            </a:r>
          </a:p>
          <a:p>
            <a:pPr>
              <a:buFont typeface="Wingdings" pitchFamily="2" charset="2"/>
              <a:buNone/>
            </a:pPr>
            <a:r>
              <a:rPr lang="en-US" altLang="zh-CN" sz="2400"/>
              <a:t>     </a:t>
            </a:r>
          </a:p>
        </p:txBody>
      </p:sp>
      <p:graphicFrame>
        <p:nvGraphicFramePr>
          <p:cNvPr id="275460" name="Object 4"/>
          <p:cNvGraphicFramePr>
            <a:graphicFrameLocks noChangeAspect="1"/>
          </p:cNvGraphicFramePr>
          <p:nvPr>
            <p:ph sz="quarter" idx="2"/>
          </p:nvPr>
        </p:nvGraphicFramePr>
        <p:xfrm>
          <a:off x="1476375" y="981075"/>
          <a:ext cx="5759450" cy="2595563"/>
        </p:xfrm>
        <a:graphic>
          <a:graphicData uri="http://schemas.openxmlformats.org/presentationml/2006/ole">
            <mc:AlternateContent xmlns:mc="http://schemas.openxmlformats.org/markup-compatibility/2006">
              <mc:Choice xmlns:v="urn:schemas-microsoft-com:vml" Requires="v">
                <p:oleObj spid="_x0000_s275466" name="Equation" r:id="rId3" imgW="2958840" imgH="1333440" progId="Equation.DSMT4">
                  <p:embed/>
                </p:oleObj>
              </mc:Choice>
              <mc:Fallback>
                <p:oleObj name="Equation" r:id="rId3" imgW="2958840" imgH="13334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981075"/>
                        <a:ext cx="5759450" cy="259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5463" name="Object 7"/>
          <p:cNvGraphicFramePr>
            <a:graphicFrameLocks noChangeAspect="1"/>
          </p:cNvGraphicFramePr>
          <p:nvPr>
            <p:ph sz="quarter" idx="3"/>
          </p:nvPr>
        </p:nvGraphicFramePr>
        <p:xfrm>
          <a:off x="1619250" y="4076700"/>
          <a:ext cx="6983413" cy="2192338"/>
        </p:xfrm>
        <a:graphic>
          <a:graphicData uri="http://schemas.openxmlformats.org/presentationml/2006/ole">
            <mc:AlternateContent xmlns:mc="http://schemas.openxmlformats.org/markup-compatibility/2006">
              <mc:Choice xmlns:v="urn:schemas-microsoft-com:vml" Requires="v">
                <p:oleObj spid="_x0000_s275467" name="Equation" r:id="rId5" imgW="3720960" imgH="1168200" progId="Equation.DSMT4">
                  <p:embed/>
                </p:oleObj>
              </mc:Choice>
              <mc:Fallback>
                <p:oleObj name="Equation" r:id="rId5" imgW="3720960" imgH="1168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076700"/>
                        <a:ext cx="6983413" cy="219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B648C19B-6A7B-49EC-B2FB-A086BB159691}" type="slidenum">
              <a:rPr lang="en-US" altLang="zh-CN"/>
              <a:pPr/>
              <a:t>36</a:t>
            </a:fld>
            <a:endParaRPr lang="en-US" altLang="zh-CN"/>
          </a:p>
        </p:txBody>
      </p:sp>
      <p:sp>
        <p:nvSpPr>
          <p:cNvPr id="278531"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en-US" altLang="zh-CN" sz="2400">
                <a:cs typeface="Arial" charset="0"/>
              </a:rPr>
              <a:t>§3.3 </a:t>
            </a:r>
            <a:r>
              <a:rPr lang="zh-CN" altLang="en-US" sz="2400">
                <a:cs typeface="Arial" charset="0"/>
              </a:rPr>
              <a:t>共轭方向法</a:t>
            </a:r>
          </a:p>
          <a:p>
            <a:pPr>
              <a:buFont typeface="Wingdings" pitchFamily="2" charset="2"/>
              <a:buNone/>
            </a:pPr>
            <a:endParaRPr lang="zh-CN" altLang="en-US" sz="2000">
              <a:cs typeface="Arial" charset="0"/>
            </a:endParaRPr>
          </a:p>
          <a:p>
            <a:pPr>
              <a:buFont typeface="Wingdings" pitchFamily="2" charset="2"/>
              <a:buNone/>
            </a:pPr>
            <a:endParaRPr lang="zh-CN" altLang="en-US" sz="2000">
              <a:cs typeface="Arial" charset="0"/>
            </a:endParaRPr>
          </a:p>
          <a:p>
            <a:pPr>
              <a:buFont typeface="Wingdings" pitchFamily="2" charset="2"/>
              <a:buNone/>
            </a:pPr>
            <a:endParaRPr lang="zh-CN" altLang="en-US" sz="2000">
              <a:cs typeface="Arial" charset="0"/>
            </a:endParaRPr>
          </a:p>
          <a:p>
            <a:pPr>
              <a:buFont typeface="Wingdings" pitchFamily="2" charset="2"/>
              <a:buNone/>
            </a:pPr>
            <a:endParaRPr lang="zh-CN" altLang="en-US" sz="2000">
              <a:cs typeface="Arial" charset="0"/>
            </a:endParaRPr>
          </a:p>
          <a:p>
            <a:pPr>
              <a:buFont typeface="Wingdings" pitchFamily="2" charset="2"/>
              <a:buNone/>
            </a:pPr>
            <a:endParaRPr lang="zh-CN" altLang="en-US" sz="2000">
              <a:cs typeface="Arial" charset="0"/>
            </a:endParaRPr>
          </a:p>
          <a:p>
            <a:pPr>
              <a:buFont typeface="Wingdings" pitchFamily="2" charset="2"/>
              <a:buNone/>
            </a:pPr>
            <a:r>
              <a:rPr lang="zh-CN" altLang="en-US" sz="2000">
                <a:cs typeface="Arial" charset="0"/>
              </a:rPr>
              <a:t>定理</a:t>
            </a:r>
            <a:r>
              <a:rPr lang="en-US" altLang="zh-CN" sz="2000">
                <a:cs typeface="Arial" charset="0"/>
              </a:rPr>
              <a:t>3.4 </a:t>
            </a:r>
            <a:r>
              <a:rPr lang="zh-CN" altLang="en-US" sz="2000">
                <a:cs typeface="Arial" charset="0"/>
              </a:rPr>
              <a:t>若</a:t>
            </a:r>
          </a:p>
          <a:p>
            <a:pPr>
              <a:buFont typeface="Wingdings" pitchFamily="2" charset="2"/>
              <a:buNone/>
            </a:pPr>
            <a:endParaRPr lang="en-US" altLang="zh-CN" sz="2000">
              <a:cs typeface="Arial" charset="0"/>
            </a:endParaRPr>
          </a:p>
        </p:txBody>
      </p:sp>
      <p:graphicFrame>
        <p:nvGraphicFramePr>
          <p:cNvPr id="278532" name="Object 4"/>
          <p:cNvGraphicFramePr>
            <a:graphicFrameLocks noChangeAspect="1"/>
          </p:cNvGraphicFramePr>
          <p:nvPr>
            <p:ph sz="quarter" idx="2"/>
          </p:nvPr>
        </p:nvGraphicFramePr>
        <p:xfrm>
          <a:off x="539750" y="981075"/>
          <a:ext cx="4824413" cy="1522413"/>
        </p:xfrm>
        <a:graphic>
          <a:graphicData uri="http://schemas.openxmlformats.org/presentationml/2006/ole">
            <mc:AlternateContent xmlns:mc="http://schemas.openxmlformats.org/markup-compatibility/2006">
              <mc:Choice xmlns:v="urn:schemas-microsoft-com:vml" Requires="v">
                <p:oleObj spid="_x0000_s278539" name="Equation" r:id="rId3" imgW="2412720" imgH="761760" progId="Equation.DSMT4">
                  <p:embed/>
                </p:oleObj>
              </mc:Choice>
              <mc:Fallback>
                <p:oleObj name="Equation" r:id="rId3" imgW="2412720" imgH="761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81075"/>
                        <a:ext cx="4824413"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8535" name="Object 7"/>
          <p:cNvGraphicFramePr>
            <a:graphicFrameLocks noChangeAspect="1"/>
          </p:cNvGraphicFramePr>
          <p:nvPr>
            <p:ph sz="quarter" idx="3"/>
          </p:nvPr>
        </p:nvGraphicFramePr>
        <p:xfrm>
          <a:off x="1908175" y="2781300"/>
          <a:ext cx="5113338" cy="404813"/>
        </p:xfrm>
        <a:graphic>
          <a:graphicData uri="http://schemas.openxmlformats.org/presentationml/2006/ole">
            <mc:AlternateContent xmlns:mc="http://schemas.openxmlformats.org/markup-compatibility/2006">
              <mc:Choice xmlns:v="urn:schemas-microsoft-com:vml" Requires="v">
                <p:oleObj spid="_x0000_s278540" name="Equation" r:id="rId5" imgW="2882880" imgH="228600" progId="Equation.DSMT4">
                  <p:embed/>
                </p:oleObj>
              </mc:Choice>
              <mc:Fallback>
                <p:oleObj name="Equation" r:id="rId5" imgW="28828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781300"/>
                        <a:ext cx="511333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8538" name="Object 10"/>
          <p:cNvGraphicFramePr>
            <a:graphicFrameLocks noChangeAspect="1"/>
          </p:cNvGraphicFramePr>
          <p:nvPr/>
        </p:nvGraphicFramePr>
        <p:xfrm>
          <a:off x="611188" y="3284538"/>
          <a:ext cx="6553200" cy="2255837"/>
        </p:xfrm>
        <a:graphic>
          <a:graphicData uri="http://schemas.openxmlformats.org/presentationml/2006/ole">
            <mc:AlternateContent xmlns:mc="http://schemas.openxmlformats.org/markup-compatibility/2006">
              <mc:Choice xmlns:v="urn:schemas-microsoft-com:vml" Requires="v">
                <p:oleObj spid="_x0000_s278541" name="Equation" r:id="rId7" imgW="3466800" imgH="1193760" progId="Equation.DSMT4">
                  <p:embed/>
                </p:oleObj>
              </mc:Choice>
              <mc:Fallback>
                <p:oleObj name="Equation" r:id="rId7" imgW="3466800" imgH="11937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284538"/>
                        <a:ext cx="65532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969D8425-154A-4E13-9AC8-35997A0DA0E6}" type="slidenum">
              <a:rPr lang="en-US" altLang="zh-CN"/>
              <a:pPr/>
              <a:t>37</a:t>
            </a:fld>
            <a:endParaRPr lang="en-US" altLang="zh-CN"/>
          </a:p>
        </p:txBody>
      </p:sp>
      <p:sp>
        <p:nvSpPr>
          <p:cNvPr id="281603" name="Rectangle 3"/>
          <p:cNvSpPr>
            <a:spLocks noGrp="1" noChangeArrowheads="1"/>
          </p:cNvSpPr>
          <p:nvPr>
            <p:ph type="body" sz="half" idx="1"/>
          </p:nvPr>
        </p:nvSpPr>
        <p:spPr>
          <a:xfrm>
            <a:off x="179388" y="549275"/>
            <a:ext cx="8147050" cy="5365750"/>
          </a:xfrm>
        </p:spPr>
        <p:txBody>
          <a:bodyPr/>
          <a:lstStyle/>
          <a:p>
            <a:pPr>
              <a:buFont typeface="Wingdings" pitchFamily="2" charset="2"/>
              <a:buNone/>
            </a:pPr>
            <a:r>
              <a:rPr lang="zh-CN" altLang="en-US" sz="2000"/>
              <a:t>（设计具有二次有限终止性的共轭方向法）</a:t>
            </a:r>
          </a:p>
          <a:p>
            <a:pPr>
              <a:buFont typeface="Wingdings" pitchFamily="2" charset="2"/>
              <a:buNone/>
            </a:pPr>
            <a:r>
              <a:rPr lang="zh-CN" altLang="en-US" sz="2000"/>
              <a:t>仍取</a:t>
            </a:r>
          </a:p>
          <a:p>
            <a:pPr>
              <a:buFont typeface="Wingdings" pitchFamily="2" charset="2"/>
              <a:buNone/>
            </a:pPr>
            <a:endParaRPr lang="zh-CN" altLang="en-US" sz="2000"/>
          </a:p>
          <a:p>
            <a:pPr>
              <a:buFont typeface="Wingdings" pitchFamily="2" charset="2"/>
              <a:buNone/>
            </a:pPr>
            <a:r>
              <a:rPr lang="zh-CN" altLang="en-US" sz="2000"/>
              <a:t>取初始点</a:t>
            </a:r>
          </a:p>
          <a:p>
            <a:pPr>
              <a:buFont typeface="Wingdings" pitchFamily="2" charset="2"/>
              <a:buNone/>
            </a:pPr>
            <a:r>
              <a:rPr lang="zh-CN" altLang="en-US" sz="2000"/>
              <a:t>定理</a:t>
            </a:r>
            <a:r>
              <a:rPr lang="en-US" altLang="zh-CN" sz="2000"/>
              <a:t>3.5 </a:t>
            </a:r>
          </a:p>
          <a:p>
            <a:pPr>
              <a:buFont typeface="Wingdings" pitchFamily="2" charset="2"/>
              <a:buNone/>
            </a:pPr>
            <a:endParaRPr lang="en-US" altLang="zh-CN" sz="2000"/>
          </a:p>
          <a:p>
            <a:pPr>
              <a:buFont typeface="Wingdings" pitchFamily="2" charset="2"/>
              <a:buNone/>
            </a:pPr>
            <a:endParaRPr lang="en-US" altLang="zh-CN" sz="2000"/>
          </a:p>
          <a:p>
            <a:pPr>
              <a:buFont typeface="Wingdings" pitchFamily="2" charset="2"/>
              <a:buNone/>
            </a:pPr>
            <a:r>
              <a:rPr lang="zh-CN" altLang="en-US" sz="2000"/>
              <a:t>则迭代可在至多</a:t>
            </a:r>
            <a:r>
              <a:rPr lang="en-US" altLang="zh-CN" sz="2000"/>
              <a:t>n</a:t>
            </a:r>
            <a:r>
              <a:rPr lang="zh-CN" altLang="en-US" sz="2000"/>
              <a:t>步内终止并求得               的极小点。</a:t>
            </a:r>
          </a:p>
          <a:p>
            <a:pPr>
              <a:buFont typeface="Wingdings" pitchFamily="2" charset="2"/>
              <a:buNone/>
            </a:pPr>
            <a:endParaRPr lang="zh-CN" altLang="en-US" sz="2000"/>
          </a:p>
          <a:p>
            <a:pPr>
              <a:buFont typeface="Wingdings" pitchFamily="2" charset="2"/>
              <a:buNone/>
            </a:pPr>
            <a:r>
              <a:rPr lang="zh-CN" altLang="en-US" sz="2000"/>
              <a:t>（共轭方向法的一种实现方法）</a:t>
            </a:r>
          </a:p>
          <a:p>
            <a:pPr>
              <a:buFont typeface="Wingdings" pitchFamily="2" charset="2"/>
              <a:buNone/>
            </a:pPr>
            <a:r>
              <a:rPr lang="zh-CN" altLang="en-US" sz="2000"/>
              <a:t>步</a:t>
            </a:r>
            <a:r>
              <a:rPr lang="en-US" altLang="zh-CN" sz="2000"/>
              <a:t>1      </a:t>
            </a:r>
            <a:r>
              <a:rPr lang="zh-CN" altLang="en-US" sz="2000"/>
              <a:t>设已有</a:t>
            </a:r>
          </a:p>
          <a:p>
            <a:pPr>
              <a:buFont typeface="Wingdings" pitchFamily="2" charset="2"/>
              <a:buNone/>
            </a:pPr>
            <a:endParaRPr lang="en-US" altLang="zh-CN" sz="2000"/>
          </a:p>
        </p:txBody>
      </p:sp>
      <p:graphicFrame>
        <p:nvGraphicFramePr>
          <p:cNvPr id="281604" name="Object 4"/>
          <p:cNvGraphicFramePr>
            <a:graphicFrameLocks noChangeAspect="1"/>
          </p:cNvGraphicFramePr>
          <p:nvPr>
            <p:ph sz="quarter" idx="2"/>
          </p:nvPr>
        </p:nvGraphicFramePr>
        <p:xfrm>
          <a:off x="900113" y="908050"/>
          <a:ext cx="6840537" cy="841375"/>
        </p:xfrm>
        <a:graphic>
          <a:graphicData uri="http://schemas.openxmlformats.org/presentationml/2006/ole">
            <mc:AlternateContent xmlns:mc="http://schemas.openxmlformats.org/markup-compatibility/2006">
              <mc:Choice xmlns:v="urn:schemas-microsoft-com:vml" Requires="v">
                <p:oleObj spid="_x0000_s281614" name="Equation" r:id="rId3" imgW="3200400" imgH="393480" progId="Equation.DSMT4">
                  <p:embed/>
                </p:oleObj>
              </mc:Choice>
              <mc:Fallback>
                <p:oleObj name="Equation" r:id="rId3" imgW="320040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908050"/>
                        <a:ext cx="684053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07" name="Object 7"/>
          <p:cNvGraphicFramePr>
            <a:graphicFrameLocks noChangeAspect="1"/>
          </p:cNvGraphicFramePr>
          <p:nvPr>
            <p:ph sz="quarter" idx="3"/>
          </p:nvPr>
        </p:nvGraphicFramePr>
        <p:xfrm>
          <a:off x="1547813" y="1628775"/>
          <a:ext cx="1296987" cy="544513"/>
        </p:xfrm>
        <a:graphic>
          <a:graphicData uri="http://schemas.openxmlformats.org/presentationml/2006/ole">
            <mc:AlternateContent xmlns:mc="http://schemas.openxmlformats.org/markup-compatibility/2006">
              <mc:Choice xmlns:v="urn:schemas-microsoft-com:vml" Requires="v">
                <p:oleObj spid="_x0000_s281615" name="Equation" r:id="rId5" imgW="545760" imgH="228600" progId="Equation.DSMT4">
                  <p:embed/>
                </p:oleObj>
              </mc:Choice>
              <mc:Fallback>
                <p:oleObj name="Equation" r:id="rId5" imgW="5457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628775"/>
                        <a:ext cx="1296987"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10" name="Object 10"/>
          <p:cNvGraphicFramePr>
            <a:graphicFrameLocks noChangeAspect="1"/>
          </p:cNvGraphicFramePr>
          <p:nvPr/>
        </p:nvGraphicFramePr>
        <p:xfrm>
          <a:off x="1547813" y="2133600"/>
          <a:ext cx="5688012" cy="1012825"/>
        </p:xfrm>
        <a:graphic>
          <a:graphicData uri="http://schemas.openxmlformats.org/presentationml/2006/ole">
            <mc:AlternateContent xmlns:mc="http://schemas.openxmlformats.org/markup-compatibility/2006">
              <mc:Choice xmlns:v="urn:schemas-microsoft-com:vml" Requires="v">
                <p:oleObj spid="_x0000_s281616" name="Equation" r:id="rId7" imgW="2997000" imgH="533160" progId="Equation.DSMT4">
                  <p:embed/>
                </p:oleObj>
              </mc:Choice>
              <mc:Fallback>
                <p:oleObj name="Equation" r:id="rId7" imgW="2997000" imgH="5331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133600"/>
                        <a:ext cx="56880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11" name="Object 11"/>
          <p:cNvGraphicFramePr>
            <a:graphicFrameLocks noChangeAspect="1"/>
          </p:cNvGraphicFramePr>
          <p:nvPr/>
        </p:nvGraphicFramePr>
        <p:xfrm>
          <a:off x="323850" y="4652963"/>
          <a:ext cx="8037513" cy="1446212"/>
        </p:xfrm>
        <a:graphic>
          <a:graphicData uri="http://schemas.openxmlformats.org/presentationml/2006/ole">
            <mc:AlternateContent xmlns:mc="http://schemas.openxmlformats.org/markup-compatibility/2006">
              <mc:Choice xmlns:v="urn:schemas-microsoft-com:vml" Requires="v">
                <p:oleObj spid="_x0000_s281617" name="Equation" r:id="rId9" imgW="3809880" imgH="685800" progId="Equation.DSMT4">
                  <p:embed/>
                </p:oleObj>
              </mc:Choice>
              <mc:Fallback>
                <p:oleObj name="Equation" r:id="rId9" imgW="3809880" imgH="685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652963"/>
                        <a:ext cx="8037513" cy="144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12" name="Object 12"/>
          <p:cNvGraphicFramePr>
            <a:graphicFrameLocks noChangeAspect="1"/>
          </p:cNvGraphicFramePr>
          <p:nvPr/>
        </p:nvGraphicFramePr>
        <p:xfrm>
          <a:off x="3652838" y="3789363"/>
          <a:ext cx="4002087" cy="449262"/>
        </p:xfrm>
        <a:graphic>
          <a:graphicData uri="http://schemas.openxmlformats.org/presentationml/2006/ole">
            <mc:AlternateContent xmlns:mc="http://schemas.openxmlformats.org/markup-compatibility/2006">
              <mc:Choice xmlns:v="urn:schemas-microsoft-com:vml" Requires="v">
                <p:oleObj spid="_x0000_s281618" name="Equation" r:id="rId11" imgW="2145960" imgH="241200" progId="Equation.DSMT4">
                  <p:embed/>
                </p:oleObj>
              </mc:Choice>
              <mc:Fallback>
                <p:oleObj name="Equation" r:id="rId11" imgW="2145960" imgH="241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2838" y="3789363"/>
                        <a:ext cx="400208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1613" name="Object 13"/>
          <p:cNvGraphicFramePr>
            <a:graphicFrameLocks noChangeAspect="1"/>
          </p:cNvGraphicFramePr>
          <p:nvPr/>
        </p:nvGraphicFramePr>
        <p:xfrm>
          <a:off x="4140200" y="3068638"/>
          <a:ext cx="720725" cy="427037"/>
        </p:xfrm>
        <a:graphic>
          <a:graphicData uri="http://schemas.openxmlformats.org/presentationml/2006/ole">
            <mc:AlternateContent xmlns:mc="http://schemas.openxmlformats.org/markup-compatibility/2006">
              <mc:Choice xmlns:v="urn:schemas-microsoft-com:vml" Requires="v">
                <p:oleObj spid="_x0000_s281619" name="Equation" r:id="rId13" imgW="342720" imgH="203040" progId="Equation.DSMT4">
                  <p:embed/>
                </p:oleObj>
              </mc:Choice>
              <mc:Fallback>
                <p:oleObj name="Equation" r:id="rId13" imgW="342720" imgH="203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0200" y="3068638"/>
                        <a:ext cx="7207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7"/>
          <p:cNvSpPr>
            <a:spLocks noGrp="1"/>
          </p:cNvSpPr>
          <p:nvPr>
            <p:ph type="sldNum" sz="quarter" idx="12"/>
          </p:nvPr>
        </p:nvSpPr>
        <p:spPr/>
        <p:txBody>
          <a:bodyPr/>
          <a:lstStyle/>
          <a:p>
            <a:fld id="{0DAD5215-A097-4DC6-87BD-9D3F889060F2}" type="slidenum">
              <a:rPr lang="en-US" altLang="zh-CN"/>
              <a:pPr/>
              <a:t>38</a:t>
            </a:fld>
            <a:endParaRPr lang="en-US" altLang="zh-CN"/>
          </a:p>
        </p:txBody>
      </p:sp>
      <p:sp>
        <p:nvSpPr>
          <p:cNvPr id="161795" name="Rectangle 3"/>
          <p:cNvSpPr>
            <a:spLocks noGrp="1" noChangeArrowheads="1"/>
          </p:cNvSpPr>
          <p:nvPr>
            <p:ph type="body" sz="half" idx="1"/>
          </p:nvPr>
        </p:nvSpPr>
        <p:spPr>
          <a:xfrm>
            <a:off x="468313" y="476250"/>
            <a:ext cx="8280400" cy="6013450"/>
          </a:xfrm>
        </p:spPr>
        <p:txBody>
          <a:bodyPr/>
          <a:lstStyle/>
          <a:p>
            <a:pPr>
              <a:buFont typeface="Wingdings" pitchFamily="2" charset="2"/>
              <a:buNone/>
            </a:pPr>
            <a:r>
              <a:rPr lang="zh-CN" altLang="en-US" sz="2400"/>
              <a:t>步</a:t>
            </a:r>
            <a:r>
              <a:rPr lang="en-US" altLang="zh-CN" sz="2400"/>
              <a:t>2    </a:t>
            </a:r>
            <a:r>
              <a:rPr lang="zh-CN" altLang="en-US" sz="2400"/>
              <a:t>若                  作一维搜索：</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定理</a:t>
            </a:r>
            <a:r>
              <a:rPr lang="en-US" altLang="zh-CN" sz="2400"/>
              <a:t>3.4 </a:t>
            </a:r>
            <a:r>
              <a:rPr lang="zh-CN" altLang="en-US" sz="2400"/>
              <a:t>用上面方法构造出来的向量组</a:t>
            </a:r>
          </a:p>
          <a:p>
            <a:pPr>
              <a:buFont typeface="Wingdings" pitchFamily="2" charset="2"/>
              <a:buNone/>
            </a:pPr>
            <a:r>
              <a:rPr lang="zh-CN" altLang="en-US" sz="2400"/>
              <a:t>为       共轭的。</a:t>
            </a:r>
          </a:p>
          <a:p>
            <a:pPr>
              <a:buFont typeface="Wingdings" pitchFamily="2" charset="2"/>
              <a:buNone/>
            </a:pPr>
            <a:endParaRPr lang="zh-CN" altLang="en-US" sz="2400"/>
          </a:p>
          <a:p>
            <a:pPr>
              <a:buFont typeface="Wingdings" pitchFamily="2" charset="2"/>
              <a:buNone/>
            </a:pPr>
            <a:r>
              <a:rPr lang="zh-CN" altLang="en-US" sz="2400"/>
              <a:t>（用于一般函数的共轭方向法）令</a:t>
            </a:r>
          </a:p>
          <a:p>
            <a:pPr>
              <a:buFont typeface="Wingdings" pitchFamily="2" charset="2"/>
              <a:buNone/>
            </a:pPr>
            <a:endParaRPr lang="zh-CN" altLang="en-US" sz="2400"/>
          </a:p>
          <a:p>
            <a:pPr>
              <a:buFont typeface="Wingdings" pitchFamily="2" charset="2"/>
              <a:buNone/>
            </a:pPr>
            <a:r>
              <a:rPr lang="en-US" altLang="zh-CN" sz="2400"/>
              <a:t>Step   1. </a:t>
            </a:r>
            <a:r>
              <a:rPr lang="zh-CN" altLang="en-US" sz="2400"/>
              <a:t>取初始点       ，允许误差   </a:t>
            </a:r>
          </a:p>
          <a:p>
            <a:pPr>
              <a:buFont typeface="Wingdings" pitchFamily="2" charset="2"/>
              <a:buNone/>
            </a:pPr>
            <a:r>
              <a:rPr lang="zh-CN" altLang="en-US" sz="2400"/>
              <a:t>          </a:t>
            </a:r>
          </a:p>
          <a:p>
            <a:pPr>
              <a:buFont typeface="Wingdings" pitchFamily="2" charset="2"/>
              <a:buNone/>
            </a:pPr>
            <a:r>
              <a:rPr lang="zh-CN" altLang="en-US" sz="2400"/>
              <a:t>          </a:t>
            </a:r>
            <a:r>
              <a:rPr lang="en-US" altLang="zh-CN" sz="2400"/>
              <a:t>2. </a:t>
            </a:r>
            <a:r>
              <a:rPr lang="zh-CN" altLang="en-US" sz="2400"/>
              <a:t>检验是否满足                            ，若满足，停；否则到下一步</a:t>
            </a:r>
          </a:p>
          <a:p>
            <a:pPr>
              <a:buFont typeface="Wingdings" pitchFamily="2" charset="2"/>
              <a:buNone/>
            </a:pPr>
            <a:r>
              <a:rPr lang="zh-CN" altLang="en-US" sz="2400"/>
              <a:t>          </a:t>
            </a:r>
            <a:r>
              <a:rPr lang="en-US" altLang="zh-CN" sz="2400"/>
              <a:t>3. </a:t>
            </a:r>
            <a:r>
              <a:rPr lang="zh-CN" altLang="en-US" sz="2400"/>
              <a:t>令    </a:t>
            </a:r>
          </a:p>
          <a:p>
            <a:pPr>
              <a:buFont typeface="Wingdings" pitchFamily="2" charset="2"/>
              <a:buNone/>
            </a:pPr>
            <a:endParaRPr lang="en-US" altLang="zh-CN" sz="2400"/>
          </a:p>
        </p:txBody>
      </p:sp>
      <p:graphicFrame>
        <p:nvGraphicFramePr>
          <p:cNvPr id="161796" name="Object 4"/>
          <p:cNvGraphicFramePr>
            <a:graphicFrameLocks noChangeAspect="1"/>
          </p:cNvGraphicFramePr>
          <p:nvPr>
            <p:ph sz="quarter" idx="2"/>
          </p:nvPr>
        </p:nvGraphicFramePr>
        <p:xfrm>
          <a:off x="971550" y="1052513"/>
          <a:ext cx="7056438" cy="669925"/>
        </p:xfrm>
        <a:graphic>
          <a:graphicData uri="http://schemas.openxmlformats.org/presentationml/2006/ole">
            <mc:AlternateContent xmlns:mc="http://schemas.openxmlformats.org/markup-compatibility/2006">
              <mc:Choice xmlns:v="urn:schemas-microsoft-com:vml" Requires="v">
                <p:oleObj spid="_x0000_s161812" name="Equation" r:id="rId3" imgW="3073320" imgH="291960" progId="Equation.DSMT4">
                  <p:embed/>
                </p:oleObj>
              </mc:Choice>
              <mc:Fallback>
                <p:oleObj name="Equation" r:id="rId3" imgW="3073320" imgH="291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052513"/>
                        <a:ext cx="705643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799" name="Object 7"/>
          <p:cNvGraphicFramePr>
            <a:graphicFrameLocks noChangeAspect="1"/>
          </p:cNvGraphicFramePr>
          <p:nvPr>
            <p:ph sz="quarter" idx="3"/>
          </p:nvPr>
        </p:nvGraphicFramePr>
        <p:xfrm>
          <a:off x="1763713" y="549275"/>
          <a:ext cx="1225550" cy="398463"/>
        </p:xfrm>
        <a:graphic>
          <a:graphicData uri="http://schemas.openxmlformats.org/presentationml/2006/ole">
            <mc:AlternateContent xmlns:mc="http://schemas.openxmlformats.org/markup-compatibility/2006">
              <mc:Choice xmlns:v="urn:schemas-microsoft-com:vml" Requires="v">
                <p:oleObj spid="_x0000_s161813" name="Equation" r:id="rId5" imgW="545760" imgH="177480" progId="Equation.DSMT4">
                  <p:embed/>
                </p:oleObj>
              </mc:Choice>
              <mc:Fallback>
                <p:oleObj name="Equation" r:id="rId5" imgW="545760" imgH="177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49275"/>
                        <a:ext cx="122555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3" name="Object 11"/>
          <p:cNvGraphicFramePr>
            <a:graphicFrameLocks noChangeAspect="1"/>
          </p:cNvGraphicFramePr>
          <p:nvPr/>
        </p:nvGraphicFramePr>
        <p:xfrm>
          <a:off x="5508625" y="1700213"/>
          <a:ext cx="1512888" cy="592137"/>
        </p:xfrm>
        <a:graphic>
          <a:graphicData uri="http://schemas.openxmlformats.org/presentationml/2006/ole">
            <mc:AlternateContent xmlns:mc="http://schemas.openxmlformats.org/markup-compatibility/2006">
              <mc:Choice xmlns:v="urn:schemas-microsoft-com:vml" Requires="v">
                <p:oleObj spid="_x0000_s161814" name="Equation" r:id="rId7" imgW="583920" imgH="228600" progId="Equation.DSMT4">
                  <p:embed/>
                </p:oleObj>
              </mc:Choice>
              <mc:Fallback>
                <p:oleObj name="Equation" r:id="rId7" imgW="583920" imgH="228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8625" y="1700213"/>
                        <a:ext cx="1512888" cy="59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4" name="Object 12"/>
          <p:cNvGraphicFramePr>
            <a:graphicFrameLocks noChangeAspect="1"/>
          </p:cNvGraphicFramePr>
          <p:nvPr/>
        </p:nvGraphicFramePr>
        <p:xfrm>
          <a:off x="971550" y="2276475"/>
          <a:ext cx="377825" cy="503238"/>
        </p:xfrm>
        <a:graphic>
          <a:graphicData uri="http://schemas.openxmlformats.org/presentationml/2006/ole">
            <mc:AlternateContent xmlns:mc="http://schemas.openxmlformats.org/markup-compatibility/2006">
              <mc:Choice xmlns:v="urn:schemas-microsoft-com:vml" Requires="v">
                <p:oleObj spid="_x0000_s161815" name="Equation" r:id="rId9" imgW="152280" imgH="203040" progId="Equation.DSMT4">
                  <p:embed/>
                </p:oleObj>
              </mc:Choice>
              <mc:Fallback>
                <p:oleObj name="Equation" r:id="rId9" imgW="152280" imgH="203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276475"/>
                        <a:ext cx="3778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5" name="Object 13"/>
          <p:cNvGraphicFramePr>
            <a:graphicFrameLocks noChangeAspect="1"/>
          </p:cNvGraphicFramePr>
          <p:nvPr/>
        </p:nvGraphicFramePr>
        <p:xfrm>
          <a:off x="5364163" y="2565400"/>
          <a:ext cx="2663825" cy="1558925"/>
        </p:xfrm>
        <a:graphic>
          <a:graphicData uri="http://schemas.openxmlformats.org/presentationml/2006/ole">
            <mc:AlternateContent xmlns:mc="http://schemas.openxmlformats.org/markup-compatibility/2006">
              <mc:Choice xmlns:v="urn:schemas-microsoft-com:vml" Requires="v">
                <p:oleObj spid="_x0000_s161816" name="Equation" r:id="rId11" imgW="1041120" imgH="609480" progId="Equation.DSMT4">
                  <p:embed/>
                </p:oleObj>
              </mc:Choice>
              <mc:Fallback>
                <p:oleObj name="Equation" r:id="rId11" imgW="1041120" imgH="6094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2565400"/>
                        <a:ext cx="266382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7" name="Object 15"/>
          <p:cNvGraphicFramePr>
            <a:graphicFrameLocks noChangeAspect="1"/>
          </p:cNvGraphicFramePr>
          <p:nvPr/>
        </p:nvGraphicFramePr>
        <p:xfrm>
          <a:off x="2843213" y="3860800"/>
          <a:ext cx="409575" cy="576263"/>
        </p:xfrm>
        <a:graphic>
          <a:graphicData uri="http://schemas.openxmlformats.org/presentationml/2006/ole">
            <mc:AlternateContent xmlns:mc="http://schemas.openxmlformats.org/markup-compatibility/2006">
              <mc:Choice xmlns:v="urn:schemas-microsoft-com:vml" Requires="v">
                <p:oleObj spid="_x0000_s161817" name="Equation" r:id="rId13" imgW="164880" imgH="203040" progId="Equation.DSMT4">
                  <p:embed/>
                </p:oleObj>
              </mc:Choice>
              <mc:Fallback>
                <p:oleObj name="Equation" r:id="rId13" imgW="164880" imgH="20304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3860800"/>
                        <a:ext cx="4095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8" name="Object 16"/>
          <p:cNvGraphicFramePr>
            <a:graphicFrameLocks noChangeAspect="1"/>
          </p:cNvGraphicFramePr>
          <p:nvPr/>
        </p:nvGraphicFramePr>
        <p:xfrm>
          <a:off x="5076825" y="3933825"/>
          <a:ext cx="935038" cy="450850"/>
        </p:xfrm>
        <a:graphic>
          <a:graphicData uri="http://schemas.openxmlformats.org/presentationml/2006/ole">
            <mc:AlternateContent xmlns:mc="http://schemas.openxmlformats.org/markup-compatibility/2006">
              <mc:Choice xmlns:v="urn:schemas-microsoft-com:vml" Requires="v">
                <p:oleObj spid="_x0000_s161818" name="Equation" r:id="rId15" imgW="368280" imgH="177480" progId="Equation.DSMT4">
                  <p:embed/>
                </p:oleObj>
              </mc:Choice>
              <mc:Fallback>
                <p:oleObj name="Equation" r:id="rId15" imgW="368280" imgH="177480" progId="Equation.DSMT4">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933825"/>
                        <a:ext cx="935038"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09" name="Object 17"/>
          <p:cNvGraphicFramePr>
            <a:graphicFrameLocks noChangeAspect="1"/>
          </p:cNvGraphicFramePr>
          <p:nvPr/>
        </p:nvGraphicFramePr>
        <p:xfrm>
          <a:off x="3563938" y="4724400"/>
          <a:ext cx="2016125" cy="703263"/>
        </p:xfrm>
        <a:graphic>
          <a:graphicData uri="http://schemas.openxmlformats.org/presentationml/2006/ole">
            <mc:AlternateContent xmlns:mc="http://schemas.openxmlformats.org/markup-compatibility/2006">
              <mc:Choice xmlns:v="urn:schemas-microsoft-com:vml" Requires="v">
                <p:oleObj spid="_x0000_s161819" name="Equation" r:id="rId17" imgW="799920" imgH="279360" progId="Equation.DSMT4">
                  <p:embed/>
                </p:oleObj>
              </mc:Choice>
              <mc:Fallback>
                <p:oleObj name="Equation" r:id="rId17" imgW="799920" imgH="27936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63938" y="4724400"/>
                        <a:ext cx="2016125"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1811" name="Object 19"/>
          <p:cNvGraphicFramePr>
            <a:graphicFrameLocks noChangeAspect="1"/>
          </p:cNvGraphicFramePr>
          <p:nvPr/>
        </p:nvGraphicFramePr>
        <p:xfrm>
          <a:off x="1979613" y="5589588"/>
          <a:ext cx="2376487" cy="501650"/>
        </p:xfrm>
        <a:graphic>
          <a:graphicData uri="http://schemas.openxmlformats.org/presentationml/2006/ole">
            <mc:AlternateContent xmlns:mc="http://schemas.openxmlformats.org/markup-compatibility/2006">
              <mc:Choice xmlns:v="urn:schemas-microsoft-com:vml" Requires="v">
                <p:oleObj spid="_x0000_s161820" name="Equation" r:id="rId19" imgW="1143000" imgH="241200" progId="Equation.DSMT4">
                  <p:embed/>
                </p:oleObj>
              </mc:Choice>
              <mc:Fallback>
                <p:oleObj name="Equation" r:id="rId19" imgW="1143000" imgH="2412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9613" y="5589588"/>
                        <a:ext cx="2376487"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C86BD698-79EA-4A51-BDC8-F89566C76A92}" type="slidenum">
              <a:rPr lang="en-US" altLang="zh-CN"/>
              <a:pPr/>
              <a:t>39</a:t>
            </a:fld>
            <a:endParaRPr lang="en-US" altLang="zh-CN"/>
          </a:p>
        </p:txBody>
      </p:sp>
      <p:sp>
        <p:nvSpPr>
          <p:cNvPr id="286723"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en-US" altLang="zh-CN" sz="2400"/>
              <a:t>  4. </a:t>
            </a:r>
          </a:p>
          <a:p>
            <a:pPr>
              <a:buFont typeface="Wingdings" pitchFamily="2" charset="2"/>
              <a:buNone/>
            </a:pPr>
            <a:r>
              <a:rPr lang="en-US" altLang="zh-CN" sz="2400"/>
              <a:t> </a:t>
            </a:r>
          </a:p>
          <a:p>
            <a:pPr>
              <a:buFont typeface="Wingdings" pitchFamily="2" charset="2"/>
              <a:buNone/>
            </a:pPr>
            <a:r>
              <a:rPr lang="en-US" altLang="zh-CN" sz="2400"/>
              <a:t> 5. </a:t>
            </a:r>
          </a:p>
          <a:p>
            <a:pPr>
              <a:buFont typeface="Wingdings" pitchFamily="2" charset="2"/>
              <a:buNone/>
            </a:pPr>
            <a:r>
              <a:rPr lang="en-US" altLang="zh-CN" sz="2400"/>
              <a:t> </a:t>
            </a:r>
          </a:p>
          <a:p>
            <a:pPr>
              <a:buFont typeface="Wingdings" pitchFamily="2" charset="2"/>
              <a:buNone/>
            </a:pPr>
            <a:r>
              <a:rPr lang="en-US" altLang="zh-CN" sz="2400"/>
              <a:t> 6. </a:t>
            </a:r>
            <a:r>
              <a:rPr lang="zh-CN" altLang="en-US" sz="2400"/>
              <a:t>检验                                 ，若满足，停；否则检查</a:t>
            </a:r>
          </a:p>
          <a:p>
            <a:pPr>
              <a:buFont typeface="Wingdings" pitchFamily="2" charset="2"/>
              <a:buNone/>
            </a:pPr>
            <a:r>
              <a:rPr lang="zh-CN" altLang="en-US" sz="2400"/>
              <a:t>若是，令</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 </a:t>
            </a:r>
          </a:p>
          <a:p>
            <a:pPr>
              <a:buFont typeface="Wingdings" pitchFamily="2" charset="2"/>
              <a:buNone/>
            </a:pPr>
            <a:endParaRPr lang="zh-CN" altLang="en-US" sz="2400"/>
          </a:p>
          <a:p>
            <a:pPr>
              <a:buFont typeface="Wingdings" pitchFamily="2" charset="2"/>
              <a:buNone/>
            </a:pPr>
            <a:r>
              <a:rPr lang="zh-CN" altLang="en-US" sz="2400"/>
              <a:t> </a:t>
            </a:r>
            <a:r>
              <a:rPr lang="en-US" altLang="zh-CN" sz="2400"/>
              <a:t>7.                                                                                </a:t>
            </a:r>
            <a:r>
              <a:rPr lang="zh-CN" altLang="en-US" sz="2400"/>
              <a:t>（算法完） </a:t>
            </a:r>
          </a:p>
        </p:txBody>
      </p:sp>
      <p:graphicFrame>
        <p:nvGraphicFramePr>
          <p:cNvPr id="286724" name="Object 4"/>
          <p:cNvGraphicFramePr>
            <a:graphicFrameLocks noChangeAspect="1"/>
          </p:cNvGraphicFramePr>
          <p:nvPr>
            <p:ph sz="quarter" idx="2"/>
          </p:nvPr>
        </p:nvGraphicFramePr>
        <p:xfrm>
          <a:off x="1476375" y="3573463"/>
          <a:ext cx="2519363" cy="1474787"/>
        </p:xfrm>
        <a:graphic>
          <a:graphicData uri="http://schemas.openxmlformats.org/presentationml/2006/ole">
            <mc:AlternateContent xmlns:mc="http://schemas.openxmlformats.org/markup-compatibility/2006">
              <mc:Choice xmlns:v="urn:schemas-microsoft-com:vml" Requires="v">
                <p:oleObj spid="_x0000_s286735" name="Equation" r:id="rId3" imgW="1041120" imgH="609480" progId="Equation.DSMT4">
                  <p:embed/>
                </p:oleObj>
              </mc:Choice>
              <mc:Fallback>
                <p:oleObj name="Equation" r:id="rId3" imgW="1041120" imgH="609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573463"/>
                        <a:ext cx="2519363"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27" name="Object 7"/>
          <p:cNvGraphicFramePr>
            <a:graphicFrameLocks noChangeAspect="1"/>
          </p:cNvGraphicFramePr>
          <p:nvPr>
            <p:ph sz="quarter" idx="3"/>
          </p:nvPr>
        </p:nvGraphicFramePr>
        <p:xfrm>
          <a:off x="1116013" y="476250"/>
          <a:ext cx="4895850" cy="714375"/>
        </p:xfrm>
        <a:graphic>
          <a:graphicData uri="http://schemas.openxmlformats.org/presentationml/2006/ole">
            <mc:AlternateContent xmlns:mc="http://schemas.openxmlformats.org/markup-compatibility/2006">
              <mc:Choice xmlns:v="urn:schemas-microsoft-com:vml" Requires="v">
                <p:oleObj spid="_x0000_s286736" name="Equation" r:id="rId5" imgW="2006280" imgH="291960" progId="Equation.DSMT4">
                  <p:embed/>
                </p:oleObj>
              </mc:Choice>
              <mc:Fallback>
                <p:oleObj name="Equation" r:id="rId5" imgW="2006280" imgH="291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76250"/>
                        <a:ext cx="4895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30" name="Object 10"/>
          <p:cNvGraphicFramePr>
            <a:graphicFrameLocks noChangeAspect="1"/>
          </p:cNvGraphicFramePr>
          <p:nvPr/>
        </p:nvGraphicFramePr>
        <p:xfrm>
          <a:off x="1187450" y="1341438"/>
          <a:ext cx="2520950" cy="584200"/>
        </p:xfrm>
        <a:graphic>
          <a:graphicData uri="http://schemas.openxmlformats.org/presentationml/2006/ole">
            <mc:AlternateContent xmlns:mc="http://schemas.openxmlformats.org/markup-compatibility/2006">
              <mc:Choice xmlns:v="urn:schemas-microsoft-com:vml" Requires="v">
                <p:oleObj spid="_x0000_s286737" name="Equation" r:id="rId7" imgW="1041120" imgH="241200" progId="Equation.DSMT4">
                  <p:embed/>
                </p:oleObj>
              </mc:Choice>
              <mc:Fallback>
                <p:oleObj name="Equation" r:id="rId7" imgW="1041120" imgH="2412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1341438"/>
                        <a:ext cx="2520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31" name="Object 11"/>
          <p:cNvGraphicFramePr>
            <a:graphicFrameLocks noChangeAspect="1"/>
          </p:cNvGraphicFramePr>
          <p:nvPr/>
        </p:nvGraphicFramePr>
        <p:xfrm>
          <a:off x="1979613" y="2205038"/>
          <a:ext cx="1728787" cy="603250"/>
        </p:xfrm>
        <a:graphic>
          <a:graphicData uri="http://schemas.openxmlformats.org/presentationml/2006/ole">
            <mc:AlternateContent xmlns:mc="http://schemas.openxmlformats.org/markup-compatibility/2006">
              <mc:Choice xmlns:v="urn:schemas-microsoft-com:vml" Requires="v">
                <p:oleObj spid="_x0000_s286738" name="Equation" r:id="rId9" imgW="799920" imgH="279360" progId="Equation.DSMT4">
                  <p:embed/>
                </p:oleObj>
              </mc:Choice>
              <mc:Fallback>
                <p:oleObj name="Equation" r:id="rId9" imgW="799920" imgH="2793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2205038"/>
                        <a:ext cx="1728787"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32" name="Object 12"/>
          <p:cNvGraphicFramePr>
            <a:graphicFrameLocks noChangeAspect="1"/>
          </p:cNvGraphicFramePr>
          <p:nvPr/>
        </p:nvGraphicFramePr>
        <p:xfrm>
          <a:off x="7451725" y="2276475"/>
          <a:ext cx="1008063" cy="441325"/>
        </p:xfrm>
        <a:graphic>
          <a:graphicData uri="http://schemas.openxmlformats.org/presentationml/2006/ole">
            <mc:AlternateContent xmlns:mc="http://schemas.openxmlformats.org/markup-compatibility/2006">
              <mc:Choice xmlns:v="urn:schemas-microsoft-com:vml" Requires="v">
                <p:oleObj spid="_x0000_s286739" name="Equation" r:id="rId11" imgW="406080" imgH="177480" progId="Equation.DSMT4">
                  <p:embed/>
                </p:oleObj>
              </mc:Choice>
              <mc:Fallback>
                <p:oleObj name="Equation" r:id="rId11" imgW="406080" imgH="177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2276475"/>
                        <a:ext cx="1008063"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33" name="Object 13"/>
          <p:cNvGraphicFramePr>
            <a:graphicFrameLocks noChangeAspect="1"/>
          </p:cNvGraphicFramePr>
          <p:nvPr/>
        </p:nvGraphicFramePr>
        <p:xfrm>
          <a:off x="1835150" y="2708275"/>
          <a:ext cx="3744913" cy="534988"/>
        </p:xfrm>
        <a:graphic>
          <a:graphicData uri="http://schemas.openxmlformats.org/presentationml/2006/ole">
            <mc:AlternateContent xmlns:mc="http://schemas.openxmlformats.org/markup-compatibility/2006">
              <mc:Choice xmlns:v="urn:schemas-microsoft-com:vml" Requires="v">
                <p:oleObj spid="_x0000_s286740" name="Equation" r:id="rId13" imgW="1600200" imgH="228600" progId="Equation.DSMT4">
                  <p:embed/>
                </p:oleObj>
              </mc:Choice>
              <mc:Fallback>
                <p:oleObj name="Equation" r:id="rId13" imgW="1600200" imgH="2286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2708275"/>
                        <a:ext cx="3744913"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34" name="Object 14"/>
          <p:cNvGraphicFramePr>
            <a:graphicFrameLocks noChangeAspect="1"/>
          </p:cNvGraphicFramePr>
          <p:nvPr/>
        </p:nvGraphicFramePr>
        <p:xfrm>
          <a:off x="1042988" y="5300663"/>
          <a:ext cx="5257800" cy="531812"/>
        </p:xfrm>
        <a:graphic>
          <a:graphicData uri="http://schemas.openxmlformats.org/presentationml/2006/ole">
            <mc:AlternateContent xmlns:mc="http://schemas.openxmlformats.org/markup-compatibility/2006">
              <mc:Choice xmlns:v="urn:schemas-microsoft-com:vml" Requires="v">
                <p:oleObj spid="_x0000_s286741" name="Equation" r:id="rId15" imgW="2387520" imgH="241200" progId="Equation.DSMT4">
                  <p:embed/>
                </p:oleObj>
              </mc:Choice>
              <mc:Fallback>
                <p:oleObj name="Equation" r:id="rId15" imgW="2387520" imgH="2412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2988" y="5300663"/>
                        <a:ext cx="52578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13DD1536-4200-4CC5-BB89-D44E635C38F8}" type="slidenum">
              <a:rPr lang="en-US" altLang="zh-CN"/>
              <a:pPr/>
              <a:t>4</a:t>
            </a:fld>
            <a:endParaRPr lang="en-US" altLang="zh-CN"/>
          </a:p>
        </p:txBody>
      </p:sp>
      <p:sp>
        <p:nvSpPr>
          <p:cNvPr id="35843" name="Rectangle 3"/>
          <p:cNvSpPr>
            <a:spLocks noGrp="1" noChangeArrowheads="1"/>
          </p:cNvSpPr>
          <p:nvPr>
            <p:ph type="body" sz="half" idx="1"/>
          </p:nvPr>
        </p:nvSpPr>
        <p:spPr>
          <a:xfrm>
            <a:off x="457200" y="765175"/>
            <a:ext cx="8002588" cy="5330825"/>
          </a:xfrm>
        </p:spPr>
        <p:txBody>
          <a:bodyPr/>
          <a:lstStyle/>
          <a:p>
            <a:pPr>
              <a:buFont typeface="Wingdings" pitchFamily="2" charset="2"/>
              <a:buNone/>
            </a:pPr>
            <a:r>
              <a:rPr lang="zh-CN" altLang="en-US" sz="2400" b="1"/>
              <a:t>定义</a:t>
            </a:r>
            <a:r>
              <a:rPr lang="en-US" altLang="zh-CN" sz="2400" b="1"/>
              <a:t>1.3.4 </a:t>
            </a:r>
            <a:r>
              <a:rPr lang="zh-CN" altLang="en-US" sz="2400" b="1"/>
              <a:t>凸规划</a:t>
            </a:r>
            <a:r>
              <a:rPr lang="zh-CN" altLang="en-US" sz="2400"/>
              <a:t>（图集上凸函数的极小化问题）</a:t>
            </a:r>
          </a:p>
          <a:p>
            <a:pPr>
              <a:buFont typeface="Wingdings" pitchFamily="2" charset="2"/>
              <a:buNone/>
            </a:pPr>
            <a:endParaRPr lang="zh-CN" altLang="en-US" sz="2400"/>
          </a:p>
          <a:p>
            <a:pPr>
              <a:buFont typeface="Wingdings" pitchFamily="2" charset="2"/>
              <a:buNone/>
            </a:pPr>
            <a:r>
              <a:rPr lang="zh-CN" altLang="en-US" sz="2400" b="1"/>
              <a:t>定理</a:t>
            </a:r>
            <a:r>
              <a:rPr lang="en-US" altLang="zh-CN" sz="2400" b="1"/>
              <a:t>1.3.1</a:t>
            </a:r>
            <a:r>
              <a:rPr lang="en-US" altLang="zh-CN" sz="2400"/>
              <a:t> </a:t>
            </a:r>
            <a:r>
              <a:rPr lang="zh-CN" altLang="en-US" sz="2400"/>
              <a:t>设        、        均为凸集，</a:t>
            </a:r>
            <a:r>
              <a:rPr lang="zh-CN" altLang="en-US" sz="2400" b="1"/>
              <a:t>则               也是凸</a:t>
            </a:r>
          </a:p>
          <a:p>
            <a:pPr>
              <a:buFont typeface="Wingdings" pitchFamily="2" charset="2"/>
              <a:buNone/>
            </a:pPr>
            <a:r>
              <a:rPr lang="zh-CN" altLang="en-US" sz="2400" b="1"/>
              <a:t>集 ，</a:t>
            </a:r>
            <a:r>
              <a:rPr lang="zh-CN" altLang="en-US" sz="2400"/>
              <a:t>对任意实数</a:t>
            </a:r>
            <a:r>
              <a:rPr lang="en-US" altLang="zh-CN" sz="2400">
                <a:latin typeface="Arial"/>
              </a:rPr>
              <a:t>ß</a:t>
            </a:r>
            <a:r>
              <a:rPr lang="zh-CN" altLang="en-US" sz="2400"/>
              <a:t>，</a:t>
            </a:r>
            <a:r>
              <a:rPr lang="zh-CN" altLang="en-US" sz="2400" b="1"/>
              <a:t>       是凸集</a:t>
            </a:r>
            <a:r>
              <a:rPr lang="zh-CN" altLang="en-US" sz="2400"/>
              <a:t>。     （证明）（推广）</a:t>
            </a:r>
          </a:p>
          <a:p>
            <a:pPr>
              <a:buFont typeface="Wingdings" pitchFamily="2" charset="2"/>
              <a:buNone/>
            </a:pPr>
            <a:endParaRPr lang="zh-CN" altLang="en-US" sz="2400"/>
          </a:p>
          <a:p>
            <a:pPr>
              <a:buFont typeface="Wingdings" pitchFamily="2" charset="2"/>
              <a:buNone/>
            </a:pPr>
            <a:r>
              <a:rPr lang="zh-CN" altLang="en-US" sz="2400" b="1"/>
              <a:t>定理</a:t>
            </a:r>
            <a:r>
              <a:rPr lang="en-US" altLang="zh-CN" sz="2400" b="1"/>
              <a:t>1.3.2</a:t>
            </a:r>
            <a:r>
              <a:rPr lang="en-US" altLang="zh-CN" sz="2400"/>
              <a:t> </a:t>
            </a:r>
            <a:r>
              <a:rPr lang="zh-CN" altLang="en-US" sz="2400"/>
              <a:t>有限个凸集的交集必是凸集</a:t>
            </a:r>
          </a:p>
          <a:p>
            <a:pPr>
              <a:buFont typeface="Wingdings" pitchFamily="2" charset="2"/>
              <a:buNone/>
            </a:pPr>
            <a:endParaRPr lang="zh-CN" altLang="en-US" sz="2400"/>
          </a:p>
          <a:p>
            <a:pPr>
              <a:buFont typeface="Wingdings" pitchFamily="2" charset="2"/>
              <a:buNone/>
            </a:pPr>
            <a:r>
              <a:rPr lang="zh-CN" altLang="en-US" sz="2400" b="1"/>
              <a:t>定理</a:t>
            </a:r>
            <a:r>
              <a:rPr lang="en-US" altLang="zh-CN" sz="2400" b="1"/>
              <a:t>1.3.3</a:t>
            </a:r>
            <a:r>
              <a:rPr lang="en-US" altLang="zh-CN" sz="2400"/>
              <a:t> </a:t>
            </a:r>
            <a:r>
              <a:rPr lang="zh-CN" altLang="en-US" sz="2400"/>
              <a:t>（分离定理）</a:t>
            </a:r>
            <a:r>
              <a:rPr lang="en-US" altLang="zh-CN" sz="2400" i="1"/>
              <a:t>K</a:t>
            </a:r>
            <a:r>
              <a:rPr lang="zh-CN" altLang="en-US" sz="2400"/>
              <a:t>为闭凸集，          则</a:t>
            </a:r>
          </a:p>
          <a:p>
            <a:pPr>
              <a:buFont typeface="Wingdings" pitchFamily="2" charset="2"/>
              <a:buNone/>
            </a:pPr>
            <a:r>
              <a:rPr lang="zh-CN" altLang="en-US" sz="2400"/>
              <a:t>          </a:t>
            </a:r>
          </a:p>
          <a:p>
            <a:pPr>
              <a:buFont typeface="Wingdings" pitchFamily="2" charset="2"/>
              <a:buNone/>
            </a:pPr>
            <a:endParaRPr lang="zh-CN" altLang="en-US" sz="2400"/>
          </a:p>
          <a:p>
            <a:pPr>
              <a:buFont typeface="Wingdings" pitchFamily="2" charset="2"/>
              <a:buNone/>
            </a:pPr>
            <a:endParaRPr lang="zh-CN" altLang="en-US" sz="2400" b="1"/>
          </a:p>
          <a:p>
            <a:pPr>
              <a:buFont typeface="Wingdings" pitchFamily="2" charset="2"/>
              <a:buNone/>
            </a:pPr>
            <a:r>
              <a:rPr lang="zh-CN" altLang="en-US" sz="2400" b="1"/>
              <a:t>定理</a:t>
            </a:r>
            <a:r>
              <a:rPr lang="en-US" altLang="zh-CN" sz="2400" b="1"/>
              <a:t>1.3.4 </a:t>
            </a:r>
            <a:r>
              <a:rPr lang="zh-CN" altLang="en-US" sz="2400" b="1"/>
              <a:t>（支撑超平面定理）</a:t>
            </a:r>
          </a:p>
        </p:txBody>
      </p:sp>
      <p:graphicFrame>
        <p:nvGraphicFramePr>
          <p:cNvPr id="35847" name="Object 7"/>
          <p:cNvGraphicFramePr>
            <a:graphicFrameLocks noChangeAspect="1"/>
          </p:cNvGraphicFramePr>
          <p:nvPr>
            <p:ph sz="quarter" idx="3"/>
          </p:nvPr>
        </p:nvGraphicFramePr>
        <p:xfrm>
          <a:off x="3132138" y="1989138"/>
          <a:ext cx="650875" cy="560387"/>
        </p:xfrm>
        <a:graphic>
          <a:graphicData uri="http://schemas.openxmlformats.org/presentationml/2006/ole">
            <mc:AlternateContent xmlns:mc="http://schemas.openxmlformats.org/markup-compatibility/2006">
              <mc:Choice xmlns:v="urn:schemas-microsoft-com:vml" Requires="v">
                <p:oleObj spid="_x0000_s35858" name="Equation" r:id="rId3" imgW="291960" imgH="228600" progId="Equation.DSMT4">
                  <p:embed/>
                </p:oleObj>
              </mc:Choice>
              <mc:Fallback>
                <p:oleObj name="Equation" r:id="rId3" imgW="29196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989138"/>
                        <a:ext cx="650875"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1" name="Object 11"/>
          <p:cNvGraphicFramePr>
            <a:graphicFrameLocks noChangeAspect="1"/>
          </p:cNvGraphicFramePr>
          <p:nvPr>
            <p:ph sz="quarter" idx="2"/>
          </p:nvPr>
        </p:nvGraphicFramePr>
        <p:xfrm>
          <a:off x="2209800" y="1557338"/>
          <a:ext cx="477838" cy="574675"/>
        </p:xfrm>
        <a:graphic>
          <a:graphicData uri="http://schemas.openxmlformats.org/presentationml/2006/ole">
            <mc:AlternateContent xmlns:mc="http://schemas.openxmlformats.org/markup-compatibility/2006">
              <mc:Choice xmlns:v="urn:schemas-microsoft-com:vml" Requires="v">
                <p:oleObj spid="_x0000_s35859" name="Equation" r:id="rId5" imgW="190440" imgH="228600" progId="Equation.DSMT4">
                  <p:embed/>
                </p:oleObj>
              </mc:Choice>
              <mc:Fallback>
                <p:oleObj name="Equation" r:id="rId5" imgW="190440" imgH="2286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557338"/>
                        <a:ext cx="47783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4" name="Object 14"/>
          <p:cNvGraphicFramePr>
            <a:graphicFrameLocks noChangeAspect="1"/>
          </p:cNvGraphicFramePr>
          <p:nvPr/>
        </p:nvGraphicFramePr>
        <p:xfrm>
          <a:off x="5435600" y="1557338"/>
          <a:ext cx="1152525" cy="517525"/>
        </p:xfrm>
        <a:graphic>
          <a:graphicData uri="http://schemas.openxmlformats.org/presentationml/2006/ole">
            <mc:AlternateContent xmlns:mc="http://schemas.openxmlformats.org/markup-compatibility/2006">
              <mc:Choice xmlns:v="urn:schemas-microsoft-com:vml" Requires="v">
                <p:oleObj spid="_x0000_s35860" name="Equation" r:id="rId7" imgW="507960" imgH="228600" progId="Equation.DSMT4">
                  <p:embed/>
                </p:oleObj>
              </mc:Choice>
              <mc:Fallback>
                <p:oleObj name="Equation" r:id="rId7" imgW="50796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1557338"/>
                        <a:ext cx="11525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5" name="Object 15"/>
          <p:cNvGraphicFramePr>
            <a:graphicFrameLocks noChangeAspect="1"/>
          </p:cNvGraphicFramePr>
          <p:nvPr/>
        </p:nvGraphicFramePr>
        <p:xfrm>
          <a:off x="5148263" y="3789363"/>
          <a:ext cx="923925" cy="461962"/>
        </p:xfrm>
        <a:graphic>
          <a:graphicData uri="http://schemas.openxmlformats.org/presentationml/2006/ole">
            <mc:AlternateContent xmlns:mc="http://schemas.openxmlformats.org/markup-compatibility/2006">
              <mc:Choice xmlns:v="urn:schemas-microsoft-com:vml" Requires="v">
                <p:oleObj spid="_x0000_s35861" name="Equation" r:id="rId9" imgW="406080" imgH="203040" progId="Equation.DSMT4">
                  <p:embed/>
                </p:oleObj>
              </mc:Choice>
              <mc:Fallback>
                <p:oleObj name="Equation" r:id="rId9" imgW="406080" imgH="20304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3789363"/>
                        <a:ext cx="9239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6" name="Object 16"/>
          <p:cNvGraphicFramePr>
            <a:graphicFrameLocks noChangeAspect="1"/>
          </p:cNvGraphicFramePr>
          <p:nvPr/>
        </p:nvGraphicFramePr>
        <p:xfrm>
          <a:off x="1476375" y="4365625"/>
          <a:ext cx="5616575" cy="771525"/>
        </p:xfrm>
        <a:graphic>
          <a:graphicData uri="http://schemas.openxmlformats.org/presentationml/2006/ole">
            <mc:AlternateContent xmlns:mc="http://schemas.openxmlformats.org/markup-compatibility/2006">
              <mc:Choice xmlns:v="urn:schemas-microsoft-com:vml" Requires="v">
                <p:oleObj spid="_x0000_s35862" name="Equation" r:id="rId11" imgW="2031840" imgH="279360" progId="Equation.DSMT4">
                  <p:embed/>
                </p:oleObj>
              </mc:Choice>
              <mc:Fallback>
                <p:oleObj name="Equation" r:id="rId11" imgW="2031840" imgH="27936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365625"/>
                        <a:ext cx="56165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7" name="Object 17"/>
          <p:cNvGraphicFramePr>
            <a:graphicFrameLocks noChangeAspect="1"/>
          </p:cNvGraphicFramePr>
          <p:nvPr/>
        </p:nvGraphicFramePr>
        <p:xfrm>
          <a:off x="2916238" y="1557338"/>
          <a:ext cx="449262" cy="504825"/>
        </p:xfrm>
        <a:graphic>
          <a:graphicData uri="http://schemas.openxmlformats.org/presentationml/2006/ole">
            <mc:AlternateContent xmlns:mc="http://schemas.openxmlformats.org/markup-compatibility/2006">
              <mc:Choice xmlns:v="urn:schemas-microsoft-com:vml" Requires="v">
                <p:oleObj spid="_x0000_s35863" name="Equation" r:id="rId13" imgW="203040" imgH="228600" progId="Equation.DSMT4">
                  <p:embed/>
                </p:oleObj>
              </mc:Choice>
              <mc:Fallback>
                <p:oleObj name="Equation" r:id="rId13" imgW="203040" imgH="228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8" y="1557338"/>
                        <a:ext cx="449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D3C92970-7219-4DA6-AB42-02B3766FC5B7}" type="slidenum">
              <a:rPr lang="en-US" altLang="zh-CN"/>
              <a:pPr/>
              <a:t>40</a:t>
            </a:fld>
            <a:endParaRPr lang="en-US" altLang="zh-CN"/>
          </a:p>
        </p:txBody>
      </p:sp>
      <p:sp>
        <p:nvSpPr>
          <p:cNvPr id="289795" name="Rectangle 3"/>
          <p:cNvSpPr>
            <a:spLocks noGrp="1" noChangeArrowheads="1"/>
          </p:cNvSpPr>
          <p:nvPr>
            <p:ph type="body" sz="half" idx="1"/>
          </p:nvPr>
        </p:nvSpPr>
        <p:spPr>
          <a:xfrm>
            <a:off x="457200" y="476250"/>
            <a:ext cx="8075613" cy="5654675"/>
          </a:xfrm>
        </p:spPr>
        <p:txBody>
          <a:bodyPr/>
          <a:lstStyle/>
          <a:p>
            <a:pPr>
              <a:buFont typeface="Wingdings" pitchFamily="2" charset="2"/>
              <a:buNone/>
            </a:pPr>
            <a:r>
              <a:rPr lang="zh-CN" altLang="en-US" sz="2800"/>
              <a:t>定理</a:t>
            </a:r>
            <a:r>
              <a:rPr lang="en-US" altLang="zh-CN" sz="2800"/>
              <a:t>3.5 </a:t>
            </a:r>
            <a:r>
              <a:rPr lang="zh-CN" altLang="en-US" sz="2800"/>
              <a:t>设          是具有一阶连续偏导数的凸函数，</a:t>
            </a:r>
          </a:p>
          <a:p>
            <a:pPr>
              <a:buFont typeface="Wingdings" pitchFamily="2" charset="2"/>
              <a:buNone/>
            </a:pPr>
            <a:r>
              <a:rPr lang="zh-CN" altLang="en-US" sz="2800"/>
              <a:t>         是由上述算法产生的无穷点列，水平集</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   （</a:t>
            </a:r>
            <a:r>
              <a:rPr lang="en-US" altLang="zh-CN" sz="2800"/>
              <a:t>1</a:t>
            </a:r>
            <a:r>
              <a:rPr lang="zh-CN" altLang="en-US" sz="2800"/>
              <a:t>）           为严格单调下降数列</a:t>
            </a:r>
          </a:p>
          <a:p>
            <a:pPr>
              <a:buFont typeface="Wingdings" pitchFamily="2" charset="2"/>
              <a:buNone/>
            </a:pPr>
            <a:r>
              <a:rPr lang="zh-CN" altLang="en-US" sz="2800"/>
              <a:t>   （</a:t>
            </a:r>
            <a:r>
              <a:rPr lang="en-US" altLang="zh-CN" sz="2800"/>
              <a:t>2</a:t>
            </a:r>
            <a:r>
              <a:rPr lang="zh-CN" altLang="en-US" sz="2800"/>
              <a:t>）           的任意聚点均为问题的最优解</a:t>
            </a:r>
          </a:p>
          <a:p>
            <a:pPr>
              <a:buFont typeface="Wingdings" pitchFamily="2" charset="2"/>
              <a:buNone/>
            </a:pPr>
            <a:endParaRPr lang="zh-CN" altLang="en-US" sz="2800"/>
          </a:p>
          <a:p>
            <a:pPr>
              <a:buFont typeface="Wingdings" pitchFamily="2" charset="2"/>
              <a:buNone/>
            </a:pPr>
            <a:r>
              <a:rPr lang="en-US" altLang="zh-CN" sz="2800">
                <a:cs typeface="Arial" charset="0"/>
              </a:rPr>
              <a:t>§3.4  </a:t>
            </a:r>
            <a:r>
              <a:rPr lang="zh-CN" altLang="en-US" sz="2800">
                <a:cs typeface="Arial" charset="0"/>
              </a:rPr>
              <a:t>变尺度法  （略）</a:t>
            </a:r>
          </a:p>
          <a:p>
            <a:pPr>
              <a:buFont typeface="Wingdings" pitchFamily="2" charset="2"/>
              <a:buNone/>
            </a:pPr>
            <a:r>
              <a:rPr lang="en-US" altLang="zh-CN" sz="2800">
                <a:cs typeface="Arial" charset="0"/>
              </a:rPr>
              <a:t>§3.5  </a:t>
            </a:r>
            <a:r>
              <a:rPr lang="zh-CN" altLang="en-US" sz="2800">
                <a:cs typeface="Arial" charset="0"/>
              </a:rPr>
              <a:t>直接法    （略）</a:t>
            </a:r>
          </a:p>
        </p:txBody>
      </p:sp>
      <p:graphicFrame>
        <p:nvGraphicFramePr>
          <p:cNvPr id="289796" name="Object 4"/>
          <p:cNvGraphicFramePr>
            <a:graphicFrameLocks noChangeAspect="1"/>
          </p:cNvGraphicFramePr>
          <p:nvPr>
            <p:ph sz="quarter" idx="2"/>
          </p:nvPr>
        </p:nvGraphicFramePr>
        <p:xfrm>
          <a:off x="2195513" y="476250"/>
          <a:ext cx="790575" cy="468313"/>
        </p:xfrm>
        <a:graphic>
          <a:graphicData uri="http://schemas.openxmlformats.org/presentationml/2006/ole">
            <mc:AlternateContent xmlns:mc="http://schemas.openxmlformats.org/markup-compatibility/2006">
              <mc:Choice xmlns:v="urn:schemas-microsoft-com:vml" Requires="v">
                <p:oleObj spid="_x0000_s289805"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76250"/>
                        <a:ext cx="7905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799" name="Object 7"/>
          <p:cNvGraphicFramePr>
            <a:graphicFrameLocks noChangeAspect="1"/>
          </p:cNvGraphicFramePr>
          <p:nvPr>
            <p:ph sz="quarter" idx="3"/>
          </p:nvPr>
        </p:nvGraphicFramePr>
        <p:xfrm>
          <a:off x="684213" y="908050"/>
          <a:ext cx="719137" cy="631825"/>
        </p:xfrm>
        <a:graphic>
          <a:graphicData uri="http://schemas.openxmlformats.org/presentationml/2006/ole">
            <mc:AlternateContent xmlns:mc="http://schemas.openxmlformats.org/markup-compatibility/2006">
              <mc:Choice xmlns:v="urn:schemas-microsoft-com:vml" Requires="v">
                <p:oleObj spid="_x0000_s289806" name="Equation" r:id="rId5" imgW="317160" imgH="279360" progId="Equation.DSMT4">
                  <p:embed/>
                </p:oleObj>
              </mc:Choice>
              <mc:Fallback>
                <p:oleObj name="Equation" r:id="rId5" imgW="317160" imgH="2793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908050"/>
                        <a:ext cx="719137"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802" name="Object 10"/>
          <p:cNvGraphicFramePr>
            <a:graphicFrameLocks noChangeAspect="1"/>
          </p:cNvGraphicFramePr>
          <p:nvPr/>
        </p:nvGraphicFramePr>
        <p:xfrm>
          <a:off x="1403350" y="1628775"/>
          <a:ext cx="4464050" cy="696913"/>
        </p:xfrm>
        <a:graphic>
          <a:graphicData uri="http://schemas.openxmlformats.org/presentationml/2006/ole">
            <mc:AlternateContent xmlns:mc="http://schemas.openxmlformats.org/markup-compatibility/2006">
              <mc:Choice xmlns:v="urn:schemas-microsoft-com:vml" Requires="v">
                <p:oleObj spid="_x0000_s289807" name="Equation" r:id="rId7" imgW="1790640" imgH="279360" progId="Equation.DSMT4">
                  <p:embed/>
                </p:oleObj>
              </mc:Choice>
              <mc:Fallback>
                <p:oleObj name="Equation" r:id="rId7" imgW="1790640" imgH="2793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1628775"/>
                        <a:ext cx="44640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803" name="Object 11"/>
          <p:cNvGraphicFramePr>
            <a:graphicFrameLocks noChangeAspect="1"/>
          </p:cNvGraphicFramePr>
          <p:nvPr/>
        </p:nvGraphicFramePr>
        <p:xfrm>
          <a:off x="1547813" y="2420938"/>
          <a:ext cx="1295400" cy="679450"/>
        </p:xfrm>
        <a:graphic>
          <a:graphicData uri="http://schemas.openxmlformats.org/presentationml/2006/ole">
            <mc:AlternateContent xmlns:mc="http://schemas.openxmlformats.org/markup-compatibility/2006">
              <mc:Choice xmlns:v="urn:schemas-microsoft-com:vml" Requires="v">
                <p:oleObj spid="_x0000_s289808" name="Equation" r:id="rId9" imgW="533160" imgH="279360" progId="Equation.DSMT4">
                  <p:embed/>
                </p:oleObj>
              </mc:Choice>
              <mc:Fallback>
                <p:oleObj name="Equation" r:id="rId9" imgW="533160" imgH="2793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420938"/>
                        <a:ext cx="1295400"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9804" name="Object 12"/>
          <p:cNvGraphicFramePr>
            <a:graphicFrameLocks noChangeAspect="1"/>
          </p:cNvGraphicFramePr>
          <p:nvPr/>
        </p:nvGraphicFramePr>
        <p:xfrm>
          <a:off x="1692275" y="2997200"/>
          <a:ext cx="719138" cy="633413"/>
        </p:xfrm>
        <a:graphic>
          <a:graphicData uri="http://schemas.openxmlformats.org/presentationml/2006/ole">
            <mc:AlternateContent xmlns:mc="http://schemas.openxmlformats.org/markup-compatibility/2006">
              <mc:Choice xmlns:v="urn:schemas-microsoft-com:vml" Requires="v">
                <p:oleObj spid="_x0000_s289809" name="Equation" r:id="rId11" imgW="317160" imgH="279360" progId="Equation.DSMT4">
                  <p:embed/>
                </p:oleObj>
              </mc:Choice>
              <mc:Fallback>
                <p:oleObj name="Equation" r:id="rId11" imgW="317160" imgH="2793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2997200"/>
                        <a:ext cx="71913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4E1AE17A-3DB5-4BDA-8B20-2FEA78791A6D}" type="slidenum">
              <a:rPr lang="en-US" altLang="zh-CN"/>
              <a:pPr/>
              <a:t>41</a:t>
            </a:fld>
            <a:endParaRPr lang="en-US" altLang="zh-CN"/>
          </a:p>
        </p:txBody>
      </p:sp>
      <p:sp>
        <p:nvSpPr>
          <p:cNvPr id="292866" name="Rectangle 2"/>
          <p:cNvSpPr>
            <a:spLocks noGrp="1" noChangeArrowheads="1"/>
          </p:cNvSpPr>
          <p:nvPr>
            <p:ph type="title"/>
          </p:nvPr>
        </p:nvSpPr>
        <p:spPr/>
        <p:txBody>
          <a:bodyPr/>
          <a:lstStyle/>
          <a:p>
            <a:r>
              <a:rPr lang="zh-CN" altLang="en-US" sz="2800"/>
              <a:t>第四章  有约束极值问题</a:t>
            </a:r>
          </a:p>
        </p:txBody>
      </p:sp>
      <p:sp>
        <p:nvSpPr>
          <p:cNvPr id="292867" name="Rectangle 3"/>
          <p:cNvSpPr>
            <a:spLocks noGrp="1" noChangeArrowheads="1"/>
          </p:cNvSpPr>
          <p:nvPr>
            <p:ph type="body" sz="half" idx="1"/>
          </p:nvPr>
        </p:nvSpPr>
        <p:spPr>
          <a:xfrm>
            <a:off x="457200" y="1341438"/>
            <a:ext cx="8291513" cy="4789487"/>
          </a:xfrm>
        </p:spPr>
        <p:txBody>
          <a:bodyPr/>
          <a:lstStyle/>
          <a:p>
            <a:pPr>
              <a:buFont typeface="Wingdings" pitchFamily="2" charset="2"/>
              <a:buNone/>
            </a:pPr>
            <a:r>
              <a:rPr lang="zh-CN" altLang="en-US" sz="2800"/>
              <a:t>问题    </a:t>
            </a:r>
            <a:r>
              <a:rPr lang="en-US" altLang="zh-CN" sz="2800" i="1"/>
              <a:t>min</a:t>
            </a:r>
            <a:endParaRPr lang="en-US" altLang="zh-CN" sz="2800"/>
          </a:p>
          <a:p>
            <a:pPr>
              <a:buFont typeface="Wingdings" pitchFamily="2" charset="2"/>
              <a:buNone/>
            </a:pPr>
            <a:r>
              <a:rPr lang="en-US" altLang="zh-CN" sz="2800"/>
              <a:t>             </a:t>
            </a:r>
            <a:r>
              <a:rPr lang="en-US" altLang="zh-CN" sz="2800" i="1"/>
              <a:t>s.t</a:t>
            </a:r>
          </a:p>
          <a:p>
            <a:pPr>
              <a:buFont typeface="Wingdings" pitchFamily="2" charset="2"/>
              <a:buNone/>
            </a:pPr>
            <a:endParaRPr lang="en-US" altLang="zh-CN" sz="2800" i="1"/>
          </a:p>
          <a:p>
            <a:pPr>
              <a:buFont typeface="Wingdings" pitchFamily="2" charset="2"/>
              <a:buNone/>
            </a:pPr>
            <a:r>
              <a:rPr lang="zh-CN" altLang="en-US" sz="2800"/>
              <a:t>求解约束极值问题的主要途径：</a:t>
            </a:r>
          </a:p>
          <a:p>
            <a:pPr>
              <a:buFont typeface="Wingdings" pitchFamily="2" charset="2"/>
              <a:buNone/>
            </a:pPr>
            <a:r>
              <a:rPr lang="zh-CN" altLang="en-US" sz="2800"/>
              <a:t>（</a:t>
            </a:r>
            <a:r>
              <a:rPr lang="en-US" altLang="zh-CN" sz="2800"/>
              <a:t>1</a:t>
            </a:r>
            <a:r>
              <a:rPr lang="zh-CN" altLang="en-US" sz="2800"/>
              <a:t>）可行下降法（无约束问题下降方向法的推广）</a:t>
            </a:r>
          </a:p>
          <a:p>
            <a:pPr>
              <a:buFont typeface="Wingdings" pitchFamily="2" charset="2"/>
              <a:buNone/>
            </a:pPr>
            <a:r>
              <a:rPr lang="zh-CN" altLang="en-US" sz="2800"/>
              <a:t>（</a:t>
            </a:r>
            <a:r>
              <a:rPr lang="en-US" altLang="zh-CN" sz="2800"/>
              <a:t>2</a:t>
            </a:r>
            <a:r>
              <a:rPr lang="zh-CN" altLang="en-US" sz="2800"/>
              <a:t>）罚函数法或障碍函数法（将约束加入目标）</a:t>
            </a:r>
          </a:p>
          <a:p>
            <a:pPr>
              <a:buFont typeface="Wingdings" pitchFamily="2" charset="2"/>
              <a:buNone/>
            </a:pPr>
            <a:r>
              <a:rPr lang="zh-CN" altLang="en-US" sz="2800"/>
              <a:t>（</a:t>
            </a:r>
            <a:r>
              <a:rPr lang="en-US" altLang="zh-CN" sz="2800"/>
              <a:t>3</a:t>
            </a:r>
            <a:r>
              <a:rPr lang="zh-CN" altLang="en-US" sz="2800"/>
              <a:t>）解一系列线性规划</a:t>
            </a:r>
          </a:p>
          <a:p>
            <a:pPr>
              <a:buFont typeface="Wingdings" pitchFamily="2" charset="2"/>
              <a:buNone/>
            </a:pPr>
            <a:r>
              <a:rPr lang="zh-CN" altLang="en-US" sz="2800"/>
              <a:t>（</a:t>
            </a:r>
            <a:r>
              <a:rPr lang="en-US" altLang="zh-CN" sz="2800"/>
              <a:t>4</a:t>
            </a:r>
            <a:r>
              <a:rPr lang="zh-CN" altLang="en-US" sz="2800"/>
              <a:t>）直接法</a:t>
            </a:r>
          </a:p>
        </p:txBody>
      </p:sp>
      <p:graphicFrame>
        <p:nvGraphicFramePr>
          <p:cNvPr id="292868" name="Object 4"/>
          <p:cNvGraphicFramePr>
            <a:graphicFrameLocks noChangeAspect="1"/>
          </p:cNvGraphicFramePr>
          <p:nvPr>
            <p:ph sz="quarter" idx="2"/>
          </p:nvPr>
        </p:nvGraphicFramePr>
        <p:xfrm>
          <a:off x="2484438" y="1341438"/>
          <a:ext cx="935037" cy="554037"/>
        </p:xfrm>
        <a:graphic>
          <a:graphicData uri="http://schemas.openxmlformats.org/presentationml/2006/ole">
            <mc:AlternateContent xmlns:mc="http://schemas.openxmlformats.org/markup-compatibility/2006">
              <mc:Choice xmlns:v="urn:schemas-microsoft-com:vml" Requires="v">
                <p:oleObj spid="_x0000_s292875"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341438"/>
                        <a:ext cx="935037"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72" name="Object 8"/>
          <p:cNvGraphicFramePr>
            <a:graphicFrameLocks noChangeAspect="1"/>
          </p:cNvGraphicFramePr>
          <p:nvPr/>
        </p:nvGraphicFramePr>
        <p:xfrm>
          <a:off x="2411413" y="2349500"/>
          <a:ext cx="2736850" cy="525463"/>
        </p:xfrm>
        <a:graphic>
          <a:graphicData uri="http://schemas.openxmlformats.org/presentationml/2006/ole">
            <mc:AlternateContent xmlns:mc="http://schemas.openxmlformats.org/markup-compatibility/2006">
              <mc:Choice xmlns:v="urn:schemas-microsoft-com:vml" Requires="v">
                <p:oleObj spid="_x0000_s292876" name="Equation" r:id="rId5" imgW="1257120" imgH="241200" progId="Equation.DSMT4">
                  <p:embed/>
                </p:oleObj>
              </mc:Choice>
              <mc:Fallback>
                <p:oleObj name="Equation" r:id="rId5" imgW="1257120" imgH="241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349500"/>
                        <a:ext cx="27368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73" name="Object 9"/>
          <p:cNvGraphicFramePr>
            <a:graphicFrameLocks noChangeAspect="1"/>
          </p:cNvGraphicFramePr>
          <p:nvPr/>
        </p:nvGraphicFramePr>
        <p:xfrm>
          <a:off x="2411413" y="1844675"/>
          <a:ext cx="2665412" cy="484188"/>
        </p:xfrm>
        <a:graphic>
          <a:graphicData uri="http://schemas.openxmlformats.org/presentationml/2006/ole">
            <mc:AlternateContent xmlns:mc="http://schemas.openxmlformats.org/markup-compatibility/2006">
              <mc:Choice xmlns:v="urn:schemas-microsoft-com:vml" Requires="v">
                <p:oleObj spid="_x0000_s292877" name="Equation" r:id="rId7" imgW="1257120" imgH="228600" progId="Equation.DSMT4">
                  <p:embed/>
                </p:oleObj>
              </mc:Choice>
              <mc:Fallback>
                <p:oleObj name="Equation" r:id="rId7" imgW="125712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844675"/>
                        <a:ext cx="2665412"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F72557B8-8C53-4EBA-8332-284C914DFAA4}" type="slidenum">
              <a:rPr lang="en-US" altLang="zh-CN"/>
              <a:pPr/>
              <a:t>42</a:t>
            </a:fld>
            <a:endParaRPr lang="en-US" altLang="zh-CN"/>
          </a:p>
        </p:txBody>
      </p:sp>
      <p:sp>
        <p:nvSpPr>
          <p:cNvPr id="295939"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en-US" altLang="zh-CN" sz="2800">
                <a:cs typeface="Arial" charset="0"/>
              </a:rPr>
              <a:t>§4.1 zoutendijk</a:t>
            </a:r>
            <a:r>
              <a:rPr lang="zh-CN" altLang="en-US" sz="2800">
                <a:cs typeface="Arial" charset="0"/>
              </a:rPr>
              <a:t>可行方向法</a:t>
            </a:r>
          </a:p>
          <a:p>
            <a:pPr>
              <a:buFont typeface="Wingdings" pitchFamily="2" charset="2"/>
              <a:buNone/>
            </a:pPr>
            <a:r>
              <a:rPr lang="zh-CN" altLang="en-US" sz="2800">
                <a:cs typeface="Arial" charset="0"/>
              </a:rPr>
              <a:t>   问题  </a:t>
            </a:r>
            <a:r>
              <a:rPr lang="en-US" altLang="zh-CN" sz="2800" i="1">
                <a:cs typeface="Arial" charset="0"/>
              </a:rPr>
              <a:t>min</a:t>
            </a:r>
          </a:p>
          <a:p>
            <a:pPr>
              <a:buFont typeface="Wingdings" pitchFamily="2" charset="2"/>
              <a:buNone/>
            </a:pPr>
            <a:r>
              <a:rPr lang="en-US" altLang="zh-CN" sz="2800" i="1">
                <a:cs typeface="Arial" charset="0"/>
              </a:rPr>
              <a:t>             s.t </a:t>
            </a:r>
          </a:p>
          <a:p>
            <a:pPr>
              <a:buFont typeface="Wingdings" pitchFamily="2" charset="2"/>
              <a:buNone/>
            </a:pPr>
            <a:endParaRPr lang="en-US" altLang="zh-CN" sz="2800" i="1">
              <a:cs typeface="Arial" charset="0"/>
            </a:endParaRPr>
          </a:p>
          <a:p>
            <a:pPr>
              <a:buFont typeface="Wingdings" pitchFamily="2" charset="2"/>
              <a:buNone/>
            </a:pPr>
            <a:r>
              <a:rPr lang="zh-CN" altLang="en-US" sz="2800" b="1">
                <a:cs typeface="Arial" charset="0"/>
              </a:rPr>
              <a:t>定义</a:t>
            </a:r>
            <a:r>
              <a:rPr lang="en-US" altLang="zh-CN" sz="2800" b="1">
                <a:cs typeface="Arial" charset="0"/>
              </a:rPr>
              <a:t>4.1</a:t>
            </a:r>
            <a:r>
              <a:rPr lang="zh-CN" altLang="en-US" sz="2800">
                <a:cs typeface="Arial" charset="0"/>
              </a:rPr>
              <a:t>（不等式约束中的积极约束的下标集合）</a:t>
            </a:r>
          </a:p>
          <a:p>
            <a:pPr>
              <a:buFont typeface="Wingdings" pitchFamily="2" charset="2"/>
              <a:buNone/>
            </a:pPr>
            <a:r>
              <a:rPr lang="zh-CN" altLang="en-US" sz="2800">
                <a:cs typeface="Arial" charset="0"/>
              </a:rPr>
              <a:t>设    为问题的可行解，称</a:t>
            </a:r>
          </a:p>
          <a:p>
            <a:pPr>
              <a:buFont typeface="Wingdings" pitchFamily="2" charset="2"/>
              <a:buNone/>
            </a:pPr>
            <a:r>
              <a:rPr lang="zh-CN" altLang="en-US" sz="2800">
                <a:cs typeface="Arial" charset="0"/>
              </a:rPr>
              <a:t>为不等式约束中的积极约束集合。</a:t>
            </a:r>
          </a:p>
          <a:p>
            <a:pPr>
              <a:buFont typeface="Wingdings" pitchFamily="2" charset="2"/>
              <a:buNone/>
            </a:pPr>
            <a:endParaRPr lang="zh-CN" altLang="en-US" sz="2800" b="1">
              <a:cs typeface="Arial" charset="0"/>
            </a:endParaRPr>
          </a:p>
          <a:p>
            <a:pPr>
              <a:buFont typeface="Wingdings" pitchFamily="2" charset="2"/>
              <a:buNone/>
            </a:pPr>
            <a:r>
              <a:rPr lang="zh-CN" altLang="en-US" sz="2800" b="1">
                <a:cs typeface="Arial" charset="0"/>
              </a:rPr>
              <a:t>定义</a:t>
            </a:r>
            <a:r>
              <a:rPr lang="en-US" altLang="zh-CN" sz="2800" b="1">
                <a:cs typeface="Arial" charset="0"/>
              </a:rPr>
              <a:t>4.2</a:t>
            </a:r>
            <a:r>
              <a:rPr lang="zh-CN" altLang="en-US" sz="2800">
                <a:cs typeface="Arial" charset="0"/>
              </a:rPr>
              <a:t>（积极约束）</a:t>
            </a:r>
          </a:p>
          <a:p>
            <a:pPr>
              <a:buFont typeface="Wingdings" pitchFamily="2" charset="2"/>
              <a:buNone/>
            </a:pPr>
            <a:r>
              <a:rPr lang="zh-CN" altLang="en-US" sz="2800">
                <a:cs typeface="Arial" charset="0"/>
              </a:rPr>
              <a:t>此问题的积极约束有：</a:t>
            </a:r>
          </a:p>
        </p:txBody>
      </p:sp>
      <p:graphicFrame>
        <p:nvGraphicFramePr>
          <p:cNvPr id="295940" name="Object 4"/>
          <p:cNvGraphicFramePr>
            <a:graphicFrameLocks noChangeAspect="1"/>
          </p:cNvGraphicFramePr>
          <p:nvPr>
            <p:ph sz="quarter" idx="2"/>
          </p:nvPr>
        </p:nvGraphicFramePr>
        <p:xfrm>
          <a:off x="2484438" y="1052513"/>
          <a:ext cx="863600" cy="511175"/>
        </p:xfrm>
        <a:graphic>
          <a:graphicData uri="http://schemas.openxmlformats.org/presentationml/2006/ole">
            <mc:AlternateContent xmlns:mc="http://schemas.openxmlformats.org/markup-compatibility/2006">
              <mc:Choice xmlns:v="urn:schemas-microsoft-com:vml" Requires="v">
                <p:oleObj spid="_x0000_s295950" name="Equation" r:id="rId3" imgW="342720" imgH="203040" progId="Equation.DSMT4">
                  <p:embed/>
                </p:oleObj>
              </mc:Choice>
              <mc:Fallback>
                <p:oleObj name="Equation" r:id="rId3" imgW="3427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052513"/>
                        <a:ext cx="8636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3" name="Object 7"/>
          <p:cNvGraphicFramePr>
            <a:graphicFrameLocks noChangeAspect="1"/>
          </p:cNvGraphicFramePr>
          <p:nvPr>
            <p:ph sz="quarter" idx="3"/>
          </p:nvPr>
        </p:nvGraphicFramePr>
        <p:xfrm>
          <a:off x="2411413" y="1628775"/>
          <a:ext cx="1035050" cy="946150"/>
        </p:xfrm>
        <a:graphic>
          <a:graphicData uri="http://schemas.openxmlformats.org/presentationml/2006/ole">
            <mc:AlternateContent xmlns:mc="http://schemas.openxmlformats.org/markup-compatibility/2006">
              <mc:Choice xmlns:v="urn:schemas-microsoft-com:vml" Requires="v">
                <p:oleObj spid="_x0000_s295951" name="Equation" r:id="rId5" imgW="444240" imgH="406080" progId="Equation.DSMT4">
                  <p:embed/>
                </p:oleObj>
              </mc:Choice>
              <mc:Fallback>
                <p:oleObj name="Equation" r:id="rId5" imgW="444240" imgH="4060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1628775"/>
                        <a:ext cx="10350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7" name="Object 11"/>
          <p:cNvGraphicFramePr>
            <a:graphicFrameLocks noChangeAspect="1"/>
          </p:cNvGraphicFramePr>
          <p:nvPr/>
        </p:nvGraphicFramePr>
        <p:xfrm>
          <a:off x="971550" y="3068638"/>
          <a:ext cx="338138" cy="576262"/>
        </p:xfrm>
        <a:graphic>
          <a:graphicData uri="http://schemas.openxmlformats.org/presentationml/2006/ole">
            <mc:AlternateContent xmlns:mc="http://schemas.openxmlformats.org/markup-compatibility/2006">
              <mc:Choice xmlns:v="urn:schemas-microsoft-com:vml" Requires="v">
                <p:oleObj spid="_x0000_s295952" name="Equation" r:id="rId7" imgW="126720" imgH="215640" progId="Equation.DSMT4">
                  <p:embed/>
                </p:oleObj>
              </mc:Choice>
              <mc:Fallback>
                <p:oleObj name="Equation" r:id="rId7" imgW="126720" imgH="2156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068638"/>
                        <a:ext cx="3381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8" name="Object 12"/>
          <p:cNvGraphicFramePr>
            <a:graphicFrameLocks noChangeAspect="1"/>
          </p:cNvGraphicFramePr>
          <p:nvPr/>
        </p:nvGraphicFramePr>
        <p:xfrm>
          <a:off x="4500563" y="3068638"/>
          <a:ext cx="4032250" cy="671512"/>
        </p:xfrm>
        <a:graphic>
          <a:graphicData uri="http://schemas.openxmlformats.org/presentationml/2006/ole">
            <mc:AlternateContent xmlns:mc="http://schemas.openxmlformats.org/markup-compatibility/2006">
              <mc:Choice xmlns:v="urn:schemas-microsoft-com:vml" Requires="v">
                <p:oleObj spid="_x0000_s295953" name="Equation" r:id="rId9" imgW="1828800" imgH="304560" progId="Equation.DSMT4">
                  <p:embed/>
                </p:oleObj>
              </mc:Choice>
              <mc:Fallback>
                <p:oleObj name="Equation" r:id="rId9" imgW="1828800" imgH="3045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3068638"/>
                        <a:ext cx="4032250"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9" name="Object 13"/>
          <p:cNvGraphicFramePr>
            <a:graphicFrameLocks noChangeAspect="1"/>
          </p:cNvGraphicFramePr>
          <p:nvPr/>
        </p:nvGraphicFramePr>
        <p:xfrm>
          <a:off x="4067175" y="4581525"/>
          <a:ext cx="3600450" cy="625475"/>
        </p:xfrm>
        <a:graphic>
          <a:graphicData uri="http://schemas.openxmlformats.org/presentationml/2006/ole">
            <mc:AlternateContent xmlns:mc="http://schemas.openxmlformats.org/markup-compatibility/2006">
              <mc:Choice xmlns:v="urn:schemas-microsoft-com:vml" Requires="v">
                <p:oleObj spid="_x0000_s295954" name="Equation" r:id="rId11" imgW="1460160" imgH="253800" progId="Equation.DSMT4">
                  <p:embed/>
                </p:oleObj>
              </mc:Choice>
              <mc:Fallback>
                <p:oleObj name="Equation" r:id="rId11" imgW="1460160" imgH="253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4581525"/>
                        <a:ext cx="360045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B1D69A40-3FB5-4E9D-A53C-6A5A6D2F8893}" type="slidenum">
              <a:rPr lang="en-US" altLang="zh-CN"/>
              <a:pPr/>
              <a:t>43</a:t>
            </a:fld>
            <a:endParaRPr lang="en-US" altLang="zh-CN"/>
          </a:p>
        </p:txBody>
      </p:sp>
      <p:sp>
        <p:nvSpPr>
          <p:cNvPr id="300035"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r>
              <a:rPr lang="zh-CN" altLang="en-US" sz="2800" b="1">
                <a:cs typeface="Arial" charset="0"/>
              </a:rPr>
              <a:t>定义</a:t>
            </a:r>
            <a:r>
              <a:rPr lang="en-US" altLang="zh-CN" sz="2800" b="1">
                <a:cs typeface="Arial" charset="0"/>
              </a:rPr>
              <a:t>4.3</a:t>
            </a:r>
            <a:r>
              <a:rPr lang="zh-CN" altLang="en-US" sz="2800">
                <a:cs typeface="Arial" charset="0"/>
              </a:rPr>
              <a:t>（可行方向）</a:t>
            </a:r>
          </a:p>
          <a:p>
            <a:pPr>
              <a:buFont typeface="Wingdings" pitchFamily="2" charset="2"/>
              <a:buNone/>
            </a:pPr>
            <a:endParaRPr lang="zh-CN" altLang="en-US" sz="2800"/>
          </a:p>
          <a:p>
            <a:pPr>
              <a:buFont typeface="Wingdings" pitchFamily="2" charset="2"/>
              <a:buNone/>
            </a:pPr>
            <a:r>
              <a:rPr lang="zh-CN" altLang="en-US" sz="2800"/>
              <a:t>设 </a:t>
            </a:r>
            <a:r>
              <a:rPr lang="en-US" altLang="zh-CN" sz="2800"/>
              <a:t>x </a:t>
            </a:r>
            <a:r>
              <a:rPr lang="zh-CN" altLang="en-US" sz="2800"/>
              <a:t>是   </a:t>
            </a:r>
            <a:r>
              <a:rPr lang="en-US" altLang="zh-CN" sz="2800"/>
              <a:t>min </a:t>
            </a:r>
          </a:p>
          <a:p>
            <a:pPr>
              <a:buFont typeface="Wingdings" pitchFamily="2" charset="2"/>
              <a:buNone/>
            </a:pPr>
            <a:r>
              <a:rPr lang="en-US" altLang="zh-CN" sz="2800"/>
              <a:t>                s .t                                       </a:t>
            </a:r>
            <a:r>
              <a:rPr lang="zh-CN" altLang="en-US" sz="2800"/>
              <a:t>（</a:t>
            </a:r>
            <a:r>
              <a:rPr lang="en-US" altLang="zh-CN" sz="2800"/>
              <a:t>4.1</a:t>
            </a:r>
            <a:r>
              <a:rPr lang="zh-CN" altLang="en-US" sz="2800"/>
              <a:t>）</a:t>
            </a:r>
          </a:p>
          <a:p>
            <a:pPr>
              <a:buFont typeface="Wingdings" pitchFamily="2" charset="2"/>
              <a:buNone/>
            </a:pPr>
            <a:r>
              <a:rPr lang="zh-CN" altLang="en-US" sz="2800"/>
              <a:t>的可行点，即             ，称方向 </a:t>
            </a:r>
            <a:r>
              <a:rPr lang="en-US" altLang="zh-CN" sz="2800"/>
              <a:t>d </a:t>
            </a:r>
            <a:r>
              <a:rPr lang="zh-CN" altLang="en-US" sz="2800"/>
              <a:t>为 </a:t>
            </a:r>
            <a:r>
              <a:rPr lang="en-US" altLang="zh-CN" sz="2800"/>
              <a:t>x </a:t>
            </a:r>
            <a:r>
              <a:rPr lang="zh-CN" altLang="en-US" sz="2800"/>
              <a:t>处的可行方</a:t>
            </a:r>
          </a:p>
          <a:p>
            <a:pPr>
              <a:buFont typeface="Wingdings" pitchFamily="2" charset="2"/>
              <a:buNone/>
            </a:pPr>
            <a:r>
              <a:rPr lang="zh-CN" altLang="en-US" sz="2800"/>
              <a:t>向，若存在</a:t>
            </a:r>
          </a:p>
          <a:p>
            <a:pPr>
              <a:buFont typeface="Wingdings" pitchFamily="2" charset="2"/>
              <a:buNone/>
            </a:pPr>
            <a:r>
              <a:rPr lang="zh-CN" altLang="en-US" sz="2800" b="1"/>
              <a:t>定理</a:t>
            </a:r>
            <a:r>
              <a:rPr lang="en-US" altLang="zh-CN" sz="2800" b="1"/>
              <a:t>4.1</a:t>
            </a:r>
            <a:r>
              <a:rPr lang="en-US" altLang="zh-CN" sz="2800"/>
              <a:t> </a:t>
            </a:r>
            <a:r>
              <a:rPr lang="zh-CN" altLang="en-US" sz="2800"/>
              <a:t>设 </a:t>
            </a:r>
            <a:r>
              <a:rPr lang="en-US" altLang="zh-CN" sz="2800"/>
              <a:t>x </a:t>
            </a:r>
            <a:r>
              <a:rPr lang="zh-CN" altLang="en-US" sz="2800"/>
              <a:t>是（</a:t>
            </a:r>
            <a:r>
              <a:rPr lang="en-US" altLang="zh-CN" sz="2800"/>
              <a:t>4.1</a:t>
            </a:r>
            <a:r>
              <a:rPr lang="zh-CN" altLang="en-US" sz="2800"/>
              <a:t>）的一个可行解，则 </a:t>
            </a:r>
            <a:r>
              <a:rPr lang="en-US" altLang="zh-CN" sz="2800"/>
              <a:t>d </a:t>
            </a:r>
            <a:r>
              <a:rPr lang="zh-CN" altLang="en-US" sz="2800"/>
              <a:t>为 </a:t>
            </a:r>
            <a:r>
              <a:rPr lang="en-US" altLang="zh-CN" sz="2800"/>
              <a:t>x </a:t>
            </a:r>
            <a:r>
              <a:rPr lang="zh-CN" altLang="en-US" sz="2800"/>
              <a:t>处</a:t>
            </a:r>
          </a:p>
          <a:p>
            <a:pPr>
              <a:buFont typeface="Wingdings" pitchFamily="2" charset="2"/>
              <a:buNone/>
            </a:pPr>
            <a:r>
              <a:rPr lang="zh-CN" altLang="en-US" sz="2800"/>
              <a:t>的一个可行方向的充要条件为：</a:t>
            </a:r>
          </a:p>
          <a:p>
            <a:pPr>
              <a:buFont typeface="Wingdings" pitchFamily="2" charset="2"/>
              <a:buNone/>
            </a:pPr>
            <a:endParaRPr lang="zh-CN" altLang="en-US" sz="2800"/>
          </a:p>
          <a:p>
            <a:pPr>
              <a:buFont typeface="Wingdings" pitchFamily="2" charset="2"/>
              <a:buNone/>
            </a:pPr>
            <a:r>
              <a:rPr lang="zh-CN" altLang="en-US" sz="2800"/>
              <a:t>                                               （证明）</a:t>
            </a:r>
          </a:p>
          <a:p>
            <a:pPr>
              <a:buFont typeface="Wingdings" pitchFamily="2" charset="2"/>
              <a:buNone/>
            </a:pPr>
            <a:endParaRPr lang="en-US" altLang="zh-CN" sz="2800"/>
          </a:p>
        </p:txBody>
      </p:sp>
      <p:graphicFrame>
        <p:nvGraphicFramePr>
          <p:cNvPr id="300036" name="Object 4"/>
          <p:cNvGraphicFramePr>
            <a:graphicFrameLocks noChangeAspect="1"/>
          </p:cNvGraphicFramePr>
          <p:nvPr>
            <p:ph sz="quarter" idx="2"/>
          </p:nvPr>
        </p:nvGraphicFramePr>
        <p:xfrm>
          <a:off x="2627313" y="1557338"/>
          <a:ext cx="982662" cy="1084262"/>
        </p:xfrm>
        <a:graphic>
          <a:graphicData uri="http://schemas.openxmlformats.org/presentationml/2006/ole">
            <mc:AlternateContent xmlns:mc="http://schemas.openxmlformats.org/markup-compatibility/2006">
              <mc:Choice xmlns:v="urn:schemas-microsoft-com:vml" Requires="v">
                <p:oleObj spid="_x0000_s300045" name="Equation" r:id="rId3" imgW="368280" imgH="406080" progId="Equation.DSMT4">
                  <p:embed/>
                </p:oleObj>
              </mc:Choice>
              <mc:Fallback>
                <p:oleObj name="Equation" r:id="rId3" imgW="368280" imgH="406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557338"/>
                        <a:ext cx="982662"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39" name="Object 7"/>
          <p:cNvGraphicFramePr>
            <a:graphicFrameLocks noChangeAspect="1"/>
          </p:cNvGraphicFramePr>
          <p:nvPr>
            <p:ph sz="quarter" idx="3"/>
          </p:nvPr>
        </p:nvGraphicFramePr>
        <p:xfrm>
          <a:off x="2700338" y="2636838"/>
          <a:ext cx="1152525" cy="557212"/>
        </p:xfrm>
        <a:graphic>
          <a:graphicData uri="http://schemas.openxmlformats.org/presentationml/2006/ole">
            <mc:AlternateContent xmlns:mc="http://schemas.openxmlformats.org/markup-compatibility/2006">
              <mc:Choice xmlns:v="urn:schemas-microsoft-com:vml" Requires="v">
                <p:oleObj spid="_x0000_s300046" name="Equation" r:id="rId5" imgW="368280" imgH="177480" progId="Equation.DSMT4">
                  <p:embed/>
                </p:oleObj>
              </mc:Choice>
              <mc:Fallback>
                <p:oleObj name="Equation" r:id="rId5" imgW="368280" imgH="177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636838"/>
                        <a:ext cx="1152525"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42" name="Object 10"/>
          <p:cNvGraphicFramePr>
            <a:graphicFrameLocks noChangeAspect="1"/>
          </p:cNvGraphicFramePr>
          <p:nvPr/>
        </p:nvGraphicFramePr>
        <p:xfrm>
          <a:off x="2555875" y="3213100"/>
          <a:ext cx="5184775" cy="579438"/>
        </p:xfrm>
        <a:graphic>
          <a:graphicData uri="http://schemas.openxmlformats.org/presentationml/2006/ole">
            <mc:AlternateContent xmlns:mc="http://schemas.openxmlformats.org/markup-compatibility/2006">
              <mc:Choice xmlns:v="urn:schemas-microsoft-com:vml" Requires="v">
                <p:oleObj spid="_x0000_s300047" name="Equation" r:id="rId7" imgW="1930320" imgH="215640" progId="Equation.DSMT4">
                  <p:embed/>
                </p:oleObj>
              </mc:Choice>
              <mc:Fallback>
                <p:oleObj name="Equation" r:id="rId7" imgW="1930320" imgH="215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3213100"/>
                        <a:ext cx="5184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43" name="Object 11"/>
          <p:cNvGraphicFramePr>
            <a:graphicFrameLocks noChangeAspect="1"/>
          </p:cNvGraphicFramePr>
          <p:nvPr/>
        </p:nvGraphicFramePr>
        <p:xfrm>
          <a:off x="1331913" y="4724400"/>
          <a:ext cx="3097212" cy="1419225"/>
        </p:xfrm>
        <a:graphic>
          <a:graphicData uri="http://schemas.openxmlformats.org/presentationml/2006/ole">
            <mc:AlternateContent xmlns:mc="http://schemas.openxmlformats.org/markup-compatibility/2006">
              <mc:Choice xmlns:v="urn:schemas-microsoft-com:vml" Requires="v">
                <p:oleObj spid="_x0000_s300048" name="Equation" r:id="rId9" imgW="1054080" imgH="482400" progId="Equation.DSMT4">
                  <p:embed/>
                </p:oleObj>
              </mc:Choice>
              <mc:Fallback>
                <p:oleObj name="Equation" r:id="rId9" imgW="1054080" imgH="4824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724400"/>
                        <a:ext cx="3097212"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0044" name="Object 12"/>
          <p:cNvGraphicFramePr>
            <a:graphicFrameLocks noChangeAspect="1"/>
          </p:cNvGraphicFramePr>
          <p:nvPr/>
        </p:nvGraphicFramePr>
        <p:xfrm>
          <a:off x="6227763" y="4724400"/>
          <a:ext cx="1511300" cy="1276350"/>
        </p:xfrm>
        <a:graphic>
          <a:graphicData uri="http://schemas.openxmlformats.org/presentationml/2006/ole">
            <mc:AlternateContent xmlns:mc="http://schemas.openxmlformats.org/markup-compatibility/2006">
              <mc:Choice xmlns:v="urn:schemas-microsoft-com:vml" Requires="v">
                <p:oleObj spid="_x0000_s300049" name="Equation" r:id="rId11" imgW="571320" imgH="482400" progId="Equation.DSMT4">
                  <p:embed/>
                </p:oleObj>
              </mc:Choice>
              <mc:Fallback>
                <p:oleObj name="Equation" r:id="rId11" imgW="571320" imgH="4824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4724400"/>
                        <a:ext cx="15113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68E99A92-E97C-4C6D-9A1B-2886AB6B0C0F}" type="slidenum">
              <a:rPr lang="en-US" altLang="zh-CN"/>
              <a:pPr/>
              <a:t>44</a:t>
            </a:fld>
            <a:endParaRPr lang="en-US" altLang="zh-CN"/>
          </a:p>
        </p:txBody>
      </p:sp>
      <p:sp>
        <p:nvSpPr>
          <p:cNvPr id="303107"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zh-CN" altLang="en-US" sz="2800" b="1"/>
              <a:t>定义</a:t>
            </a:r>
            <a:r>
              <a:rPr lang="en-US" altLang="zh-CN" sz="2800" b="1"/>
              <a:t>4.4</a:t>
            </a:r>
            <a:r>
              <a:rPr lang="en-US" altLang="zh-CN" sz="2800"/>
              <a:t> </a:t>
            </a:r>
            <a:r>
              <a:rPr lang="zh-CN" altLang="en-US" sz="2800"/>
              <a:t>（下降方向）设 </a:t>
            </a:r>
            <a:r>
              <a:rPr lang="en-US" altLang="zh-CN" sz="2800"/>
              <a:t>x </a:t>
            </a:r>
            <a:r>
              <a:rPr lang="zh-CN" altLang="en-US" sz="2800"/>
              <a:t>是（</a:t>
            </a:r>
            <a:r>
              <a:rPr lang="en-US" altLang="zh-CN" sz="2800"/>
              <a:t>4.1</a:t>
            </a:r>
            <a:r>
              <a:rPr lang="zh-CN" altLang="en-US" sz="2800"/>
              <a:t>）的可行解，称</a:t>
            </a:r>
          </a:p>
          <a:p>
            <a:pPr>
              <a:buFont typeface="Wingdings" pitchFamily="2" charset="2"/>
              <a:buNone/>
            </a:pPr>
            <a:r>
              <a:rPr lang="zh-CN" altLang="en-US" sz="2800"/>
              <a:t>非零向量 </a:t>
            </a:r>
            <a:r>
              <a:rPr lang="en-US" altLang="zh-CN" sz="2800"/>
              <a:t>d </a:t>
            </a:r>
            <a:r>
              <a:rPr lang="zh-CN" altLang="en-US" sz="2800"/>
              <a:t>为 </a:t>
            </a:r>
            <a:r>
              <a:rPr lang="en-US" altLang="zh-CN" sz="2800"/>
              <a:t>x </a:t>
            </a:r>
            <a:r>
              <a:rPr lang="zh-CN" altLang="en-US" sz="2800"/>
              <a:t>处的一个下降方向，若存在 </a:t>
            </a:r>
          </a:p>
          <a:p>
            <a:pPr>
              <a:buFont typeface="Wingdings" pitchFamily="2" charset="2"/>
              <a:buNone/>
            </a:pPr>
            <a:endParaRPr lang="zh-CN" altLang="en-US" sz="2800"/>
          </a:p>
          <a:p>
            <a:pPr>
              <a:buFont typeface="Wingdings" pitchFamily="2" charset="2"/>
              <a:buNone/>
            </a:pPr>
            <a:endParaRPr lang="zh-CN" altLang="en-US" sz="2800" b="1"/>
          </a:p>
          <a:p>
            <a:pPr>
              <a:buFont typeface="Wingdings" pitchFamily="2" charset="2"/>
              <a:buNone/>
            </a:pPr>
            <a:r>
              <a:rPr lang="zh-CN" altLang="en-US" sz="2800" b="1"/>
              <a:t>定理</a:t>
            </a:r>
            <a:r>
              <a:rPr lang="en-US" altLang="zh-CN" sz="2800" b="1"/>
              <a:t>4.2</a:t>
            </a:r>
            <a:r>
              <a:rPr lang="en-US" altLang="zh-CN" sz="2800"/>
              <a:t> </a:t>
            </a:r>
            <a:r>
              <a:rPr lang="zh-CN" altLang="en-US" sz="2800"/>
              <a:t>设                                则 </a:t>
            </a:r>
            <a:r>
              <a:rPr lang="en-US" altLang="zh-CN" sz="2800"/>
              <a:t>d </a:t>
            </a:r>
            <a:r>
              <a:rPr lang="zh-CN" altLang="en-US" sz="2800"/>
              <a:t>为 </a:t>
            </a:r>
            <a:r>
              <a:rPr lang="en-US" altLang="zh-CN" sz="2800"/>
              <a:t>x </a:t>
            </a:r>
            <a:r>
              <a:rPr lang="zh-CN" altLang="en-US" sz="2800"/>
              <a:t>处的一个下</a:t>
            </a:r>
          </a:p>
          <a:p>
            <a:pPr>
              <a:buFont typeface="Wingdings" pitchFamily="2" charset="2"/>
              <a:buNone/>
            </a:pPr>
            <a:r>
              <a:rPr lang="zh-CN" altLang="en-US" sz="2800"/>
              <a:t>降方向的充要条件为：                           （证明）</a:t>
            </a:r>
          </a:p>
          <a:p>
            <a:pPr>
              <a:buFont typeface="Wingdings" pitchFamily="2" charset="2"/>
              <a:buNone/>
            </a:pPr>
            <a:r>
              <a:rPr lang="zh-CN" altLang="en-US" sz="2800"/>
              <a:t>定义</a:t>
            </a:r>
            <a:r>
              <a:rPr lang="en-US" altLang="zh-CN" sz="2800"/>
              <a:t>4.5 </a:t>
            </a:r>
            <a:r>
              <a:rPr lang="zh-CN" altLang="en-US" sz="2800"/>
              <a:t>（可行下降方向）既可行又下降的方向</a:t>
            </a:r>
          </a:p>
          <a:p>
            <a:pPr>
              <a:buFont typeface="Wingdings" pitchFamily="2" charset="2"/>
              <a:buNone/>
            </a:pPr>
            <a:endParaRPr lang="zh-CN" altLang="en-US" sz="2800"/>
          </a:p>
          <a:p>
            <a:pPr>
              <a:buFont typeface="Wingdings" pitchFamily="2" charset="2"/>
              <a:buNone/>
            </a:pPr>
            <a:r>
              <a:rPr lang="zh-CN" altLang="en-US" sz="2800"/>
              <a:t>            </a:t>
            </a:r>
          </a:p>
        </p:txBody>
      </p:sp>
      <p:graphicFrame>
        <p:nvGraphicFramePr>
          <p:cNvPr id="303108" name="Object 4"/>
          <p:cNvGraphicFramePr>
            <a:graphicFrameLocks noChangeAspect="1"/>
          </p:cNvGraphicFramePr>
          <p:nvPr>
            <p:ph sz="quarter" idx="2"/>
          </p:nvPr>
        </p:nvGraphicFramePr>
        <p:xfrm>
          <a:off x="539750" y="1484313"/>
          <a:ext cx="7634288" cy="573087"/>
        </p:xfrm>
        <a:graphic>
          <a:graphicData uri="http://schemas.openxmlformats.org/presentationml/2006/ole">
            <mc:AlternateContent xmlns:mc="http://schemas.openxmlformats.org/markup-compatibility/2006">
              <mc:Choice xmlns:v="urn:schemas-microsoft-com:vml" Requires="v">
                <p:oleObj spid="_x0000_s303116" name="Equation" r:id="rId3" imgW="2882880" imgH="215640" progId="Equation.DSMT4">
                  <p:embed/>
                </p:oleObj>
              </mc:Choice>
              <mc:Fallback>
                <p:oleObj name="Equation" r:id="rId3" imgW="288288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7634288"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1" name="Object 7"/>
          <p:cNvGraphicFramePr>
            <a:graphicFrameLocks noChangeAspect="1"/>
          </p:cNvGraphicFramePr>
          <p:nvPr>
            <p:ph sz="quarter" idx="3"/>
          </p:nvPr>
        </p:nvGraphicFramePr>
        <p:xfrm>
          <a:off x="2268538" y="2565400"/>
          <a:ext cx="2663825" cy="579438"/>
        </p:xfrm>
        <a:graphic>
          <a:graphicData uri="http://schemas.openxmlformats.org/presentationml/2006/ole">
            <mc:AlternateContent xmlns:mc="http://schemas.openxmlformats.org/markup-compatibility/2006">
              <mc:Choice xmlns:v="urn:schemas-microsoft-com:vml" Requires="v">
                <p:oleObj spid="_x0000_s303117" name="Equation" r:id="rId5" imgW="1054080" imgH="228600" progId="Equation.DSMT4">
                  <p:embed/>
                </p:oleObj>
              </mc:Choice>
              <mc:Fallback>
                <p:oleObj name="Equation" r:id="rId5" imgW="105408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565400"/>
                        <a:ext cx="2663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4" name="Object 10"/>
          <p:cNvGraphicFramePr>
            <a:graphicFrameLocks noChangeAspect="1"/>
          </p:cNvGraphicFramePr>
          <p:nvPr/>
        </p:nvGraphicFramePr>
        <p:xfrm>
          <a:off x="4067175" y="3141663"/>
          <a:ext cx="1873250" cy="519112"/>
        </p:xfrm>
        <a:graphic>
          <a:graphicData uri="http://schemas.openxmlformats.org/presentationml/2006/ole">
            <mc:AlternateContent xmlns:mc="http://schemas.openxmlformats.org/markup-compatibility/2006">
              <mc:Choice xmlns:v="urn:schemas-microsoft-com:vml" Requires="v">
                <p:oleObj spid="_x0000_s303118" name="Equation" r:id="rId7" imgW="825480" imgH="228600" progId="Equation.DSMT4">
                  <p:embed/>
                </p:oleObj>
              </mc:Choice>
              <mc:Fallback>
                <p:oleObj name="Equation" r:id="rId7" imgW="8254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3141663"/>
                        <a:ext cx="187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3115" name="Object 11"/>
          <p:cNvGraphicFramePr>
            <a:graphicFrameLocks noChangeAspect="1"/>
          </p:cNvGraphicFramePr>
          <p:nvPr/>
        </p:nvGraphicFramePr>
        <p:xfrm>
          <a:off x="1187450" y="4149725"/>
          <a:ext cx="5329238" cy="2327275"/>
        </p:xfrm>
        <a:graphic>
          <a:graphicData uri="http://schemas.openxmlformats.org/presentationml/2006/ole">
            <mc:AlternateContent xmlns:mc="http://schemas.openxmlformats.org/markup-compatibility/2006">
              <mc:Choice xmlns:v="urn:schemas-microsoft-com:vml" Requires="v">
                <p:oleObj spid="_x0000_s303119" name="Equation" r:id="rId9" imgW="2209680" imgH="965160" progId="Equation.DSMT4">
                  <p:embed/>
                </p:oleObj>
              </mc:Choice>
              <mc:Fallback>
                <p:oleObj name="Equation" r:id="rId9" imgW="2209680" imgH="9651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149725"/>
                        <a:ext cx="5329238"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C9C7B7F-A632-4A71-AE71-4BF93132BE4A}" type="slidenum">
              <a:rPr lang="en-US" altLang="zh-CN"/>
              <a:pPr/>
              <a:t>45</a:t>
            </a:fld>
            <a:endParaRPr lang="en-US" altLang="zh-CN"/>
          </a:p>
        </p:txBody>
      </p:sp>
      <p:sp>
        <p:nvSpPr>
          <p:cNvPr id="306179" name="Rectangle 3"/>
          <p:cNvSpPr>
            <a:spLocks noGrp="1" noChangeArrowheads="1"/>
          </p:cNvSpPr>
          <p:nvPr>
            <p:ph type="body" sz="half" idx="1"/>
          </p:nvPr>
        </p:nvSpPr>
        <p:spPr>
          <a:xfrm>
            <a:off x="457200" y="620713"/>
            <a:ext cx="8218488" cy="5510212"/>
          </a:xfrm>
        </p:spPr>
        <p:txBody>
          <a:bodyPr/>
          <a:lstStyle/>
          <a:p>
            <a:pPr>
              <a:buFont typeface="Wingdings" pitchFamily="2" charset="2"/>
              <a:buNone/>
            </a:pPr>
            <a:r>
              <a:rPr lang="zh-CN" altLang="en-US" sz="2800"/>
              <a:t>具体算法</a:t>
            </a:r>
          </a:p>
          <a:p>
            <a:pPr>
              <a:buFont typeface="Wingdings" pitchFamily="2" charset="2"/>
              <a:buNone/>
            </a:pPr>
            <a:r>
              <a:rPr lang="zh-CN" altLang="en-US" sz="2800"/>
              <a:t>算法</a:t>
            </a:r>
            <a:r>
              <a:rPr lang="en-US" altLang="zh-CN" sz="2800"/>
              <a:t>1  </a:t>
            </a:r>
            <a:r>
              <a:rPr lang="zh-CN" altLang="en-US" sz="2800"/>
              <a:t>求解线性规划   </a:t>
            </a:r>
            <a:r>
              <a:rPr lang="en-US" altLang="zh-CN" sz="2800"/>
              <a:t>min</a:t>
            </a:r>
          </a:p>
          <a:p>
            <a:pPr>
              <a:buFont typeface="Wingdings" pitchFamily="2" charset="2"/>
              <a:buNone/>
            </a:pPr>
            <a:r>
              <a:rPr lang="en-US" altLang="zh-CN" sz="2800"/>
              <a:t>                                        s .t</a:t>
            </a:r>
          </a:p>
          <a:p>
            <a:pPr>
              <a:buFont typeface="Wingdings" pitchFamily="2" charset="2"/>
              <a:buNone/>
            </a:pPr>
            <a:r>
              <a:rPr lang="en-US" altLang="zh-CN" sz="2800"/>
              <a:t>                                                                         </a:t>
            </a:r>
            <a:r>
              <a:rPr lang="zh-CN" altLang="en-US" sz="2800"/>
              <a:t>（</a:t>
            </a:r>
            <a:r>
              <a:rPr lang="en-US" altLang="zh-CN" sz="2800"/>
              <a:t>4.2)</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算法</a:t>
            </a:r>
            <a:r>
              <a:rPr lang="en-US" altLang="zh-CN" sz="2800"/>
              <a:t>2  </a:t>
            </a:r>
            <a:r>
              <a:rPr lang="zh-CN" altLang="en-US" sz="2800"/>
              <a:t>求解  </a:t>
            </a:r>
            <a:r>
              <a:rPr lang="en-US" altLang="zh-CN" sz="2800"/>
              <a:t>min</a:t>
            </a:r>
          </a:p>
          <a:p>
            <a:pPr>
              <a:buFont typeface="Wingdings" pitchFamily="2" charset="2"/>
              <a:buNone/>
            </a:pPr>
            <a:r>
              <a:rPr lang="en-US" altLang="zh-CN" sz="2800"/>
              <a:t>                       s .t</a:t>
            </a:r>
          </a:p>
          <a:p>
            <a:pPr>
              <a:buFont typeface="Wingdings" pitchFamily="2" charset="2"/>
              <a:buNone/>
            </a:pPr>
            <a:endParaRPr lang="en-US" altLang="zh-CN" sz="2800"/>
          </a:p>
          <a:p>
            <a:pPr>
              <a:buFont typeface="Wingdings" pitchFamily="2" charset="2"/>
              <a:buNone/>
            </a:pPr>
            <a:r>
              <a:rPr lang="en-US" altLang="zh-CN" sz="2800"/>
              <a:t>                                                                         </a:t>
            </a:r>
            <a:r>
              <a:rPr lang="zh-CN" altLang="en-US" sz="2800"/>
              <a:t>（</a:t>
            </a:r>
            <a:r>
              <a:rPr lang="en-US" altLang="zh-CN" sz="2800"/>
              <a:t>4.3</a:t>
            </a:r>
            <a:r>
              <a:rPr lang="zh-CN" altLang="en-US" sz="2800"/>
              <a:t>）</a:t>
            </a:r>
          </a:p>
        </p:txBody>
      </p:sp>
      <p:graphicFrame>
        <p:nvGraphicFramePr>
          <p:cNvPr id="306180" name="Object 4"/>
          <p:cNvGraphicFramePr>
            <a:graphicFrameLocks noChangeAspect="1"/>
          </p:cNvGraphicFramePr>
          <p:nvPr>
            <p:ph sz="quarter" idx="2"/>
          </p:nvPr>
        </p:nvGraphicFramePr>
        <p:xfrm>
          <a:off x="4859338" y="1125538"/>
          <a:ext cx="3240087" cy="2239962"/>
        </p:xfrm>
        <a:graphic>
          <a:graphicData uri="http://schemas.openxmlformats.org/presentationml/2006/ole">
            <mc:AlternateContent xmlns:mc="http://schemas.openxmlformats.org/markup-compatibility/2006">
              <mc:Choice xmlns:v="urn:schemas-microsoft-com:vml" Requires="v">
                <p:oleObj spid="_x0000_s306186" name="Equation" r:id="rId3" imgW="1358640" imgH="939600" progId="Equation.DSMT4">
                  <p:embed/>
                </p:oleObj>
              </mc:Choice>
              <mc:Fallback>
                <p:oleObj name="Equation" r:id="rId3" imgW="135864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25538"/>
                        <a:ext cx="3240087"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83" name="Object 7"/>
          <p:cNvGraphicFramePr>
            <a:graphicFrameLocks noChangeAspect="1"/>
          </p:cNvGraphicFramePr>
          <p:nvPr>
            <p:ph sz="quarter" idx="3"/>
          </p:nvPr>
        </p:nvGraphicFramePr>
        <p:xfrm>
          <a:off x="3708400" y="3644900"/>
          <a:ext cx="1611313" cy="2592388"/>
        </p:xfrm>
        <a:graphic>
          <a:graphicData uri="http://schemas.openxmlformats.org/presentationml/2006/ole">
            <mc:AlternateContent xmlns:mc="http://schemas.openxmlformats.org/markup-compatibility/2006">
              <mc:Choice xmlns:v="urn:schemas-microsoft-com:vml" Requires="v">
                <p:oleObj spid="_x0000_s306187" name="Equation" r:id="rId5" imgW="583920" imgH="939600" progId="Equation.DSMT4">
                  <p:embed/>
                </p:oleObj>
              </mc:Choice>
              <mc:Fallback>
                <p:oleObj name="Equation" r:id="rId5" imgW="583920" imgH="939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3644900"/>
                        <a:ext cx="1611313"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0DEE242E-DBA0-4FFE-BD2E-98A050E268A4}" type="slidenum">
              <a:rPr lang="en-US" altLang="zh-CN"/>
              <a:pPr/>
              <a:t>46</a:t>
            </a:fld>
            <a:endParaRPr lang="en-US" altLang="zh-CN"/>
          </a:p>
        </p:txBody>
      </p:sp>
      <p:sp>
        <p:nvSpPr>
          <p:cNvPr id="309251" name="Rectangle 3"/>
          <p:cNvSpPr>
            <a:spLocks noGrp="1" noChangeArrowheads="1"/>
          </p:cNvSpPr>
          <p:nvPr>
            <p:ph type="body" sz="half" idx="1"/>
          </p:nvPr>
        </p:nvSpPr>
        <p:spPr>
          <a:xfrm>
            <a:off x="457200" y="692150"/>
            <a:ext cx="8147050" cy="5438775"/>
          </a:xfrm>
        </p:spPr>
        <p:txBody>
          <a:bodyPr/>
          <a:lstStyle/>
          <a:p>
            <a:pPr>
              <a:buFont typeface="Wingdings" pitchFamily="2" charset="2"/>
              <a:buNone/>
            </a:pPr>
            <a:r>
              <a:rPr lang="zh-CN" altLang="en-US" sz="2800"/>
              <a:t>算法</a:t>
            </a:r>
            <a:r>
              <a:rPr lang="en-US" altLang="zh-CN" sz="2800"/>
              <a:t>3    min</a:t>
            </a:r>
          </a:p>
          <a:p>
            <a:pPr>
              <a:buFont typeface="Wingdings" pitchFamily="2" charset="2"/>
              <a:buNone/>
            </a:pPr>
            <a:r>
              <a:rPr lang="en-US" altLang="zh-CN" sz="2800"/>
              <a:t>               s .t</a:t>
            </a:r>
          </a:p>
          <a:p>
            <a:pPr>
              <a:buFont typeface="Wingdings" pitchFamily="2" charset="2"/>
              <a:buNone/>
            </a:pPr>
            <a:r>
              <a:rPr lang="en-US" altLang="zh-CN" sz="2800"/>
              <a:t>                                                                        (4.4)</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定理 </a:t>
            </a:r>
            <a:r>
              <a:rPr lang="en-US" altLang="zh-CN" sz="2800"/>
              <a:t>4.3 </a:t>
            </a:r>
            <a:r>
              <a:rPr lang="zh-CN" altLang="en-US" sz="2800"/>
              <a:t>设 </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（证明）  </a:t>
            </a:r>
          </a:p>
        </p:txBody>
      </p:sp>
      <p:graphicFrame>
        <p:nvGraphicFramePr>
          <p:cNvPr id="309252" name="Object 4"/>
          <p:cNvGraphicFramePr>
            <a:graphicFrameLocks noChangeAspect="1"/>
          </p:cNvGraphicFramePr>
          <p:nvPr>
            <p:ph sz="quarter" idx="2"/>
          </p:nvPr>
        </p:nvGraphicFramePr>
        <p:xfrm>
          <a:off x="2700338" y="620713"/>
          <a:ext cx="2247900" cy="2376487"/>
        </p:xfrm>
        <a:graphic>
          <a:graphicData uri="http://schemas.openxmlformats.org/presentationml/2006/ole">
            <mc:AlternateContent xmlns:mc="http://schemas.openxmlformats.org/markup-compatibility/2006">
              <mc:Choice xmlns:v="urn:schemas-microsoft-com:vml" Requires="v">
                <p:oleObj spid="_x0000_s309258" name="Equation" r:id="rId3" imgW="888840" imgH="939600" progId="Equation.DSMT4">
                  <p:embed/>
                </p:oleObj>
              </mc:Choice>
              <mc:Fallback>
                <p:oleObj name="Equation" r:id="rId3" imgW="888840" imgH="939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620713"/>
                        <a:ext cx="22479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255" name="Object 7"/>
          <p:cNvGraphicFramePr>
            <a:graphicFrameLocks noChangeAspect="1"/>
          </p:cNvGraphicFramePr>
          <p:nvPr>
            <p:ph sz="quarter" idx="3"/>
          </p:nvPr>
        </p:nvGraphicFramePr>
        <p:xfrm>
          <a:off x="539750" y="3789363"/>
          <a:ext cx="7848600" cy="1243012"/>
        </p:xfrm>
        <a:graphic>
          <a:graphicData uri="http://schemas.openxmlformats.org/presentationml/2006/ole">
            <mc:AlternateContent xmlns:mc="http://schemas.openxmlformats.org/markup-compatibility/2006">
              <mc:Choice xmlns:v="urn:schemas-microsoft-com:vml" Requires="v">
                <p:oleObj spid="_x0000_s309259" name="Equation" r:id="rId5" imgW="2882880" imgH="457200" progId="Equation.DSMT4">
                  <p:embed/>
                </p:oleObj>
              </mc:Choice>
              <mc:Fallback>
                <p:oleObj name="Equation" r:id="rId5" imgW="288288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89363"/>
                        <a:ext cx="7848600"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FE06C31E-B465-4A2C-9A8E-AE52BD50E7F9}" type="slidenum">
              <a:rPr lang="en-US" altLang="zh-CN"/>
              <a:pPr/>
              <a:t>47</a:t>
            </a:fld>
            <a:endParaRPr lang="en-US" altLang="zh-CN"/>
          </a:p>
        </p:txBody>
      </p:sp>
      <p:sp>
        <p:nvSpPr>
          <p:cNvPr id="312323" name="Rectangle 3"/>
          <p:cNvSpPr>
            <a:spLocks noGrp="1" noChangeArrowheads="1"/>
          </p:cNvSpPr>
          <p:nvPr>
            <p:ph type="body" sz="half" idx="1"/>
          </p:nvPr>
        </p:nvSpPr>
        <p:spPr>
          <a:xfrm>
            <a:off x="457200" y="549275"/>
            <a:ext cx="8147050" cy="5581650"/>
          </a:xfrm>
        </p:spPr>
        <p:txBody>
          <a:bodyPr/>
          <a:lstStyle/>
          <a:p>
            <a:pPr>
              <a:buFont typeface="Wingdings" pitchFamily="2" charset="2"/>
              <a:buNone/>
            </a:pPr>
            <a:r>
              <a:rPr lang="en-US" altLang="zh-CN" sz="2400"/>
              <a:t>(zoutendijk</a:t>
            </a:r>
            <a:r>
              <a:rPr lang="zh-CN" altLang="en-US" sz="2400"/>
              <a:t>算法）</a:t>
            </a:r>
          </a:p>
          <a:p>
            <a:pPr>
              <a:buFont typeface="Wingdings" pitchFamily="2" charset="2"/>
              <a:buNone/>
            </a:pPr>
            <a:r>
              <a:rPr lang="zh-CN" altLang="en-US" sz="2400"/>
              <a:t>任取初始点</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a:t>
            </a:r>
            <a:r>
              <a:rPr lang="en-US" altLang="zh-CN" sz="2400"/>
              <a:t>2</a:t>
            </a:r>
            <a:r>
              <a:rPr lang="zh-CN" altLang="en-US" sz="2400"/>
              <a:t>）求解对应</a:t>
            </a:r>
          </a:p>
          <a:p>
            <a:pPr>
              <a:buFont typeface="Wingdings" pitchFamily="2" charset="2"/>
              <a:buNone/>
            </a:pPr>
            <a:r>
              <a:rPr lang="zh-CN" altLang="en-US" sz="2400"/>
              <a:t>若</a:t>
            </a:r>
          </a:p>
          <a:p>
            <a:pPr>
              <a:buFont typeface="Wingdings" pitchFamily="2" charset="2"/>
              <a:buNone/>
            </a:pPr>
            <a:r>
              <a:rPr lang="zh-CN" altLang="en-US" sz="2400"/>
              <a:t>（</a:t>
            </a:r>
            <a:r>
              <a:rPr lang="en-US" altLang="zh-CN" sz="2400"/>
              <a:t>3</a:t>
            </a:r>
            <a:r>
              <a:rPr lang="zh-CN" altLang="en-US" sz="2400"/>
              <a:t>）令</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a:t>
            </a:r>
            <a:r>
              <a:rPr lang="en-US" altLang="zh-CN" sz="2400"/>
              <a:t>4</a:t>
            </a:r>
            <a:r>
              <a:rPr lang="zh-CN" altLang="en-US" sz="2400"/>
              <a:t>）求解  </a:t>
            </a:r>
          </a:p>
          <a:p>
            <a:pPr>
              <a:buFont typeface="Wingdings" pitchFamily="2" charset="2"/>
              <a:buNone/>
            </a:pPr>
            <a:endParaRPr lang="zh-CN" altLang="en-US" sz="2400"/>
          </a:p>
          <a:p>
            <a:pPr>
              <a:buFont typeface="Wingdings" pitchFamily="2" charset="2"/>
              <a:buNone/>
            </a:pPr>
            <a:endParaRPr lang="en-US" altLang="zh-CN" sz="2400"/>
          </a:p>
        </p:txBody>
      </p:sp>
      <p:graphicFrame>
        <p:nvGraphicFramePr>
          <p:cNvPr id="312324" name="Object 4"/>
          <p:cNvGraphicFramePr>
            <a:graphicFrameLocks noChangeAspect="1"/>
          </p:cNvGraphicFramePr>
          <p:nvPr>
            <p:ph sz="quarter" idx="2"/>
          </p:nvPr>
        </p:nvGraphicFramePr>
        <p:xfrm>
          <a:off x="2268538" y="908050"/>
          <a:ext cx="5545137" cy="1962150"/>
        </p:xfrm>
        <a:graphic>
          <a:graphicData uri="http://schemas.openxmlformats.org/presentationml/2006/ole">
            <mc:AlternateContent xmlns:mc="http://schemas.openxmlformats.org/markup-compatibility/2006">
              <mc:Choice xmlns:v="urn:schemas-microsoft-com:vml" Requires="v">
                <p:oleObj spid="_x0000_s312333" name="Equation" r:id="rId3" imgW="2692080" imgH="952200" progId="Equation.DSMT4">
                  <p:embed/>
                </p:oleObj>
              </mc:Choice>
              <mc:Fallback>
                <p:oleObj name="Equation" r:id="rId3" imgW="2692080" imgH="952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908050"/>
                        <a:ext cx="5545137"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27" name="Object 7"/>
          <p:cNvGraphicFramePr>
            <a:graphicFrameLocks noChangeAspect="1"/>
          </p:cNvGraphicFramePr>
          <p:nvPr>
            <p:ph sz="quarter" idx="3"/>
          </p:nvPr>
        </p:nvGraphicFramePr>
        <p:xfrm>
          <a:off x="2700338" y="2781300"/>
          <a:ext cx="3960812" cy="463550"/>
        </p:xfrm>
        <a:graphic>
          <a:graphicData uri="http://schemas.openxmlformats.org/presentationml/2006/ole">
            <mc:AlternateContent xmlns:mc="http://schemas.openxmlformats.org/markup-compatibility/2006">
              <mc:Choice xmlns:v="urn:schemas-microsoft-com:vml" Requires="v">
                <p:oleObj spid="_x0000_s312334" name="Equation" r:id="rId5" imgW="1955520" imgH="228600" progId="Equation.DSMT4">
                  <p:embed/>
                </p:oleObj>
              </mc:Choice>
              <mc:Fallback>
                <p:oleObj name="Equation" r:id="rId5" imgW="195552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781300"/>
                        <a:ext cx="39608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30" name="Object 10"/>
          <p:cNvGraphicFramePr>
            <a:graphicFrameLocks noChangeAspect="1"/>
          </p:cNvGraphicFramePr>
          <p:nvPr/>
        </p:nvGraphicFramePr>
        <p:xfrm>
          <a:off x="971550" y="3213100"/>
          <a:ext cx="4248150" cy="441325"/>
        </p:xfrm>
        <a:graphic>
          <a:graphicData uri="http://schemas.openxmlformats.org/presentationml/2006/ole">
            <mc:AlternateContent xmlns:mc="http://schemas.openxmlformats.org/markup-compatibility/2006">
              <mc:Choice xmlns:v="urn:schemas-microsoft-com:vml" Requires="v">
                <p:oleObj spid="_x0000_s312335" name="Equation" r:id="rId7" imgW="2197080" imgH="228600" progId="Equation.DSMT4">
                  <p:embed/>
                </p:oleObj>
              </mc:Choice>
              <mc:Fallback>
                <p:oleObj name="Equation" r:id="rId7" imgW="21970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3213100"/>
                        <a:ext cx="424815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31" name="Object 11"/>
          <p:cNvGraphicFramePr>
            <a:graphicFrameLocks noChangeAspect="1"/>
          </p:cNvGraphicFramePr>
          <p:nvPr/>
        </p:nvGraphicFramePr>
        <p:xfrm>
          <a:off x="1692275" y="3644900"/>
          <a:ext cx="6911975" cy="1463675"/>
        </p:xfrm>
        <a:graphic>
          <a:graphicData uri="http://schemas.openxmlformats.org/presentationml/2006/ole">
            <mc:AlternateContent xmlns:mc="http://schemas.openxmlformats.org/markup-compatibility/2006">
              <mc:Choice xmlns:v="urn:schemas-microsoft-com:vml" Requires="v">
                <p:oleObj spid="_x0000_s312336" name="Equation" r:id="rId9" imgW="3593880" imgH="761760" progId="Equation.DSMT4">
                  <p:embed/>
                </p:oleObj>
              </mc:Choice>
              <mc:Fallback>
                <p:oleObj name="Equation" r:id="rId9" imgW="3593880" imgH="76176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3644900"/>
                        <a:ext cx="69119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32" name="Object 12"/>
          <p:cNvGraphicFramePr>
            <a:graphicFrameLocks noChangeAspect="1"/>
          </p:cNvGraphicFramePr>
          <p:nvPr/>
        </p:nvGraphicFramePr>
        <p:xfrm>
          <a:off x="2051050" y="5084763"/>
          <a:ext cx="6391275" cy="1450975"/>
        </p:xfrm>
        <a:graphic>
          <a:graphicData uri="http://schemas.openxmlformats.org/presentationml/2006/ole">
            <mc:AlternateContent xmlns:mc="http://schemas.openxmlformats.org/markup-compatibility/2006">
              <mc:Choice xmlns:v="urn:schemas-microsoft-com:vml" Requires="v">
                <p:oleObj spid="_x0000_s312337" name="Equation" r:id="rId11" imgW="2349360" imgH="533160" progId="Equation.DSMT4">
                  <p:embed/>
                </p:oleObj>
              </mc:Choice>
              <mc:Fallback>
                <p:oleObj name="Equation" r:id="rId11" imgW="2349360" imgH="5331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84763"/>
                        <a:ext cx="6391275"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035D4BAC-BBA8-4525-AC86-36021FD4D5E1}" type="slidenum">
              <a:rPr lang="en-US" altLang="zh-CN"/>
              <a:pPr/>
              <a:t>48</a:t>
            </a:fld>
            <a:endParaRPr lang="en-US" altLang="zh-CN"/>
          </a:p>
        </p:txBody>
      </p:sp>
      <p:sp>
        <p:nvSpPr>
          <p:cNvPr id="315395" name="Rectangle 3"/>
          <p:cNvSpPr>
            <a:spLocks noGrp="1" noChangeArrowheads="1"/>
          </p:cNvSpPr>
          <p:nvPr>
            <p:ph type="body" sz="half" idx="1"/>
          </p:nvPr>
        </p:nvSpPr>
        <p:spPr>
          <a:xfrm>
            <a:off x="457200" y="476250"/>
            <a:ext cx="8075613" cy="5654675"/>
          </a:xfrm>
        </p:spPr>
        <p:txBody>
          <a:bodyPr/>
          <a:lstStyle/>
          <a:p>
            <a:pPr>
              <a:buFont typeface="Wingdings" pitchFamily="2" charset="2"/>
              <a:buNone/>
            </a:pPr>
            <a:r>
              <a:rPr lang="zh-CN" altLang="en-US" sz="2800"/>
              <a:t>例</a:t>
            </a:r>
            <a:r>
              <a:rPr lang="en-US" altLang="zh-CN" sz="2800"/>
              <a:t>4.1</a:t>
            </a:r>
            <a:r>
              <a:rPr lang="zh-CN" altLang="en-US" sz="2800"/>
              <a:t>用</a:t>
            </a:r>
            <a:r>
              <a:rPr lang="en-US" altLang="zh-CN" sz="2800"/>
              <a:t>Zoutendijk</a:t>
            </a:r>
            <a:r>
              <a:rPr lang="zh-CN" altLang="en-US" sz="2800"/>
              <a:t>方法求解 </a:t>
            </a:r>
            <a:r>
              <a:rPr lang="en-US" altLang="zh-CN" sz="2800"/>
              <a:t>min</a:t>
            </a:r>
          </a:p>
          <a:p>
            <a:pPr>
              <a:buFont typeface="Wingdings" pitchFamily="2" charset="2"/>
              <a:buNone/>
            </a:pPr>
            <a:r>
              <a:rPr lang="en-US" altLang="zh-CN" sz="2800"/>
              <a:t>                                                 s .t</a:t>
            </a:r>
          </a:p>
          <a:p>
            <a:pPr>
              <a:buFont typeface="Wingdings" pitchFamily="2" charset="2"/>
              <a:buNone/>
            </a:pPr>
            <a:r>
              <a:rPr lang="zh-CN" altLang="en-US" sz="2800"/>
              <a:t>（取初始点                   </a:t>
            </a:r>
          </a:p>
          <a:p>
            <a:pPr>
              <a:buFont typeface="Wingdings" pitchFamily="2" charset="2"/>
              <a:buNone/>
            </a:pPr>
            <a:r>
              <a:rPr lang="zh-CN" altLang="en-US" sz="2800"/>
              <a:t>   迭代一次）</a:t>
            </a:r>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r>
              <a:rPr lang="zh-CN" altLang="en-US" sz="2800"/>
              <a:t>       </a:t>
            </a:r>
          </a:p>
          <a:p>
            <a:pPr>
              <a:buFont typeface="Wingdings" pitchFamily="2" charset="2"/>
              <a:buNone/>
            </a:pPr>
            <a:r>
              <a:rPr lang="zh-CN" altLang="en-US" sz="2800"/>
              <a:t>            </a:t>
            </a:r>
            <a:r>
              <a:rPr lang="en-US" altLang="zh-CN" sz="2800"/>
              <a:t>s .t</a:t>
            </a:r>
          </a:p>
        </p:txBody>
      </p:sp>
      <p:graphicFrame>
        <p:nvGraphicFramePr>
          <p:cNvPr id="315396" name="Object 4"/>
          <p:cNvGraphicFramePr>
            <a:graphicFrameLocks noChangeAspect="1"/>
          </p:cNvGraphicFramePr>
          <p:nvPr>
            <p:ph sz="quarter" idx="2"/>
          </p:nvPr>
        </p:nvGraphicFramePr>
        <p:xfrm>
          <a:off x="2195513" y="4508500"/>
          <a:ext cx="3024187" cy="1966913"/>
        </p:xfrm>
        <a:graphic>
          <a:graphicData uri="http://schemas.openxmlformats.org/presentationml/2006/ole">
            <mc:AlternateContent xmlns:mc="http://schemas.openxmlformats.org/markup-compatibility/2006">
              <mc:Choice xmlns:v="urn:schemas-microsoft-com:vml" Requires="v">
                <p:oleObj spid="_x0000_s315405" name="Equation" r:id="rId3" imgW="1054080" imgH="685800" progId="Equation.DSMT4">
                  <p:embed/>
                </p:oleObj>
              </mc:Choice>
              <mc:Fallback>
                <p:oleObj name="Equation" r:id="rId3" imgW="1054080" imgH="685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508500"/>
                        <a:ext cx="3024187"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5399" name="Object 7"/>
          <p:cNvGraphicFramePr>
            <a:graphicFrameLocks noChangeAspect="1"/>
          </p:cNvGraphicFramePr>
          <p:nvPr>
            <p:ph sz="quarter" idx="3"/>
          </p:nvPr>
        </p:nvGraphicFramePr>
        <p:xfrm>
          <a:off x="684213" y="2781300"/>
          <a:ext cx="6337300" cy="1801813"/>
        </p:xfrm>
        <a:graphic>
          <a:graphicData uri="http://schemas.openxmlformats.org/presentationml/2006/ole">
            <mc:AlternateContent xmlns:mc="http://schemas.openxmlformats.org/markup-compatibility/2006">
              <mc:Choice xmlns:v="urn:schemas-microsoft-com:vml" Requires="v">
                <p:oleObj spid="_x0000_s315406" name="Equation" r:id="rId5" imgW="2501640" imgH="711000" progId="Equation.DSMT4">
                  <p:embed/>
                </p:oleObj>
              </mc:Choice>
              <mc:Fallback>
                <p:oleObj name="Equation" r:id="rId5" imgW="2501640" imgH="711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781300"/>
                        <a:ext cx="63373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5402" name="Object 10"/>
          <p:cNvGraphicFramePr>
            <a:graphicFrameLocks noChangeAspect="1"/>
          </p:cNvGraphicFramePr>
          <p:nvPr/>
        </p:nvGraphicFramePr>
        <p:xfrm>
          <a:off x="2411413" y="1484313"/>
          <a:ext cx="1512887" cy="485775"/>
        </p:xfrm>
        <a:graphic>
          <a:graphicData uri="http://schemas.openxmlformats.org/presentationml/2006/ole">
            <mc:AlternateContent xmlns:mc="http://schemas.openxmlformats.org/markup-compatibility/2006">
              <mc:Choice xmlns:v="urn:schemas-microsoft-com:vml" Requires="v">
                <p:oleObj spid="_x0000_s315407" name="Equation" r:id="rId7" imgW="711000" imgH="228600" progId="Equation.DSMT4">
                  <p:embed/>
                </p:oleObj>
              </mc:Choice>
              <mc:Fallback>
                <p:oleObj name="Equation" r:id="rId7" imgW="7110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413" y="1484313"/>
                        <a:ext cx="151288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5403" name="Object 11"/>
          <p:cNvGraphicFramePr>
            <a:graphicFrameLocks noChangeAspect="1"/>
          </p:cNvGraphicFramePr>
          <p:nvPr/>
        </p:nvGraphicFramePr>
        <p:xfrm>
          <a:off x="5580063" y="5013325"/>
          <a:ext cx="2936875" cy="593725"/>
        </p:xfrm>
        <a:graphic>
          <a:graphicData uri="http://schemas.openxmlformats.org/presentationml/2006/ole">
            <mc:AlternateContent xmlns:mc="http://schemas.openxmlformats.org/markup-compatibility/2006">
              <mc:Choice xmlns:v="urn:schemas-microsoft-com:vml" Requires="v">
                <p:oleObj spid="_x0000_s315408" name="Equation" r:id="rId9" imgW="1130040" imgH="228600" progId="Equation.DSMT4">
                  <p:embed/>
                </p:oleObj>
              </mc:Choice>
              <mc:Fallback>
                <p:oleObj name="Equation" r:id="rId9" imgW="113004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013325"/>
                        <a:ext cx="29368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5404" name="Object 12"/>
          <p:cNvGraphicFramePr>
            <a:graphicFrameLocks noChangeAspect="1"/>
          </p:cNvGraphicFramePr>
          <p:nvPr/>
        </p:nvGraphicFramePr>
        <p:xfrm>
          <a:off x="5435600" y="333375"/>
          <a:ext cx="3024188" cy="2405063"/>
        </p:xfrm>
        <a:graphic>
          <a:graphicData uri="http://schemas.openxmlformats.org/presentationml/2006/ole">
            <mc:AlternateContent xmlns:mc="http://schemas.openxmlformats.org/markup-compatibility/2006">
              <mc:Choice xmlns:v="urn:schemas-microsoft-com:vml" Requires="v">
                <p:oleObj spid="_x0000_s315409" name="Equation" r:id="rId11" imgW="1180800" imgH="939600" progId="Equation.DSMT4">
                  <p:embed/>
                </p:oleObj>
              </mc:Choice>
              <mc:Fallback>
                <p:oleObj name="Equation" r:id="rId11" imgW="1180800" imgH="939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33375"/>
                        <a:ext cx="3024188"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26E6A09-026F-4C15-9FDE-1F07948F0109}" type="slidenum">
              <a:rPr lang="en-US" altLang="zh-CN"/>
              <a:pPr/>
              <a:t>49</a:t>
            </a:fld>
            <a:endParaRPr lang="en-US" altLang="zh-CN"/>
          </a:p>
        </p:txBody>
      </p:sp>
      <p:graphicFrame>
        <p:nvGraphicFramePr>
          <p:cNvPr id="318467" name="Object 3"/>
          <p:cNvGraphicFramePr>
            <a:graphicFrameLocks noChangeAspect="1"/>
          </p:cNvGraphicFramePr>
          <p:nvPr>
            <p:ph idx="1"/>
          </p:nvPr>
        </p:nvGraphicFramePr>
        <p:xfrm>
          <a:off x="684213" y="855663"/>
          <a:ext cx="7632700" cy="4946650"/>
        </p:xfrm>
        <a:graphic>
          <a:graphicData uri="http://schemas.openxmlformats.org/presentationml/2006/ole">
            <mc:AlternateContent xmlns:mc="http://schemas.openxmlformats.org/markup-compatibility/2006">
              <mc:Choice xmlns:v="urn:schemas-microsoft-com:vml" Requires="v">
                <p:oleObj spid="_x0000_s318470" name="Equation" r:id="rId3" imgW="3429000" imgH="2222280" progId="Equation.DSMT4">
                  <p:embed/>
                </p:oleObj>
              </mc:Choice>
              <mc:Fallback>
                <p:oleObj name="Equation" r:id="rId3" imgW="3429000" imgH="22222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855663"/>
                        <a:ext cx="7632700" cy="494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6078EE06-04C6-4079-A373-E8CA4E0CDBA5}" type="slidenum">
              <a:rPr lang="en-US" altLang="zh-CN"/>
              <a:pPr/>
              <a:t>5</a:t>
            </a:fld>
            <a:endParaRPr lang="en-US" altLang="zh-CN"/>
          </a:p>
        </p:txBody>
      </p:sp>
      <p:sp>
        <p:nvSpPr>
          <p:cNvPr id="38915" name="Rectangle 3"/>
          <p:cNvSpPr>
            <a:spLocks noGrp="1" noChangeArrowheads="1"/>
          </p:cNvSpPr>
          <p:nvPr>
            <p:ph type="body" sz="half" idx="1"/>
          </p:nvPr>
        </p:nvSpPr>
        <p:spPr>
          <a:xfrm>
            <a:off x="395288" y="0"/>
            <a:ext cx="7859712" cy="5114925"/>
          </a:xfrm>
        </p:spPr>
        <p:txBody>
          <a:bodyPr/>
          <a:lstStyle/>
          <a:p>
            <a:pPr>
              <a:lnSpc>
                <a:spcPct val="90000"/>
              </a:lnSpc>
              <a:buFont typeface="Wingdings" pitchFamily="2" charset="2"/>
              <a:buNone/>
            </a:pPr>
            <a:r>
              <a:rPr lang="en-US" altLang="zh-CN" sz="2800"/>
              <a:t> </a:t>
            </a:r>
          </a:p>
          <a:p>
            <a:pPr>
              <a:lnSpc>
                <a:spcPct val="90000"/>
              </a:lnSpc>
              <a:buFont typeface="Wingdings" pitchFamily="2" charset="2"/>
              <a:buNone/>
            </a:pPr>
            <a:r>
              <a:rPr lang="zh-CN" altLang="en-US" sz="2000" b="1"/>
              <a:t>定理</a:t>
            </a:r>
            <a:r>
              <a:rPr lang="en-US" altLang="zh-CN" sz="2000" b="1"/>
              <a:t>1.3.5 </a:t>
            </a:r>
            <a:r>
              <a:rPr lang="zh-CN" altLang="en-US" sz="2000" b="1"/>
              <a:t>若                                  均为凸集</a:t>
            </a:r>
            <a:r>
              <a:rPr lang="en-US" altLang="zh-CN" sz="2000" b="1" i="1"/>
              <a:t>K</a:t>
            </a:r>
            <a:r>
              <a:rPr lang="zh-CN" altLang="en-US" sz="2000" b="1"/>
              <a:t>上的凸函数，则</a:t>
            </a:r>
          </a:p>
          <a:p>
            <a:pPr>
              <a:lnSpc>
                <a:spcPct val="90000"/>
              </a:lnSpc>
              <a:buFont typeface="Wingdings" pitchFamily="2" charset="2"/>
              <a:buNone/>
            </a:pPr>
            <a:r>
              <a:rPr lang="zh-CN" altLang="en-US" sz="2000" b="1"/>
              <a:t>   </a:t>
            </a:r>
          </a:p>
          <a:p>
            <a:pPr>
              <a:lnSpc>
                <a:spcPct val="90000"/>
              </a:lnSpc>
              <a:buFont typeface="Wingdings" pitchFamily="2" charset="2"/>
              <a:buNone/>
            </a:pPr>
            <a:endParaRPr lang="zh-CN" altLang="en-US" sz="2000" b="1"/>
          </a:p>
          <a:p>
            <a:pPr>
              <a:lnSpc>
                <a:spcPct val="90000"/>
              </a:lnSpc>
              <a:buFont typeface="Wingdings" pitchFamily="2" charset="2"/>
              <a:buNone/>
            </a:pPr>
            <a:r>
              <a:rPr lang="zh-CN" altLang="en-US" sz="2000" b="1"/>
              <a:t>也是</a:t>
            </a:r>
            <a:r>
              <a:rPr lang="en-US" altLang="zh-CN" sz="2000" b="1" i="1"/>
              <a:t>K</a:t>
            </a:r>
            <a:r>
              <a:rPr lang="zh-CN" altLang="en-US" sz="2000" b="1"/>
              <a:t>上的凸函数。                 </a:t>
            </a:r>
            <a:r>
              <a:rPr lang="zh-CN" altLang="en-US" sz="2000" b="1" u="sng"/>
              <a:t>（请证明）</a:t>
            </a:r>
            <a:endParaRPr lang="zh-CN" altLang="en-US" sz="2000" b="1"/>
          </a:p>
          <a:p>
            <a:pPr>
              <a:lnSpc>
                <a:spcPct val="90000"/>
              </a:lnSpc>
              <a:buFont typeface="Wingdings" pitchFamily="2" charset="2"/>
              <a:buNone/>
            </a:pPr>
            <a:endParaRPr lang="zh-CN" altLang="en-US" sz="2000" b="1"/>
          </a:p>
          <a:p>
            <a:pPr>
              <a:lnSpc>
                <a:spcPct val="90000"/>
              </a:lnSpc>
              <a:buFont typeface="Wingdings" pitchFamily="2" charset="2"/>
              <a:buNone/>
            </a:pPr>
            <a:r>
              <a:rPr lang="zh-CN" altLang="en-US" sz="2400" b="1"/>
              <a:t>定理</a:t>
            </a:r>
            <a:r>
              <a:rPr lang="en-US" altLang="zh-CN" sz="2400" b="1"/>
              <a:t>1.3.6</a:t>
            </a:r>
            <a:r>
              <a:rPr lang="en-US" altLang="zh-CN" sz="2000" b="1"/>
              <a:t>  </a:t>
            </a:r>
            <a:r>
              <a:rPr lang="zh-CN" altLang="en-US" sz="2000" b="1"/>
              <a:t>设</a:t>
            </a:r>
            <a:r>
              <a:rPr lang="en-US" altLang="zh-CN" sz="2000" b="1" i="1"/>
              <a:t>f (x)</a:t>
            </a:r>
            <a:r>
              <a:rPr lang="zh-CN" altLang="en-US" sz="2000" b="1"/>
              <a:t>是凸集</a:t>
            </a:r>
            <a:r>
              <a:rPr lang="en-US" altLang="zh-CN" sz="2000" b="1" i="1"/>
              <a:t>K</a:t>
            </a:r>
            <a:r>
              <a:rPr lang="zh-CN" altLang="en-US" sz="2000" b="1"/>
              <a:t>上的凸函数，则      实数</a:t>
            </a:r>
            <a:r>
              <a:rPr lang="en-US" altLang="zh-CN" sz="2000" b="1" i="1"/>
              <a:t>C</a:t>
            </a:r>
            <a:r>
              <a:rPr lang="zh-CN" altLang="en-US" sz="2000" b="1"/>
              <a:t>，水平集</a:t>
            </a:r>
          </a:p>
          <a:p>
            <a:pPr>
              <a:lnSpc>
                <a:spcPct val="90000"/>
              </a:lnSpc>
              <a:buFont typeface="Wingdings" pitchFamily="2" charset="2"/>
              <a:buNone/>
            </a:pPr>
            <a:r>
              <a:rPr lang="zh-CN" altLang="en-US" sz="2000" b="1"/>
              <a:t>      </a:t>
            </a:r>
          </a:p>
          <a:p>
            <a:pPr>
              <a:lnSpc>
                <a:spcPct val="90000"/>
              </a:lnSpc>
              <a:buFont typeface="Wingdings" pitchFamily="2" charset="2"/>
              <a:buNone/>
            </a:pPr>
            <a:endParaRPr lang="zh-CN" altLang="en-US" sz="2000" b="1"/>
          </a:p>
          <a:p>
            <a:pPr>
              <a:lnSpc>
                <a:spcPct val="90000"/>
              </a:lnSpc>
              <a:buFont typeface="Wingdings" pitchFamily="2" charset="2"/>
              <a:buNone/>
            </a:pPr>
            <a:r>
              <a:rPr lang="zh-CN" altLang="en-US" sz="2000" b="1"/>
              <a:t>必为凸集。             </a:t>
            </a:r>
            <a:r>
              <a:rPr lang="zh-CN" altLang="en-US" sz="2000" b="1" u="sng"/>
              <a:t>（请证明）</a:t>
            </a:r>
          </a:p>
          <a:p>
            <a:pPr>
              <a:lnSpc>
                <a:spcPct val="90000"/>
              </a:lnSpc>
              <a:buFont typeface="Wingdings" pitchFamily="2" charset="2"/>
              <a:buNone/>
            </a:pPr>
            <a:endParaRPr lang="zh-CN" altLang="en-US" sz="2000" b="1" u="sng"/>
          </a:p>
          <a:p>
            <a:pPr>
              <a:lnSpc>
                <a:spcPct val="90000"/>
              </a:lnSpc>
              <a:buFont typeface="Wingdings" pitchFamily="2" charset="2"/>
              <a:buNone/>
            </a:pPr>
            <a:r>
              <a:rPr lang="zh-CN" altLang="en-US" sz="2400" b="1"/>
              <a:t>定理</a:t>
            </a:r>
            <a:r>
              <a:rPr lang="en-US" altLang="zh-CN" sz="2400" b="1"/>
              <a:t>1.3.7 </a:t>
            </a:r>
            <a:r>
              <a:rPr lang="zh-CN" altLang="en-US" sz="2400" b="1"/>
              <a:t>若</a:t>
            </a:r>
            <a:r>
              <a:rPr lang="en-US" altLang="zh-CN" sz="2400" b="1" i="1"/>
              <a:t>f (x) </a:t>
            </a:r>
            <a:r>
              <a:rPr lang="zh-CN" altLang="en-US" sz="2400" b="1"/>
              <a:t>在开集</a:t>
            </a:r>
            <a:r>
              <a:rPr lang="en-US" altLang="zh-CN" sz="2400" b="1" i="1"/>
              <a:t>K </a:t>
            </a:r>
            <a:r>
              <a:rPr lang="zh-CN" altLang="en-US" sz="2400" b="1"/>
              <a:t>中可微，则</a:t>
            </a:r>
            <a:r>
              <a:rPr lang="en-US" altLang="zh-CN" sz="2400" b="1" i="1"/>
              <a:t>f </a:t>
            </a:r>
            <a:r>
              <a:rPr lang="zh-CN" altLang="en-US" sz="2400" b="1"/>
              <a:t>是</a:t>
            </a:r>
            <a:r>
              <a:rPr lang="en-US" altLang="zh-CN" sz="2400" b="1" i="1"/>
              <a:t>K</a:t>
            </a:r>
            <a:r>
              <a:rPr lang="zh-CN" altLang="en-US" sz="2400" b="1"/>
              <a:t>上的（严格）凸函数当且仅当</a:t>
            </a:r>
            <a:r>
              <a:rPr lang="zh-CN" altLang="en-US" sz="2400"/>
              <a:t> </a:t>
            </a:r>
          </a:p>
        </p:txBody>
      </p:sp>
      <p:graphicFrame>
        <p:nvGraphicFramePr>
          <p:cNvPr id="38916" name="Object 4"/>
          <p:cNvGraphicFramePr>
            <a:graphicFrameLocks noChangeAspect="1"/>
          </p:cNvGraphicFramePr>
          <p:nvPr>
            <p:ph sz="quarter" idx="2"/>
          </p:nvPr>
        </p:nvGraphicFramePr>
        <p:xfrm>
          <a:off x="2124075" y="404813"/>
          <a:ext cx="1728788" cy="508000"/>
        </p:xfrm>
        <a:graphic>
          <a:graphicData uri="http://schemas.openxmlformats.org/presentationml/2006/ole">
            <mc:AlternateContent xmlns:mc="http://schemas.openxmlformats.org/markup-compatibility/2006">
              <mc:Choice xmlns:v="urn:schemas-microsoft-com:vml" Requires="v">
                <p:oleObj spid="_x0000_s38928" name="Equation" r:id="rId3" imgW="977760" imgH="228600" progId="Equation.DSMT4">
                  <p:embed/>
                </p:oleObj>
              </mc:Choice>
              <mc:Fallback>
                <p:oleObj name="Equation" r:id="rId3" imgW="97776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04813"/>
                        <a:ext cx="17287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ph sz="quarter" idx="3"/>
          </p:nvPr>
        </p:nvGraphicFramePr>
        <p:xfrm>
          <a:off x="1331913" y="836613"/>
          <a:ext cx="3095625" cy="561975"/>
        </p:xfrm>
        <a:graphic>
          <a:graphicData uri="http://schemas.openxmlformats.org/presentationml/2006/ole">
            <mc:AlternateContent xmlns:mc="http://schemas.openxmlformats.org/markup-compatibility/2006">
              <mc:Choice xmlns:v="urn:schemas-microsoft-com:vml" Requires="v">
                <p:oleObj spid="_x0000_s38929" name="Equation" r:id="rId5" imgW="1257120" imgH="228600" progId="Equation.DSMT4">
                  <p:embed/>
                </p:oleObj>
              </mc:Choice>
              <mc:Fallback>
                <p:oleObj name="Equation" r:id="rId5" imgW="125712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836613"/>
                        <a:ext cx="30956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3" name="Object 11"/>
          <p:cNvGraphicFramePr>
            <a:graphicFrameLocks noChangeAspect="1"/>
          </p:cNvGraphicFramePr>
          <p:nvPr/>
        </p:nvGraphicFramePr>
        <p:xfrm>
          <a:off x="4932363" y="836613"/>
          <a:ext cx="2376487" cy="768350"/>
        </p:xfrm>
        <a:graphic>
          <a:graphicData uri="http://schemas.openxmlformats.org/presentationml/2006/ole">
            <mc:AlternateContent xmlns:mc="http://schemas.openxmlformats.org/markup-compatibility/2006">
              <mc:Choice xmlns:v="urn:schemas-microsoft-com:vml" Requires="v">
                <p:oleObj spid="_x0000_s38930" name="Equation" r:id="rId7" imgW="647640" imgH="431640" progId="Equation.DSMT4">
                  <p:embed/>
                </p:oleObj>
              </mc:Choice>
              <mc:Fallback>
                <p:oleObj name="Equation" r:id="rId7" imgW="647640" imgH="4316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836613"/>
                        <a:ext cx="2376487"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4" name="Object 12"/>
          <p:cNvGraphicFramePr>
            <a:graphicFrameLocks noChangeAspect="1"/>
          </p:cNvGraphicFramePr>
          <p:nvPr/>
        </p:nvGraphicFramePr>
        <p:xfrm>
          <a:off x="5148263" y="2349500"/>
          <a:ext cx="285750" cy="309563"/>
        </p:xfrm>
        <a:graphic>
          <a:graphicData uri="http://schemas.openxmlformats.org/presentationml/2006/ole">
            <mc:AlternateContent xmlns:mc="http://schemas.openxmlformats.org/markup-compatibility/2006">
              <mc:Choice xmlns:v="urn:schemas-microsoft-com:vml" Requires="v">
                <p:oleObj spid="_x0000_s38931" name="Equation" r:id="rId9" imgW="152280" imgH="164880" progId="Equation.DSMT4">
                  <p:embed/>
                </p:oleObj>
              </mc:Choice>
              <mc:Fallback>
                <p:oleObj name="Equation" r:id="rId9" imgW="152280" imgH="16488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2349500"/>
                        <a:ext cx="28575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5" name="Object 13"/>
          <p:cNvGraphicFramePr>
            <a:graphicFrameLocks noChangeAspect="1"/>
          </p:cNvGraphicFramePr>
          <p:nvPr/>
        </p:nvGraphicFramePr>
        <p:xfrm>
          <a:off x="827088" y="1052513"/>
          <a:ext cx="330200" cy="358775"/>
        </p:xfrm>
        <a:graphic>
          <a:graphicData uri="http://schemas.openxmlformats.org/presentationml/2006/ole">
            <mc:AlternateContent xmlns:mc="http://schemas.openxmlformats.org/markup-compatibility/2006">
              <mc:Choice xmlns:v="urn:schemas-microsoft-com:vml" Requires="v">
                <p:oleObj spid="_x0000_s38932" name="Equation" r:id="rId11" imgW="152280" imgH="164880" progId="Equation.DSMT4">
                  <p:embed/>
                </p:oleObj>
              </mc:Choice>
              <mc:Fallback>
                <p:oleObj name="Equation" r:id="rId11" imgW="152280" imgH="1648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1052513"/>
                        <a:ext cx="33020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6" name="Object 14"/>
          <p:cNvGraphicFramePr>
            <a:graphicFrameLocks noChangeAspect="1"/>
          </p:cNvGraphicFramePr>
          <p:nvPr/>
        </p:nvGraphicFramePr>
        <p:xfrm>
          <a:off x="1547813" y="2565400"/>
          <a:ext cx="3768725" cy="568325"/>
        </p:xfrm>
        <a:graphic>
          <a:graphicData uri="http://schemas.openxmlformats.org/presentationml/2006/ole">
            <mc:AlternateContent xmlns:mc="http://schemas.openxmlformats.org/markup-compatibility/2006">
              <mc:Choice xmlns:v="urn:schemas-microsoft-com:vml" Requires="v">
                <p:oleObj spid="_x0000_s38933" name="Equation" r:id="rId13" imgW="1346040" imgH="203040" progId="Equation.DSMT4">
                  <p:embed/>
                </p:oleObj>
              </mc:Choice>
              <mc:Fallback>
                <p:oleObj name="Equation" r:id="rId13" imgW="1346040" imgH="20304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2565400"/>
                        <a:ext cx="3768725"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7" name="Object 15"/>
          <p:cNvGraphicFramePr>
            <a:graphicFrameLocks noChangeAspect="1"/>
          </p:cNvGraphicFramePr>
          <p:nvPr/>
        </p:nvGraphicFramePr>
        <p:xfrm>
          <a:off x="3132138" y="4581525"/>
          <a:ext cx="4175125" cy="1073150"/>
        </p:xfrm>
        <a:graphic>
          <a:graphicData uri="http://schemas.openxmlformats.org/presentationml/2006/ole">
            <mc:AlternateContent xmlns:mc="http://schemas.openxmlformats.org/markup-compatibility/2006">
              <mc:Choice xmlns:v="urn:schemas-microsoft-com:vml" Requires="v">
                <p:oleObj spid="_x0000_s38934" name="Equation" r:id="rId15" imgW="1777680" imgH="457200" progId="Equation.DSMT4">
                  <p:embed/>
                </p:oleObj>
              </mc:Choice>
              <mc:Fallback>
                <p:oleObj name="Equation" r:id="rId15" imgW="1777680" imgH="4572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4581525"/>
                        <a:ext cx="41751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88428CAC-CAC3-4879-A4AC-385F93CA8715}" type="slidenum">
              <a:rPr lang="en-US" altLang="zh-CN"/>
              <a:pPr/>
              <a:t>50</a:t>
            </a:fld>
            <a:endParaRPr lang="en-US" altLang="zh-CN"/>
          </a:p>
        </p:txBody>
      </p:sp>
      <p:sp>
        <p:nvSpPr>
          <p:cNvPr id="320515" name="Rectangle 3"/>
          <p:cNvSpPr>
            <a:spLocks noGrp="1" noChangeArrowheads="1"/>
          </p:cNvSpPr>
          <p:nvPr>
            <p:ph type="body" sz="half" idx="1"/>
          </p:nvPr>
        </p:nvSpPr>
        <p:spPr>
          <a:xfrm>
            <a:off x="457200" y="476250"/>
            <a:ext cx="8291513" cy="5654675"/>
          </a:xfrm>
        </p:spPr>
        <p:txBody>
          <a:bodyPr/>
          <a:lstStyle/>
          <a:p>
            <a:pPr>
              <a:buFont typeface="Wingdings" pitchFamily="2" charset="2"/>
              <a:buNone/>
            </a:pPr>
            <a:r>
              <a:rPr lang="en-US" altLang="zh-CN" sz="2800"/>
              <a:t>Zoutendijk</a:t>
            </a:r>
            <a:r>
              <a:rPr lang="zh-CN" altLang="en-US" sz="2800"/>
              <a:t>方法不具有全局收敛性（例从略）</a:t>
            </a:r>
          </a:p>
          <a:p>
            <a:pPr>
              <a:buFont typeface="Wingdings" pitchFamily="2" charset="2"/>
              <a:buNone/>
            </a:pPr>
            <a:endParaRPr lang="zh-CN" altLang="en-US" sz="2800"/>
          </a:p>
          <a:p>
            <a:pPr>
              <a:buFont typeface="Wingdings" pitchFamily="2" charset="2"/>
              <a:buNone/>
            </a:pPr>
            <a:r>
              <a:rPr lang="en-US" altLang="zh-CN" sz="2800">
                <a:cs typeface="Arial" charset="0"/>
              </a:rPr>
              <a:t>§4.2 </a:t>
            </a:r>
            <a:r>
              <a:rPr lang="zh-CN" altLang="en-US" sz="2800">
                <a:cs typeface="Arial" charset="0"/>
              </a:rPr>
              <a:t>带非线性约束的问题</a:t>
            </a:r>
          </a:p>
          <a:p>
            <a:pPr>
              <a:buFont typeface="Wingdings" pitchFamily="2" charset="2"/>
              <a:buNone/>
            </a:pPr>
            <a:r>
              <a:rPr lang="zh-CN" altLang="en-US" sz="2800">
                <a:cs typeface="Arial" charset="0"/>
              </a:rPr>
              <a:t>（问题）</a:t>
            </a:r>
            <a:r>
              <a:rPr lang="en-US" altLang="zh-CN" sz="2800">
                <a:cs typeface="Arial" charset="0"/>
              </a:rPr>
              <a:t>min</a:t>
            </a:r>
          </a:p>
          <a:p>
            <a:pPr>
              <a:buFont typeface="Wingdings" pitchFamily="2" charset="2"/>
              <a:buNone/>
            </a:pPr>
            <a:r>
              <a:rPr lang="en-US" altLang="zh-CN" sz="2800">
                <a:cs typeface="Arial" charset="0"/>
              </a:rPr>
              <a:t>               s .t                                                    </a:t>
            </a:r>
            <a:r>
              <a:rPr lang="zh-CN" altLang="en-US" sz="2800">
                <a:cs typeface="Arial" charset="0"/>
              </a:rPr>
              <a:t>（</a:t>
            </a:r>
            <a:r>
              <a:rPr lang="en-US" altLang="zh-CN" sz="2800">
                <a:cs typeface="Arial" charset="0"/>
              </a:rPr>
              <a:t>4.5</a:t>
            </a:r>
            <a:r>
              <a:rPr lang="zh-CN" altLang="en-US" sz="2800">
                <a:cs typeface="Arial" charset="0"/>
              </a:rPr>
              <a:t>）</a:t>
            </a:r>
          </a:p>
          <a:p>
            <a:pPr>
              <a:buFont typeface="Wingdings" pitchFamily="2" charset="2"/>
              <a:buNone/>
            </a:pPr>
            <a:r>
              <a:rPr lang="zh-CN" altLang="en-US" sz="2800">
                <a:cs typeface="Arial" charset="0"/>
              </a:rPr>
              <a:t>定义</a:t>
            </a:r>
            <a:r>
              <a:rPr lang="en-US" altLang="zh-CN" sz="2800">
                <a:cs typeface="Arial" charset="0"/>
              </a:rPr>
              <a:t>4.4 </a:t>
            </a:r>
            <a:r>
              <a:rPr lang="zh-CN" altLang="en-US" sz="2800">
                <a:cs typeface="Arial" charset="0"/>
              </a:rPr>
              <a:t>（积极约束的指标集）</a:t>
            </a:r>
          </a:p>
          <a:p>
            <a:pPr>
              <a:buFont typeface="Wingdings" pitchFamily="2" charset="2"/>
              <a:buNone/>
            </a:pPr>
            <a:r>
              <a:rPr lang="zh-CN" altLang="en-US" sz="2800">
                <a:cs typeface="Arial" charset="0"/>
              </a:rPr>
              <a:t>     </a:t>
            </a:r>
          </a:p>
          <a:p>
            <a:pPr>
              <a:buFont typeface="Wingdings" pitchFamily="2" charset="2"/>
              <a:buNone/>
            </a:pPr>
            <a:r>
              <a:rPr lang="zh-CN" altLang="en-US" sz="2800">
                <a:cs typeface="Arial" charset="0"/>
              </a:rPr>
              <a:t>定理</a:t>
            </a:r>
            <a:r>
              <a:rPr lang="en-US" altLang="zh-CN" sz="2800">
                <a:cs typeface="Arial" charset="0"/>
              </a:rPr>
              <a:t>4.4 </a:t>
            </a:r>
            <a:r>
              <a:rPr lang="zh-CN" altLang="en-US" sz="2800">
                <a:cs typeface="Arial" charset="0"/>
              </a:rPr>
              <a:t>设 </a:t>
            </a:r>
            <a:r>
              <a:rPr lang="en-US" altLang="zh-CN" sz="2800">
                <a:cs typeface="Arial" charset="0"/>
              </a:rPr>
              <a:t>x </a:t>
            </a:r>
            <a:r>
              <a:rPr lang="zh-CN" altLang="en-US" sz="2800">
                <a:cs typeface="Arial" charset="0"/>
              </a:rPr>
              <a:t>是（</a:t>
            </a:r>
            <a:r>
              <a:rPr lang="en-US" altLang="zh-CN" sz="2800">
                <a:cs typeface="Arial" charset="0"/>
              </a:rPr>
              <a:t>4.5</a:t>
            </a:r>
            <a:r>
              <a:rPr lang="zh-CN" altLang="en-US" sz="2800">
                <a:cs typeface="Arial" charset="0"/>
              </a:rPr>
              <a:t>）的可行解，</a:t>
            </a:r>
            <a:r>
              <a:rPr lang="en-US" altLang="zh-CN" sz="2800" i="1">
                <a:cs typeface="Arial" charset="0"/>
              </a:rPr>
              <a:t>I</a:t>
            </a:r>
            <a:r>
              <a:rPr lang="en-US" altLang="zh-CN" sz="2800">
                <a:cs typeface="Arial" charset="0"/>
              </a:rPr>
              <a:t>(x)</a:t>
            </a:r>
            <a:r>
              <a:rPr lang="zh-CN" altLang="en-US" sz="2800">
                <a:cs typeface="Arial" charset="0"/>
              </a:rPr>
              <a:t>是 </a:t>
            </a:r>
            <a:r>
              <a:rPr lang="en-US" altLang="zh-CN" sz="2800">
                <a:cs typeface="Arial" charset="0"/>
              </a:rPr>
              <a:t>x </a:t>
            </a:r>
            <a:r>
              <a:rPr lang="zh-CN" altLang="en-US" sz="2800">
                <a:cs typeface="Arial" charset="0"/>
              </a:rPr>
              <a:t>处的积极约束集合，</a:t>
            </a:r>
            <a:r>
              <a:rPr lang="en-US" altLang="zh-CN" sz="2800" i="1">
                <a:cs typeface="Arial" charset="0"/>
              </a:rPr>
              <a:t>d</a:t>
            </a:r>
            <a:r>
              <a:rPr lang="zh-CN" altLang="en-US" sz="2800">
                <a:cs typeface="Arial" charset="0"/>
              </a:rPr>
              <a:t>是一个非零向量，称 </a:t>
            </a:r>
            <a:r>
              <a:rPr lang="en-US" altLang="zh-CN" sz="2800" i="1">
                <a:cs typeface="Arial" charset="0"/>
              </a:rPr>
              <a:t>d </a:t>
            </a:r>
            <a:r>
              <a:rPr lang="zh-CN" altLang="en-US" sz="2800">
                <a:cs typeface="Arial" charset="0"/>
              </a:rPr>
              <a:t>为 </a:t>
            </a:r>
            <a:r>
              <a:rPr lang="en-US" altLang="zh-CN" sz="2800">
                <a:cs typeface="Arial" charset="0"/>
              </a:rPr>
              <a:t>x </a:t>
            </a:r>
            <a:r>
              <a:rPr lang="zh-CN" altLang="en-US" sz="2800">
                <a:cs typeface="Arial" charset="0"/>
              </a:rPr>
              <a:t>处的一个</a:t>
            </a:r>
            <a:r>
              <a:rPr lang="zh-CN" altLang="en-US" sz="2800"/>
              <a:t>可行下降方向，如果：</a:t>
            </a:r>
          </a:p>
        </p:txBody>
      </p:sp>
      <p:graphicFrame>
        <p:nvGraphicFramePr>
          <p:cNvPr id="320516" name="Object 4"/>
          <p:cNvGraphicFramePr>
            <a:graphicFrameLocks noChangeAspect="1"/>
          </p:cNvGraphicFramePr>
          <p:nvPr>
            <p:ph sz="quarter" idx="2"/>
          </p:nvPr>
        </p:nvGraphicFramePr>
        <p:xfrm>
          <a:off x="2700338" y="2060575"/>
          <a:ext cx="1441450" cy="1065213"/>
        </p:xfrm>
        <a:graphic>
          <a:graphicData uri="http://schemas.openxmlformats.org/presentationml/2006/ole">
            <mc:AlternateContent xmlns:mc="http://schemas.openxmlformats.org/markup-compatibility/2006">
              <mc:Choice xmlns:v="urn:schemas-microsoft-com:vml" Requires="v">
                <p:oleObj spid="_x0000_s320523" name="Equation" r:id="rId3" imgW="583920" imgH="431640" progId="Equation.DSMT4">
                  <p:embed/>
                </p:oleObj>
              </mc:Choice>
              <mc:Fallback>
                <p:oleObj name="Equation" r:id="rId3" imgW="5839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060575"/>
                        <a:ext cx="144145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0519" name="Object 7"/>
          <p:cNvGraphicFramePr>
            <a:graphicFrameLocks noChangeAspect="1"/>
          </p:cNvGraphicFramePr>
          <p:nvPr>
            <p:ph sz="quarter" idx="3"/>
          </p:nvPr>
        </p:nvGraphicFramePr>
        <p:xfrm>
          <a:off x="1454150" y="3500438"/>
          <a:ext cx="4722813" cy="625475"/>
        </p:xfrm>
        <a:graphic>
          <a:graphicData uri="http://schemas.openxmlformats.org/presentationml/2006/ole">
            <mc:AlternateContent xmlns:mc="http://schemas.openxmlformats.org/markup-compatibility/2006">
              <mc:Choice xmlns:v="urn:schemas-microsoft-com:vml" Requires="v">
                <p:oleObj spid="_x0000_s320524" name="Equation" r:id="rId5" imgW="1917360" imgH="253800" progId="Equation.DSMT4">
                  <p:embed/>
                </p:oleObj>
              </mc:Choice>
              <mc:Fallback>
                <p:oleObj name="Equation" r:id="rId5" imgW="1917360" imgH="253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150" y="3500438"/>
                        <a:ext cx="472281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0522" name="Object 10"/>
          <p:cNvGraphicFramePr>
            <a:graphicFrameLocks noChangeAspect="1"/>
          </p:cNvGraphicFramePr>
          <p:nvPr/>
        </p:nvGraphicFramePr>
        <p:xfrm>
          <a:off x="4427538" y="5013325"/>
          <a:ext cx="3743325" cy="1314450"/>
        </p:xfrm>
        <a:graphic>
          <a:graphicData uri="http://schemas.openxmlformats.org/presentationml/2006/ole">
            <mc:AlternateContent xmlns:mc="http://schemas.openxmlformats.org/markup-compatibility/2006">
              <mc:Choice xmlns:v="urn:schemas-microsoft-com:vml" Requires="v">
                <p:oleObj spid="_x0000_s320525" name="Equation" r:id="rId7" imgW="1447560" imgH="507960" progId="Equation.DSMT4">
                  <p:embed/>
                </p:oleObj>
              </mc:Choice>
              <mc:Fallback>
                <p:oleObj name="Equation" r:id="rId7" imgW="1447560" imgH="5079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5013325"/>
                        <a:ext cx="374332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B9393D2E-F2EF-4DD5-8BC5-82DAE3D14C15}" type="slidenum">
              <a:rPr lang="en-US" altLang="zh-CN"/>
              <a:pPr/>
              <a:t>51</a:t>
            </a:fld>
            <a:endParaRPr lang="en-US" altLang="zh-CN"/>
          </a:p>
        </p:txBody>
      </p:sp>
      <p:sp>
        <p:nvSpPr>
          <p:cNvPr id="326659" name="Rectangle 3"/>
          <p:cNvSpPr>
            <a:spLocks noGrp="1" noChangeArrowheads="1"/>
          </p:cNvSpPr>
          <p:nvPr>
            <p:ph type="body" sz="half" idx="1"/>
          </p:nvPr>
        </p:nvSpPr>
        <p:spPr>
          <a:xfrm>
            <a:off x="457200" y="549275"/>
            <a:ext cx="8075613" cy="5581650"/>
          </a:xfrm>
        </p:spPr>
        <p:txBody>
          <a:bodyPr/>
          <a:lstStyle/>
          <a:p>
            <a:pPr>
              <a:lnSpc>
                <a:spcPct val="90000"/>
              </a:lnSpc>
              <a:buFont typeface="Wingdings" pitchFamily="2" charset="2"/>
              <a:buNone/>
            </a:pPr>
            <a:r>
              <a:rPr lang="zh-CN" altLang="en-US" sz="2800"/>
              <a:t>（</a:t>
            </a:r>
            <a:r>
              <a:rPr lang="en-US" altLang="zh-CN" sz="2800"/>
              <a:t>Zoutendijk</a:t>
            </a:r>
            <a:r>
              <a:rPr lang="zh-CN" altLang="en-US" sz="2800"/>
              <a:t>可行方向法）</a:t>
            </a:r>
          </a:p>
          <a:p>
            <a:pPr>
              <a:lnSpc>
                <a:spcPct val="90000"/>
              </a:lnSpc>
              <a:buFont typeface="Wingdings" pitchFamily="2" charset="2"/>
              <a:buNone/>
            </a:pPr>
            <a:r>
              <a:rPr lang="zh-CN" altLang="en-US" sz="2800"/>
              <a:t>根据定理</a:t>
            </a:r>
            <a:r>
              <a:rPr lang="en-US" altLang="zh-CN" sz="2800"/>
              <a:t>4.4</a:t>
            </a:r>
            <a:r>
              <a:rPr lang="zh-CN" altLang="en-US" sz="2800"/>
              <a:t>，求 </a:t>
            </a:r>
            <a:r>
              <a:rPr lang="en-US" altLang="zh-CN" sz="2800"/>
              <a:t>x </a:t>
            </a:r>
            <a:r>
              <a:rPr lang="zh-CN" altLang="en-US" sz="2800"/>
              <a:t>处的可行下降方向可求解</a:t>
            </a:r>
          </a:p>
          <a:p>
            <a:pPr>
              <a:lnSpc>
                <a:spcPct val="90000"/>
              </a:lnSpc>
              <a:buFont typeface="Wingdings" pitchFamily="2" charset="2"/>
              <a:buNone/>
            </a:pPr>
            <a:r>
              <a:rPr lang="zh-CN" altLang="en-US" sz="2800"/>
              <a:t>   </a:t>
            </a:r>
          </a:p>
          <a:p>
            <a:pPr>
              <a:lnSpc>
                <a:spcPct val="90000"/>
              </a:lnSpc>
              <a:buFont typeface="Wingdings" pitchFamily="2" charset="2"/>
              <a:buNone/>
            </a:pPr>
            <a:r>
              <a:rPr lang="zh-CN" altLang="en-US" sz="2800"/>
              <a:t>求解此式又等价于求解</a:t>
            </a:r>
          </a:p>
          <a:p>
            <a:pPr>
              <a:lnSpc>
                <a:spcPct val="90000"/>
              </a:lnSpc>
              <a:buFont typeface="Wingdings" pitchFamily="2" charset="2"/>
              <a:buNone/>
            </a:pPr>
            <a:r>
              <a:rPr lang="zh-CN" altLang="en-US" sz="2800"/>
              <a:t>      </a:t>
            </a:r>
            <a:r>
              <a:rPr lang="en-US" altLang="zh-CN" sz="2800"/>
              <a:t>min</a:t>
            </a:r>
          </a:p>
          <a:p>
            <a:pPr>
              <a:lnSpc>
                <a:spcPct val="90000"/>
              </a:lnSpc>
              <a:buFont typeface="Wingdings" pitchFamily="2" charset="2"/>
              <a:buNone/>
            </a:pPr>
            <a:r>
              <a:rPr lang="en-US" altLang="zh-CN" sz="2800"/>
              <a:t>      s .t</a:t>
            </a:r>
          </a:p>
          <a:p>
            <a:pPr>
              <a:lnSpc>
                <a:spcPct val="90000"/>
              </a:lnSpc>
              <a:buFont typeface="Wingdings" pitchFamily="2" charset="2"/>
              <a:buNone/>
            </a:pPr>
            <a:endParaRPr lang="en-US" altLang="zh-CN" sz="2800"/>
          </a:p>
          <a:p>
            <a:pPr>
              <a:lnSpc>
                <a:spcPct val="90000"/>
              </a:lnSpc>
              <a:buFont typeface="Wingdings" pitchFamily="2" charset="2"/>
              <a:buNone/>
            </a:pPr>
            <a:r>
              <a:rPr lang="zh-CN" altLang="en-US" sz="2800"/>
              <a:t>为此求解       </a:t>
            </a:r>
            <a:r>
              <a:rPr lang="en-US" altLang="zh-CN" sz="2800"/>
              <a:t>min</a:t>
            </a:r>
          </a:p>
          <a:p>
            <a:pPr>
              <a:lnSpc>
                <a:spcPct val="90000"/>
              </a:lnSpc>
              <a:buFont typeface="Wingdings" pitchFamily="2" charset="2"/>
              <a:buNone/>
            </a:pPr>
            <a:r>
              <a:rPr lang="en-US" altLang="zh-CN" sz="2800"/>
              <a:t>                        s .t</a:t>
            </a:r>
          </a:p>
          <a:p>
            <a:pPr>
              <a:lnSpc>
                <a:spcPct val="90000"/>
              </a:lnSpc>
              <a:buFont typeface="Wingdings" pitchFamily="2" charset="2"/>
              <a:buNone/>
            </a:pPr>
            <a:endParaRPr lang="en-US" altLang="zh-CN" sz="2800"/>
          </a:p>
          <a:p>
            <a:pPr>
              <a:lnSpc>
                <a:spcPct val="90000"/>
              </a:lnSpc>
              <a:buFont typeface="Wingdings" pitchFamily="2" charset="2"/>
              <a:buNone/>
            </a:pPr>
            <a:r>
              <a:rPr lang="en-US" altLang="zh-CN" sz="2800"/>
              <a:t>                                                                               </a:t>
            </a:r>
            <a:r>
              <a:rPr lang="zh-CN" altLang="en-US" sz="2800"/>
              <a:t>（</a:t>
            </a:r>
            <a:r>
              <a:rPr lang="en-US" altLang="zh-CN" sz="2800"/>
              <a:t>4.6)</a:t>
            </a:r>
          </a:p>
        </p:txBody>
      </p:sp>
      <p:graphicFrame>
        <p:nvGraphicFramePr>
          <p:cNvPr id="326660" name="Object 4"/>
          <p:cNvGraphicFramePr>
            <a:graphicFrameLocks noChangeAspect="1"/>
          </p:cNvGraphicFramePr>
          <p:nvPr>
            <p:ph sz="quarter" idx="2"/>
          </p:nvPr>
        </p:nvGraphicFramePr>
        <p:xfrm>
          <a:off x="1187450" y="1484313"/>
          <a:ext cx="5689600" cy="666750"/>
        </p:xfrm>
        <a:graphic>
          <a:graphicData uri="http://schemas.openxmlformats.org/presentationml/2006/ole">
            <mc:AlternateContent xmlns:mc="http://schemas.openxmlformats.org/markup-compatibility/2006">
              <mc:Choice xmlns:v="urn:schemas-microsoft-com:vml" Requires="v">
                <p:oleObj spid="_x0000_s326667" name="Equation" r:id="rId3" imgW="2603160" imgH="304560" progId="Equation.DSMT4">
                  <p:embed/>
                </p:oleObj>
              </mc:Choice>
              <mc:Fallback>
                <p:oleObj name="Equation" r:id="rId3" imgW="2603160" imgH="3045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84313"/>
                        <a:ext cx="56896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6663" name="Object 7"/>
          <p:cNvGraphicFramePr>
            <a:graphicFrameLocks noChangeAspect="1"/>
          </p:cNvGraphicFramePr>
          <p:nvPr>
            <p:ph sz="quarter" idx="3"/>
          </p:nvPr>
        </p:nvGraphicFramePr>
        <p:xfrm>
          <a:off x="1835150" y="2522538"/>
          <a:ext cx="2879725" cy="1277937"/>
        </p:xfrm>
        <a:graphic>
          <a:graphicData uri="http://schemas.openxmlformats.org/presentationml/2006/ole">
            <mc:AlternateContent xmlns:mc="http://schemas.openxmlformats.org/markup-compatibility/2006">
              <mc:Choice xmlns:v="urn:schemas-microsoft-com:vml" Requires="v">
                <p:oleObj spid="_x0000_s326668" name="Equation" r:id="rId5" imgW="1574640" imgH="698400" progId="Equation.DSMT4">
                  <p:embed/>
                </p:oleObj>
              </mc:Choice>
              <mc:Fallback>
                <p:oleObj name="Equation" r:id="rId5" imgW="1574640" imgH="698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522538"/>
                        <a:ext cx="2879725"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6666" name="Object 10"/>
          <p:cNvGraphicFramePr>
            <a:graphicFrameLocks noChangeAspect="1"/>
          </p:cNvGraphicFramePr>
          <p:nvPr/>
        </p:nvGraphicFramePr>
        <p:xfrm>
          <a:off x="3276600" y="3860800"/>
          <a:ext cx="4032250" cy="2536825"/>
        </p:xfrm>
        <a:graphic>
          <a:graphicData uri="http://schemas.openxmlformats.org/presentationml/2006/ole">
            <mc:AlternateContent xmlns:mc="http://schemas.openxmlformats.org/markup-compatibility/2006">
              <mc:Choice xmlns:v="urn:schemas-microsoft-com:vml" Requires="v">
                <p:oleObj spid="_x0000_s326669" name="Equation" r:id="rId7" imgW="1574640" imgH="990360" progId="Equation.DSMT4">
                  <p:embed/>
                </p:oleObj>
              </mc:Choice>
              <mc:Fallback>
                <p:oleObj name="Equation" r:id="rId7" imgW="1574640" imgH="9903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860800"/>
                        <a:ext cx="403225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FCDB33CD-BCCB-419F-9DC3-0C0C8445F538}" type="slidenum">
              <a:rPr lang="en-US" altLang="zh-CN"/>
              <a:pPr/>
              <a:t>52</a:t>
            </a:fld>
            <a:endParaRPr lang="en-US" altLang="zh-CN"/>
          </a:p>
        </p:txBody>
      </p:sp>
      <p:sp>
        <p:nvSpPr>
          <p:cNvPr id="324611" name="Rectangle 3"/>
          <p:cNvSpPr>
            <a:spLocks noGrp="1" noChangeArrowheads="1"/>
          </p:cNvSpPr>
          <p:nvPr>
            <p:ph type="body" sz="half" idx="1"/>
          </p:nvPr>
        </p:nvSpPr>
        <p:spPr>
          <a:xfrm>
            <a:off x="468313" y="620713"/>
            <a:ext cx="7931150" cy="5510212"/>
          </a:xfrm>
        </p:spPr>
        <p:txBody>
          <a:bodyPr/>
          <a:lstStyle/>
          <a:p>
            <a:pPr>
              <a:lnSpc>
                <a:spcPct val="90000"/>
              </a:lnSpc>
              <a:buFont typeface="Wingdings" pitchFamily="2" charset="2"/>
              <a:buNone/>
            </a:pPr>
            <a:r>
              <a:rPr lang="zh-CN" altLang="en-US" sz="2400"/>
              <a:t>定理</a:t>
            </a:r>
            <a:r>
              <a:rPr lang="en-US" altLang="zh-CN" sz="2400"/>
              <a:t>4.5 </a:t>
            </a:r>
            <a:r>
              <a:rPr lang="zh-CN" altLang="en-US" sz="2400"/>
              <a:t>设 </a:t>
            </a:r>
            <a:r>
              <a:rPr lang="en-US" altLang="zh-CN" sz="2400"/>
              <a:t>x </a:t>
            </a:r>
            <a:r>
              <a:rPr lang="zh-CN" altLang="en-US" sz="2400"/>
              <a:t>是问题（</a:t>
            </a:r>
            <a:r>
              <a:rPr lang="en-US" altLang="zh-CN" sz="2400"/>
              <a:t>4.5</a:t>
            </a:r>
            <a:r>
              <a:rPr lang="zh-CN" altLang="en-US" sz="2400"/>
              <a:t>）的可行解，</a:t>
            </a:r>
            <a:r>
              <a:rPr lang="en-US" altLang="zh-CN" sz="2400" i="1"/>
              <a:t>I</a:t>
            </a:r>
            <a:r>
              <a:rPr lang="en-US" altLang="zh-CN" sz="2400"/>
              <a:t>(x)</a:t>
            </a:r>
            <a:r>
              <a:rPr lang="zh-CN" altLang="en-US" sz="2400"/>
              <a:t>是</a:t>
            </a:r>
            <a:r>
              <a:rPr lang="en-US" altLang="zh-CN" sz="2400"/>
              <a:t>x</a:t>
            </a:r>
            <a:r>
              <a:rPr lang="zh-CN" altLang="en-US" sz="2400"/>
              <a:t>处的积极约束的下标集，</a:t>
            </a:r>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注：当</a:t>
            </a:r>
          </a:p>
          <a:p>
            <a:pPr>
              <a:lnSpc>
                <a:spcPct val="90000"/>
              </a:lnSpc>
              <a:buFont typeface="Wingdings" pitchFamily="2" charset="2"/>
              <a:buNone/>
            </a:pPr>
            <a:endParaRPr lang="zh-CN" altLang="en-US" sz="2400"/>
          </a:p>
          <a:p>
            <a:pPr>
              <a:lnSpc>
                <a:spcPct val="90000"/>
              </a:lnSpc>
              <a:buFont typeface="Wingdings" pitchFamily="2" charset="2"/>
              <a:buNone/>
            </a:pPr>
            <a:endParaRPr lang="zh-CN" altLang="en-US" sz="2400"/>
          </a:p>
          <a:p>
            <a:pPr>
              <a:lnSpc>
                <a:spcPct val="90000"/>
              </a:lnSpc>
              <a:buFont typeface="Wingdings" pitchFamily="2" charset="2"/>
              <a:buNone/>
            </a:pPr>
            <a:r>
              <a:rPr lang="zh-CN" altLang="en-US" sz="2400"/>
              <a:t>算法综述：任取一初始可行解</a:t>
            </a:r>
          </a:p>
          <a:p>
            <a:pPr>
              <a:lnSpc>
                <a:spcPct val="90000"/>
              </a:lnSpc>
              <a:buFont typeface="Wingdings" pitchFamily="2" charset="2"/>
              <a:buNone/>
            </a:pPr>
            <a:r>
              <a:rPr lang="zh-CN" altLang="en-US" sz="2400"/>
              <a:t>步</a:t>
            </a:r>
            <a:r>
              <a:rPr lang="en-US" altLang="zh-CN" sz="2400"/>
              <a:t>1. </a:t>
            </a:r>
            <a:r>
              <a:rPr lang="zh-CN" altLang="en-US" sz="2400"/>
              <a:t>记</a:t>
            </a:r>
          </a:p>
          <a:p>
            <a:pPr>
              <a:lnSpc>
                <a:spcPct val="90000"/>
              </a:lnSpc>
              <a:buFont typeface="Wingdings" pitchFamily="2" charset="2"/>
              <a:buNone/>
            </a:pPr>
            <a:r>
              <a:rPr lang="zh-CN" altLang="en-US" sz="2400"/>
              <a:t> 求解    </a:t>
            </a:r>
            <a:r>
              <a:rPr lang="en-US" altLang="zh-CN" sz="2400"/>
              <a:t>min</a:t>
            </a:r>
          </a:p>
          <a:p>
            <a:pPr>
              <a:lnSpc>
                <a:spcPct val="90000"/>
              </a:lnSpc>
              <a:buFont typeface="Wingdings" pitchFamily="2" charset="2"/>
              <a:buNone/>
            </a:pPr>
            <a:r>
              <a:rPr lang="en-US" altLang="zh-CN" sz="2400"/>
              <a:t>              s .t</a:t>
            </a:r>
          </a:p>
        </p:txBody>
      </p:sp>
      <p:graphicFrame>
        <p:nvGraphicFramePr>
          <p:cNvPr id="324612" name="Object 4"/>
          <p:cNvGraphicFramePr>
            <a:graphicFrameLocks noChangeAspect="1"/>
          </p:cNvGraphicFramePr>
          <p:nvPr>
            <p:ph sz="quarter" idx="2"/>
          </p:nvPr>
        </p:nvGraphicFramePr>
        <p:xfrm>
          <a:off x="900113" y="1412875"/>
          <a:ext cx="6048375" cy="1008063"/>
        </p:xfrm>
        <a:graphic>
          <a:graphicData uri="http://schemas.openxmlformats.org/presentationml/2006/ole">
            <mc:AlternateContent xmlns:mc="http://schemas.openxmlformats.org/markup-compatibility/2006">
              <mc:Choice xmlns:v="urn:schemas-microsoft-com:vml" Requires="v">
                <p:oleObj spid="_x0000_s324622" name="Equation" r:id="rId3" imgW="2895480" imgH="482400" progId="Equation.DSMT4">
                  <p:embed/>
                </p:oleObj>
              </mc:Choice>
              <mc:Fallback>
                <p:oleObj name="Equation" r:id="rId3" imgW="289548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412875"/>
                        <a:ext cx="60483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4615" name="Object 7"/>
          <p:cNvGraphicFramePr>
            <a:graphicFrameLocks noChangeAspect="1"/>
          </p:cNvGraphicFramePr>
          <p:nvPr>
            <p:ph sz="quarter" idx="3"/>
          </p:nvPr>
        </p:nvGraphicFramePr>
        <p:xfrm>
          <a:off x="2627313" y="981075"/>
          <a:ext cx="3743325" cy="468313"/>
        </p:xfrm>
        <a:graphic>
          <a:graphicData uri="http://schemas.openxmlformats.org/presentationml/2006/ole">
            <mc:AlternateContent xmlns:mc="http://schemas.openxmlformats.org/markup-compatibility/2006">
              <mc:Choice xmlns:v="urn:schemas-microsoft-com:vml" Requires="v">
                <p:oleObj spid="_x0000_s324623" name="Equation" r:id="rId5" imgW="1828800" imgH="228600" progId="Equation.DSMT4">
                  <p:embed/>
                </p:oleObj>
              </mc:Choice>
              <mc:Fallback>
                <p:oleObj name="Equation" r:id="rId5" imgW="18288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981075"/>
                        <a:ext cx="374332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4618" name="Object 10"/>
          <p:cNvGraphicFramePr>
            <a:graphicFrameLocks noChangeAspect="1"/>
          </p:cNvGraphicFramePr>
          <p:nvPr/>
        </p:nvGraphicFramePr>
        <p:xfrm>
          <a:off x="1619250" y="2420938"/>
          <a:ext cx="5905500" cy="1431925"/>
        </p:xfrm>
        <a:graphic>
          <a:graphicData uri="http://schemas.openxmlformats.org/presentationml/2006/ole">
            <mc:AlternateContent xmlns:mc="http://schemas.openxmlformats.org/markup-compatibility/2006">
              <mc:Choice xmlns:v="urn:schemas-microsoft-com:vml" Requires="v">
                <p:oleObj spid="_x0000_s324624" name="Equation" r:id="rId7" imgW="3035160" imgH="736560" progId="Equation.DSMT4">
                  <p:embed/>
                </p:oleObj>
              </mc:Choice>
              <mc:Fallback>
                <p:oleObj name="Equation" r:id="rId7" imgW="3035160" imgH="7365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420938"/>
                        <a:ext cx="59055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4619" name="Object 11"/>
          <p:cNvGraphicFramePr>
            <a:graphicFrameLocks noChangeAspect="1"/>
          </p:cNvGraphicFramePr>
          <p:nvPr/>
        </p:nvGraphicFramePr>
        <p:xfrm>
          <a:off x="4787900" y="3716338"/>
          <a:ext cx="1368425" cy="547687"/>
        </p:xfrm>
        <a:graphic>
          <a:graphicData uri="http://schemas.openxmlformats.org/presentationml/2006/ole">
            <mc:AlternateContent xmlns:mc="http://schemas.openxmlformats.org/markup-compatibility/2006">
              <mc:Choice xmlns:v="urn:schemas-microsoft-com:vml" Requires="v">
                <p:oleObj spid="_x0000_s324625" name="Equation" r:id="rId9" imgW="571320" imgH="228600" progId="Equation.DSMT4">
                  <p:embed/>
                </p:oleObj>
              </mc:Choice>
              <mc:Fallback>
                <p:oleObj name="Equation" r:id="rId9" imgW="57132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3716338"/>
                        <a:ext cx="1368425"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4620" name="Object 12"/>
          <p:cNvGraphicFramePr>
            <a:graphicFrameLocks noChangeAspect="1"/>
          </p:cNvGraphicFramePr>
          <p:nvPr/>
        </p:nvGraphicFramePr>
        <p:xfrm>
          <a:off x="1692275" y="4149725"/>
          <a:ext cx="3960813" cy="539750"/>
        </p:xfrm>
        <a:graphic>
          <a:graphicData uri="http://schemas.openxmlformats.org/presentationml/2006/ole">
            <mc:AlternateContent xmlns:mc="http://schemas.openxmlformats.org/markup-compatibility/2006">
              <mc:Choice xmlns:v="urn:schemas-microsoft-com:vml" Requires="v">
                <p:oleObj spid="_x0000_s324626" name="Equation" r:id="rId11" imgW="2057400" imgH="279360" progId="Equation.DSMT4">
                  <p:embed/>
                </p:oleObj>
              </mc:Choice>
              <mc:Fallback>
                <p:oleObj name="Equation" r:id="rId11" imgW="2057400" imgH="27936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4149725"/>
                        <a:ext cx="396081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4621" name="Object 13"/>
          <p:cNvGraphicFramePr>
            <a:graphicFrameLocks noChangeAspect="1"/>
          </p:cNvGraphicFramePr>
          <p:nvPr/>
        </p:nvGraphicFramePr>
        <p:xfrm>
          <a:off x="2268538" y="4581525"/>
          <a:ext cx="3529012" cy="2001838"/>
        </p:xfrm>
        <a:graphic>
          <a:graphicData uri="http://schemas.openxmlformats.org/presentationml/2006/ole">
            <mc:AlternateContent xmlns:mc="http://schemas.openxmlformats.org/markup-compatibility/2006">
              <mc:Choice xmlns:v="urn:schemas-microsoft-com:vml" Requires="v">
                <p:oleObj spid="_x0000_s324627" name="Equation" r:id="rId13" imgW="1701720" imgH="965160" progId="Equation.DSMT4">
                  <p:embed/>
                </p:oleObj>
              </mc:Choice>
              <mc:Fallback>
                <p:oleObj name="Equation" r:id="rId13" imgW="1701720" imgH="96516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68538" y="4581525"/>
                        <a:ext cx="3529012" cy="200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07E631D0-9189-412D-A402-A0E83FEC0767}" type="slidenum">
              <a:rPr lang="en-US" altLang="zh-CN"/>
              <a:pPr/>
              <a:t>53</a:t>
            </a:fld>
            <a:endParaRPr lang="en-US" altLang="zh-CN"/>
          </a:p>
        </p:txBody>
      </p:sp>
      <p:sp>
        <p:nvSpPr>
          <p:cNvPr id="331779" name="Rectangle 3"/>
          <p:cNvSpPr>
            <a:spLocks noGrp="1" noChangeArrowheads="1"/>
          </p:cNvSpPr>
          <p:nvPr>
            <p:ph type="body" sz="half" idx="1"/>
          </p:nvPr>
        </p:nvSpPr>
        <p:spPr>
          <a:xfrm>
            <a:off x="457200" y="476250"/>
            <a:ext cx="8075613" cy="5654675"/>
          </a:xfrm>
        </p:spPr>
        <p:txBody>
          <a:bodyPr/>
          <a:lstStyle/>
          <a:p>
            <a:pPr>
              <a:buFont typeface="Wingdings" pitchFamily="2" charset="2"/>
              <a:buNone/>
            </a:pPr>
            <a:r>
              <a:rPr lang="zh-CN" altLang="en-US"/>
              <a:t>得最优解</a:t>
            </a:r>
          </a:p>
          <a:p>
            <a:pPr>
              <a:buFont typeface="Wingdings" pitchFamily="2" charset="2"/>
              <a:buNone/>
            </a:pPr>
            <a:endParaRPr lang="zh-CN" altLang="en-US"/>
          </a:p>
          <a:p>
            <a:pPr>
              <a:buFont typeface="Wingdings" pitchFamily="2" charset="2"/>
              <a:buNone/>
            </a:pPr>
            <a:endParaRPr lang="zh-CN" altLang="en-US"/>
          </a:p>
          <a:p>
            <a:pPr>
              <a:buFont typeface="Wingdings" pitchFamily="2" charset="2"/>
              <a:buNone/>
            </a:pPr>
            <a:endParaRPr lang="zh-CN" altLang="en-US"/>
          </a:p>
          <a:p>
            <a:pPr>
              <a:buFont typeface="Wingdings" pitchFamily="2" charset="2"/>
              <a:buNone/>
            </a:pPr>
            <a:endParaRPr lang="zh-CN" altLang="en-US"/>
          </a:p>
          <a:p>
            <a:pPr>
              <a:buFont typeface="Wingdings" pitchFamily="2" charset="2"/>
              <a:buNone/>
            </a:pPr>
            <a:endParaRPr lang="zh-CN" altLang="en-US"/>
          </a:p>
          <a:p>
            <a:pPr>
              <a:buFont typeface="Wingdings" pitchFamily="2" charset="2"/>
              <a:buNone/>
            </a:pPr>
            <a:endParaRPr lang="zh-CN" altLang="en-US"/>
          </a:p>
          <a:p>
            <a:pPr>
              <a:buFont typeface="Wingdings" pitchFamily="2" charset="2"/>
              <a:buNone/>
            </a:pPr>
            <a:r>
              <a:rPr lang="zh-CN" altLang="en-US"/>
              <a:t>与线性情况一样，</a:t>
            </a:r>
            <a:r>
              <a:rPr lang="en-US" altLang="zh-CN"/>
              <a:t>Zoutendijk</a:t>
            </a:r>
            <a:r>
              <a:rPr lang="zh-CN" altLang="en-US"/>
              <a:t>算法不具有全局</a:t>
            </a:r>
          </a:p>
          <a:p>
            <a:pPr>
              <a:buFont typeface="Wingdings" pitchFamily="2" charset="2"/>
              <a:buNone/>
            </a:pPr>
            <a:r>
              <a:rPr lang="zh-CN" altLang="en-US"/>
              <a:t>收敛性</a:t>
            </a:r>
          </a:p>
        </p:txBody>
      </p:sp>
      <p:graphicFrame>
        <p:nvGraphicFramePr>
          <p:cNvPr id="331780" name="Object 4"/>
          <p:cNvGraphicFramePr>
            <a:graphicFrameLocks noChangeAspect="1"/>
          </p:cNvGraphicFramePr>
          <p:nvPr>
            <p:ph sz="quarter" idx="2"/>
          </p:nvPr>
        </p:nvGraphicFramePr>
        <p:xfrm>
          <a:off x="611188" y="1196975"/>
          <a:ext cx="6840537" cy="3352800"/>
        </p:xfrm>
        <a:graphic>
          <a:graphicData uri="http://schemas.openxmlformats.org/presentationml/2006/ole">
            <mc:AlternateContent xmlns:mc="http://schemas.openxmlformats.org/markup-compatibility/2006">
              <mc:Choice xmlns:v="urn:schemas-microsoft-com:vml" Requires="v">
                <p:oleObj spid="_x0000_s331786" name="Equation" r:id="rId3" imgW="2641320" imgH="1295280" progId="Equation.DSMT4">
                  <p:embed/>
                </p:oleObj>
              </mc:Choice>
              <mc:Fallback>
                <p:oleObj name="Equation" r:id="rId3" imgW="2641320" imgH="1295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68405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1783" name="Object 7"/>
          <p:cNvGraphicFramePr>
            <a:graphicFrameLocks noChangeAspect="1"/>
          </p:cNvGraphicFramePr>
          <p:nvPr>
            <p:ph sz="quarter" idx="3"/>
          </p:nvPr>
        </p:nvGraphicFramePr>
        <p:xfrm>
          <a:off x="2268538" y="404813"/>
          <a:ext cx="1727200" cy="779462"/>
        </p:xfrm>
        <a:graphic>
          <a:graphicData uri="http://schemas.openxmlformats.org/presentationml/2006/ole">
            <mc:AlternateContent xmlns:mc="http://schemas.openxmlformats.org/markup-compatibility/2006">
              <mc:Choice xmlns:v="urn:schemas-microsoft-com:vml" Requires="v">
                <p:oleObj spid="_x0000_s331787" name="Equation" r:id="rId5" imgW="507960" imgH="228600" progId="Equation.DSMT4">
                  <p:embed/>
                </p:oleObj>
              </mc:Choice>
              <mc:Fallback>
                <p:oleObj name="Equation" r:id="rId5" imgW="50796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04813"/>
                        <a:ext cx="17272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7"/>
          <p:cNvSpPr>
            <a:spLocks noGrp="1"/>
          </p:cNvSpPr>
          <p:nvPr>
            <p:ph type="sldNum" sz="quarter" idx="12"/>
          </p:nvPr>
        </p:nvSpPr>
        <p:spPr/>
        <p:txBody>
          <a:bodyPr/>
          <a:lstStyle/>
          <a:p>
            <a:fld id="{C7963FC8-79D9-44C0-AFBF-9A54768D6D94}" type="slidenum">
              <a:rPr lang="en-US" altLang="zh-CN"/>
              <a:pPr/>
              <a:t>54</a:t>
            </a:fld>
            <a:endParaRPr lang="en-US" altLang="zh-CN"/>
          </a:p>
        </p:txBody>
      </p:sp>
      <p:sp>
        <p:nvSpPr>
          <p:cNvPr id="334851" name="Rectangle 3"/>
          <p:cNvSpPr>
            <a:spLocks noGrp="1" noChangeArrowheads="1"/>
          </p:cNvSpPr>
          <p:nvPr>
            <p:ph type="body" sz="half" idx="1"/>
          </p:nvPr>
        </p:nvSpPr>
        <p:spPr>
          <a:xfrm>
            <a:off x="457200" y="692150"/>
            <a:ext cx="8075613" cy="5438775"/>
          </a:xfrm>
        </p:spPr>
        <p:txBody>
          <a:bodyPr/>
          <a:lstStyle/>
          <a:p>
            <a:pPr>
              <a:buFont typeface="Wingdings" pitchFamily="2" charset="2"/>
              <a:buNone/>
            </a:pPr>
            <a:r>
              <a:rPr lang="en-US" altLang="zh-CN" sz="2800"/>
              <a:t>Frank-Wolfe</a:t>
            </a:r>
            <a:r>
              <a:rPr lang="zh-CN" altLang="en-US" sz="2800"/>
              <a:t>算法</a:t>
            </a:r>
          </a:p>
          <a:p>
            <a:pPr>
              <a:buFont typeface="Wingdings" pitchFamily="2" charset="2"/>
              <a:buNone/>
            </a:pPr>
            <a:r>
              <a:rPr lang="zh-CN" altLang="en-US" sz="2800"/>
              <a:t>问题  </a:t>
            </a:r>
            <a:r>
              <a:rPr lang="en-US" altLang="zh-CN" sz="2800"/>
              <a:t>min</a:t>
            </a:r>
          </a:p>
          <a:p>
            <a:pPr>
              <a:buFont typeface="Wingdings" pitchFamily="2" charset="2"/>
              <a:buNone/>
            </a:pPr>
            <a:r>
              <a:rPr lang="en-US" altLang="zh-CN" sz="2800"/>
              <a:t>           s .t                                                          </a:t>
            </a:r>
            <a:r>
              <a:rPr lang="zh-CN" altLang="en-US" sz="2800"/>
              <a:t>（</a:t>
            </a:r>
            <a:r>
              <a:rPr lang="en-US" altLang="zh-CN" sz="2800"/>
              <a:t>4.7</a:t>
            </a:r>
            <a:r>
              <a:rPr lang="zh-CN" altLang="en-US" sz="2800"/>
              <a:t>）</a:t>
            </a:r>
          </a:p>
          <a:p>
            <a:pPr>
              <a:buFont typeface="Wingdings" pitchFamily="2" charset="2"/>
              <a:buNone/>
            </a:pPr>
            <a:endParaRPr lang="zh-CN" altLang="en-US" sz="2800"/>
          </a:p>
          <a:p>
            <a:pPr>
              <a:buFont typeface="Wingdings" pitchFamily="2" charset="2"/>
              <a:buNone/>
            </a:pPr>
            <a:r>
              <a:rPr lang="zh-CN" altLang="en-US" sz="2800"/>
              <a:t>（算法思想）求解  </a:t>
            </a:r>
            <a:r>
              <a:rPr lang="en-US" altLang="zh-CN" sz="2800"/>
              <a:t>min </a:t>
            </a:r>
          </a:p>
          <a:p>
            <a:pPr>
              <a:buFont typeface="Wingdings" pitchFamily="2" charset="2"/>
              <a:buNone/>
            </a:pPr>
            <a:r>
              <a:rPr lang="en-US" altLang="zh-CN" sz="2800"/>
              <a:t>                                   s .t                                    (4.8)                                 </a:t>
            </a:r>
          </a:p>
          <a:p>
            <a:pPr>
              <a:buFont typeface="Wingdings" pitchFamily="2" charset="2"/>
              <a:buNone/>
            </a:pPr>
            <a:r>
              <a:rPr lang="zh-CN" altLang="en-US" sz="2800"/>
              <a:t>设解为     。</a:t>
            </a:r>
          </a:p>
          <a:p>
            <a:pPr>
              <a:buFont typeface="Wingdings" pitchFamily="2" charset="2"/>
              <a:buNone/>
            </a:pPr>
            <a:r>
              <a:rPr lang="zh-CN" altLang="en-US" sz="2800"/>
              <a:t>因为可行域是凸集，   是此凸集的一个极点，故</a:t>
            </a:r>
          </a:p>
          <a:p>
            <a:pPr>
              <a:buFont typeface="Wingdings" pitchFamily="2" charset="2"/>
              <a:buNone/>
            </a:pPr>
            <a:endParaRPr lang="zh-CN" altLang="en-US" sz="2800"/>
          </a:p>
          <a:p>
            <a:pPr>
              <a:buFont typeface="Wingdings" pitchFamily="2" charset="2"/>
              <a:buNone/>
            </a:pPr>
            <a:r>
              <a:rPr lang="zh-CN" altLang="en-US" sz="2800"/>
              <a:t>又因为              ，必有   </a:t>
            </a:r>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34852" name="Object 4"/>
          <p:cNvGraphicFramePr>
            <a:graphicFrameLocks noChangeAspect="1"/>
          </p:cNvGraphicFramePr>
          <p:nvPr>
            <p:ph sz="quarter" idx="2"/>
          </p:nvPr>
        </p:nvGraphicFramePr>
        <p:xfrm>
          <a:off x="2268538" y="1268413"/>
          <a:ext cx="1058862" cy="1512887"/>
        </p:xfrm>
        <a:graphic>
          <a:graphicData uri="http://schemas.openxmlformats.org/presentationml/2006/ole">
            <mc:AlternateContent xmlns:mc="http://schemas.openxmlformats.org/markup-compatibility/2006">
              <mc:Choice xmlns:v="urn:schemas-microsoft-com:vml" Requires="v">
                <p:oleObj spid="_x0000_s334868" name="Equation" r:id="rId3" imgW="444240" imgH="634680" progId="Equation.DSMT4">
                  <p:embed/>
                </p:oleObj>
              </mc:Choice>
              <mc:Fallback>
                <p:oleObj name="Equation" r:id="rId3" imgW="444240" imgH="634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1268413"/>
                        <a:ext cx="1058862"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59" name="Object 11"/>
          <p:cNvGraphicFramePr>
            <a:graphicFrameLocks noChangeAspect="1"/>
          </p:cNvGraphicFramePr>
          <p:nvPr>
            <p:ph sz="quarter" idx="3"/>
          </p:nvPr>
        </p:nvGraphicFramePr>
        <p:xfrm>
          <a:off x="4356100" y="2708275"/>
          <a:ext cx="1384300" cy="1439863"/>
        </p:xfrm>
        <a:graphic>
          <a:graphicData uri="http://schemas.openxmlformats.org/presentationml/2006/ole">
            <mc:AlternateContent xmlns:mc="http://schemas.openxmlformats.org/markup-compatibility/2006">
              <mc:Choice xmlns:v="urn:schemas-microsoft-com:vml" Requires="v">
                <p:oleObj spid="_x0000_s334869" name="Equation" r:id="rId5" imgW="634680" imgH="660240" progId="Equation.DSMT4">
                  <p:embed/>
                </p:oleObj>
              </mc:Choice>
              <mc:Fallback>
                <p:oleObj name="Equation" r:id="rId5" imgW="634680" imgH="6602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2708275"/>
                        <a:ext cx="13843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2" name="Object 14"/>
          <p:cNvGraphicFramePr>
            <a:graphicFrameLocks noChangeAspect="1"/>
          </p:cNvGraphicFramePr>
          <p:nvPr/>
        </p:nvGraphicFramePr>
        <p:xfrm>
          <a:off x="1692275" y="3789363"/>
          <a:ext cx="360363" cy="431800"/>
        </p:xfrm>
        <a:graphic>
          <a:graphicData uri="http://schemas.openxmlformats.org/presentationml/2006/ole">
            <mc:AlternateContent xmlns:mc="http://schemas.openxmlformats.org/markup-compatibility/2006">
              <mc:Choice xmlns:v="urn:schemas-microsoft-com:vml" Requires="v">
                <p:oleObj spid="_x0000_s334870" name="Equation" r:id="rId7" imgW="190440" imgH="228600" progId="Equation.DSMT4">
                  <p:embed/>
                </p:oleObj>
              </mc:Choice>
              <mc:Fallback>
                <p:oleObj name="Equation" r:id="rId7" imgW="19044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789363"/>
                        <a:ext cx="3603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3" name="Object 15"/>
          <p:cNvGraphicFramePr>
            <a:graphicFrameLocks noChangeAspect="1"/>
          </p:cNvGraphicFramePr>
          <p:nvPr/>
        </p:nvGraphicFramePr>
        <p:xfrm>
          <a:off x="3635375" y="4292600"/>
          <a:ext cx="360363" cy="431800"/>
        </p:xfrm>
        <a:graphic>
          <a:graphicData uri="http://schemas.openxmlformats.org/presentationml/2006/ole">
            <mc:AlternateContent xmlns:mc="http://schemas.openxmlformats.org/markup-compatibility/2006">
              <mc:Choice xmlns:v="urn:schemas-microsoft-com:vml" Requires="v">
                <p:oleObj spid="_x0000_s334871" name="Equation" r:id="rId9" imgW="190440" imgH="228600" progId="Equation.DSMT4">
                  <p:embed/>
                </p:oleObj>
              </mc:Choice>
              <mc:Fallback>
                <p:oleObj name="Equation" r:id="rId9" imgW="190440" imgH="2286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4292600"/>
                        <a:ext cx="3603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4" name="Object 16"/>
          <p:cNvGraphicFramePr>
            <a:graphicFrameLocks noChangeAspect="1"/>
          </p:cNvGraphicFramePr>
          <p:nvPr/>
        </p:nvGraphicFramePr>
        <p:xfrm>
          <a:off x="1403350" y="4797425"/>
          <a:ext cx="4608513" cy="482600"/>
        </p:xfrm>
        <a:graphic>
          <a:graphicData uri="http://schemas.openxmlformats.org/presentationml/2006/ole">
            <mc:AlternateContent xmlns:mc="http://schemas.openxmlformats.org/markup-compatibility/2006">
              <mc:Choice xmlns:v="urn:schemas-microsoft-com:vml" Requires="v">
                <p:oleObj spid="_x0000_s334872" name="Equation" r:id="rId11" imgW="2184120" imgH="228600" progId="Equation.DSMT4">
                  <p:embed/>
                </p:oleObj>
              </mc:Choice>
              <mc:Fallback>
                <p:oleObj name="Equation" r:id="rId11" imgW="218412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4797425"/>
                        <a:ext cx="460851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5" name="Object 17"/>
          <p:cNvGraphicFramePr>
            <a:graphicFrameLocks noChangeAspect="1"/>
          </p:cNvGraphicFramePr>
          <p:nvPr/>
        </p:nvGraphicFramePr>
        <p:xfrm>
          <a:off x="1692275" y="5300663"/>
          <a:ext cx="1008063" cy="460375"/>
        </p:xfrm>
        <a:graphic>
          <a:graphicData uri="http://schemas.openxmlformats.org/presentationml/2006/ole">
            <mc:AlternateContent xmlns:mc="http://schemas.openxmlformats.org/markup-compatibility/2006">
              <mc:Choice xmlns:v="urn:schemas-microsoft-com:vml" Requires="v">
                <p:oleObj spid="_x0000_s334873" name="Equation" r:id="rId13" imgW="444240" imgH="203040" progId="Equation.DSMT4">
                  <p:embed/>
                </p:oleObj>
              </mc:Choice>
              <mc:Fallback>
                <p:oleObj name="Equation" r:id="rId13" imgW="444240" imgH="20304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5300663"/>
                        <a:ext cx="10080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6" name="Object 18"/>
          <p:cNvGraphicFramePr>
            <a:graphicFrameLocks noChangeAspect="1"/>
          </p:cNvGraphicFramePr>
          <p:nvPr/>
        </p:nvGraphicFramePr>
        <p:xfrm>
          <a:off x="3995738" y="5373688"/>
          <a:ext cx="2808287" cy="425450"/>
        </p:xfrm>
        <a:graphic>
          <a:graphicData uri="http://schemas.openxmlformats.org/presentationml/2006/ole">
            <mc:AlternateContent xmlns:mc="http://schemas.openxmlformats.org/markup-compatibility/2006">
              <mc:Choice xmlns:v="urn:schemas-microsoft-com:vml" Requires="v">
                <p:oleObj spid="_x0000_s334874" name="Equation" r:id="rId15" imgW="1511280" imgH="228600" progId="Equation.DSMT4">
                  <p:embed/>
                </p:oleObj>
              </mc:Choice>
              <mc:Fallback>
                <p:oleObj name="Equation" r:id="rId15" imgW="1511280" imgH="2286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5373688"/>
                        <a:ext cx="280828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4867" name="Object 19"/>
          <p:cNvGraphicFramePr>
            <a:graphicFrameLocks noChangeAspect="1"/>
          </p:cNvGraphicFramePr>
          <p:nvPr/>
        </p:nvGraphicFramePr>
        <p:xfrm>
          <a:off x="611188" y="5876925"/>
          <a:ext cx="2808287" cy="520700"/>
        </p:xfrm>
        <a:graphic>
          <a:graphicData uri="http://schemas.openxmlformats.org/presentationml/2006/ole">
            <mc:AlternateContent xmlns:mc="http://schemas.openxmlformats.org/markup-compatibility/2006">
              <mc:Choice xmlns:v="urn:schemas-microsoft-com:vml" Requires="v">
                <p:oleObj spid="_x0000_s334875" name="Equation" r:id="rId17" imgW="1231560" imgH="228600" progId="Equation.DSMT4">
                  <p:embed/>
                </p:oleObj>
              </mc:Choice>
              <mc:Fallback>
                <p:oleObj name="Equation" r:id="rId17" imgW="1231560" imgH="228600"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88" y="5876925"/>
                        <a:ext cx="28082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6204F46A-9F54-4EB0-AA5F-676BA699CCB1}" type="slidenum">
              <a:rPr lang="en-US" altLang="zh-CN"/>
              <a:pPr/>
              <a:t>55</a:t>
            </a:fld>
            <a:endParaRPr lang="en-US" altLang="zh-CN"/>
          </a:p>
        </p:txBody>
      </p:sp>
      <p:sp>
        <p:nvSpPr>
          <p:cNvPr id="337923"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r>
              <a:rPr lang="en-US" altLang="zh-CN" sz="2800"/>
              <a:t>Frank-Wolfe</a:t>
            </a:r>
            <a:r>
              <a:rPr lang="zh-CN" altLang="en-US" sz="2800"/>
              <a:t>算法</a:t>
            </a:r>
          </a:p>
          <a:p>
            <a:pPr>
              <a:buFont typeface="Wingdings" pitchFamily="2" charset="2"/>
              <a:buNone/>
            </a:pPr>
            <a:r>
              <a:rPr lang="zh-CN" altLang="en-US" sz="2800"/>
              <a:t>任取一初始基本可行解</a:t>
            </a:r>
          </a:p>
          <a:p>
            <a:pPr>
              <a:buFont typeface="Wingdings" pitchFamily="2" charset="2"/>
              <a:buNone/>
            </a:pPr>
            <a:r>
              <a:rPr lang="zh-CN" altLang="en-US" sz="2800"/>
              <a:t>步</a:t>
            </a:r>
            <a:r>
              <a:rPr lang="en-US" altLang="zh-CN" sz="2800"/>
              <a:t>1. </a:t>
            </a:r>
            <a:r>
              <a:rPr lang="zh-CN" altLang="en-US" sz="2800"/>
              <a:t>求解线性规划  </a:t>
            </a:r>
            <a:r>
              <a:rPr lang="en-US" altLang="zh-CN" sz="2800"/>
              <a:t>min</a:t>
            </a:r>
          </a:p>
          <a:p>
            <a:pPr>
              <a:buFont typeface="Wingdings" pitchFamily="2" charset="2"/>
              <a:buNone/>
            </a:pPr>
            <a:r>
              <a:rPr lang="en-US" altLang="zh-CN" sz="2800"/>
              <a:t>                                   s .t                                </a:t>
            </a:r>
          </a:p>
          <a:p>
            <a:pPr>
              <a:buFont typeface="Wingdings" pitchFamily="2" charset="2"/>
              <a:buNone/>
            </a:pPr>
            <a:endParaRPr lang="en-US" altLang="zh-CN" sz="2800"/>
          </a:p>
          <a:p>
            <a:pPr>
              <a:buFont typeface="Wingdings" pitchFamily="2" charset="2"/>
              <a:buNone/>
            </a:pPr>
            <a:r>
              <a:rPr lang="zh-CN" altLang="en-US" sz="2800"/>
              <a:t>得      ，若</a:t>
            </a:r>
          </a:p>
          <a:p>
            <a:pPr>
              <a:buFont typeface="Wingdings" pitchFamily="2" charset="2"/>
              <a:buNone/>
            </a:pPr>
            <a:r>
              <a:rPr lang="zh-CN" altLang="en-US" sz="2800"/>
              <a:t>步</a:t>
            </a:r>
            <a:r>
              <a:rPr lang="en-US" altLang="zh-CN" sz="2800"/>
              <a:t>2 </a:t>
            </a:r>
          </a:p>
          <a:p>
            <a:pPr>
              <a:buFont typeface="Wingdings" pitchFamily="2" charset="2"/>
              <a:buNone/>
            </a:pPr>
            <a:endParaRPr lang="en-US" altLang="zh-CN" sz="2800"/>
          </a:p>
        </p:txBody>
      </p:sp>
      <p:graphicFrame>
        <p:nvGraphicFramePr>
          <p:cNvPr id="337924" name="Object 4"/>
          <p:cNvGraphicFramePr>
            <a:graphicFrameLocks noChangeAspect="1"/>
          </p:cNvGraphicFramePr>
          <p:nvPr>
            <p:ph sz="quarter" idx="2"/>
          </p:nvPr>
        </p:nvGraphicFramePr>
        <p:xfrm>
          <a:off x="4284663" y="981075"/>
          <a:ext cx="1368425" cy="573088"/>
        </p:xfrm>
        <a:graphic>
          <a:graphicData uri="http://schemas.openxmlformats.org/presentationml/2006/ole">
            <mc:AlternateContent xmlns:mc="http://schemas.openxmlformats.org/markup-compatibility/2006">
              <mc:Choice xmlns:v="urn:schemas-microsoft-com:vml" Requires="v">
                <p:oleObj spid="_x0000_s337933" name="Equation" r:id="rId3" imgW="545760" imgH="228600" progId="Equation.DSMT4">
                  <p:embed/>
                </p:oleObj>
              </mc:Choice>
              <mc:Fallback>
                <p:oleObj name="Equation" r:id="rId3" imgW="54576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981075"/>
                        <a:ext cx="1368425"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27" name="Object 7"/>
          <p:cNvGraphicFramePr>
            <a:graphicFrameLocks noChangeAspect="1"/>
          </p:cNvGraphicFramePr>
          <p:nvPr>
            <p:ph sz="quarter" idx="3"/>
          </p:nvPr>
        </p:nvGraphicFramePr>
        <p:xfrm>
          <a:off x="4356100" y="1628775"/>
          <a:ext cx="1454150" cy="1512888"/>
        </p:xfrm>
        <a:graphic>
          <a:graphicData uri="http://schemas.openxmlformats.org/presentationml/2006/ole">
            <mc:AlternateContent xmlns:mc="http://schemas.openxmlformats.org/markup-compatibility/2006">
              <mc:Choice xmlns:v="urn:schemas-microsoft-com:vml" Requires="v">
                <p:oleObj spid="_x0000_s337934" name="Equation" r:id="rId5" imgW="634680" imgH="660240" progId="Equation.DSMT4">
                  <p:embed/>
                </p:oleObj>
              </mc:Choice>
              <mc:Fallback>
                <p:oleObj name="Equation" r:id="rId5" imgW="634680" imgH="660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1628775"/>
                        <a:ext cx="1454150"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30" name="Object 10"/>
          <p:cNvGraphicFramePr>
            <a:graphicFrameLocks noChangeAspect="1"/>
          </p:cNvGraphicFramePr>
          <p:nvPr/>
        </p:nvGraphicFramePr>
        <p:xfrm>
          <a:off x="1042988" y="3141663"/>
          <a:ext cx="360362" cy="431800"/>
        </p:xfrm>
        <a:graphic>
          <a:graphicData uri="http://schemas.openxmlformats.org/presentationml/2006/ole">
            <mc:AlternateContent xmlns:mc="http://schemas.openxmlformats.org/markup-compatibility/2006">
              <mc:Choice xmlns:v="urn:schemas-microsoft-com:vml" Requires="v">
                <p:oleObj spid="_x0000_s337935" name="Equation" r:id="rId7" imgW="190440" imgH="228600" progId="Equation.DSMT4">
                  <p:embed/>
                </p:oleObj>
              </mc:Choice>
              <mc:Fallback>
                <p:oleObj name="Equation" r:id="rId7" imgW="19044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141663"/>
                        <a:ext cx="3603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31" name="Object 11"/>
          <p:cNvGraphicFramePr>
            <a:graphicFrameLocks noChangeAspect="1"/>
          </p:cNvGraphicFramePr>
          <p:nvPr/>
        </p:nvGraphicFramePr>
        <p:xfrm>
          <a:off x="2339975" y="3141663"/>
          <a:ext cx="5976938" cy="503237"/>
        </p:xfrm>
        <a:graphic>
          <a:graphicData uri="http://schemas.openxmlformats.org/presentationml/2006/ole">
            <mc:AlternateContent xmlns:mc="http://schemas.openxmlformats.org/markup-compatibility/2006">
              <mc:Choice xmlns:v="urn:schemas-microsoft-com:vml" Requires="v">
                <p:oleObj spid="_x0000_s337936" name="Equation" r:id="rId9" imgW="2717640" imgH="228600" progId="Equation.DSMT4">
                  <p:embed/>
                </p:oleObj>
              </mc:Choice>
              <mc:Fallback>
                <p:oleObj name="Equation" r:id="rId9" imgW="271764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3141663"/>
                        <a:ext cx="5976938"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32" name="Object 12"/>
          <p:cNvGraphicFramePr>
            <a:graphicFrameLocks noChangeAspect="1"/>
          </p:cNvGraphicFramePr>
          <p:nvPr/>
        </p:nvGraphicFramePr>
        <p:xfrm>
          <a:off x="1258888" y="3716338"/>
          <a:ext cx="6985000" cy="1635125"/>
        </p:xfrm>
        <a:graphic>
          <a:graphicData uri="http://schemas.openxmlformats.org/presentationml/2006/ole">
            <mc:AlternateContent xmlns:mc="http://schemas.openxmlformats.org/markup-compatibility/2006">
              <mc:Choice xmlns:v="urn:schemas-microsoft-com:vml" Requires="v">
                <p:oleObj spid="_x0000_s337937" name="Equation" r:id="rId11" imgW="3365280" imgH="787320" progId="Equation.DSMT4">
                  <p:embed/>
                </p:oleObj>
              </mc:Choice>
              <mc:Fallback>
                <p:oleObj name="Equation" r:id="rId11" imgW="3365280" imgH="78732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3716338"/>
                        <a:ext cx="6985000" cy="16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A315368F-91B5-4F1F-92B2-D6499A178EFE}" type="slidenum">
              <a:rPr lang="en-US" altLang="zh-CN"/>
              <a:pPr/>
              <a:t>56</a:t>
            </a:fld>
            <a:endParaRPr lang="en-US" altLang="zh-CN"/>
          </a:p>
        </p:txBody>
      </p:sp>
      <p:sp>
        <p:nvSpPr>
          <p:cNvPr id="340995"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r>
              <a:rPr lang="zh-CN" altLang="en-US" sz="2800"/>
              <a:t>定理</a:t>
            </a:r>
            <a:r>
              <a:rPr lang="en-US" altLang="zh-CN" sz="2800"/>
              <a:t>4.6</a:t>
            </a:r>
          </a:p>
          <a:p>
            <a:pPr>
              <a:buFont typeface="Wingdings" pitchFamily="2" charset="2"/>
              <a:buNone/>
            </a:pPr>
            <a:endParaRPr lang="en-US" altLang="zh-CN" sz="2800"/>
          </a:p>
          <a:p>
            <a:pPr>
              <a:buFont typeface="Wingdings" pitchFamily="2" charset="2"/>
              <a:buNone/>
            </a:pPr>
            <a:r>
              <a:rPr lang="en-US" altLang="zh-CN" sz="2800"/>
              <a:t> </a:t>
            </a:r>
            <a:r>
              <a:rPr lang="zh-CN" altLang="en-US" sz="2800"/>
              <a:t>证明：</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40996" name="Object 4"/>
          <p:cNvGraphicFramePr>
            <a:graphicFrameLocks noChangeAspect="1"/>
          </p:cNvGraphicFramePr>
          <p:nvPr>
            <p:ph sz="quarter" idx="2"/>
          </p:nvPr>
        </p:nvGraphicFramePr>
        <p:xfrm>
          <a:off x="611188" y="1052513"/>
          <a:ext cx="8064500" cy="512762"/>
        </p:xfrm>
        <a:graphic>
          <a:graphicData uri="http://schemas.openxmlformats.org/presentationml/2006/ole">
            <mc:AlternateContent xmlns:mc="http://schemas.openxmlformats.org/markup-compatibility/2006">
              <mc:Choice xmlns:v="urn:schemas-microsoft-com:vml" Requires="v">
                <p:oleObj spid="_x0000_s341002" name="Equation" r:id="rId3" imgW="3593880" imgH="228600" progId="Equation.DSMT4">
                  <p:embed/>
                </p:oleObj>
              </mc:Choice>
              <mc:Fallback>
                <p:oleObj name="Equation" r:id="rId3" imgW="359388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52513"/>
                        <a:ext cx="80645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0999" name="Object 7"/>
          <p:cNvGraphicFramePr>
            <a:graphicFrameLocks noChangeAspect="1"/>
          </p:cNvGraphicFramePr>
          <p:nvPr>
            <p:ph sz="quarter" idx="3"/>
          </p:nvPr>
        </p:nvGraphicFramePr>
        <p:xfrm>
          <a:off x="574675" y="2133600"/>
          <a:ext cx="8174038" cy="3438525"/>
        </p:xfrm>
        <a:graphic>
          <a:graphicData uri="http://schemas.openxmlformats.org/presentationml/2006/ole">
            <mc:AlternateContent xmlns:mc="http://schemas.openxmlformats.org/markup-compatibility/2006">
              <mc:Choice xmlns:v="urn:schemas-microsoft-com:vml" Requires="v">
                <p:oleObj spid="_x0000_s341003" name="Equation" r:id="rId5" imgW="3682800" imgH="1549080" progId="Equation.DSMT4">
                  <p:embed/>
                </p:oleObj>
              </mc:Choice>
              <mc:Fallback>
                <p:oleObj name="Equation" r:id="rId5" imgW="3682800" imgH="15490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 y="2133600"/>
                        <a:ext cx="8174038"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40166C8D-5BCB-4264-8106-D81FF174D2C5}" type="slidenum">
              <a:rPr lang="en-US" altLang="zh-CN"/>
              <a:pPr/>
              <a:t>57</a:t>
            </a:fld>
            <a:endParaRPr lang="en-US" altLang="zh-CN"/>
          </a:p>
        </p:txBody>
      </p:sp>
      <p:sp>
        <p:nvSpPr>
          <p:cNvPr id="344067" name="Rectangle 3"/>
          <p:cNvSpPr>
            <a:spLocks noGrp="1" noChangeArrowheads="1"/>
          </p:cNvSpPr>
          <p:nvPr>
            <p:ph type="body" sz="half" idx="1"/>
          </p:nvPr>
        </p:nvSpPr>
        <p:spPr>
          <a:xfrm>
            <a:off x="457200" y="549275"/>
            <a:ext cx="8002588" cy="5581650"/>
          </a:xfrm>
        </p:spPr>
        <p:txBody>
          <a:bodyPr/>
          <a:lstStyle/>
          <a:p>
            <a:pPr>
              <a:buFont typeface="Wingdings" pitchFamily="2" charset="2"/>
              <a:buNone/>
            </a:pPr>
            <a:r>
              <a:rPr lang="zh-CN" altLang="en-US" sz="2800"/>
              <a:t>定理</a:t>
            </a:r>
            <a:r>
              <a:rPr lang="en-US" altLang="zh-CN" sz="2800"/>
              <a:t>4.7 </a:t>
            </a:r>
            <a:r>
              <a:rPr lang="zh-CN" altLang="en-US" sz="2800"/>
              <a:t>设对任意可行解     线性规划 </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均有解，则用</a:t>
            </a:r>
            <a:r>
              <a:rPr lang="en-US" altLang="zh-CN" sz="2800"/>
              <a:t>Frank-Wolfe</a:t>
            </a:r>
            <a:r>
              <a:rPr lang="zh-CN" altLang="en-US" sz="2800"/>
              <a:t>算法或能在有限步内求</a:t>
            </a:r>
          </a:p>
          <a:p>
            <a:pPr>
              <a:buFont typeface="Wingdings" pitchFamily="2" charset="2"/>
              <a:buNone/>
            </a:pPr>
            <a:r>
              <a:rPr lang="zh-CN" altLang="en-US" sz="2800"/>
              <a:t>得一个</a:t>
            </a:r>
            <a:r>
              <a:rPr lang="en-US" altLang="zh-CN" sz="2800"/>
              <a:t>K-T</a:t>
            </a:r>
            <a:r>
              <a:rPr lang="zh-CN" altLang="en-US" sz="2800"/>
              <a:t>点，或求得一个无穷点列      ，它的任</a:t>
            </a:r>
          </a:p>
          <a:p>
            <a:pPr>
              <a:buFont typeface="Wingdings" pitchFamily="2" charset="2"/>
              <a:buNone/>
            </a:pPr>
            <a:r>
              <a:rPr lang="zh-CN" altLang="en-US" sz="2800"/>
              <a:t>一聚点均为问题的</a:t>
            </a:r>
            <a:r>
              <a:rPr lang="en-US" altLang="zh-CN" sz="2800"/>
              <a:t>K-T</a:t>
            </a:r>
            <a:r>
              <a:rPr lang="zh-CN" altLang="en-US" sz="2800"/>
              <a:t>点。</a:t>
            </a:r>
          </a:p>
          <a:p>
            <a:pPr>
              <a:buFont typeface="Wingdings" pitchFamily="2" charset="2"/>
              <a:buNone/>
            </a:pPr>
            <a:r>
              <a:rPr lang="zh-CN" altLang="en-US" sz="2800"/>
              <a:t>证明： 设       有聚点     ，不妨就设             ，设</a:t>
            </a:r>
          </a:p>
          <a:p>
            <a:pPr>
              <a:buFont typeface="Wingdings" pitchFamily="2" charset="2"/>
              <a:buNone/>
            </a:pPr>
            <a:r>
              <a:rPr lang="zh-CN" altLang="en-US" sz="2800"/>
              <a:t>  </a:t>
            </a:r>
          </a:p>
          <a:p>
            <a:pPr>
              <a:buFont typeface="Wingdings" pitchFamily="2" charset="2"/>
              <a:buNone/>
            </a:pPr>
            <a:r>
              <a:rPr lang="zh-CN" altLang="en-US" sz="2800"/>
              <a:t> </a:t>
            </a:r>
          </a:p>
        </p:txBody>
      </p:sp>
      <p:graphicFrame>
        <p:nvGraphicFramePr>
          <p:cNvPr id="344068" name="Object 4"/>
          <p:cNvGraphicFramePr>
            <a:graphicFrameLocks noChangeAspect="1"/>
          </p:cNvGraphicFramePr>
          <p:nvPr>
            <p:ph sz="quarter" idx="2"/>
          </p:nvPr>
        </p:nvGraphicFramePr>
        <p:xfrm>
          <a:off x="4356100" y="476250"/>
          <a:ext cx="339725" cy="576263"/>
        </p:xfrm>
        <a:graphic>
          <a:graphicData uri="http://schemas.openxmlformats.org/presentationml/2006/ole">
            <mc:AlternateContent xmlns:mc="http://schemas.openxmlformats.org/markup-compatibility/2006">
              <mc:Choice xmlns:v="urn:schemas-microsoft-com:vml" Requires="v">
                <p:oleObj spid="_x0000_s344080" name="Equation" r:id="rId3" imgW="126720" imgH="215640" progId="Equation.DSMT4">
                  <p:embed/>
                </p:oleObj>
              </mc:Choice>
              <mc:Fallback>
                <p:oleObj name="Equation" r:id="rId3" imgW="12672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476250"/>
                        <a:ext cx="33972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1" name="Object 7"/>
          <p:cNvGraphicFramePr>
            <a:graphicFrameLocks noChangeAspect="1"/>
          </p:cNvGraphicFramePr>
          <p:nvPr>
            <p:ph sz="quarter" idx="3"/>
          </p:nvPr>
        </p:nvGraphicFramePr>
        <p:xfrm>
          <a:off x="1476375" y="1052513"/>
          <a:ext cx="1943100" cy="998537"/>
        </p:xfrm>
        <a:graphic>
          <a:graphicData uri="http://schemas.openxmlformats.org/presentationml/2006/ole">
            <mc:AlternateContent xmlns:mc="http://schemas.openxmlformats.org/markup-compatibility/2006">
              <mc:Choice xmlns:v="urn:schemas-microsoft-com:vml" Requires="v">
                <p:oleObj spid="_x0000_s344081" name="Equation" r:id="rId5" imgW="888840" imgH="457200" progId="Equation.DSMT4">
                  <p:embed/>
                </p:oleObj>
              </mc:Choice>
              <mc:Fallback>
                <p:oleObj name="Equation" r:id="rId5" imgW="88884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052513"/>
                        <a:ext cx="1943100"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4" name="Object 10"/>
          <p:cNvGraphicFramePr>
            <a:graphicFrameLocks noChangeAspect="1"/>
          </p:cNvGraphicFramePr>
          <p:nvPr/>
        </p:nvGraphicFramePr>
        <p:xfrm>
          <a:off x="6084888" y="2565400"/>
          <a:ext cx="647700" cy="569913"/>
        </p:xfrm>
        <a:graphic>
          <a:graphicData uri="http://schemas.openxmlformats.org/presentationml/2006/ole">
            <mc:AlternateContent xmlns:mc="http://schemas.openxmlformats.org/markup-compatibility/2006">
              <mc:Choice xmlns:v="urn:schemas-microsoft-com:vml" Requires="v">
                <p:oleObj spid="_x0000_s344082" name="Equation" r:id="rId7" imgW="317160" imgH="279360" progId="Equation.DSMT4">
                  <p:embed/>
                </p:oleObj>
              </mc:Choice>
              <mc:Fallback>
                <p:oleObj name="Equation" r:id="rId7" imgW="317160" imgH="2793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565400"/>
                        <a:ext cx="6477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5" name="Object 11"/>
          <p:cNvGraphicFramePr>
            <a:graphicFrameLocks noChangeAspect="1"/>
          </p:cNvGraphicFramePr>
          <p:nvPr/>
        </p:nvGraphicFramePr>
        <p:xfrm>
          <a:off x="2124075" y="3573463"/>
          <a:ext cx="647700" cy="569912"/>
        </p:xfrm>
        <a:graphic>
          <a:graphicData uri="http://schemas.openxmlformats.org/presentationml/2006/ole">
            <mc:AlternateContent xmlns:mc="http://schemas.openxmlformats.org/markup-compatibility/2006">
              <mc:Choice xmlns:v="urn:schemas-microsoft-com:vml" Requires="v">
                <p:oleObj spid="_x0000_s344083" name="Equation" r:id="rId9" imgW="317160" imgH="279360" progId="Equation.DSMT4">
                  <p:embed/>
                </p:oleObj>
              </mc:Choice>
              <mc:Fallback>
                <p:oleObj name="Equation" r:id="rId9" imgW="317160" imgH="27936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3573463"/>
                        <a:ext cx="6477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7" name="Object 13"/>
          <p:cNvGraphicFramePr>
            <a:graphicFrameLocks noChangeAspect="1"/>
          </p:cNvGraphicFramePr>
          <p:nvPr/>
        </p:nvGraphicFramePr>
        <p:xfrm>
          <a:off x="3851275" y="3573463"/>
          <a:ext cx="296863" cy="504825"/>
        </p:xfrm>
        <a:graphic>
          <a:graphicData uri="http://schemas.openxmlformats.org/presentationml/2006/ole">
            <mc:AlternateContent xmlns:mc="http://schemas.openxmlformats.org/markup-compatibility/2006">
              <mc:Choice xmlns:v="urn:schemas-microsoft-com:vml" Requires="v">
                <p:oleObj spid="_x0000_s344084" name="Equation" r:id="rId10" imgW="126720" imgH="215640" progId="Equation.DSMT4">
                  <p:embed/>
                </p:oleObj>
              </mc:Choice>
              <mc:Fallback>
                <p:oleObj name="Equation" r:id="rId10" imgW="126720" imgH="21564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3573463"/>
                        <a:ext cx="2968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8" name="Object 14"/>
          <p:cNvGraphicFramePr>
            <a:graphicFrameLocks noChangeAspect="1"/>
          </p:cNvGraphicFramePr>
          <p:nvPr/>
        </p:nvGraphicFramePr>
        <p:xfrm>
          <a:off x="5999163" y="3573463"/>
          <a:ext cx="1103312" cy="493712"/>
        </p:xfrm>
        <a:graphic>
          <a:graphicData uri="http://schemas.openxmlformats.org/presentationml/2006/ole">
            <mc:AlternateContent xmlns:mc="http://schemas.openxmlformats.org/markup-compatibility/2006">
              <mc:Choice xmlns:v="urn:schemas-microsoft-com:vml" Requires="v">
                <p:oleObj spid="_x0000_s344085" name="Equation" r:id="rId12" imgW="482400" imgH="215640" progId="Equation.DSMT4">
                  <p:embed/>
                </p:oleObj>
              </mc:Choice>
              <mc:Fallback>
                <p:oleObj name="Equation" r:id="rId12" imgW="482400" imgH="21564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99163" y="3573463"/>
                        <a:ext cx="11033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4079" name="Object 15"/>
          <p:cNvGraphicFramePr>
            <a:graphicFrameLocks noChangeAspect="1"/>
          </p:cNvGraphicFramePr>
          <p:nvPr/>
        </p:nvGraphicFramePr>
        <p:xfrm>
          <a:off x="539750" y="4149725"/>
          <a:ext cx="7488238" cy="2179638"/>
        </p:xfrm>
        <a:graphic>
          <a:graphicData uri="http://schemas.openxmlformats.org/presentationml/2006/ole">
            <mc:AlternateContent xmlns:mc="http://schemas.openxmlformats.org/markup-compatibility/2006">
              <mc:Choice xmlns:v="urn:schemas-microsoft-com:vml" Requires="v">
                <p:oleObj spid="_x0000_s344086" name="Equation" r:id="rId14" imgW="3403440" imgH="990360" progId="Equation.DSMT4">
                  <p:embed/>
                </p:oleObj>
              </mc:Choice>
              <mc:Fallback>
                <p:oleObj name="Equation" r:id="rId14" imgW="3403440" imgH="990360" progId="Equation.DSMT4">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50" y="4149725"/>
                        <a:ext cx="7488238"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813863AB-8B38-445E-BA2A-97A656DC5648}" type="slidenum">
              <a:rPr lang="en-US" altLang="zh-CN"/>
              <a:pPr/>
              <a:t>58</a:t>
            </a:fld>
            <a:endParaRPr lang="en-US" altLang="zh-CN"/>
          </a:p>
        </p:txBody>
      </p:sp>
      <p:sp>
        <p:nvSpPr>
          <p:cNvPr id="347139" name="Rectangle 3"/>
          <p:cNvSpPr>
            <a:spLocks noGrp="1" noChangeArrowheads="1"/>
          </p:cNvSpPr>
          <p:nvPr>
            <p:ph type="body" sz="half" idx="1"/>
          </p:nvPr>
        </p:nvSpPr>
        <p:spPr>
          <a:xfrm>
            <a:off x="457200" y="620713"/>
            <a:ext cx="8147050" cy="5510212"/>
          </a:xfrm>
        </p:spPr>
        <p:txBody>
          <a:bodyPr/>
          <a:lstStyle/>
          <a:p>
            <a:pPr>
              <a:buFont typeface="Wingdings" pitchFamily="2" charset="2"/>
              <a:buNone/>
            </a:pPr>
            <a:r>
              <a:rPr lang="zh-CN" altLang="en-US" sz="2800"/>
              <a:t>这与</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例  用</a:t>
            </a:r>
            <a:r>
              <a:rPr lang="en-US" altLang="zh-CN" sz="2800"/>
              <a:t>Frank-Wolfe</a:t>
            </a:r>
            <a:r>
              <a:rPr lang="zh-CN" altLang="en-US" sz="2800"/>
              <a:t>算法求解</a:t>
            </a:r>
          </a:p>
          <a:p>
            <a:pPr>
              <a:buFont typeface="Wingdings" pitchFamily="2" charset="2"/>
              <a:buNone/>
            </a:pPr>
            <a:r>
              <a:rPr lang="zh-CN" altLang="en-US" sz="2800"/>
              <a:t>      </a:t>
            </a:r>
            <a:r>
              <a:rPr lang="en-US" altLang="zh-CN" sz="2800"/>
              <a:t>min</a:t>
            </a:r>
          </a:p>
          <a:p>
            <a:pPr>
              <a:buFont typeface="Wingdings" pitchFamily="2" charset="2"/>
              <a:buNone/>
            </a:pPr>
            <a:r>
              <a:rPr lang="en-US" altLang="zh-CN" sz="2800"/>
              <a:t>       s .t</a:t>
            </a:r>
          </a:p>
          <a:p>
            <a:pPr>
              <a:buFont typeface="Wingdings" pitchFamily="2" charset="2"/>
              <a:buNone/>
            </a:pPr>
            <a:endParaRPr lang="en-US" altLang="zh-CN" sz="2800"/>
          </a:p>
          <a:p>
            <a:pPr>
              <a:buFont typeface="Wingdings" pitchFamily="2" charset="2"/>
              <a:buNone/>
            </a:pPr>
            <a:r>
              <a:rPr lang="zh-CN" altLang="en-US" sz="2800"/>
              <a:t>解： </a:t>
            </a:r>
          </a:p>
          <a:p>
            <a:pPr>
              <a:buFont typeface="Wingdings" pitchFamily="2" charset="2"/>
              <a:buNone/>
            </a:pPr>
            <a:endParaRPr lang="en-US" altLang="zh-CN" sz="2800"/>
          </a:p>
        </p:txBody>
      </p:sp>
      <p:graphicFrame>
        <p:nvGraphicFramePr>
          <p:cNvPr id="347140" name="Object 4"/>
          <p:cNvGraphicFramePr>
            <a:graphicFrameLocks noChangeAspect="1"/>
          </p:cNvGraphicFramePr>
          <p:nvPr>
            <p:ph sz="quarter" idx="2"/>
          </p:nvPr>
        </p:nvGraphicFramePr>
        <p:xfrm>
          <a:off x="1331913" y="620713"/>
          <a:ext cx="4464050" cy="477837"/>
        </p:xfrm>
        <a:graphic>
          <a:graphicData uri="http://schemas.openxmlformats.org/presentationml/2006/ole">
            <mc:AlternateContent xmlns:mc="http://schemas.openxmlformats.org/markup-compatibility/2006">
              <mc:Choice xmlns:v="urn:schemas-microsoft-com:vml" Requires="v">
                <p:oleObj spid="_x0000_s347148" name="Equation" r:id="rId3" imgW="2133360" imgH="228600" progId="Equation.DSMT4">
                  <p:embed/>
                </p:oleObj>
              </mc:Choice>
              <mc:Fallback>
                <p:oleObj name="Equation" r:id="rId3" imgW="213336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620713"/>
                        <a:ext cx="4464050"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7143" name="Object 7"/>
          <p:cNvGraphicFramePr>
            <a:graphicFrameLocks noChangeAspect="1"/>
          </p:cNvGraphicFramePr>
          <p:nvPr>
            <p:ph sz="quarter" idx="3"/>
          </p:nvPr>
        </p:nvGraphicFramePr>
        <p:xfrm>
          <a:off x="539750" y="1052513"/>
          <a:ext cx="5256213" cy="1422400"/>
        </p:xfrm>
        <a:graphic>
          <a:graphicData uri="http://schemas.openxmlformats.org/presentationml/2006/ole">
            <mc:AlternateContent xmlns:mc="http://schemas.openxmlformats.org/markup-compatibility/2006">
              <mc:Choice xmlns:v="urn:schemas-microsoft-com:vml" Requires="v">
                <p:oleObj spid="_x0000_s347149" name="Equation" r:id="rId5" imgW="2628720" imgH="711000" progId="Equation.DSMT4">
                  <p:embed/>
                </p:oleObj>
              </mc:Choice>
              <mc:Fallback>
                <p:oleObj name="Equation" r:id="rId5" imgW="2628720" imgH="711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052513"/>
                        <a:ext cx="5256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7146" name="Object 10"/>
          <p:cNvGraphicFramePr>
            <a:graphicFrameLocks noChangeAspect="1"/>
          </p:cNvGraphicFramePr>
          <p:nvPr/>
        </p:nvGraphicFramePr>
        <p:xfrm>
          <a:off x="1908175" y="3213100"/>
          <a:ext cx="1727200" cy="1557338"/>
        </p:xfrm>
        <a:graphic>
          <a:graphicData uri="http://schemas.openxmlformats.org/presentationml/2006/ole">
            <mc:AlternateContent xmlns:mc="http://schemas.openxmlformats.org/markup-compatibility/2006">
              <mc:Choice xmlns:v="urn:schemas-microsoft-com:vml" Requires="v">
                <p:oleObj spid="_x0000_s347150" name="Equation" r:id="rId7" imgW="774360" imgH="698400" progId="Equation.DSMT4">
                  <p:embed/>
                </p:oleObj>
              </mc:Choice>
              <mc:Fallback>
                <p:oleObj name="Equation" r:id="rId7" imgW="774360" imgH="698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3213100"/>
                        <a:ext cx="1727200"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7147" name="Object 11"/>
          <p:cNvGraphicFramePr>
            <a:graphicFrameLocks noChangeAspect="1"/>
          </p:cNvGraphicFramePr>
          <p:nvPr/>
        </p:nvGraphicFramePr>
        <p:xfrm>
          <a:off x="971550" y="4724400"/>
          <a:ext cx="6048375" cy="649288"/>
        </p:xfrm>
        <a:graphic>
          <a:graphicData uri="http://schemas.openxmlformats.org/presentationml/2006/ole">
            <mc:AlternateContent xmlns:mc="http://schemas.openxmlformats.org/markup-compatibility/2006">
              <mc:Choice xmlns:v="urn:schemas-microsoft-com:vml" Requires="v">
                <p:oleObj spid="_x0000_s347151" name="Equation" r:id="rId9" imgW="1536480" imgH="164880" progId="Equation.DSMT4">
                  <p:embed/>
                </p:oleObj>
              </mc:Choice>
              <mc:Fallback>
                <p:oleObj name="Equation" r:id="rId9" imgW="1536480" imgH="1648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4724400"/>
                        <a:ext cx="6048375"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92322BD1-6BAE-426A-8890-8910122478AD}" type="slidenum">
              <a:rPr lang="en-US" altLang="zh-CN"/>
              <a:pPr/>
              <a:t>59</a:t>
            </a:fld>
            <a:endParaRPr lang="en-US" altLang="zh-CN"/>
          </a:p>
        </p:txBody>
      </p:sp>
      <p:sp>
        <p:nvSpPr>
          <p:cNvPr id="350211" name="Rectangle 3"/>
          <p:cNvSpPr>
            <a:spLocks noGrp="1" noChangeArrowheads="1"/>
          </p:cNvSpPr>
          <p:nvPr>
            <p:ph type="body" sz="half" idx="1"/>
          </p:nvPr>
        </p:nvSpPr>
        <p:spPr>
          <a:xfrm>
            <a:off x="457200" y="404813"/>
            <a:ext cx="8147050" cy="5726112"/>
          </a:xfrm>
        </p:spPr>
        <p:txBody>
          <a:bodyPr/>
          <a:lstStyle/>
          <a:p>
            <a:pPr>
              <a:buFont typeface="Wingdings" pitchFamily="2" charset="2"/>
              <a:buNone/>
            </a:pPr>
            <a:r>
              <a:rPr lang="zh-CN" altLang="en-US" sz="2800"/>
              <a:t>求解  </a:t>
            </a:r>
            <a:r>
              <a:rPr lang="en-US" altLang="zh-CN" sz="2800"/>
              <a:t>min</a:t>
            </a:r>
          </a:p>
          <a:p>
            <a:pPr>
              <a:buFont typeface="Wingdings" pitchFamily="2" charset="2"/>
              <a:buNone/>
            </a:pPr>
            <a:r>
              <a:rPr lang="en-US" altLang="zh-CN" sz="2800"/>
              <a:t>           s .t</a:t>
            </a:r>
          </a:p>
          <a:p>
            <a:pPr>
              <a:buFont typeface="Wingdings" pitchFamily="2" charset="2"/>
              <a:buNone/>
            </a:pPr>
            <a:endParaRPr lang="en-US" altLang="zh-CN" sz="2800"/>
          </a:p>
          <a:p>
            <a:pPr>
              <a:buFont typeface="Wingdings" pitchFamily="2" charset="2"/>
              <a:buNone/>
            </a:pPr>
            <a:r>
              <a:rPr lang="zh-CN" altLang="en-US" sz="2800"/>
              <a:t>解得</a:t>
            </a:r>
          </a:p>
        </p:txBody>
      </p:sp>
      <p:graphicFrame>
        <p:nvGraphicFramePr>
          <p:cNvPr id="350212" name="Object 4"/>
          <p:cNvGraphicFramePr>
            <a:graphicFrameLocks noChangeAspect="1"/>
          </p:cNvGraphicFramePr>
          <p:nvPr>
            <p:ph sz="quarter" idx="2"/>
          </p:nvPr>
        </p:nvGraphicFramePr>
        <p:xfrm>
          <a:off x="2124075" y="260350"/>
          <a:ext cx="2089150" cy="1835150"/>
        </p:xfrm>
        <a:graphic>
          <a:graphicData uri="http://schemas.openxmlformats.org/presentationml/2006/ole">
            <mc:AlternateContent xmlns:mc="http://schemas.openxmlformats.org/markup-compatibility/2006">
              <mc:Choice xmlns:v="urn:schemas-microsoft-com:vml" Requires="v">
                <p:oleObj spid="_x0000_s350218" name="Equation" r:id="rId3" imgW="419040" imgH="368280" progId="Equation.DSMT4">
                  <p:embed/>
                </p:oleObj>
              </mc:Choice>
              <mc:Fallback>
                <p:oleObj name="Equation" r:id="rId3" imgW="419040" imgH="3682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0350"/>
                        <a:ext cx="208915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0215" name="Object 7"/>
          <p:cNvGraphicFramePr>
            <a:graphicFrameLocks noChangeAspect="1"/>
          </p:cNvGraphicFramePr>
          <p:nvPr>
            <p:ph sz="quarter" idx="3"/>
          </p:nvPr>
        </p:nvGraphicFramePr>
        <p:xfrm>
          <a:off x="1403350" y="1989138"/>
          <a:ext cx="6696075" cy="4348162"/>
        </p:xfrm>
        <a:graphic>
          <a:graphicData uri="http://schemas.openxmlformats.org/presentationml/2006/ole">
            <mc:AlternateContent xmlns:mc="http://schemas.openxmlformats.org/markup-compatibility/2006">
              <mc:Choice xmlns:v="urn:schemas-microsoft-com:vml" Requires="v">
                <p:oleObj spid="_x0000_s350219" name="Equation" r:id="rId5" imgW="2933640" imgH="1904760" progId="Equation.DSMT4">
                  <p:embed/>
                </p:oleObj>
              </mc:Choice>
              <mc:Fallback>
                <p:oleObj name="Equation" r:id="rId5" imgW="2933640" imgH="19047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989138"/>
                        <a:ext cx="6696075" cy="434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E169FDE7-98BA-45B6-90B6-D881BA5AF65F}" type="slidenum">
              <a:rPr lang="en-US" altLang="zh-CN"/>
              <a:pPr/>
              <a:t>6</a:t>
            </a:fld>
            <a:endParaRPr lang="en-US" altLang="zh-CN"/>
          </a:p>
        </p:txBody>
      </p:sp>
      <p:sp>
        <p:nvSpPr>
          <p:cNvPr id="41987" name="Rectangle 3"/>
          <p:cNvSpPr>
            <a:spLocks noGrp="1" noChangeArrowheads="1"/>
          </p:cNvSpPr>
          <p:nvPr>
            <p:ph type="body" sz="half" idx="1"/>
          </p:nvPr>
        </p:nvSpPr>
        <p:spPr>
          <a:xfrm>
            <a:off x="457200" y="549275"/>
            <a:ext cx="7931150" cy="5546725"/>
          </a:xfrm>
        </p:spPr>
        <p:txBody>
          <a:bodyPr/>
          <a:lstStyle/>
          <a:p>
            <a:pPr>
              <a:buFont typeface="Wingdings" pitchFamily="2" charset="2"/>
              <a:buNone/>
            </a:pPr>
            <a:r>
              <a:rPr lang="zh-CN" altLang="en-US" sz="2000"/>
              <a:t>证明</a:t>
            </a:r>
            <a:r>
              <a:rPr lang="zh-CN" altLang="en-US" sz="2000">
                <a:sym typeface="Wingdings" pitchFamily="2" charset="2"/>
              </a:rPr>
              <a:t>（</a:t>
            </a:r>
            <a:r>
              <a:rPr lang="zh-CN" altLang="en-US" sz="2000"/>
              <a:t>充分性）                   任取           ，记</a:t>
            </a:r>
          </a:p>
          <a:p>
            <a:pPr>
              <a:buFont typeface="Wingdings" pitchFamily="2" charset="2"/>
              <a:buNone/>
            </a:pPr>
            <a:r>
              <a:rPr lang="zh-CN" altLang="en-US" sz="2000"/>
              <a:t>由条件，</a:t>
            </a:r>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endParaRPr lang="zh-CN" altLang="en-US" sz="2000"/>
          </a:p>
          <a:p>
            <a:pPr>
              <a:buFont typeface="Wingdings" pitchFamily="2" charset="2"/>
              <a:buNone/>
            </a:pPr>
            <a:r>
              <a:rPr lang="zh-CN" altLang="en-US" sz="2000"/>
              <a:t>      （必要性） </a:t>
            </a:r>
          </a:p>
        </p:txBody>
      </p:sp>
      <p:graphicFrame>
        <p:nvGraphicFramePr>
          <p:cNvPr id="41988" name="Object 4"/>
          <p:cNvGraphicFramePr>
            <a:graphicFrameLocks noChangeAspect="1"/>
          </p:cNvGraphicFramePr>
          <p:nvPr>
            <p:ph sz="quarter" idx="2"/>
          </p:nvPr>
        </p:nvGraphicFramePr>
        <p:xfrm>
          <a:off x="4067175" y="620713"/>
          <a:ext cx="865188" cy="393700"/>
        </p:xfrm>
        <a:graphic>
          <a:graphicData uri="http://schemas.openxmlformats.org/presentationml/2006/ole">
            <mc:AlternateContent xmlns:mc="http://schemas.openxmlformats.org/markup-compatibility/2006">
              <mc:Choice xmlns:v="urn:schemas-microsoft-com:vml" Requires="v">
                <p:oleObj spid="_x0000_s41999" name="Equation" r:id="rId3" imgW="558720" imgH="253800" progId="Equation.DSMT4">
                  <p:embed/>
                </p:oleObj>
              </mc:Choice>
              <mc:Fallback>
                <p:oleObj name="Equation" r:id="rId3" imgW="558720" imgH="253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620713"/>
                        <a:ext cx="8651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1" name="Object 7"/>
          <p:cNvGraphicFramePr>
            <a:graphicFrameLocks noChangeAspect="1"/>
          </p:cNvGraphicFramePr>
          <p:nvPr>
            <p:ph sz="quarter" idx="3"/>
          </p:nvPr>
        </p:nvGraphicFramePr>
        <p:xfrm>
          <a:off x="2268538" y="620713"/>
          <a:ext cx="1223962" cy="431800"/>
        </p:xfrm>
        <a:graphic>
          <a:graphicData uri="http://schemas.openxmlformats.org/presentationml/2006/ole">
            <mc:AlternateContent xmlns:mc="http://schemas.openxmlformats.org/markup-compatibility/2006">
              <mc:Choice xmlns:v="urn:schemas-microsoft-com:vml" Requires="v">
                <p:oleObj spid="_x0000_s42000" name="Equation" r:id="rId5" imgW="634680" imgH="203040" progId="Equation.DSMT4">
                  <p:embed/>
                </p:oleObj>
              </mc:Choice>
              <mc:Fallback>
                <p:oleObj name="Equation" r:id="rId5" imgW="63468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620713"/>
                        <a:ext cx="12239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4" name="Object 10"/>
          <p:cNvGraphicFramePr>
            <a:graphicFrameLocks noChangeAspect="1"/>
          </p:cNvGraphicFramePr>
          <p:nvPr/>
        </p:nvGraphicFramePr>
        <p:xfrm>
          <a:off x="5364163" y="549275"/>
          <a:ext cx="3024187" cy="431800"/>
        </p:xfrm>
        <a:graphic>
          <a:graphicData uri="http://schemas.openxmlformats.org/presentationml/2006/ole">
            <mc:AlternateContent xmlns:mc="http://schemas.openxmlformats.org/markup-compatibility/2006">
              <mc:Choice xmlns:v="urn:schemas-microsoft-com:vml" Requires="v">
                <p:oleObj spid="_x0000_s42001" name="Equation" r:id="rId7" imgW="1587240" imgH="215640" progId="Equation.DSMT4">
                  <p:embed/>
                </p:oleObj>
              </mc:Choice>
              <mc:Fallback>
                <p:oleObj name="Equation" r:id="rId7" imgW="1587240" imgH="2156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549275"/>
                        <a:ext cx="30241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5" name="Object 11"/>
          <p:cNvGraphicFramePr>
            <a:graphicFrameLocks noChangeAspect="1"/>
          </p:cNvGraphicFramePr>
          <p:nvPr/>
        </p:nvGraphicFramePr>
        <p:xfrm>
          <a:off x="1692275" y="1052513"/>
          <a:ext cx="5903913" cy="503237"/>
        </p:xfrm>
        <a:graphic>
          <a:graphicData uri="http://schemas.openxmlformats.org/presentationml/2006/ole">
            <mc:AlternateContent xmlns:mc="http://schemas.openxmlformats.org/markup-compatibility/2006">
              <mc:Choice xmlns:v="urn:schemas-microsoft-com:vml" Requires="v">
                <p:oleObj spid="_x0000_s42002" name="Equation" r:id="rId9" imgW="3555720" imgH="228600" progId="Equation.DSMT4">
                  <p:embed/>
                </p:oleObj>
              </mc:Choice>
              <mc:Fallback>
                <p:oleObj name="Equation" r:id="rId9" imgW="355572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1052513"/>
                        <a:ext cx="59039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1619250" y="1628775"/>
          <a:ext cx="5921375" cy="414338"/>
        </p:xfrm>
        <a:graphic>
          <a:graphicData uri="http://schemas.openxmlformats.org/presentationml/2006/ole">
            <mc:AlternateContent xmlns:mc="http://schemas.openxmlformats.org/markup-compatibility/2006">
              <mc:Choice xmlns:v="urn:schemas-microsoft-com:vml" Requires="v">
                <p:oleObj spid="_x0000_s42003" name="Equation" r:id="rId11" imgW="3276360" imgH="228600" progId="Equation.DSMT4">
                  <p:embed/>
                </p:oleObj>
              </mc:Choice>
              <mc:Fallback>
                <p:oleObj name="Equation" r:id="rId11" imgW="327636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1628775"/>
                        <a:ext cx="5921375"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7" name="Object 13"/>
          <p:cNvGraphicFramePr>
            <a:graphicFrameLocks noChangeAspect="1"/>
          </p:cNvGraphicFramePr>
          <p:nvPr/>
        </p:nvGraphicFramePr>
        <p:xfrm>
          <a:off x="539750" y="2492375"/>
          <a:ext cx="7345363" cy="1296988"/>
        </p:xfrm>
        <a:graphic>
          <a:graphicData uri="http://schemas.openxmlformats.org/presentationml/2006/ole">
            <mc:AlternateContent xmlns:mc="http://schemas.openxmlformats.org/markup-compatibility/2006">
              <mc:Choice xmlns:v="urn:schemas-microsoft-com:vml" Requires="v">
                <p:oleObj spid="_x0000_s42004" name="Equation" r:id="rId13" imgW="2869920" imgH="685800" progId="Equation.DSMT4">
                  <p:embed/>
                </p:oleObj>
              </mc:Choice>
              <mc:Fallback>
                <p:oleObj name="Equation" r:id="rId13" imgW="2869920" imgH="6858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2492375"/>
                        <a:ext cx="7345363"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8" name="Object 14"/>
          <p:cNvGraphicFramePr>
            <a:graphicFrameLocks noChangeAspect="1"/>
          </p:cNvGraphicFramePr>
          <p:nvPr/>
        </p:nvGraphicFramePr>
        <p:xfrm>
          <a:off x="1187450" y="4292600"/>
          <a:ext cx="6985000" cy="2016125"/>
        </p:xfrm>
        <a:graphic>
          <a:graphicData uri="http://schemas.openxmlformats.org/presentationml/2006/ole">
            <mc:AlternateContent xmlns:mc="http://schemas.openxmlformats.org/markup-compatibility/2006">
              <mc:Choice xmlns:v="urn:schemas-microsoft-com:vml" Requires="v">
                <p:oleObj spid="_x0000_s42005" name="Equation" r:id="rId15" imgW="2539800" imgH="1091880" progId="Equation.DSMT4">
                  <p:embed/>
                </p:oleObj>
              </mc:Choice>
              <mc:Fallback>
                <p:oleObj name="Equation" r:id="rId15" imgW="2539800" imgH="109188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4292600"/>
                        <a:ext cx="69850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937C18B-3570-47BF-87D6-7EE376617CFC}" type="slidenum">
              <a:rPr lang="en-US" altLang="zh-CN"/>
              <a:pPr/>
              <a:t>60</a:t>
            </a:fld>
            <a:endParaRPr lang="en-US" altLang="zh-CN"/>
          </a:p>
        </p:txBody>
      </p:sp>
      <p:sp>
        <p:nvSpPr>
          <p:cNvPr id="353283" name="Rectangle 3"/>
          <p:cNvSpPr>
            <a:spLocks noGrp="1" noChangeArrowheads="1"/>
          </p:cNvSpPr>
          <p:nvPr>
            <p:ph type="body" sz="half" idx="1"/>
          </p:nvPr>
        </p:nvSpPr>
        <p:spPr>
          <a:xfrm>
            <a:off x="457200" y="476250"/>
            <a:ext cx="8218488" cy="5654675"/>
          </a:xfrm>
        </p:spPr>
        <p:txBody>
          <a:bodyPr/>
          <a:lstStyle/>
          <a:p>
            <a:pPr>
              <a:buFont typeface="Wingdings" pitchFamily="2" charset="2"/>
              <a:buNone/>
            </a:pPr>
            <a:r>
              <a:rPr lang="zh-CN" altLang="en-US" sz="2800"/>
              <a:t>一般讲</a:t>
            </a:r>
            <a:r>
              <a:rPr lang="en-US" altLang="zh-CN" sz="2800"/>
              <a:t>Frank-Wolfe</a:t>
            </a:r>
            <a:r>
              <a:rPr lang="zh-CN" altLang="en-US" sz="2800"/>
              <a:t>方法的收敛速度是比较慢</a:t>
            </a:r>
          </a:p>
          <a:p>
            <a:pPr>
              <a:buFont typeface="Wingdings" pitchFamily="2" charset="2"/>
              <a:buNone/>
            </a:pPr>
            <a:r>
              <a:rPr lang="zh-CN" altLang="en-US" sz="2800"/>
              <a:t>的，其优点是求解的线性规划的可行域均相</a:t>
            </a:r>
          </a:p>
          <a:p>
            <a:pPr>
              <a:buFont typeface="Wingdings" pitchFamily="2" charset="2"/>
              <a:buNone/>
            </a:pPr>
            <a:r>
              <a:rPr lang="zh-CN" altLang="en-US" sz="2800"/>
              <a:t>同，若这些线性规划很以求节，则可用此方法</a:t>
            </a:r>
          </a:p>
          <a:p>
            <a:pPr>
              <a:buFont typeface="Wingdings" pitchFamily="2" charset="2"/>
              <a:buNone/>
            </a:pPr>
            <a:r>
              <a:rPr lang="zh-CN" altLang="en-US" sz="2800"/>
              <a:t>求解。</a:t>
            </a:r>
          </a:p>
          <a:p>
            <a:pPr>
              <a:buFont typeface="Wingdings" pitchFamily="2" charset="2"/>
              <a:buNone/>
            </a:pPr>
            <a:endParaRPr lang="zh-CN" altLang="en-US" sz="2800"/>
          </a:p>
          <a:p>
            <a:pPr>
              <a:buFont typeface="Wingdings" pitchFamily="2" charset="2"/>
              <a:buNone/>
            </a:pPr>
            <a:r>
              <a:rPr lang="zh-CN" altLang="en-US" sz="2800"/>
              <a:t>既约梯度法</a:t>
            </a:r>
          </a:p>
          <a:p>
            <a:pPr>
              <a:buFont typeface="Wingdings" pitchFamily="2" charset="2"/>
              <a:buNone/>
            </a:pPr>
            <a:r>
              <a:rPr lang="zh-CN" altLang="en-US" sz="2800"/>
              <a:t>  问题  </a:t>
            </a:r>
            <a:r>
              <a:rPr lang="en-US" altLang="zh-CN" sz="2800"/>
              <a:t>min</a:t>
            </a:r>
          </a:p>
          <a:p>
            <a:pPr>
              <a:buFont typeface="Wingdings" pitchFamily="2" charset="2"/>
              <a:buNone/>
            </a:pPr>
            <a:r>
              <a:rPr lang="en-US" altLang="zh-CN" sz="2800"/>
              <a:t>             s .t                                                      </a:t>
            </a:r>
            <a:r>
              <a:rPr lang="zh-CN" altLang="en-US" sz="2800"/>
              <a:t>（</a:t>
            </a:r>
            <a:r>
              <a:rPr lang="en-US" altLang="zh-CN" sz="2800"/>
              <a:t>4.9</a:t>
            </a:r>
            <a:r>
              <a:rPr lang="zh-CN" altLang="en-US" sz="2800"/>
              <a:t>）</a:t>
            </a:r>
          </a:p>
          <a:p>
            <a:pPr>
              <a:buFont typeface="Wingdings" pitchFamily="2" charset="2"/>
              <a:buNone/>
            </a:pPr>
            <a:endParaRPr lang="zh-CN" altLang="en-US" sz="2800"/>
          </a:p>
          <a:p>
            <a:pPr>
              <a:buFont typeface="Wingdings" pitchFamily="2" charset="2"/>
              <a:buNone/>
            </a:pPr>
            <a:r>
              <a:rPr lang="zh-CN" altLang="en-US" sz="2800"/>
              <a:t>其中</a:t>
            </a:r>
          </a:p>
        </p:txBody>
      </p:sp>
      <p:graphicFrame>
        <p:nvGraphicFramePr>
          <p:cNvPr id="353284" name="Object 4"/>
          <p:cNvGraphicFramePr>
            <a:graphicFrameLocks noChangeAspect="1"/>
          </p:cNvGraphicFramePr>
          <p:nvPr>
            <p:ph sz="quarter" idx="2"/>
          </p:nvPr>
        </p:nvGraphicFramePr>
        <p:xfrm>
          <a:off x="2339975" y="3573463"/>
          <a:ext cx="1058863" cy="1512887"/>
        </p:xfrm>
        <a:graphic>
          <a:graphicData uri="http://schemas.openxmlformats.org/presentationml/2006/ole">
            <mc:AlternateContent xmlns:mc="http://schemas.openxmlformats.org/markup-compatibility/2006">
              <mc:Choice xmlns:v="urn:schemas-microsoft-com:vml" Requires="v">
                <p:oleObj spid="_x0000_s353290" name="Equation" r:id="rId3" imgW="444240" imgH="634680" progId="Equation.DSMT4">
                  <p:embed/>
                </p:oleObj>
              </mc:Choice>
              <mc:Fallback>
                <p:oleObj name="Equation" r:id="rId3" imgW="444240" imgH="6346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573463"/>
                        <a:ext cx="1058863"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3287" name="Object 7"/>
          <p:cNvGraphicFramePr>
            <a:graphicFrameLocks noChangeAspect="1"/>
          </p:cNvGraphicFramePr>
          <p:nvPr>
            <p:ph sz="quarter" idx="3"/>
          </p:nvPr>
        </p:nvGraphicFramePr>
        <p:xfrm>
          <a:off x="1258888" y="5084763"/>
          <a:ext cx="4897437" cy="482600"/>
        </p:xfrm>
        <a:graphic>
          <a:graphicData uri="http://schemas.openxmlformats.org/presentationml/2006/ole">
            <mc:AlternateContent xmlns:mc="http://schemas.openxmlformats.org/markup-compatibility/2006">
              <mc:Choice xmlns:v="urn:schemas-microsoft-com:vml" Requires="v">
                <p:oleObj spid="_x0000_s353291" name="Equation" r:id="rId5" imgW="2450880" imgH="241200" progId="Equation.DSMT4">
                  <p:embed/>
                </p:oleObj>
              </mc:Choice>
              <mc:Fallback>
                <p:oleObj name="Equation" r:id="rId5" imgW="2450880" imgH="241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084763"/>
                        <a:ext cx="48974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8"/>
          <p:cNvSpPr>
            <a:spLocks noGrp="1"/>
          </p:cNvSpPr>
          <p:nvPr>
            <p:ph type="sldNum" sz="quarter" idx="12"/>
          </p:nvPr>
        </p:nvSpPr>
        <p:spPr/>
        <p:txBody>
          <a:bodyPr/>
          <a:lstStyle/>
          <a:p>
            <a:fld id="{512BEB8B-0FD6-4E58-BAE1-864439C112FC}" type="slidenum">
              <a:rPr lang="en-US" altLang="zh-CN"/>
              <a:pPr/>
              <a:t>61</a:t>
            </a:fld>
            <a:endParaRPr lang="en-US" altLang="zh-CN"/>
          </a:p>
        </p:txBody>
      </p:sp>
      <p:sp>
        <p:nvSpPr>
          <p:cNvPr id="356358" name="Rectangle 6"/>
          <p:cNvSpPr>
            <a:spLocks noGrp="1" noChangeArrowheads="1"/>
          </p:cNvSpPr>
          <p:nvPr>
            <p:ph sz="quarter" idx="1"/>
          </p:nvPr>
        </p:nvSpPr>
        <p:spPr/>
        <p:txBody>
          <a:bodyPr/>
          <a:lstStyle/>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a:p>
            <a:endParaRPr lang="en-US" altLang="zh-CN" sz="2400"/>
          </a:p>
        </p:txBody>
      </p:sp>
      <p:sp>
        <p:nvSpPr>
          <p:cNvPr id="356362" name="Rectangle 10"/>
          <p:cNvSpPr>
            <a:spLocks noGrp="1" noChangeArrowheads="1"/>
          </p:cNvSpPr>
          <p:nvPr>
            <p:ph sz="quarter" idx="2"/>
          </p:nvPr>
        </p:nvSpPr>
        <p:spPr>
          <a:xfrm>
            <a:off x="539750" y="549275"/>
            <a:ext cx="7920038" cy="5976938"/>
          </a:xfrm>
        </p:spPr>
        <p:txBody>
          <a:bodyPr/>
          <a:lstStyle/>
          <a:p>
            <a:pPr>
              <a:buFont typeface="Wingdings" pitchFamily="2" charset="2"/>
              <a:buNone/>
            </a:pPr>
            <a:endParaRPr lang="en-US" altLang="zh-CN" sz="2400"/>
          </a:p>
          <a:p>
            <a:endParaRPr lang="en-US" altLang="zh-CN" sz="2400"/>
          </a:p>
          <a:p>
            <a:endParaRPr lang="en-US" altLang="zh-CN" sz="2400"/>
          </a:p>
          <a:p>
            <a:pPr>
              <a:buFont typeface="Wingdings" pitchFamily="2" charset="2"/>
              <a:buNone/>
            </a:pPr>
            <a:endParaRPr lang="en-US" altLang="zh-CN" sz="2400"/>
          </a:p>
          <a:p>
            <a:pPr>
              <a:buFont typeface="Wingdings" pitchFamily="2" charset="2"/>
              <a:buNone/>
            </a:pPr>
            <a:endParaRPr lang="en-US" altLang="zh-CN" sz="2400"/>
          </a:p>
          <a:p>
            <a:pPr>
              <a:buFont typeface="Wingdings" pitchFamily="2" charset="2"/>
              <a:buNone/>
            </a:pPr>
            <a:endParaRPr lang="en-US" altLang="zh-CN" sz="2400"/>
          </a:p>
          <a:p>
            <a:pPr>
              <a:buFont typeface="Wingdings" pitchFamily="2" charset="2"/>
              <a:buNone/>
            </a:pPr>
            <a:endParaRPr lang="en-US" altLang="zh-CN" sz="2400"/>
          </a:p>
          <a:p>
            <a:pPr>
              <a:buFont typeface="Wingdings" pitchFamily="2" charset="2"/>
              <a:buNone/>
            </a:pPr>
            <a:endParaRPr lang="en-US" altLang="zh-CN" sz="2400"/>
          </a:p>
          <a:p>
            <a:pPr>
              <a:buFont typeface="Wingdings" pitchFamily="2" charset="2"/>
              <a:buNone/>
            </a:pPr>
            <a:r>
              <a:rPr lang="en-US" altLang="zh-CN" sz="2400"/>
              <a:t>                                     </a:t>
            </a:r>
          </a:p>
          <a:p>
            <a:pPr>
              <a:buFont typeface="Wingdings" pitchFamily="2" charset="2"/>
              <a:buNone/>
            </a:pPr>
            <a:r>
              <a:rPr lang="zh-CN" altLang="en-US" sz="2400"/>
              <a:t>是</a:t>
            </a:r>
            <a:r>
              <a:rPr lang="en-US" altLang="zh-CN" sz="2400"/>
              <a:t>n-m</a:t>
            </a:r>
            <a:r>
              <a:rPr lang="zh-CN" altLang="en-US" sz="2400"/>
              <a:t>维向量。</a:t>
            </a:r>
          </a:p>
        </p:txBody>
      </p:sp>
      <p:graphicFrame>
        <p:nvGraphicFramePr>
          <p:cNvPr id="356363" name="Object 11"/>
          <p:cNvGraphicFramePr>
            <a:graphicFrameLocks noChangeAspect="1"/>
          </p:cNvGraphicFramePr>
          <p:nvPr>
            <p:ph sz="quarter" idx="3"/>
          </p:nvPr>
        </p:nvGraphicFramePr>
        <p:xfrm>
          <a:off x="468313" y="476250"/>
          <a:ext cx="7775575" cy="3902075"/>
        </p:xfrm>
        <a:graphic>
          <a:graphicData uri="http://schemas.openxmlformats.org/presentationml/2006/ole">
            <mc:AlternateContent xmlns:mc="http://schemas.openxmlformats.org/markup-compatibility/2006">
              <mc:Choice xmlns:v="urn:schemas-microsoft-com:vml" Requires="v">
                <p:oleObj spid="_x0000_s356370" name="Equation" r:id="rId3" imgW="3797280" imgH="1904760" progId="Equation.DSMT4">
                  <p:embed/>
                </p:oleObj>
              </mc:Choice>
              <mc:Fallback>
                <p:oleObj name="Equation" r:id="rId3" imgW="3797280" imgH="190476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76250"/>
                        <a:ext cx="7775575"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6366" name="Object 14"/>
          <p:cNvGraphicFramePr>
            <a:graphicFrameLocks noChangeAspect="1"/>
          </p:cNvGraphicFramePr>
          <p:nvPr>
            <p:ph sz="quarter" idx="4"/>
          </p:nvPr>
        </p:nvGraphicFramePr>
        <p:xfrm>
          <a:off x="6732588" y="3789363"/>
          <a:ext cx="1584325" cy="620712"/>
        </p:xfrm>
        <a:graphic>
          <a:graphicData uri="http://schemas.openxmlformats.org/presentationml/2006/ole">
            <mc:AlternateContent xmlns:mc="http://schemas.openxmlformats.org/markup-compatibility/2006">
              <mc:Choice xmlns:v="urn:schemas-microsoft-com:vml" Requires="v">
                <p:oleObj spid="_x0000_s356371" name="Equation" r:id="rId5" imgW="647640" imgH="253800" progId="Equation.DSMT4">
                  <p:embed/>
                </p:oleObj>
              </mc:Choice>
              <mc:Fallback>
                <p:oleObj name="Equation" r:id="rId5" imgW="647640" imgH="2538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3789363"/>
                        <a:ext cx="1584325"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6369" name="Object 17"/>
          <p:cNvGraphicFramePr>
            <a:graphicFrameLocks noChangeAspect="1"/>
          </p:cNvGraphicFramePr>
          <p:nvPr/>
        </p:nvGraphicFramePr>
        <p:xfrm>
          <a:off x="611188" y="5013325"/>
          <a:ext cx="7273925" cy="935038"/>
        </p:xfrm>
        <a:graphic>
          <a:graphicData uri="http://schemas.openxmlformats.org/presentationml/2006/ole">
            <mc:AlternateContent xmlns:mc="http://schemas.openxmlformats.org/markup-compatibility/2006">
              <mc:Choice xmlns:v="urn:schemas-microsoft-com:vml" Requires="v">
                <p:oleObj spid="_x0000_s356372" name="Equation" r:id="rId7" imgW="3365280" imgH="431640" progId="Equation.DSMT4">
                  <p:embed/>
                </p:oleObj>
              </mc:Choice>
              <mc:Fallback>
                <p:oleObj name="Equation" r:id="rId7" imgW="3365280" imgH="43164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013325"/>
                        <a:ext cx="727392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533499C2-9625-4C1C-BEB8-9F813E948476}" type="slidenum">
              <a:rPr lang="en-US" altLang="zh-CN"/>
              <a:pPr/>
              <a:t>62</a:t>
            </a:fld>
            <a:endParaRPr lang="en-US" altLang="zh-CN"/>
          </a:p>
        </p:txBody>
      </p:sp>
      <p:sp>
        <p:nvSpPr>
          <p:cNvPr id="361475" name="Rectangle 3"/>
          <p:cNvSpPr>
            <a:spLocks noGrp="1" noChangeArrowheads="1"/>
          </p:cNvSpPr>
          <p:nvPr>
            <p:ph type="body" sz="half" idx="1"/>
          </p:nvPr>
        </p:nvSpPr>
        <p:spPr>
          <a:xfrm>
            <a:off x="457200" y="404813"/>
            <a:ext cx="8291513" cy="5726112"/>
          </a:xfrm>
        </p:spPr>
        <p:txBody>
          <a:bodyPr/>
          <a:lstStyle/>
          <a:p>
            <a:pPr>
              <a:buFont typeface="Wingdings" pitchFamily="2" charset="2"/>
              <a:buNone/>
            </a:pPr>
            <a:r>
              <a:rPr lang="zh-CN" altLang="en-US" sz="2800"/>
              <a:t>定理</a:t>
            </a:r>
            <a:r>
              <a:rPr lang="en-US" altLang="zh-CN" sz="2800"/>
              <a:t>4.8 </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en-US" altLang="zh-CN" sz="2800"/>
              <a:t>                             </a:t>
            </a:r>
            <a:r>
              <a:rPr lang="zh-CN" altLang="en-US" sz="2800"/>
              <a:t>注</a:t>
            </a:r>
            <a:r>
              <a:rPr lang="zh-CN" altLang="en-US" sz="2800">
                <a:sym typeface="Wingdings" pitchFamily="2" charset="2"/>
              </a:rPr>
              <a:t>（</a:t>
            </a:r>
            <a:r>
              <a:rPr lang="en-US" altLang="zh-CN" sz="2800"/>
              <a:t>4.9</a:t>
            </a:r>
            <a:r>
              <a:rPr lang="zh-CN" altLang="en-US" sz="2800"/>
              <a:t>）的 </a:t>
            </a:r>
          </a:p>
          <a:p>
            <a:pPr>
              <a:buFont typeface="Wingdings" pitchFamily="2" charset="2"/>
              <a:buNone/>
            </a:pPr>
            <a:endParaRPr lang="en-US" altLang="zh-CN" sz="2800"/>
          </a:p>
        </p:txBody>
      </p:sp>
      <p:graphicFrame>
        <p:nvGraphicFramePr>
          <p:cNvPr id="361476" name="Object 4"/>
          <p:cNvGraphicFramePr>
            <a:graphicFrameLocks noChangeAspect="1"/>
          </p:cNvGraphicFramePr>
          <p:nvPr>
            <p:ph sz="quarter" idx="2"/>
          </p:nvPr>
        </p:nvGraphicFramePr>
        <p:xfrm>
          <a:off x="539750" y="908050"/>
          <a:ext cx="7848600" cy="2214563"/>
        </p:xfrm>
        <a:graphic>
          <a:graphicData uri="http://schemas.openxmlformats.org/presentationml/2006/ole">
            <mc:AlternateContent xmlns:mc="http://schemas.openxmlformats.org/markup-compatibility/2006">
              <mc:Choice xmlns:v="urn:schemas-microsoft-com:vml" Requires="v">
                <p:oleObj spid="_x0000_s361483" name="Equation" r:id="rId3" imgW="3466800" imgH="977760" progId="Equation.DSMT4">
                  <p:embed/>
                </p:oleObj>
              </mc:Choice>
              <mc:Fallback>
                <p:oleObj name="Equation" r:id="rId3" imgW="3466800" imgH="977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908050"/>
                        <a:ext cx="7848600" cy="221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1479" name="Object 7"/>
          <p:cNvGraphicFramePr>
            <a:graphicFrameLocks noChangeAspect="1"/>
          </p:cNvGraphicFramePr>
          <p:nvPr>
            <p:ph sz="quarter" idx="3"/>
          </p:nvPr>
        </p:nvGraphicFramePr>
        <p:xfrm>
          <a:off x="1187450" y="3141663"/>
          <a:ext cx="5976938" cy="3503612"/>
        </p:xfrm>
        <a:graphic>
          <a:graphicData uri="http://schemas.openxmlformats.org/presentationml/2006/ole">
            <mc:AlternateContent xmlns:mc="http://schemas.openxmlformats.org/markup-compatibility/2006">
              <mc:Choice xmlns:v="urn:schemas-microsoft-com:vml" Requires="v">
                <p:oleObj spid="_x0000_s361484" name="Equation" r:id="rId5" imgW="2577960" imgH="1511280" progId="Equation.DSMT4">
                  <p:embed/>
                </p:oleObj>
              </mc:Choice>
              <mc:Fallback>
                <p:oleObj name="Equation" r:id="rId5" imgW="2577960" imgH="15112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141663"/>
                        <a:ext cx="5976938"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1482" name="Object 10"/>
          <p:cNvGraphicFramePr>
            <a:graphicFrameLocks noChangeAspect="1"/>
          </p:cNvGraphicFramePr>
          <p:nvPr/>
        </p:nvGraphicFramePr>
        <p:xfrm>
          <a:off x="5076825" y="2420938"/>
          <a:ext cx="2159000" cy="523875"/>
        </p:xfrm>
        <a:graphic>
          <a:graphicData uri="http://schemas.openxmlformats.org/presentationml/2006/ole">
            <mc:AlternateContent xmlns:mc="http://schemas.openxmlformats.org/markup-compatibility/2006">
              <mc:Choice xmlns:v="urn:schemas-microsoft-com:vml" Requires="v">
                <p:oleObj spid="_x0000_s361485" name="Equation" r:id="rId7" imgW="838080" imgH="203040" progId="Equation.DSMT4">
                  <p:embed/>
                </p:oleObj>
              </mc:Choice>
              <mc:Fallback>
                <p:oleObj name="Equation" r:id="rId7" imgW="838080" imgH="203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420938"/>
                        <a:ext cx="2159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136368E8-34E1-49A6-9FF5-F0742476850D}" type="slidenum">
              <a:rPr lang="en-US" altLang="zh-CN"/>
              <a:pPr/>
              <a:t>63</a:t>
            </a:fld>
            <a:endParaRPr lang="en-US" altLang="zh-CN"/>
          </a:p>
        </p:txBody>
      </p:sp>
      <p:sp>
        <p:nvSpPr>
          <p:cNvPr id="364547" name="Rectangle 3"/>
          <p:cNvSpPr>
            <a:spLocks noChangeArrowheads="1"/>
          </p:cNvSpPr>
          <p:nvPr>
            <p:ph type="body" sz="half" idx="1"/>
          </p:nvPr>
        </p:nvSpPr>
        <p:spPr>
          <a:xfrm>
            <a:off x="457200" y="549275"/>
            <a:ext cx="8291513" cy="558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Wingdings" pitchFamily="2" charset="2"/>
              <a:buNone/>
            </a:pPr>
            <a:r>
              <a:rPr lang="zh-CN" altLang="en-US" sz="2800"/>
              <a:t>代入第</a:t>
            </a:r>
            <a:r>
              <a:rPr lang="en-US" altLang="zh-CN" sz="2800"/>
              <a:t>1</a:t>
            </a:r>
            <a:r>
              <a:rPr lang="zh-CN" altLang="en-US" sz="2800"/>
              <a:t>式得</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定理</a:t>
            </a:r>
            <a:r>
              <a:rPr lang="en-US" altLang="zh-CN" sz="2800"/>
              <a:t>4.9</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定理</a:t>
            </a:r>
            <a:r>
              <a:rPr lang="en-US" altLang="zh-CN" sz="2800"/>
              <a:t>4.10  </a:t>
            </a:r>
          </a:p>
        </p:txBody>
      </p:sp>
      <p:graphicFrame>
        <p:nvGraphicFramePr>
          <p:cNvPr id="364551" name="Object 7"/>
          <p:cNvGraphicFramePr>
            <a:graphicFrameLocks noChangeAspect="1"/>
          </p:cNvGraphicFramePr>
          <p:nvPr>
            <p:ph sz="quarter" idx="2"/>
          </p:nvPr>
        </p:nvGraphicFramePr>
        <p:xfrm>
          <a:off x="2843213" y="476250"/>
          <a:ext cx="4968875" cy="2066925"/>
        </p:xfrm>
        <a:graphic>
          <a:graphicData uri="http://schemas.openxmlformats.org/presentationml/2006/ole">
            <mc:AlternateContent xmlns:mc="http://schemas.openxmlformats.org/markup-compatibility/2006">
              <mc:Choice xmlns:v="urn:schemas-microsoft-com:vml" Requires="v">
                <p:oleObj spid="_x0000_s364558" name="Equation" r:id="rId3" imgW="2412720" imgH="1002960" progId="Equation.DSMT4">
                  <p:embed/>
                </p:oleObj>
              </mc:Choice>
              <mc:Fallback>
                <p:oleObj name="Equation" r:id="rId3" imgW="2412720" imgH="10029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76250"/>
                        <a:ext cx="49688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4554" name="Object 10"/>
          <p:cNvGraphicFramePr>
            <a:graphicFrameLocks noChangeAspect="1"/>
          </p:cNvGraphicFramePr>
          <p:nvPr>
            <p:ph sz="quarter" idx="3"/>
          </p:nvPr>
        </p:nvGraphicFramePr>
        <p:xfrm>
          <a:off x="611188" y="3068638"/>
          <a:ext cx="7200900" cy="1655762"/>
        </p:xfrm>
        <a:graphic>
          <a:graphicData uri="http://schemas.openxmlformats.org/presentationml/2006/ole">
            <mc:AlternateContent xmlns:mc="http://schemas.openxmlformats.org/markup-compatibility/2006">
              <mc:Choice xmlns:v="urn:schemas-microsoft-com:vml" Requires="v">
                <p:oleObj spid="_x0000_s364559" name="Equation" r:id="rId5" imgW="3314520" imgH="761760" progId="Equation.DSMT4">
                  <p:embed/>
                </p:oleObj>
              </mc:Choice>
              <mc:Fallback>
                <p:oleObj name="Equation" r:id="rId5" imgW="3314520" imgH="76176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68638"/>
                        <a:ext cx="720090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4557" name="Object 13"/>
          <p:cNvGraphicFramePr>
            <a:graphicFrameLocks noChangeAspect="1"/>
          </p:cNvGraphicFramePr>
          <p:nvPr/>
        </p:nvGraphicFramePr>
        <p:xfrm>
          <a:off x="1979613" y="4652963"/>
          <a:ext cx="6624637" cy="1589087"/>
        </p:xfrm>
        <a:graphic>
          <a:graphicData uri="http://schemas.openxmlformats.org/presentationml/2006/ole">
            <mc:AlternateContent xmlns:mc="http://schemas.openxmlformats.org/markup-compatibility/2006">
              <mc:Choice xmlns:v="urn:schemas-microsoft-com:vml" Requires="v">
                <p:oleObj spid="_x0000_s364560" name="Equation" r:id="rId7" imgW="3124080" imgH="749160" progId="Equation.DSMT4">
                  <p:embed/>
                </p:oleObj>
              </mc:Choice>
              <mc:Fallback>
                <p:oleObj name="Equation" r:id="rId7" imgW="3124080" imgH="74916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652963"/>
                        <a:ext cx="6624637" cy="158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6BBBDCBB-1C96-4FB6-923A-9DD40B81F59F}" type="slidenum">
              <a:rPr lang="en-US" altLang="zh-CN"/>
              <a:pPr/>
              <a:t>64</a:t>
            </a:fld>
            <a:endParaRPr lang="en-US" altLang="zh-CN"/>
          </a:p>
        </p:txBody>
      </p:sp>
      <p:sp>
        <p:nvSpPr>
          <p:cNvPr id="368643" name="Rectangle 3"/>
          <p:cNvSpPr>
            <a:spLocks noGrp="1" noChangeArrowheads="1"/>
          </p:cNvSpPr>
          <p:nvPr>
            <p:ph type="body" sz="half" idx="1"/>
          </p:nvPr>
        </p:nvSpPr>
        <p:spPr>
          <a:xfrm>
            <a:off x="457200" y="692150"/>
            <a:ext cx="8362950" cy="5438775"/>
          </a:xfrm>
        </p:spPr>
        <p:txBody>
          <a:bodyPr/>
          <a:lstStyle/>
          <a:p>
            <a:pPr>
              <a:buFont typeface="Wingdings" pitchFamily="2" charset="2"/>
              <a:buNone/>
            </a:pPr>
            <a:r>
              <a:rPr lang="zh-CN" altLang="en-US" sz="2800"/>
              <a:t>证明：</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68644" name="Object 4"/>
          <p:cNvGraphicFramePr>
            <a:graphicFrameLocks noChangeAspect="1"/>
          </p:cNvGraphicFramePr>
          <p:nvPr>
            <p:ph sz="quarter" idx="2"/>
          </p:nvPr>
        </p:nvGraphicFramePr>
        <p:xfrm>
          <a:off x="1619250" y="765175"/>
          <a:ext cx="6697663" cy="3062288"/>
        </p:xfrm>
        <a:graphic>
          <a:graphicData uri="http://schemas.openxmlformats.org/presentationml/2006/ole">
            <mc:AlternateContent xmlns:mc="http://schemas.openxmlformats.org/markup-compatibility/2006">
              <mc:Choice xmlns:v="urn:schemas-microsoft-com:vml" Requires="v">
                <p:oleObj spid="_x0000_s368650" name="Equation" r:id="rId3" imgW="3416040" imgH="1562040" progId="Equation.DSMT4">
                  <p:embed/>
                </p:oleObj>
              </mc:Choice>
              <mc:Fallback>
                <p:oleObj name="Equation" r:id="rId3" imgW="3416040" imgH="1562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765175"/>
                        <a:ext cx="6697663"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47" name="Object 7"/>
          <p:cNvGraphicFramePr>
            <a:graphicFrameLocks noChangeAspect="1"/>
          </p:cNvGraphicFramePr>
          <p:nvPr>
            <p:ph sz="quarter" idx="3"/>
          </p:nvPr>
        </p:nvGraphicFramePr>
        <p:xfrm>
          <a:off x="611188" y="4365625"/>
          <a:ext cx="6840537" cy="1916113"/>
        </p:xfrm>
        <a:graphic>
          <a:graphicData uri="http://schemas.openxmlformats.org/presentationml/2006/ole">
            <mc:AlternateContent xmlns:mc="http://schemas.openxmlformats.org/markup-compatibility/2006">
              <mc:Choice xmlns:v="urn:schemas-microsoft-com:vml" Requires="v">
                <p:oleObj spid="_x0000_s368651" name="Equation" r:id="rId5" imgW="3581280" imgH="1002960" progId="Equation.DSMT4">
                  <p:embed/>
                </p:oleObj>
              </mc:Choice>
              <mc:Fallback>
                <p:oleObj name="Equation" r:id="rId5" imgW="3581280" imgH="1002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365625"/>
                        <a:ext cx="6840537" cy="191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8BBF9674-7568-49B0-A589-F7C82971DD74}" type="slidenum">
              <a:rPr lang="en-US" altLang="zh-CN"/>
              <a:pPr/>
              <a:t>65</a:t>
            </a:fld>
            <a:endParaRPr lang="en-US" altLang="zh-CN"/>
          </a:p>
        </p:txBody>
      </p:sp>
      <p:graphicFrame>
        <p:nvGraphicFramePr>
          <p:cNvPr id="371715" name="Object 3"/>
          <p:cNvGraphicFramePr>
            <a:graphicFrameLocks noChangeAspect="1"/>
          </p:cNvGraphicFramePr>
          <p:nvPr>
            <p:ph sz="half" idx="1"/>
          </p:nvPr>
        </p:nvGraphicFramePr>
        <p:xfrm>
          <a:off x="539750" y="404813"/>
          <a:ext cx="7129463" cy="1030287"/>
        </p:xfrm>
        <a:graphic>
          <a:graphicData uri="http://schemas.openxmlformats.org/presentationml/2006/ole">
            <mc:AlternateContent xmlns:mc="http://schemas.openxmlformats.org/markup-compatibility/2006">
              <mc:Choice xmlns:v="urn:schemas-microsoft-com:vml" Requires="v">
                <p:oleObj spid="_x0000_s371725" name="Equation" r:id="rId3" imgW="3340080" imgH="482400" progId="Equation.DSMT4">
                  <p:embed/>
                </p:oleObj>
              </mc:Choice>
              <mc:Fallback>
                <p:oleObj name="Equation" r:id="rId3" imgW="334008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4813"/>
                        <a:ext cx="7129463"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1718" name="Object 6"/>
          <p:cNvGraphicFramePr>
            <a:graphicFrameLocks noChangeAspect="1"/>
          </p:cNvGraphicFramePr>
          <p:nvPr>
            <p:ph sz="quarter" idx="2"/>
          </p:nvPr>
        </p:nvGraphicFramePr>
        <p:xfrm>
          <a:off x="611188" y="1484313"/>
          <a:ext cx="5903912" cy="1600200"/>
        </p:xfrm>
        <a:graphic>
          <a:graphicData uri="http://schemas.openxmlformats.org/presentationml/2006/ole">
            <mc:AlternateContent xmlns:mc="http://schemas.openxmlformats.org/markup-compatibility/2006">
              <mc:Choice xmlns:v="urn:schemas-microsoft-com:vml" Requires="v">
                <p:oleObj spid="_x0000_s371726" name="Equation" r:id="rId5" imgW="2717640" imgH="736560" progId="Equation.DSMT4">
                  <p:embed/>
                </p:oleObj>
              </mc:Choice>
              <mc:Fallback>
                <p:oleObj name="Equation" r:id="rId5" imgW="2717640" imgH="7365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484313"/>
                        <a:ext cx="5903912"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1721" name="Object 9"/>
          <p:cNvGraphicFramePr>
            <a:graphicFrameLocks noChangeAspect="1"/>
          </p:cNvGraphicFramePr>
          <p:nvPr>
            <p:ph sz="quarter" idx="3"/>
          </p:nvPr>
        </p:nvGraphicFramePr>
        <p:xfrm>
          <a:off x="684213" y="2997200"/>
          <a:ext cx="6767512" cy="3587750"/>
        </p:xfrm>
        <a:graphic>
          <a:graphicData uri="http://schemas.openxmlformats.org/presentationml/2006/ole">
            <mc:AlternateContent xmlns:mc="http://schemas.openxmlformats.org/markup-compatibility/2006">
              <mc:Choice xmlns:v="urn:schemas-microsoft-com:vml" Requires="v">
                <p:oleObj spid="_x0000_s371727" name="Equation" r:id="rId7" imgW="3377880" imgH="1790640" progId="Equation.DSMT4">
                  <p:embed/>
                </p:oleObj>
              </mc:Choice>
              <mc:Fallback>
                <p:oleObj name="Equation" r:id="rId7" imgW="3377880" imgH="179064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2997200"/>
                        <a:ext cx="6767512" cy="358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A53A2CE-D9A1-4B12-8B1D-6971E3D2D600}" type="slidenum">
              <a:rPr lang="en-US" altLang="zh-CN"/>
              <a:pPr/>
              <a:t>66</a:t>
            </a:fld>
            <a:endParaRPr lang="en-US" altLang="zh-CN"/>
          </a:p>
        </p:txBody>
      </p:sp>
      <p:sp>
        <p:nvSpPr>
          <p:cNvPr id="375811" name="Rectangle 3"/>
          <p:cNvSpPr>
            <a:spLocks noGrp="1" noChangeArrowheads="1"/>
          </p:cNvSpPr>
          <p:nvPr>
            <p:ph type="body" sz="half" idx="1"/>
          </p:nvPr>
        </p:nvSpPr>
        <p:spPr>
          <a:xfrm>
            <a:off x="457200" y="333375"/>
            <a:ext cx="8291513" cy="5797550"/>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375812" name="Object 4"/>
          <p:cNvGraphicFramePr>
            <a:graphicFrameLocks noChangeAspect="1"/>
          </p:cNvGraphicFramePr>
          <p:nvPr>
            <p:ph sz="quarter" idx="2"/>
          </p:nvPr>
        </p:nvGraphicFramePr>
        <p:xfrm>
          <a:off x="684213" y="333375"/>
          <a:ext cx="6983412" cy="1595438"/>
        </p:xfrm>
        <a:graphic>
          <a:graphicData uri="http://schemas.openxmlformats.org/presentationml/2006/ole">
            <mc:AlternateContent xmlns:mc="http://schemas.openxmlformats.org/markup-compatibility/2006">
              <mc:Choice xmlns:v="urn:schemas-microsoft-com:vml" Requires="v">
                <p:oleObj spid="_x0000_s375818" name="Equation" r:id="rId3" imgW="2222280" imgH="507960" progId="Equation.DSMT4">
                  <p:embed/>
                </p:oleObj>
              </mc:Choice>
              <mc:Fallback>
                <p:oleObj name="Equation" r:id="rId3" imgW="2222280" imgH="5079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33375"/>
                        <a:ext cx="6983412" cy="159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5815" name="Object 7"/>
          <p:cNvGraphicFramePr>
            <a:graphicFrameLocks noChangeAspect="1"/>
          </p:cNvGraphicFramePr>
          <p:nvPr>
            <p:ph sz="quarter" idx="3"/>
          </p:nvPr>
        </p:nvGraphicFramePr>
        <p:xfrm>
          <a:off x="611188" y="1989138"/>
          <a:ext cx="7561262" cy="4130675"/>
        </p:xfrm>
        <a:graphic>
          <a:graphicData uri="http://schemas.openxmlformats.org/presentationml/2006/ole">
            <mc:AlternateContent xmlns:mc="http://schemas.openxmlformats.org/markup-compatibility/2006">
              <mc:Choice xmlns:v="urn:schemas-microsoft-com:vml" Requires="v">
                <p:oleObj spid="_x0000_s375819" name="Equation" r:id="rId5" imgW="3301920" imgH="1803240" progId="Equation.DSMT4">
                  <p:embed/>
                </p:oleObj>
              </mc:Choice>
              <mc:Fallback>
                <p:oleObj name="Equation" r:id="rId5" imgW="3301920" imgH="18032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989138"/>
                        <a:ext cx="7561262" cy="413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C1B8624C-7653-4DB7-81B9-9785429B0E1C}" type="slidenum">
              <a:rPr lang="en-US" altLang="zh-CN"/>
              <a:pPr/>
              <a:t>67</a:t>
            </a:fld>
            <a:endParaRPr lang="en-US" altLang="zh-CN"/>
          </a:p>
        </p:txBody>
      </p:sp>
      <p:sp>
        <p:nvSpPr>
          <p:cNvPr id="378883" name="Rectangle 3"/>
          <p:cNvSpPr>
            <a:spLocks noGrp="1" noChangeArrowheads="1"/>
          </p:cNvSpPr>
          <p:nvPr>
            <p:ph type="body" sz="half" idx="1"/>
          </p:nvPr>
        </p:nvSpPr>
        <p:spPr>
          <a:xfrm>
            <a:off x="457200" y="404813"/>
            <a:ext cx="8362950" cy="5726112"/>
          </a:xfrm>
        </p:spPr>
        <p:txBody>
          <a:bodyPr/>
          <a:lstStyle/>
          <a:p>
            <a:pPr>
              <a:buFont typeface="Wingdings" pitchFamily="2" charset="2"/>
              <a:buNone/>
            </a:pPr>
            <a:r>
              <a:rPr lang="en-US" altLang="zh-CN" sz="2800"/>
              <a:t>Rosen</a:t>
            </a:r>
            <a:r>
              <a:rPr lang="zh-CN" altLang="en-US" sz="2800"/>
              <a:t>梯度投影法（</a:t>
            </a:r>
            <a:r>
              <a:rPr lang="en-US" altLang="zh-CN" sz="2800"/>
              <a:t>1960</a:t>
            </a:r>
            <a:r>
              <a:rPr lang="zh-CN" altLang="en-US" sz="2800"/>
              <a:t>）</a:t>
            </a:r>
          </a:p>
          <a:p>
            <a:pPr>
              <a:buFont typeface="Wingdings" pitchFamily="2" charset="2"/>
              <a:buNone/>
            </a:pPr>
            <a:r>
              <a:rPr lang="zh-CN" altLang="en-US" sz="2800"/>
              <a:t>定义（投影矩阵）一个</a:t>
            </a:r>
            <a:r>
              <a:rPr lang="en-US" altLang="zh-CN" sz="2800"/>
              <a:t>n</a:t>
            </a:r>
            <a:r>
              <a:rPr lang="zh-CN" altLang="en-US" sz="2800"/>
              <a:t>阶方阵</a:t>
            </a:r>
            <a:r>
              <a:rPr lang="en-US" altLang="zh-CN" sz="2800"/>
              <a:t>P</a:t>
            </a:r>
            <a:r>
              <a:rPr lang="zh-CN" altLang="en-US" sz="2800"/>
              <a:t>被称为投影矩阵，若</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78884" name="Object 4"/>
          <p:cNvGraphicFramePr>
            <a:graphicFrameLocks noChangeAspect="1"/>
          </p:cNvGraphicFramePr>
          <p:nvPr>
            <p:ph sz="quarter" idx="2"/>
          </p:nvPr>
        </p:nvGraphicFramePr>
        <p:xfrm>
          <a:off x="1476375" y="1341438"/>
          <a:ext cx="1366838" cy="762000"/>
        </p:xfrm>
        <a:graphic>
          <a:graphicData uri="http://schemas.openxmlformats.org/presentationml/2006/ole">
            <mc:AlternateContent xmlns:mc="http://schemas.openxmlformats.org/markup-compatibility/2006">
              <mc:Choice xmlns:v="urn:schemas-microsoft-com:vml" Requires="v">
                <p:oleObj spid="_x0000_s378891" name="Equation" r:id="rId3" imgW="774360" imgH="431640" progId="Equation.DSMT4">
                  <p:embed/>
                </p:oleObj>
              </mc:Choice>
              <mc:Fallback>
                <p:oleObj name="Equation" r:id="rId3" imgW="7743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41438"/>
                        <a:ext cx="1366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87" name="Object 7"/>
          <p:cNvGraphicFramePr>
            <a:graphicFrameLocks noChangeAspect="1"/>
          </p:cNvGraphicFramePr>
          <p:nvPr>
            <p:ph sz="quarter" idx="3"/>
          </p:nvPr>
        </p:nvGraphicFramePr>
        <p:xfrm>
          <a:off x="539750" y="2060575"/>
          <a:ext cx="8135938" cy="1616075"/>
        </p:xfrm>
        <a:graphic>
          <a:graphicData uri="http://schemas.openxmlformats.org/presentationml/2006/ole">
            <mc:AlternateContent xmlns:mc="http://schemas.openxmlformats.org/markup-compatibility/2006">
              <mc:Choice xmlns:v="urn:schemas-microsoft-com:vml" Requires="v">
                <p:oleObj spid="_x0000_s378892" name="Equation" r:id="rId5" imgW="3835080" imgH="761760" progId="Equation.DSMT4">
                  <p:embed/>
                </p:oleObj>
              </mc:Choice>
              <mc:Fallback>
                <p:oleObj name="Equation" r:id="rId5" imgW="3835080" imgH="7617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060575"/>
                        <a:ext cx="81359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890" name="Object 10"/>
          <p:cNvGraphicFramePr>
            <a:graphicFrameLocks noChangeAspect="1"/>
          </p:cNvGraphicFramePr>
          <p:nvPr/>
        </p:nvGraphicFramePr>
        <p:xfrm>
          <a:off x="611188" y="3789363"/>
          <a:ext cx="7272337" cy="2792412"/>
        </p:xfrm>
        <a:graphic>
          <a:graphicData uri="http://schemas.openxmlformats.org/presentationml/2006/ole">
            <mc:AlternateContent xmlns:mc="http://schemas.openxmlformats.org/markup-compatibility/2006">
              <mc:Choice xmlns:v="urn:schemas-microsoft-com:vml" Requires="v">
                <p:oleObj spid="_x0000_s378893" name="Equation" r:id="rId7" imgW="3340080" imgH="1282680" progId="Equation.DSMT4">
                  <p:embed/>
                </p:oleObj>
              </mc:Choice>
              <mc:Fallback>
                <p:oleObj name="Equation" r:id="rId7" imgW="3340080" imgH="12826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789363"/>
                        <a:ext cx="7272337"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312F5D6E-3A95-4701-90C9-3F6496BE3713}" type="slidenum">
              <a:rPr lang="en-US" altLang="zh-CN"/>
              <a:pPr/>
              <a:t>68</a:t>
            </a:fld>
            <a:endParaRPr lang="en-US" altLang="zh-CN"/>
          </a:p>
        </p:txBody>
      </p:sp>
      <p:sp>
        <p:nvSpPr>
          <p:cNvPr id="381955" name="Rectangle 3"/>
          <p:cNvSpPr>
            <a:spLocks noGrp="1" noChangeArrowheads="1"/>
          </p:cNvSpPr>
          <p:nvPr>
            <p:ph type="body" sz="half" idx="1"/>
          </p:nvPr>
        </p:nvSpPr>
        <p:spPr>
          <a:xfrm>
            <a:off x="457200" y="549275"/>
            <a:ext cx="8291513" cy="5581650"/>
          </a:xfrm>
        </p:spPr>
        <p:txBody>
          <a:bodyPr/>
          <a:lstStyle/>
          <a:p>
            <a:pPr>
              <a:buFont typeface="Wingdings" pitchFamily="2" charset="2"/>
              <a:buNone/>
            </a:pPr>
            <a:r>
              <a:rPr lang="zh-CN" altLang="en-US" sz="2800"/>
              <a:t>问题   </a:t>
            </a:r>
            <a:r>
              <a:rPr lang="en-US" altLang="zh-CN" sz="2800"/>
              <a:t>min</a:t>
            </a:r>
          </a:p>
          <a:p>
            <a:pPr>
              <a:buFont typeface="Wingdings" pitchFamily="2" charset="2"/>
              <a:buNone/>
            </a:pPr>
            <a:r>
              <a:rPr lang="en-US" altLang="zh-CN" sz="2800"/>
              <a:t>            s .t</a:t>
            </a:r>
          </a:p>
          <a:p>
            <a:pPr>
              <a:buFont typeface="Wingdings" pitchFamily="2" charset="2"/>
              <a:buNone/>
            </a:pPr>
            <a:endParaRPr lang="en-US" altLang="zh-CN" sz="2800"/>
          </a:p>
        </p:txBody>
      </p:sp>
      <p:graphicFrame>
        <p:nvGraphicFramePr>
          <p:cNvPr id="381956" name="Object 4"/>
          <p:cNvGraphicFramePr>
            <a:graphicFrameLocks noChangeAspect="1"/>
          </p:cNvGraphicFramePr>
          <p:nvPr>
            <p:ph sz="quarter" idx="2"/>
          </p:nvPr>
        </p:nvGraphicFramePr>
        <p:xfrm>
          <a:off x="2195513" y="549275"/>
          <a:ext cx="2159000" cy="1049338"/>
        </p:xfrm>
        <a:graphic>
          <a:graphicData uri="http://schemas.openxmlformats.org/presentationml/2006/ole">
            <mc:AlternateContent xmlns:mc="http://schemas.openxmlformats.org/markup-compatibility/2006">
              <mc:Choice xmlns:v="urn:schemas-microsoft-com:vml" Requires="v">
                <p:oleObj spid="_x0000_s381962" name="Equation" r:id="rId3" imgW="888840" imgH="431640" progId="Equation.DSMT4">
                  <p:embed/>
                </p:oleObj>
              </mc:Choice>
              <mc:Fallback>
                <p:oleObj name="Equation" r:id="rId3" imgW="8888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549275"/>
                        <a:ext cx="21590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1959" name="Object 7"/>
          <p:cNvGraphicFramePr>
            <a:graphicFrameLocks noChangeAspect="1"/>
          </p:cNvGraphicFramePr>
          <p:nvPr>
            <p:ph sz="quarter" idx="3"/>
          </p:nvPr>
        </p:nvGraphicFramePr>
        <p:xfrm>
          <a:off x="539750" y="1773238"/>
          <a:ext cx="7704138" cy="3681412"/>
        </p:xfrm>
        <a:graphic>
          <a:graphicData uri="http://schemas.openxmlformats.org/presentationml/2006/ole">
            <mc:AlternateContent xmlns:mc="http://schemas.openxmlformats.org/markup-compatibility/2006">
              <mc:Choice xmlns:v="urn:schemas-microsoft-com:vml" Requires="v">
                <p:oleObj spid="_x0000_s381963" name="Equation" r:id="rId5" imgW="3454200" imgH="1650960" progId="Equation.DSMT4">
                  <p:embed/>
                </p:oleObj>
              </mc:Choice>
              <mc:Fallback>
                <p:oleObj name="Equation" r:id="rId5" imgW="3454200" imgH="16509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773238"/>
                        <a:ext cx="7704138"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85CDE468-6E58-4261-A45E-CC4DC04EEBA7}" type="slidenum">
              <a:rPr lang="en-US" altLang="zh-CN"/>
              <a:pPr/>
              <a:t>69</a:t>
            </a:fld>
            <a:endParaRPr lang="en-US" altLang="zh-CN"/>
          </a:p>
        </p:txBody>
      </p:sp>
      <p:sp>
        <p:nvSpPr>
          <p:cNvPr id="299011"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299015" name="Object 7"/>
          <p:cNvGraphicFramePr>
            <a:graphicFrameLocks noChangeAspect="1"/>
          </p:cNvGraphicFramePr>
          <p:nvPr>
            <p:ph sz="quarter" idx="3"/>
          </p:nvPr>
        </p:nvGraphicFramePr>
        <p:xfrm>
          <a:off x="539750" y="476250"/>
          <a:ext cx="7416800" cy="1617663"/>
        </p:xfrm>
        <a:graphic>
          <a:graphicData uri="http://schemas.openxmlformats.org/presentationml/2006/ole">
            <mc:AlternateContent xmlns:mc="http://schemas.openxmlformats.org/markup-compatibility/2006">
              <mc:Choice xmlns:v="urn:schemas-microsoft-com:vml" Requires="v">
                <p:oleObj spid="_x0000_s299022" name="Equation" r:id="rId3" imgW="3492360" imgH="761760" progId="Equation.DSMT4">
                  <p:embed/>
                </p:oleObj>
              </mc:Choice>
              <mc:Fallback>
                <p:oleObj name="Equation" r:id="rId3" imgW="3492360" imgH="76176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76250"/>
                        <a:ext cx="7416800" cy="161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9019" name="Object 11"/>
          <p:cNvGraphicFramePr>
            <a:graphicFrameLocks noChangeAspect="1"/>
          </p:cNvGraphicFramePr>
          <p:nvPr>
            <p:ph sz="quarter" idx="2"/>
          </p:nvPr>
        </p:nvGraphicFramePr>
        <p:xfrm>
          <a:off x="611188" y="2349500"/>
          <a:ext cx="7777162" cy="3690938"/>
        </p:xfrm>
        <a:graphic>
          <a:graphicData uri="http://schemas.openxmlformats.org/presentationml/2006/ole">
            <mc:AlternateContent xmlns:mc="http://schemas.openxmlformats.org/markup-compatibility/2006">
              <mc:Choice xmlns:v="urn:schemas-microsoft-com:vml" Requires="v">
                <p:oleObj spid="_x0000_s299023" name="Equation" r:id="rId5" imgW="3746160" imgH="1777680" progId="Equation.DSMT4">
                  <p:embed/>
                </p:oleObj>
              </mc:Choice>
              <mc:Fallback>
                <p:oleObj name="Equation" r:id="rId5" imgW="3746160" imgH="177768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349500"/>
                        <a:ext cx="7777162"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4022BC15-3F93-4D36-B83A-D33EFDD78AAD}" type="slidenum">
              <a:rPr lang="en-US" altLang="zh-CN"/>
              <a:pPr/>
              <a:t>7</a:t>
            </a:fld>
            <a:endParaRPr lang="en-US" altLang="zh-CN"/>
          </a:p>
        </p:txBody>
      </p:sp>
      <p:sp>
        <p:nvSpPr>
          <p:cNvPr id="45059" name="Rectangle 3"/>
          <p:cNvSpPr>
            <a:spLocks noGrp="1" noChangeArrowheads="1"/>
          </p:cNvSpPr>
          <p:nvPr>
            <p:ph type="body" sz="half" idx="1"/>
          </p:nvPr>
        </p:nvSpPr>
        <p:spPr>
          <a:xfrm>
            <a:off x="457200" y="620713"/>
            <a:ext cx="7931150" cy="5475287"/>
          </a:xfrm>
        </p:spPr>
        <p:txBody>
          <a:bodyPr/>
          <a:lstStyle/>
          <a:p>
            <a:pPr>
              <a:buFont typeface="Wingdings" pitchFamily="2" charset="2"/>
              <a:buNone/>
            </a:pPr>
            <a:r>
              <a:rPr lang="zh-CN" altLang="en-US" sz="2400"/>
              <a:t>令</a:t>
            </a:r>
          </a:p>
          <a:p>
            <a:pPr>
              <a:buFont typeface="Wingdings" pitchFamily="2" charset="2"/>
              <a:buNone/>
            </a:pPr>
            <a:r>
              <a:rPr lang="zh-CN" altLang="en-US" sz="2400"/>
              <a:t>此即需证。</a:t>
            </a:r>
          </a:p>
          <a:p>
            <a:pPr>
              <a:buFont typeface="Wingdings" pitchFamily="2" charset="2"/>
              <a:buNone/>
            </a:pPr>
            <a:r>
              <a:rPr lang="zh-CN" altLang="en-US" sz="2400"/>
              <a:t>若 </a:t>
            </a:r>
            <a:r>
              <a:rPr lang="en-US" altLang="zh-CN" sz="2400" i="1"/>
              <a:t>f (x) </a:t>
            </a:r>
            <a:r>
              <a:rPr lang="zh-CN" altLang="en-US" sz="2400"/>
              <a:t>两阶可微，则有以下的定理：</a:t>
            </a:r>
          </a:p>
          <a:p>
            <a:pPr>
              <a:buFont typeface="Wingdings" pitchFamily="2" charset="2"/>
              <a:buNone/>
            </a:pPr>
            <a:endParaRPr lang="zh-CN" altLang="en-US" sz="2400"/>
          </a:p>
          <a:p>
            <a:pPr>
              <a:buFont typeface="Wingdings" pitchFamily="2" charset="2"/>
              <a:buNone/>
            </a:pPr>
            <a:r>
              <a:rPr lang="zh-CN" altLang="en-US" sz="2400"/>
              <a:t>定理</a:t>
            </a:r>
            <a:r>
              <a:rPr lang="en-US" altLang="zh-CN" sz="2400"/>
              <a:t>1.3.8  </a:t>
            </a:r>
            <a:r>
              <a:rPr lang="zh-CN" altLang="en-US" sz="2400"/>
              <a:t>设</a:t>
            </a:r>
            <a:r>
              <a:rPr lang="en-US" altLang="zh-CN" sz="2400" i="1"/>
              <a:t>f (x)</a:t>
            </a:r>
            <a:r>
              <a:rPr lang="zh-CN" altLang="en-US" sz="2400"/>
              <a:t>在开凸集</a:t>
            </a:r>
            <a:r>
              <a:rPr lang="en-US" altLang="zh-CN" sz="2400" i="1"/>
              <a:t>K</a:t>
            </a:r>
            <a:r>
              <a:rPr lang="zh-CN" altLang="en-US" sz="2400"/>
              <a:t>中二阶连续可微，</a:t>
            </a:r>
            <a:r>
              <a:rPr lang="en-US" altLang="zh-CN" sz="2400" i="1"/>
              <a:t>f </a:t>
            </a:r>
            <a:r>
              <a:rPr lang="zh-CN" altLang="en-US" sz="2400"/>
              <a:t>为凸函数的充要条件为：</a:t>
            </a:r>
          </a:p>
          <a:p>
            <a:pPr>
              <a:buFont typeface="Wingdings" pitchFamily="2" charset="2"/>
              <a:buNone/>
            </a:pPr>
            <a:endParaRPr lang="zh-CN" altLang="en-US" sz="2400" i="1"/>
          </a:p>
          <a:p>
            <a:pPr>
              <a:buFont typeface="Wingdings" pitchFamily="2" charset="2"/>
              <a:buNone/>
            </a:pPr>
            <a:endParaRPr lang="zh-CN" altLang="en-US" sz="2400" i="1"/>
          </a:p>
          <a:p>
            <a:pPr>
              <a:buFont typeface="Wingdings" pitchFamily="2" charset="2"/>
              <a:buNone/>
            </a:pPr>
            <a:endParaRPr lang="zh-CN" altLang="en-US" sz="2400" i="1"/>
          </a:p>
          <a:p>
            <a:pPr>
              <a:buFont typeface="Wingdings" pitchFamily="2" charset="2"/>
              <a:buNone/>
            </a:pPr>
            <a:r>
              <a:rPr lang="zh-CN" altLang="en-US" sz="2400"/>
              <a:t>证明</a:t>
            </a:r>
            <a:r>
              <a:rPr lang="zh-CN" altLang="en-US" sz="2400">
                <a:sym typeface="Wingdings" pitchFamily="2" charset="2"/>
              </a:rPr>
              <a:t>：（</a:t>
            </a:r>
            <a:r>
              <a:rPr lang="zh-CN" altLang="en-US" sz="2400"/>
              <a:t>充分性）</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endParaRPr lang="en-US" altLang="zh-CN" sz="2400"/>
          </a:p>
        </p:txBody>
      </p:sp>
      <p:graphicFrame>
        <p:nvGraphicFramePr>
          <p:cNvPr id="45074" name="Object 18"/>
          <p:cNvGraphicFramePr>
            <a:graphicFrameLocks noChangeAspect="1"/>
          </p:cNvGraphicFramePr>
          <p:nvPr>
            <p:ph sz="quarter" idx="2"/>
          </p:nvPr>
        </p:nvGraphicFramePr>
        <p:xfrm>
          <a:off x="1116013" y="620713"/>
          <a:ext cx="4824412" cy="438150"/>
        </p:xfrm>
        <a:graphic>
          <a:graphicData uri="http://schemas.openxmlformats.org/presentationml/2006/ole">
            <mc:AlternateContent xmlns:mc="http://schemas.openxmlformats.org/markup-compatibility/2006">
              <mc:Choice xmlns:v="urn:schemas-microsoft-com:vml" Requires="v">
                <p:oleObj spid="_x0000_s45084" name="Equation" r:id="rId3" imgW="2514600" imgH="228600" progId="Equation.DSMT4">
                  <p:embed/>
                </p:oleObj>
              </mc:Choice>
              <mc:Fallback>
                <p:oleObj name="Equation" r:id="rId3" imgW="2514600" imgH="228600"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620713"/>
                        <a:ext cx="482441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6" name="Object 20"/>
          <p:cNvGraphicFramePr>
            <a:graphicFrameLocks noChangeAspect="1"/>
          </p:cNvGraphicFramePr>
          <p:nvPr>
            <p:ph sz="quarter" idx="3"/>
          </p:nvPr>
        </p:nvGraphicFramePr>
        <p:xfrm>
          <a:off x="900113" y="3286125"/>
          <a:ext cx="6840537" cy="442913"/>
        </p:xfrm>
        <a:graphic>
          <a:graphicData uri="http://schemas.openxmlformats.org/presentationml/2006/ole">
            <mc:AlternateContent xmlns:mc="http://schemas.openxmlformats.org/markup-compatibility/2006">
              <mc:Choice xmlns:v="urn:schemas-microsoft-com:vml" Requires="v">
                <p:oleObj spid="_x0000_s45085" name="Equation" r:id="rId5" imgW="3530520" imgH="228600" progId="Equation.DSMT4">
                  <p:embed/>
                </p:oleObj>
              </mc:Choice>
              <mc:Fallback>
                <p:oleObj name="Equation" r:id="rId5" imgW="3530520" imgH="228600" progId="Equation.DSMT4">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286125"/>
                        <a:ext cx="684053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0" name="Object 24"/>
          <p:cNvGraphicFramePr>
            <a:graphicFrameLocks noChangeAspect="1"/>
          </p:cNvGraphicFramePr>
          <p:nvPr/>
        </p:nvGraphicFramePr>
        <p:xfrm>
          <a:off x="1835150" y="3716338"/>
          <a:ext cx="2087563" cy="568325"/>
        </p:xfrm>
        <a:graphic>
          <a:graphicData uri="http://schemas.openxmlformats.org/presentationml/2006/ole">
            <mc:AlternateContent xmlns:mc="http://schemas.openxmlformats.org/markup-compatibility/2006">
              <mc:Choice xmlns:v="urn:schemas-microsoft-com:vml" Requires="v">
                <p:oleObj spid="_x0000_s45086" name="Equation" r:id="rId7" imgW="838080" imgH="228600" progId="Equation.DSMT4">
                  <p:embed/>
                </p:oleObj>
              </mc:Choice>
              <mc:Fallback>
                <p:oleObj name="Equation" r:id="rId7" imgW="838080" imgH="228600"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716338"/>
                        <a:ext cx="2087563"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1" name="Object 25"/>
          <p:cNvGraphicFramePr>
            <a:graphicFrameLocks noChangeAspect="1"/>
          </p:cNvGraphicFramePr>
          <p:nvPr/>
        </p:nvGraphicFramePr>
        <p:xfrm>
          <a:off x="4643438" y="3789363"/>
          <a:ext cx="2087562" cy="469900"/>
        </p:xfrm>
        <a:graphic>
          <a:graphicData uri="http://schemas.openxmlformats.org/presentationml/2006/ole">
            <mc:AlternateContent xmlns:mc="http://schemas.openxmlformats.org/markup-compatibility/2006">
              <mc:Choice xmlns:v="urn:schemas-microsoft-com:vml" Requires="v">
                <p:oleObj spid="_x0000_s45087" name="Equation" r:id="rId9" imgW="1015920" imgH="228600" progId="Equation.DSMT4">
                  <p:embed/>
                </p:oleObj>
              </mc:Choice>
              <mc:Fallback>
                <p:oleObj name="Equation" r:id="rId9" imgW="101592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3789363"/>
                        <a:ext cx="2087562"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2" name="Object 26"/>
          <p:cNvGraphicFramePr>
            <a:graphicFrameLocks noChangeAspect="1"/>
          </p:cNvGraphicFramePr>
          <p:nvPr/>
        </p:nvGraphicFramePr>
        <p:xfrm>
          <a:off x="2987675" y="4508500"/>
          <a:ext cx="4608513" cy="466725"/>
        </p:xfrm>
        <a:graphic>
          <a:graphicData uri="http://schemas.openxmlformats.org/presentationml/2006/ole">
            <mc:AlternateContent xmlns:mc="http://schemas.openxmlformats.org/markup-compatibility/2006">
              <mc:Choice xmlns:v="urn:schemas-microsoft-com:vml" Requires="v">
                <p:oleObj spid="_x0000_s45088" name="Equation" r:id="rId11" imgW="2133360" imgH="215640" progId="Equation.DSMT4">
                  <p:embed/>
                </p:oleObj>
              </mc:Choice>
              <mc:Fallback>
                <p:oleObj name="Equation" r:id="rId11" imgW="2133360" imgH="215640"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675" y="4508500"/>
                        <a:ext cx="4608513"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83" name="Object 27"/>
          <p:cNvGraphicFramePr>
            <a:graphicFrameLocks noChangeAspect="1"/>
          </p:cNvGraphicFramePr>
          <p:nvPr/>
        </p:nvGraphicFramePr>
        <p:xfrm>
          <a:off x="1187450" y="5157788"/>
          <a:ext cx="6799263" cy="688975"/>
        </p:xfrm>
        <a:graphic>
          <a:graphicData uri="http://schemas.openxmlformats.org/presentationml/2006/ole">
            <mc:AlternateContent xmlns:mc="http://schemas.openxmlformats.org/markup-compatibility/2006">
              <mc:Choice xmlns:v="urn:schemas-microsoft-com:vml" Requires="v">
                <p:oleObj spid="_x0000_s45089" name="Equation" r:id="rId13" imgW="3886200" imgH="393480" progId="Equation.DSMT4">
                  <p:embed/>
                </p:oleObj>
              </mc:Choice>
              <mc:Fallback>
                <p:oleObj name="Equation" r:id="rId13" imgW="3886200" imgH="39348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157788"/>
                        <a:ext cx="6799263"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7EB5771A-BDE6-473F-BA5E-61F526F319E5}" type="slidenum">
              <a:rPr lang="en-US" altLang="zh-CN"/>
              <a:pPr/>
              <a:t>70</a:t>
            </a:fld>
            <a:endParaRPr lang="en-US" altLang="zh-CN"/>
          </a:p>
        </p:txBody>
      </p:sp>
      <p:sp>
        <p:nvSpPr>
          <p:cNvPr id="388099" name="Rectangle 3"/>
          <p:cNvSpPr>
            <a:spLocks noGrp="1" noChangeArrowheads="1"/>
          </p:cNvSpPr>
          <p:nvPr>
            <p:ph type="body" sz="half" idx="1"/>
          </p:nvPr>
        </p:nvSpPr>
        <p:spPr>
          <a:xfrm>
            <a:off x="457200" y="476250"/>
            <a:ext cx="8075613" cy="5654675"/>
          </a:xfrm>
        </p:spPr>
        <p:txBody>
          <a:bodyPr/>
          <a:lstStyle/>
          <a:p>
            <a:pPr>
              <a:buFont typeface="Wingdings" pitchFamily="2" charset="2"/>
              <a:buNone/>
            </a:pPr>
            <a:r>
              <a:rPr lang="zh-CN" altLang="en-US" sz="2800"/>
              <a:t>算法</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88100" name="Object 4"/>
          <p:cNvGraphicFramePr>
            <a:graphicFrameLocks noChangeAspect="1"/>
          </p:cNvGraphicFramePr>
          <p:nvPr>
            <p:ph sz="quarter" idx="2"/>
          </p:nvPr>
        </p:nvGraphicFramePr>
        <p:xfrm>
          <a:off x="468313" y="1052513"/>
          <a:ext cx="8280400" cy="1755775"/>
        </p:xfrm>
        <a:graphic>
          <a:graphicData uri="http://schemas.openxmlformats.org/presentationml/2006/ole">
            <mc:AlternateContent xmlns:mc="http://schemas.openxmlformats.org/markup-compatibility/2006">
              <mc:Choice xmlns:v="urn:schemas-microsoft-com:vml" Requires="v">
                <p:oleObj spid="_x0000_s388106" name="Equation" r:id="rId3" imgW="4546440" imgH="965160" progId="Equation.DSMT4">
                  <p:embed/>
                </p:oleObj>
              </mc:Choice>
              <mc:Fallback>
                <p:oleObj name="Equation" r:id="rId3" imgW="4546440" imgH="9651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52513"/>
                        <a:ext cx="828040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8103" name="Object 7"/>
          <p:cNvGraphicFramePr>
            <a:graphicFrameLocks noChangeAspect="1"/>
          </p:cNvGraphicFramePr>
          <p:nvPr>
            <p:ph sz="quarter" idx="3"/>
          </p:nvPr>
        </p:nvGraphicFramePr>
        <p:xfrm>
          <a:off x="539750" y="2781300"/>
          <a:ext cx="7920038" cy="3578225"/>
        </p:xfrm>
        <a:graphic>
          <a:graphicData uri="http://schemas.openxmlformats.org/presentationml/2006/ole">
            <mc:AlternateContent xmlns:mc="http://schemas.openxmlformats.org/markup-compatibility/2006">
              <mc:Choice xmlns:v="urn:schemas-microsoft-com:vml" Requires="v">
                <p:oleObj spid="_x0000_s388107" name="Equation" r:id="rId5" imgW="4609800" imgH="2082600" progId="Equation.DSMT4">
                  <p:embed/>
                </p:oleObj>
              </mc:Choice>
              <mc:Fallback>
                <p:oleObj name="Equation" r:id="rId5" imgW="4609800" imgH="2082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781300"/>
                        <a:ext cx="7920038"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6B4AA617-F1AC-4B58-AEB0-45C2B6444BDA}" type="slidenum">
              <a:rPr lang="en-US" altLang="zh-CN"/>
              <a:pPr/>
              <a:t>71</a:t>
            </a:fld>
            <a:endParaRPr lang="en-US" altLang="zh-CN"/>
          </a:p>
        </p:txBody>
      </p:sp>
      <p:sp>
        <p:nvSpPr>
          <p:cNvPr id="391171"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r>
              <a:rPr lang="zh-CN" altLang="en-US" sz="2800"/>
              <a:t>例  </a:t>
            </a:r>
            <a:r>
              <a:rPr lang="en-US" altLang="zh-CN" sz="2800"/>
              <a:t>min</a:t>
            </a:r>
          </a:p>
          <a:p>
            <a:pPr>
              <a:buFont typeface="Wingdings" pitchFamily="2" charset="2"/>
              <a:buNone/>
            </a:pPr>
            <a:r>
              <a:rPr lang="en-US" altLang="zh-CN" sz="2800"/>
              <a:t>       s .t</a:t>
            </a:r>
          </a:p>
        </p:txBody>
      </p:sp>
      <p:graphicFrame>
        <p:nvGraphicFramePr>
          <p:cNvPr id="391172" name="Object 4"/>
          <p:cNvGraphicFramePr>
            <a:graphicFrameLocks noChangeAspect="1"/>
          </p:cNvGraphicFramePr>
          <p:nvPr>
            <p:ph sz="quarter" idx="2"/>
          </p:nvPr>
        </p:nvGraphicFramePr>
        <p:xfrm>
          <a:off x="1763713" y="404813"/>
          <a:ext cx="3168650" cy="1339850"/>
        </p:xfrm>
        <a:graphic>
          <a:graphicData uri="http://schemas.openxmlformats.org/presentationml/2006/ole">
            <mc:AlternateContent xmlns:mc="http://schemas.openxmlformats.org/markup-compatibility/2006">
              <mc:Choice xmlns:v="urn:schemas-microsoft-com:vml" Requires="v">
                <p:oleObj spid="_x0000_s391179" name="Equation" r:id="rId3" imgW="1143000" imgH="482400" progId="Equation.DSMT4">
                  <p:embed/>
                </p:oleObj>
              </mc:Choice>
              <mc:Fallback>
                <p:oleObj name="Equation" r:id="rId3" imgW="1143000" imgH="482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4813"/>
                        <a:ext cx="3168650"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1175" name="Object 7"/>
          <p:cNvGraphicFramePr>
            <a:graphicFrameLocks noChangeAspect="1"/>
          </p:cNvGraphicFramePr>
          <p:nvPr>
            <p:ph sz="quarter" idx="3"/>
          </p:nvPr>
        </p:nvGraphicFramePr>
        <p:xfrm>
          <a:off x="539750" y="1989138"/>
          <a:ext cx="7777163" cy="3395662"/>
        </p:xfrm>
        <a:graphic>
          <a:graphicData uri="http://schemas.openxmlformats.org/presentationml/2006/ole">
            <mc:AlternateContent xmlns:mc="http://schemas.openxmlformats.org/markup-compatibility/2006">
              <mc:Choice xmlns:v="urn:schemas-microsoft-com:vml" Requires="v">
                <p:oleObj spid="_x0000_s391180" name="Equation" r:id="rId5" imgW="3111480" imgH="1358640" progId="Equation.DSMT4">
                  <p:embed/>
                </p:oleObj>
              </mc:Choice>
              <mc:Fallback>
                <p:oleObj name="Equation" r:id="rId5" imgW="3111480" imgH="1358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1989138"/>
                        <a:ext cx="7777163"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1178" name="Object 10"/>
          <p:cNvGraphicFramePr>
            <a:graphicFrameLocks noChangeAspect="1"/>
          </p:cNvGraphicFramePr>
          <p:nvPr/>
        </p:nvGraphicFramePr>
        <p:xfrm>
          <a:off x="4427538" y="1196975"/>
          <a:ext cx="3384550" cy="549275"/>
        </p:xfrm>
        <a:graphic>
          <a:graphicData uri="http://schemas.openxmlformats.org/presentationml/2006/ole">
            <mc:AlternateContent xmlns:mc="http://schemas.openxmlformats.org/markup-compatibility/2006">
              <mc:Choice xmlns:v="urn:schemas-microsoft-com:vml" Requires="v">
                <p:oleObj spid="_x0000_s391181" name="Equation" r:id="rId7" imgW="1409400" imgH="228600" progId="Equation.DSMT4">
                  <p:embed/>
                </p:oleObj>
              </mc:Choice>
              <mc:Fallback>
                <p:oleObj name="Equation" r:id="rId7" imgW="140940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1196975"/>
                        <a:ext cx="33845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FE6CF920-CAB6-4173-A259-7E3456CC89DD}" type="slidenum">
              <a:rPr lang="en-US" altLang="zh-CN"/>
              <a:pPr/>
              <a:t>72</a:t>
            </a:fld>
            <a:endParaRPr lang="en-US" altLang="zh-CN"/>
          </a:p>
        </p:txBody>
      </p:sp>
      <p:sp>
        <p:nvSpPr>
          <p:cNvPr id="395266" name="Rectangle 2"/>
          <p:cNvSpPr>
            <a:spLocks noGrp="1" noChangeArrowheads="1"/>
          </p:cNvSpPr>
          <p:nvPr>
            <p:ph type="title"/>
          </p:nvPr>
        </p:nvSpPr>
        <p:spPr/>
        <p:txBody>
          <a:bodyPr/>
          <a:lstStyle/>
          <a:p>
            <a:r>
              <a:rPr lang="en-US" altLang="zh-CN">
                <a:cs typeface="Arial" charset="0"/>
              </a:rPr>
              <a:t>§5.</a:t>
            </a:r>
            <a:r>
              <a:rPr lang="zh-CN" altLang="en-US">
                <a:cs typeface="Arial" charset="0"/>
              </a:rPr>
              <a:t>序列无约束极小化方法</a:t>
            </a:r>
          </a:p>
        </p:txBody>
      </p:sp>
      <p:sp>
        <p:nvSpPr>
          <p:cNvPr id="395267" name="Rectangle 3"/>
          <p:cNvSpPr>
            <a:spLocks noGrp="1" noChangeArrowheads="1"/>
          </p:cNvSpPr>
          <p:nvPr>
            <p:ph type="body" sz="half" idx="1"/>
          </p:nvPr>
        </p:nvSpPr>
        <p:spPr>
          <a:xfrm>
            <a:off x="457200" y="1341438"/>
            <a:ext cx="7859713" cy="4789487"/>
          </a:xfrm>
        </p:spPr>
        <p:txBody>
          <a:bodyPr/>
          <a:lstStyle/>
          <a:p>
            <a:pPr>
              <a:buFont typeface="Wingdings" pitchFamily="2" charset="2"/>
              <a:buNone/>
            </a:pPr>
            <a:r>
              <a:rPr lang="en-US" altLang="zh-CN" sz="2800">
                <a:cs typeface="Arial" charset="0"/>
              </a:rPr>
              <a:t>§5.1</a:t>
            </a:r>
            <a:r>
              <a:rPr lang="zh-CN" altLang="en-US" sz="2800">
                <a:cs typeface="Arial" charset="0"/>
              </a:rPr>
              <a:t>惩罚函数法</a:t>
            </a:r>
          </a:p>
          <a:p>
            <a:pPr>
              <a:buFont typeface="Wingdings" pitchFamily="2" charset="2"/>
              <a:buNone/>
            </a:pPr>
            <a:r>
              <a:rPr lang="zh-CN" altLang="en-US" sz="2400">
                <a:cs typeface="Arial" charset="0"/>
              </a:rPr>
              <a:t>（问题） </a:t>
            </a:r>
            <a:r>
              <a:rPr lang="en-US" altLang="zh-CN" sz="2400">
                <a:cs typeface="Arial" charset="0"/>
              </a:rPr>
              <a:t>min</a:t>
            </a:r>
          </a:p>
          <a:p>
            <a:pPr>
              <a:buFont typeface="Wingdings" pitchFamily="2" charset="2"/>
              <a:buNone/>
            </a:pPr>
            <a:r>
              <a:rPr lang="en-US" altLang="zh-CN" sz="2400">
                <a:cs typeface="Arial" charset="0"/>
              </a:rPr>
              <a:t>                s ,t</a:t>
            </a:r>
          </a:p>
          <a:p>
            <a:pPr>
              <a:buFont typeface="Wingdings" pitchFamily="2" charset="2"/>
              <a:buNone/>
            </a:pPr>
            <a:r>
              <a:rPr lang="zh-CN" altLang="en-US" sz="2400">
                <a:cs typeface="Arial" charset="0"/>
              </a:rPr>
              <a:t>（此问题的</a:t>
            </a:r>
            <a:r>
              <a:rPr lang="en-US" altLang="zh-CN" sz="2400">
                <a:cs typeface="Arial" charset="0"/>
              </a:rPr>
              <a:t>K-T</a:t>
            </a:r>
            <a:r>
              <a:rPr lang="zh-CN" altLang="en-US" sz="2400">
                <a:cs typeface="Arial" charset="0"/>
              </a:rPr>
              <a:t>条件为                                    ）</a:t>
            </a:r>
          </a:p>
          <a:p>
            <a:pPr>
              <a:buFont typeface="Wingdings" pitchFamily="2" charset="2"/>
              <a:buNone/>
            </a:pPr>
            <a:r>
              <a:rPr lang="zh-CN" altLang="en-US" sz="2400">
                <a:cs typeface="Arial" charset="0"/>
              </a:rPr>
              <a:t>引入</a:t>
            </a:r>
            <a:r>
              <a:rPr lang="en-US" altLang="zh-CN" sz="2400">
                <a:cs typeface="Arial" charset="0"/>
              </a:rPr>
              <a:t>Lagrange</a:t>
            </a:r>
            <a:r>
              <a:rPr lang="zh-CN" altLang="en-US" sz="2400">
                <a:cs typeface="Arial" charset="0"/>
              </a:rPr>
              <a:t>乘子，构造无约束极值问题</a:t>
            </a:r>
          </a:p>
          <a:p>
            <a:pPr>
              <a:buFont typeface="Wingdings" pitchFamily="2" charset="2"/>
              <a:buNone/>
            </a:pPr>
            <a:r>
              <a:rPr lang="zh-CN" altLang="en-US" sz="2400">
                <a:cs typeface="Arial" charset="0"/>
              </a:rPr>
              <a:t>      </a:t>
            </a:r>
            <a:r>
              <a:rPr lang="en-US" altLang="zh-CN" sz="2400">
                <a:cs typeface="Arial" charset="0"/>
              </a:rPr>
              <a:t>min </a:t>
            </a:r>
          </a:p>
          <a:p>
            <a:pPr>
              <a:buFont typeface="Wingdings" pitchFamily="2" charset="2"/>
              <a:buNone/>
            </a:pPr>
            <a:r>
              <a:rPr lang="zh-CN" altLang="en-US" sz="2400">
                <a:cs typeface="Arial" charset="0"/>
              </a:rPr>
              <a:t>（惩罚函数法）问题  </a:t>
            </a:r>
            <a:r>
              <a:rPr lang="en-US" altLang="zh-CN" sz="2400">
                <a:cs typeface="Arial" charset="0"/>
              </a:rPr>
              <a:t>min </a:t>
            </a:r>
          </a:p>
          <a:p>
            <a:pPr>
              <a:buFont typeface="Wingdings" pitchFamily="2" charset="2"/>
              <a:buNone/>
            </a:pPr>
            <a:r>
              <a:rPr lang="en-US" altLang="zh-CN" sz="2400">
                <a:cs typeface="Arial" charset="0"/>
              </a:rPr>
              <a:t>                                   s .t</a:t>
            </a:r>
          </a:p>
          <a:p>
            <a:pPr>
              <a:buFont typeface="Wingdings" pitchFamily="2" charset="2"/>
              <a:buNone/>
            </a:pPr>
            <a:endParaRPr lang="en-US" altLang="zh-CN" sz="2400">
              <a:cs typeface="Arial" charset="0"/>
            </a:endParaRPr>
          </a:p>
          <a:p>
            <a:pPr>
              <a:buFont typeface="Wingdings" pitchFamily="2" charset="2"/>
              <a:buNone/>
            </a:pPr>
            <a:r>
              <a:rPr lang="zh-CN" altLang="en-US" sz="2400">
                <a:cs typeface="Arial" charset="0"/>
              </a:rPr>
              <a:t>设法构造一个函数</a:t>
            </a:r>
          </a:p>
          <a:p>
            <a:pPr>
              <a:buFont typeface="Wingdings" pitchFamily="2" charset="2"/>
              <a:buNone/>
            </a:pPr>
            <a:endParaRPr lang="en-US" altLang="zh-CN" sz="2400">
              <a:cs typeface="Arial" charset="0"/>
            </a:endParaRPr>
          </a:p>
        </p:txBody>
      </p:sp>
      <p:graphicFrame>
        <p:nvGraphicFramePr>
          <p:cNvPr id="395268" name="Object 4"/>
          <p:cNvGraphicFramePr>
            <a:graphicFrameLocks noChangeAspect="1"/>
          </p:cNvGraphicFramePr>
          <p:nvPr>
            <p:ph sz="quarter" idx="2"/>
          </p:nvPr>
        </p:nvGraphicFramePr>
        <p:xfrm>
          <a:off x="2411413" y="1773238"/>
          <a:ext cx="2952750" cy="1035050"/>
        </p:xfrm>
        <a:graphic>
          <a:graphicData uri="http://schemas.openxmlformats.org/presentationml/2006/ole">
            <mc:AlternateContent xmlns:mc="http://schemas.openxmlformats.org/markup-compatibility/2006">
              <mc:Choice xmlns:v="urn:schemas-microsoft-com:vml" Requires="v">
                <p:oleObj spid="_x0000_s395275" name="Equation" r:id="rId3" imgW="1231560" imgH="431640" progId="Equation.DSMT4">
                  <p:embed/>
                </p:oleObj>
              </mc:Choice>
              <mc:Fallback>
                <p:oleObj name="Equation" r:id="rId3" imgW="123156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773238"/>
                        <a:ext cx="295275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270" name="Object 6"/>
          <p:cNvGraphicFramePr>
            <a:graphicFrameLocks noChangeAspect="1"/>
          </p:cNvGraphicFramePr>
          <p:nvPr>
            <p:ph sz="quarter" idx="3"/>
          </p:nvPr>
        </p:nvGraphicFramePr>
        <p:xfrm>
          <a:off x="3635375" y="2636838"/>
          <a:ext cx="2808288" cy="504825"/>
        </p:xfrm>
        <a:graphic>
          <a:graphicData uri="http://schemas.openxmlformats.org/presentationml/2006/ole">
            <mc:AlternateContent xmlns:mc="http://schemas.openxmlformats.org/markup-compatibility/2006">
              <mc:Choice xmlns:v="urn:schemas-microsoft-com:vml" Requires="v">
                <p:oleObj spid="_x0000_s395276" name="Equation" r:id="rId5" imgW="1625400" imgH="291960" progId="Equation.DSMT4">
                  <p:embed/>
                </p:oleObj>
              </mc:Choice>
              <mc:Fallback>
                <p:oleObj name="Equation" r:id="rId5" imgW="1625400" imgH="291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636838"/>
                        <a:ext cx="2808288"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272" name="Object 8"/>
          <p:cNvGraphicFramePr>
            <a:graphicFrameLocks noChangeAspect="1"/>
          </p:cNvGraphicFramePr>
          <p:nvPr/>
        </p:nvGraphicFramePr>
        <p:xfrm>
          <a:off x="1763713" y="3573463"/>
          <a:ext cx="935037" cy="404812"/>
        </p:xfrm>
        <a:graphic>
          <a:graphicData uri="http://schemas.openxmlformats.org/presentationml/2006/ole">
            <mc:AlternateContent xmlns:mc="http://schemas.openxmlformats.org/markup-compatibility/2006">
              <mc:Choice xmlns:v="urn:schemas-microsoft-com:vml" Requires="v">
                <p:oleObj spid="_x0000_s395277" name="Equation" r:id="rId7" imgW="469800" imgH="203040" progId="Equation.DSMT4">
                  <p:embed/>
                </p:oleObj>
              </mc:Choice>
              <mc:Fallback>
                <p:oleObj name="Equation" r:id="rId7" imgW="469800" imgH="20304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573463"/>
                        <a:ext cx="935037"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273" name="Object 9"/>
          <p:cNvGraphicFramePr>
            <a:graphicFrameLocks noChangeAspect="1"/>
          </p:cNvGraphicFramePr>
          <p:nvPr/>
        </p:nvGraphicFramePr>
        <p:xfrm>
          <a:off x="4140200" y="3933825"/>
          <a:ext cx="2663825" cy="1454150"/>
        </p:xfrm>
        <a:graphic>
          <a:graphicData uri="http://schemas.openxmlformats.org/presentationml/2006/ole">
            <mc:AlternateContent xmlns:mc="http://schemas.openxmlformats.org/markup-compatibility/2006">
              <mc:Choice xmlns:v="urn:schemas-microsoft-com:vml" Requires="v">
                <p:oleObj spid="_x0000_s395278" name="Equation" r:id="rId9" imgW="1257120" imgH="685800" progId="Equation.DSMT4">
                  <p:embed/>
                </p:oleObj>
              </mc:Choice>
              <mc:Fallback>
                <p:oleObj name="Equation" r:id="rId9" imgW="1257120" imgH="68580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3933825"/>
                        <a:ext cx="2663825" cy="145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5274" name="Object 10"/>
          <p:cNvGraphicFramePr>
            <a:graphicFrameLocks noChangeAspect="1"/>
          </p:cNvGraphicFramePr>
          <p:nvPr/>
        </p:nvGraphicFramePr>
        <p:xfrm>
          <a:off x="1633538" y="5661025"/>
          <a:ext cx="5441950" cy="725488"/>
        </p:xfrm>
        <a:graphic>
          <a:graphicData uri="http://schemas.openxmlformats.org/presentationml/2006/ole">
            <mc:AlternateContent xmlns:mc="http://schemas.openxmlformats.org/markup-compatibility/2006">
              <mc:Choice xmlns:v="urn:schemas-microsoft-com:vml" Requires="v">
                <p:oleObj spid="_x0000_s395279" name="Equation" r:id="rId11" imgW="2286000" imgH="304560" progId="Equation.DSMT4">
                  <p:embed/>
                </p:oleObj>
              </mc:Choice>
              <mc:Fallback>
                <p:oleObj name="Equation" r:id="rId11" imgW="2286000" imgH="3045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3538" y="5661025"/>
                        <a:ext cx="544195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AD3A47E4-AC87-43D9-9290-983E752E6BE7}" type="slidenum">
              <a:rPr lang="en-US" altLang="zh-CN"/>
              <a:pPr/>
              <a:t>73</a:t>
            </a:fld>
            <a:endParaRPr lang="en-US" altLang="zh-CN"/>
          </a:p>
        </p:txBody>
      </p:sp>
      <p:sp>
        <p:nvSpPr>
          <p:cNvPr id="398339" name="Rectangle 3"/>
          <p:cNvSpPr>
            <a:spLocks noGrp="1" noChangeArrowheads="1"/>
          </p:cNvSpPr>
          <p:nvPr>
            <p:ph type="body" sz="half" idx="1"/>
          </p:nvPr>
        </p:nvSpPr>
        <p:spPr>
          <a:xfrm>
            <a:off x="457200" y="476250"/>
            <a:ext cx="8147050" cy="5654675"/>
          </a:xfrm>
        </p:spPr>
        <p:txBody>
          <a:bodyPr/>
          <a:lstStyle/>
          <a:p>
            <a:pPr>
              <a:buFont typeface="Wingdings" pitchFamily="2" charset="2"/>
              <a:buNone/>
            </a:pPr>
            <a:r>
              <a:rPr lang="zh-CN" altLang="en-US" sz="2800"/>
              <a:t>其中</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例如，可取</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398340" name="Object 4"/>
          <p:cNvGraphicFramePr>
            <a:graphicFrameLocks noChangeAspect="1"/>
          </p:cNvGraphicFramePr>
          <p:nvPr>
            <p:ph sz="quarter" idx="2"/>
          </p:nvPr>
        </p:nvGraphicFramePr>
        <p:xfrm>
          <a:off x="1403350" y="333375"/>
          <a:ext cx="5329238" cy="2814638"/>
        </p:xfrm>
        <a:graphic>
          <a:graphicData uri="http://schemas.openxmlformats.org/presentationml/2006/ole">
            <mc:AlternateContent xmlns:mc="http://schemas.openxmlformats.org/markup-compatibility/2006">
              <mc:Choice xmlns:v="urn:schemas-microsoft-com:vml" Requires="v">
                <p:oleObj spid="_x0000_s398347" name="Equation" r:id="rId3" imgW="2260440" imgH="1193760" progId="Equation.DSMT4">
                  <p:embed/>
                </p:oleObj>
              </mc:Choice>
              <mc:Fallback>
                <p:oleObj name="Equation" r:id="rId3" imgW="2260440" imgH="1193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3375"/>
                        <a:ext cx="5329238" cy="281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8343" name="Object 7"/>
          <p:cNvGraphicFramePr>
            <a:graphicFrameLocks noChangeAspect="1"/>
          </p:cNvGraphicFramePr>
          <p:nvPr>
            <p:ph sz="quarter" idx="3"/>
          </p:nvPr>
        </p:nvGraphicFramePr>
        <p:xfrm>
          <a:off x="2555875" y="3213100"/>
          <a:ext cx="3816350" cy="1144588"/>
        </p:xfrm>
        <a:graphic>
          <a:graphicData uri="http://schemas.openxmlformats.org/presentationml/2006/ole">
            <mc:AlternateContent xmlns:mc="http://schemas.openxmlformats.org/markup-compatibility/2006">
              <mc:Choice xmlns:v="urn:schemas-microsoft-com:vml" Requires="v">
                <p:oleObj spid="_x0000_s398348" name="Equation" r:id="rId5" imgW="1777680" imgH="533160" progId="Equation.DSMT4">
                  <p:embed/>
                </p:oleObj>
              </mc:Choice>
              <mc:Fallback>
                <p:oleObj name="Equation" r:id="rId5" imgW="1777680" imgH="533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3213100"/>
                        <a:ext cx="381635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8346" name="Object 10"/>
          <p:cNvGraphicFramePr>
            <a:graphicFrameLocks noChangeAspect="1"/>
          </p:cNvGraphicFramePr>
          <p:nvPr/>
        </p:nvGraphicFramePr>
        <p:xfrm>
          <a:off x="1187450" y="4365625"/>
          <a:ext cx="3671888" cy="2132013"/>
        </p:xfrm>
        <a:graphic>
          <a:graphicData uri="http://schemas.openxmlformats.org/presentationml/2006/ole">
            <mc:AlternateContent xmlns:mc="http://schemas.openxmlformats.org/markup-compatibility/2006">
              <mc:Choice xmlns:v="urn:schemas-microsoft-com:vml" Requires="v">
                <p:oleObj spid="_x0000_s398349" name="Equation" r:id="rId7" imgW="1574640" imgH="914400" progId="Equation.DSMT4">
                  <p:embed/>
                </p:oleObj>
              </mc:Choice>
              <mc:Fallback>
                <p:oleObj name="Equation" r:id="rId7" imgW="1574640" imgH="914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365625"/>
                        <a:ext cx="3671888" cy="213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FFAB9840-EA35-4E4D-AE88-D5236333CF95}" type="slidenum">
              <a:rPr lang="en-US" altLang="zh-CN"/>
              <a:pPr/>
              <a:t>74</a:t>
            </a:fld>
            <a:endParaRPr lang="en-US" altLang="zh-CN"/>
          </a:p>
        </p:txBody>
      </p:sp>
      <p:sp>
        <p:nvSpPr>
          <p:cNvPr id="401411" name="Rectangle 3"/>
          <p:cNvSpPr>
            <a:spLocks noGrp="1" noChangeArrowheads="1"/>
          </p:cNvSpPr>
          <p:nvPr>
            <p:ph type="body" sz="half" idx="1"/>
          </p:nvPr>
        </p:nvSpPr>
        <p:spPr>
          <a:xfrm>
            <a:off x="457200" y="549275"/>
            <a:ext cx="8218488" cy="5581650"/>
          </a:xfrm>
        </p:spPr>
        <p:txBody>
          <a:bodyPr/>
          <a:lstStyle/>
          <a:p>
            <a:pPr>
              <a:buFont typeface="Wingdings" pitchFamily="2" charset="2"/>
              <a:buNone/>
            </a:pPr>
            <a:r>
              <a:rPr lang="zh-CN" altLang="en-US" sz="2800"/>
              <a:t>对给定的            定义函数</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401412" name="Object 4"/>
          <p:cNvGraphicFramePr>
            <a:graphicFrameLocks noChangeAspect="1"/>
          </p:cNvGraphicFramePr>
          <p:nvPr>
            <p:ph sz="quarter" idx="2"/>
          </p:nvPr>
        </p:nvGraphicFramePr>
        <p:xfrm>
          <a:off x="2124075" y="549275"/>
          <a:ext cx="792163" cy="487363"/>
        </p:xfrm>
        <a:graphic>
          <a:graphicData uri="http://schemas.openxmlformats.org/presentationml/2006/ole">
            <mc:AlternateContent xmlns:mc="http://schemas.openxmlformats.org/markup-compatibility/2006">
              <mc:Choice xmlns:v="urn:schemas-microsoft-com:vml" Requires="v">
                <p:oleObj spid="_x0000_s401419" name="Equation" r:id="rId3" imgW="330120" imgH="203040" progId="Equation.DSMT4">
                  <p:embed/>
                </p:oleObj>
              </mc:Choice>
              <mc:Fallback>
                <p:oleObj name="Equation" r:id="rId3" imgW="33012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49275"/>
                        <a:ext cx="7921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5" name="Object 7"/>
          <p:cNvGraphicFramePr>
            <a:graphicFrameLocks noChangeAspect="1"/>
          </p:cNvGraphicFramePr>
          <p:nvPr>
            <p:ph sz="quarter" idx="3"/>
          </p:nvPr>
        </p:nvGraphicFramePr>
        <p:xfrm>
          <a:off x="1042988" y="981075"/>
          <a:ext cx="6481762" cy="823913"/>
        </p:xfrm>
        <a:graphic>
          <a:graphicData uri="http://schemas.openxmlformats.org/presentationml/2006/ole">
            <mc:AlternateContent xmlns:mc="http://schemas.openxmlformats.org/markup-compatibility/2006">
              <mc:Choice xmlns:v="urn:schemas-microsoft-com:vml" Requires="v">
                <p:oleObj spid="_x0000_s401420" name="Equation" r:id="rId5" imgW="3098520" imgH="393480" progId="Equation.DSMT4">
                  <p:embed/>
                </p:oleObj>
              </mc:Choice>
              <mc:Fallback>
                <p:oleObj name="Equation" r:id="rId5" imgW="3098520" imgH="3934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981075"/>
                        <a:ext cx="64817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8" name="Object 10"/>
          <p:cNvGraphicFramePr>
            <a:graphicFrameLocks noChangeAspect="1"/>
          </p:cNvGraphicFramePr>
          <p:nvPr/>
        </p:nvGraphicFramePr>
        <p:xfrm>
          <a:off x="684213" y="1916113"/>
          <a:ext cx="6624637" cy="4164012"/>
        </p:xfrm>
        <a:graphic>
          <a:graphicData uri="http://schemas.openxmlformats.org/presentationml/2006/ole">
            <mc:AlternateContent xmlns:mc="http://schemas.openxmlformats.org/markup-compatibility/2006">
              <mc:Choice xmlns:v="urn:schemas-microsoft-com:vml" Requires="v">
                <p:oleObj spid="_x0000_s401421" name="Equation" r:id="rId7" imgW="3009600" imgH="1892160" progId="Equation.DSMT4">
                  <p:embed/>
                </p:oleObj>
              </mc:Choice>
              <mc:Fallback>
                <p:oleObj name="Equation" r:id="rId7" imgW="3009600" imgH="18921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916113"/>
                        <a:ext cx="6624637" cy="416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0E87F7C6-271B-44FB-BEDB-0E613440496B}" type="slidenum">
              <a:rPr lang="en-US" altLang="zh-CN"/>
              <a:pPr/>
              <a:t>75</a:t>
            </a:fld>
            <a:endParaRPr lang="en-US" altLang="zh-CN"/>
          </a:p>
        </p:txBody>
      </p:sp>
      <p:sp>
        <p:nvSpPr>
          <p:cNvPr id="404483" name="Rectangle 3"/>
          <p:cNvSpPr>
            <a:spLocks noGrp="1" noChangeArrowheads="1"/>
          </p:cNvSpPr>
          <p:nvPr>
            <p:ph type="body" sz="half" idx="1"/>
          </p:nvPr>
        </p:nvSpPr>
        <p:spPr>
          <a:xfrm>
            <a:off x="468313" y="620713"/>
            <a:ext cx="8207375" cy="5467350"/>
          </a:xfrm>
        </p:spPr>
        <p:txBody>
          <a:bodyPr/>
          <a:lstStyle/>
          <a:p>
            <a:pPr>
              <a:buFont typeface="Wingdings" pitchFamily="2" charset="2"/>
              <a:buNone/>
            </a:pPr>
            <a:r>
              <a:rPr lang="zh-CN" altLang="en-US" sz="2800"/>
              <a:t>引理</a:t>
            </a:r>
            <a:r>
              <a:rPr lang="en-US" altLang="zh-CN" sz="2800"/>
              <a:t>5.1 </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404484" name="Object 4"/>
          <p:cNvGraphicFramePr>
            <a:graphicFrameLocks noChangeAspect="1"/>
          </p:cNvGraphicFramePr>
          <p:nvPr>
            <p:ph sz="quarter" idx="2"/>
          </p:nvPr>
        </p:nvGraphicFramePr>
        <p:xfrm>
          <a:off x="611188" y="1052513"/>
          <a:ext cx="6265862" cy="2387600"/>
        </p:xfrm>
        <a:graphic>
          <a:graphicData uri="http://schemas.openxmlformats.org/presentationml/2006/ole">
            <mc:AlternateContent xmlns:mc="http://schemas.openxmlformats.org/markup-compatibility/2006">
              <mc:Choice xmlns:v="urn:schemas-microsoft-com:vml" Requires="v">
                <p:oleObj spid="_x0000_s404490" name="Equation" r:id="rId3" imgW="2666880" imgH="1015920" progId="Equation.DSMT4">
                  <p:embed/>
                </p:oleObj>
              </mc:Choice>
              <mc:Fallback>
                <p:oleObj name="Equation" r:id="rId3" imgW="2666880" imgH="1015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52513"/>
                        <a:ext cx="6265862"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4487" name="Object 7"/>
          <p:cNvGraphicFramePr>
            <a:graphicFrameLocks noChangeAspect="1"/>
          </p:cNvGraphicFramePr>
          <p:nvPr>
            <p:ph sz="quarter" idx="3"/>
          </p:nvPr>
        </p:nvGraphicFramePr>
        <p:xfrm>
          <a:off x="611188" y="3500438"/>
          <a:ext cx="7848600" cy="2606675"/>
        </p:xfrm>
        <a:graphic>
          <a:graphicData uri="http://schemas.openxmlformats.org/presentationml/2006/ole">
            <mc:AlternateContent xmlns:mc="http://schemas.openxmlformats.org/markup-compatibility/2006">
              <mc:Choice xmlns:v="urn:schemas-microsoft-com:vml" Requires="v">
                <p:oleObj spid="_x0000_s404491" name="Equation" r:id="rId5" imgW="3327120" imgH="1104840" progId="Equation.DSMT4">
                  <p:embed/>
                </p:oleObj>
              </mc:Choice>
              <mc:Fallback>
                <p:oleObj name="Equation" r:id="rId5" imgW="3327120" imgH="11048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500438"/>
                        <a:ext cx="7848600"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92AFA44-7587-4F1D-8DB0-CDEB6FB5309B}" type="slidenum">
              <a:rPr lang="en-US" altLang="zh-CN"/>
              <a:pPr/>
              <a:t>76</a:t>
            </a:fld>
            <a:endParaRPr lang="en-US" altLang="zh-CN"/>
          </a:p>
        </p:txBody>
      </p:sp>
      <p:graphicFrame>
        <p:nvGraphicFramePr>
          <p:cNvPr id="407555" name="Object 3"/>
          <p:cNvGraphicFramePr>
            <a:graphicFrameLocks noChangeAspect="1"/>
          </p:cNvGraphicFramePr>
          <p:nvPr>
            <p:ph idx="1"/>
          </p:nvPr>
        </p:nvGraphicFramePr>
        <p:xfrm>
          <a:off x="468313" y="692150"/>
          <a:ext cx="7777162" cy="5141913"/>
        </p:xfrm>
        <a:graphic>
          <a:graphicData uri="http://schemas.openxmlformats.org/presentationml/2006/ole">
            <mc:AlternateContent xmlns:mc="http://schemas.openxmlformats.org/markup-compatibility/2006">
              <mc:Choice xmlns:v="urn:schemas-microsoft-com:vml" Requires="v">
                <p:oleObj spid="_x0000_s407558" name="Equation" r:id="rId3" imgW="3073320" imgH="2031840" progId="Equation.DSMT4">
                  <p:embed/>
                </p:oleObj>
              </mc:Choice>
              <mc:Fallback>
                <p:oleObj name="Equation" r:id="rId3" imgW="3073320" imgH="20318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692150"/>
                        <a:ext cx="7777162" cy="514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D9B05E6B-F465-4D0D-84AE-2626D561C803}" type="slidenum">
              <a:rPr lang="en-US" altLang="zh-CN"/>
              <a:pPr/>
              <a:t>77</a:t>
            </a:fld>
            <a:endParaRPr lang="en-US" altLang="zh-CN"/>
          </a:p>
        </p:txBody>
      </p:sp>
      <p:sp>
        <p:nvSpPr>
          <p:cNvPr id="409603" name="Rectangle 3"/>
          <p:cNvSpPr>
            <a:spLocks noGrp="1" noChangeArrowheads="1"/>
          </p:cNvSpPr>
          <p:nvPr>
            <p:ph type="body" sz="half" idx="1"/>
          </p:nvPr>
        </p:nvSpPr>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409604" name="Object 4"/>
          <p:cNvGraphicFramePr>
            <a:graphicFrameLocks noChangeAspect="1"/>
          </p:cNvGraphicFramePr>
          <p:nvPr>
            <p:ph sz="quarter" idx="2"/>
          </p:nvPr>
        </p:nvGraphicFramePr>
        <p:xfrm>
          <a:off x="611188" y="260350"/>
          <a:ext cx="7343775" cy="2770188"/>
        </p:xfrm>
        <a:graphic>
          <a:graphicData uri="http://schemas.openxmlformats.org/presentationml/2006/ole">
            <mc:AlternateContent xmlns:mc="http://schemas.openxmlformats.org/markup-compatibility/2006">
              <mc:Choice xmlns:v="urn:schemas-microsoft-com:vml" Requires="v">
                <p:oleObj spid="_x0000_s409610" name="Equation" r:id="rId3" imgW="2997000" imgH="1130040" progId="Equation.DSMT4">
                  <p:embed/>
                </p:oleObj>
              </mc:Choice>
              <mc:Fallback>
                <p:oleObj name="Equation" r:id="rId3" imgW="2997000" imgH="1130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0350"/>
                        <a:ext cx="7343775" cy="277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07" name="Object 7"/>
          <p:cNvGraphicFramePr>
            <a:graphicFrameLocks noChangeAspect="1"/>
          </p:cNvGraphicFramePr>
          <p:nvPr>
            <p:ph sz="quarter" idx="3"/>
          </p:nvPr>
        </p:nvGraphicFramePr>
        <p:xfrm>
          <a:off x="539750" y="3213100"/>
          <a:ext cx="7920038" cy="2684463"/>
        </p:xfrm>
        <a:graphic>
          <a:graphicData uri="http://schemas.openxmlformats.org/presentationml/2006/ole">
            <mc:AlternateContent xmlns:mc="http://schemas.openxmlformats.org/markup-compatibility/2006">
              <mc:Choice xmlns:v="urn:schemas-microsoft-com:vml" Requires="v">
                <p:oleObj spid="_x0000_s409611" name="Equation" r:id="rId5" imgW="2997000" imgH="1015920" progId="Equation.DSMT4">
                  <p:embed/>
                </p:oleObj>
              </mc:Choice>
              <mc:Fallback>
                <p:oleObj name="Equation" r:id="rId5" imgW="2997000" imgH="101592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213100"/>
                        <a:ext cx="7920038" cy="268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62739855-19AA-4E9E-AE0D-4F3F210FCC32}" type="slidenum">
              <a:rPr lang="en-US" altLang="zh-CN"/>
              <a:pPr/>
              <a:t>78</a:t>
            </a:fld>
            <a:endParaRPr lang="en-US" altLang="zh-CN"/>
          </a:p>
        </p:txBody>
      </p:sp>
      <p:sp>
        <p:nvSpPr>
          <p:cNvPr id="412675" name="Rectangle 3"/>
          <p:cNvSpPr>
            <a:spLocks noGrp="1" noChangeArrowheads="1"/>
          </p:cNvSpPr>
          <p:nvPr>
            <p:ph type="body" sz="half" idx="1"/>
          </p:nvPr>
        </p:nvSpPr>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412676" name="Object 4"/>
          <p:cNvGraphicFramePr>
            <a:graphicFrameLocks noChangeAspect="1"/>
          </p:cNvGraphicFramePr>
          <p:nvPr>
            <p:ph sz="quarter" idx="2"/>
          </p:nvPr>
        </p:nvGraphicFramePr>
        <p:xfrm>
          <a:off x="395288" y="333375"/>
          <a:ext cx="6840537" cy="2759075"/>
        </p:xfrm>
        <a:graphic>
          <a:graphicData uri="http://schemas.openxmlformats.org/presentationml/2006/ole">
            <mc:AlternateContent xmlns:mc="http://schemas.openxmlformats.org/markup-compatibility/2006">
              <mc:Choice xmlns:v="urn:schemas-microsoft-com:vml" Requires="v">
                <p:oleObj spid="_x0000_s412682" name="Equation" r:id="rId3" imgW="2958840" imgH="1193760" progId="Equation.DSMT4">
                  <p:embed/>
                </p:oleObj>
              </mc:Choice>
              <mc:Fallback>
                <p:oleObj name="Equation" r:id="rId3" imgW="2958840" imgH="119376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33375"/>
                        <a:ext cx="6840537" cy="275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2679" name="Object 7"/>
          <p:cNvGraphicFramePr>
            <a:graphicFrameLocks noChangeAspect="1"/>
          </p:cNvGraphicFramePr>
          <p:nvPr>
            <p:ph sz="quarter" idx="3"/>
          </p:nvPr>
        </p:nvGraphicFramePr>
        <p:xfrm>
          <a:off x="395288" y="3213100"/>
          <a:ext cx="7127875" cy="3124200"/>
        </p:xfrm>
        <a:graphic>
          <a:graphicData uri="http://schemas.openxmlformats.org/presentationml/2006/ole">
            <mc:AlternateContent xmlns:mc="http://schemas.openxmlformats.org/markup-compatibility/2006">
              <mc:Choice xmlns:v="urn:schemas-microsoft-com:vml" Requires="v">
                <p:oleObj spid="_x0000_s412683" name="Equation" r:id="rId5" imgW="2984400" imgH="1307880" progId="Equation.DSMT4">
                  <p:embed/>
                </p:oleObj>
              </mc:Choice>
              <mc:Fallback>
                <p:oleObj name="Equation" r:id="rId5" imgW="2984400" imgH="130788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213100"/>
                        <a:ext cx="712787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E1CA957-1CBD-4F27-9568-49E866E45426}" type="slidenum">
              <a:rPr lang="en-US" altLang="zh-CN"/>
              <a:pPr/>
              <a:t>79</a:t>
            </a:fld>
            <a:endParaRPr lang="en-US" altLang="zh-CN"/>
          </a:p>
        </p:txBody>
      </p:sp>
      <p:graphicFrame>
        <p:nvGraphicFramePr>
          <p:cNvPr id="415747" name="Object 3"/>
          <p:cNvGraphicFramePr>
            <a:graphicFrameLocks noChangeAspect="1"/>
          </p:cNvGraphicFramePr>
          <p:nvPr>
            <p:ph idx="1"/>
          </p:nvPr>
        </p:nvGraphicFramePr>
        <p:xfrm>
          <a:off x="179388" y="549275"/>
          <a:ext cx="8281987" cy="4932363"/>
        </p:xfrm>
        <a:graphic>
          <a:graphicData uri="http://schemas.openxmlformats.org/presentationml/2006/ole">
            <mc:AlternateContent xmlns:mc="http://schemas.openxmlformats.org/markup-compatibility/2006">
              <mc:Choice xmlns:v="urn:schemas-microsoft-com:vml" Requires="v">
                <p:oleObj spid="_x0000_s415750" name="Equation" r:id="rId3" imgW="3924000" imgH="2336760" progId="Equation.DSMT4">
                  <p:embed/>
                </p:oleObj>
              </mc:Choice>
              <mc:Fallback>
                <p:oleObj name="Equation" r:id="rId3" imgW="3924000" imgH="23367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549275"/>
                        <a:ext cx="8281987" cy="4932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ABDA3E84-C51D-4EA0-9918-E9E44D8571B6}" type="slidenum">
              <a:rPr lang="en-US" altLang="zh-CN"/>
              <a:pPr/>
              <a:t>8</a:t>
            </a:fld>
            <a:endParaRPr lang="en-US" altLang="zh-CN"/>
          </a:p>
        </p:txBody>
      </p:sp>
      <p:sp>
        <p:nvSpPr>
          <p:cNvPr id="48131" name="Rectangle 3"/>
          <p:cNvSpPr>
            <a:spLocks noGrp="1" noChangeArrowheads="1"/>
          </p:cNvSpPr>
          <p:nvPr>
            <p:ph type="body" sz="half" idx="1"/>
          </p:nvPr>
        </p:nvSpPr>
        <p:spPr>
          <a:xfrm>
            <a:off x="468313" y="836613"/>
            <a:ext cx="8289925" cy="5400675"/>
          </a:xfrm>
        </p:spPr>
        <p:txBody>
          <a:bodyPr/>
          <a:lstStyle/>
          <a:p>
            <a:pPr>
              <a:buFont typeface="Wingdings" pitchFamily="2" charset="2"/>
              <a:buNone/>
            </a:pPr>
            <a:r>
              <a:rPr lang="zh-CN" altLang="en-US" sz="2800"/>
              <a:t>此处</a:t>
            </a:r>
          </a:p>
          <a:p>
            <a:pPr>
              <a:buFont typeface="Wingdings" pitchFamily="2" charset="2"/>
              <a:buNone/>
            </a:pPr>
            <a:r>
              <a:rPr lang="zh-CN" altLang="en-US" sz="2800"/>
              <a:t>从而，</a:t>
            </a:r>
          </a:p>
          <a:p>
            <a:pPr>
              <a:buFont typeface="Wingdings" pitchFamily="2" charset="2"/>
              <a:buNone/>
            </a:pPr>
            <a:r>
              <a:rPr lang="zh-CN" altLang="en-US" sz="2800"/>
              <a:t>   </a:t>
            </a:r>
          </a:p>
          <a:p>
            <a:pPr>
              <a:buFont typeface="Wingdings" pitchFamily="2" charset="2"/>
              <a:buNone/>
            </a:pPr>
            <a:r>
              <a:rPr lang="en-US" altLang="zh-CN" sz="2800"/>
              <a:t>(</a:t>
            </a:r>
            <a:r>
              <a:rPr lang="zh-CN" altLang="en-US" sz="2800"/>
              <a:t>必要性</a:t>
            </a:r>
            <a:r>
              <a:rPr lang="en-US" altLang="zh-CN" sz="2800"/>
              <a:t>)</a:t>
            </a:r>
            <a:r>
              <a:rPr lang="en-US" altLang="zh-CN" sz="2400"/>
              <a:t> </a:t>
            </a:r>
          </a:p>
          <a:p>
            <a:pPr>
              <a:buFont typeface="Wingdings" pitchFamily="2" charset="2"/>
              <a:buNone/>
            </a:pPr>
            <a:r>
              <a:rPr lang="en-US" altLang="zh-CN" sz="2400"/>
              <a:t> </a:t>
            </a:r>
            <a:r>
              <a:rPr lang="zh-CN" altLang="en-US" sz="2800"/>
              <a:t>任取</a:t>
            </a:r>
          </a:p>
          <a:p>
            <a:pPr>
              <a:buFont typeface="Wingdings" pitchFamily="2" charset="2"/>
              <a:buNone/>
            </a:pPr>
            <a:endParaRPr lang="zh-CN" altLang="en-US" sz="2800"/>
          </a:p>
          <a:p>
            <a:pPr>
              <a:buFont typeface="Wingdings" pitchFamily="2" charset="2"/>
              <a:buNone/>
            </a:pPr>
            <a:r>
              <a:rPr lang="zh-CN" altLang="en-US" sz="2800"/>
              <a:t>将              在 </a:t>
            </a:r>
            <a:r>
              <a:rPr lang="en-US" altLang="zh-CN" sz="2800"/>
              <a:t>x </a:t>
            </a:r>
            <a:r>
              <a:rPr lang="zh-CN" altLang="en-US" sz="2800"/>
              <a:t>处展开</a:t>
            </a:r>
            <a:r>
              <a:rPr lang="zh-CN" altLang="en-US" sz="2000"/>
              <a:t> ：</a:t>
            </a:r>
          </a:p>
          <a:p>
            <a:pPr>
              <a:buFont typeface="Wingdings" pitchFamily="2" charset="2"/>
              <a:buNone/>
            </a:pPr>
            <a:r>
              <a:rPr lang="zh-CN" altLang="en-US" sz="2000"/>
              <a:t>                       </a:t>
            </a:r>
          </a:p>
        </p:txBody>
      </p:sp>
      <p:graphicFrame>
        <p:nvGraphicFramePr>
          <p:cNvPr id="48132" name="Object 4"/>
          <p:cNvGraphicFramePr>
            <a:graphicFrameLocks noChangeAspect="1"/>
          </p:cNvGraphicFramePr>
          <p:nvPr>
            <p:ph sz="quarter" idx="2"/>
          </p:nvPr>
        </p:nvGraphicFramePr>
        <p:xfrm>
          <a:off x="1403350" y="836613"/>
          <a:ext cx="5832475" cy="434975"/>
        </p:xfrm>
        <a:graphic>
          <a:graphicData uri="http://schemas.openxmlformats.org/presentationml/2006/ole">
            <mc:AlternateContent xmlns:mc="http://schemas.openxmlformats.org/markup-compatibility/2006">
              <mc:Choice xmlns:v="urn:schemas-microsoft-com:vml" Requires="v">
                <p:oleObj spid="_x0000_s48142" name="Equation" r:id="rId3" imgW="2895480" imgH="215640" progId="Equation.DSMT4">
                  <p:embed/>
                </p:oleObj>
              </mc:Choice>
              <mc:Fallback>
                <p:oleObj name="Equation" r:id="rId3" imgW="2895480" imgH="215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836613"/>
                        <a:ext cx="583247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5" name="Object 7"/>
          <p:cNvGraphicFramePr>
            <a:graphicFrameLocks noChangeAspect="1"/>
          </p:cNvGraphicFramePr>
          <p:nvPr>
            <p:ph sz="quarter" idx="3"/>
          </p:nvPr>
        </p:nvGraphicFramePr>
        <p:xfrm>
          <a:off x="1547813" y="1484313"/>
          <a:ext cx="2087562" cy="422275"/>
        </p:xfrm>
        <a:graphic>
          <a:graphicData uri="http://schemas.openxmlformats.org/presentationml/2006/ole">
            <mc:AlternateContent xmlns:mc="http://schemas.openxmlformats.org/markup-compatibility/2006">
              <mc:Choice xmlns:v="urn:schemas-microsoft-com:vml" Requires="v">
                <p:oleObj spid="_x0000_s48143" name="Equation" r:id="rId5" imgW="1002960" imgH="203040" progId="Equation.DSMT4">
                  <p:embed/>
                </p:oleObj>
              </mc:Choice>
              <mc:Fallback>
                <p:oleObj name="Equation" r:id="rId5" imgW="1002960" imgH="203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484313"/>
                        <a:ext cx="2087562"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3924300" y="1412875"/>
          <a:ext cx="4105275" cy="1106488"/>
        </p:xfrm>
        <a:graphic>
          <a:graphicData uri="http://schemas.openxmlformats.org/presentationml/2006/ole">
            <mc:AlternateContent xmlns:mc="http://schemas.openxmlformats.org/markup-compatibility/2006">
              <mc:Choice xmlns:v="urn:schemas-microsoft-com:vml" Requires="v">
                <p:oleObj spid="_x0000_s48144" name="Equation" r:id="rId7" imgW="1790640" imgH="482400" progId="Equation.DSMT4">
                  <p:embed/>
                </p:oleObj>
              </mc:Choice>
              <mc:Fallback>
                <p:oleObj name="Equation" r:id="rId7" imgW="1790640" imgH="4824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1412875"/>
                        <a:ext cx="4105275"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9" name="Object 11"/>
          <p:cNvGraphicFramePr>
            <a:graphicFrameLocks noChangeAspect="1"/>
          </p:cNvGraphicFramePr>
          <p:nvPr/>
        </p:nvGraphicFramePr>
        <p:xfrm>
          <a:off x="1547813" y="2852738"/>
          <a:ext cx="6480175" cy="1101725"/>
        </p:xfrm>
        <a:graphic>
          <a:graphicData uri="http://schemas.openxmlformats.org/presentationml/2006/ole">
            <mc:AlternateContent xmlns:mc="http://schemas.openxmlformats.org/markup-compatibility/2006">
              <mc:Choice xmlns:v="urn:schemas-microsoft-com:vml" Requires="v">
                <p:oleObj spid="_x0000_s48145" name="Equation" r:id="rId9" imgW="2692080" imgH="457200" progId="Equation.DSMT4">
                  <p:embed/>
                </p:oleObj>
              </mc:Choice>
              <mc:Fallback>
                <p:oleObj name="Equation" r:id="rId9" imgW="2692080" imgH="457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852738"/>
                        <a:ext cx="648017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0" name="Object 12"/>
          <p:cNvGraphicFramePr>
            <a:graphicFrameLocks noChangeAspect="1"/>
          </p:cNvGraphicFramePr>
          <p:nvPr/>
        </p:nvGraphicFramePr>
        <p:xfrm>
          <a:off x="1042988" y="4005263"/>
          <a:ext cx="1296987" cy="414337"/>
        </p:xfrm>
        <a:graphic>
          <a:graphicData uri="http://schemas.openxmlformats.org/presentationml/2006/ole">
            <mc:AlternateContent xmlns:mc="http://schemas.openxmlformats.org/markup-compatibility/2006">
              <mc:Choice xmlns:v="urn:schemas-microsoft-com:vml" Requires="v">
                <p:oleObj spid="_x0000_s48146" name="Equation" r:id="rId11" imgW="634680" imgH="203040" progId="Equation.DSMT4">
                  <p:embed/>
                </p:oleObj>
              </mc:Choice>
              <mc:Fallback>
                <p:oleObj name="Equation" r:id="rId11" imgW="634680" imgH="2030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4005263"/>
                        <a:ext cx="1296987"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1" name="Object 13"/>
          <p:cNvGraphicFramePr>
            <a:graphicFrameLocks noChangeAspect="1"/>
          </p:cNvGraphicFramePr>
          <p:nvPr/>
        </p:nvGraphicFramePr>
        <p:xfrm>
          <a:off x="1116013" y="4508500"/>
          <a:ext cx="7056437" cy="931863"/>
        </p:xfrm>
        <a:graphic>
          <a:graphicData uri="http://schemas.openxmlformats.org/presentationml/2006/ole">
            <mc:AlternateContent xmlns:mc="http://schemas.openxmlformats.org/markup-compatibility/2006">
              <mc:Choice xmlns:v="urn:schemas-microsoft-com:vml" Requires="v">
                <p:oleObj spid="_x0000_s48147" name="Equation" r:id="rId13" imgW="3174840" imgH="419040" progId="Equation.DSMT4">
                  <p:embed/>
                </p:oleObj>
              </mc:Choice>
              <mc:Fallback>
                <p:oleObj name="Equation" r:id="rId13" imgW="3174840" imgH="419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4508500"/>
                        <a:ext cx="7056437"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7"/>
          <p:cNvSpPr>
            <a:spLocks noGrp="1"/>
          </p:cNvSpPr>
          <p:nvPr>
            <p:ph type="sldNum" sz="quarter" idx="12"/>
          </p:nvPr>
        </p:nvSpPr>
        <p:spPr/>
        <p:txBody>
          <a:bodyPr/>
          <a:lstStyle/>
          <a:p>
            <a:fld id="{7A999716-CAC7-4EF7-A568-050A7CDCC228}" type="slidenum">
              <a:rPr lang="en-US" altLang="zh-CN"/>
              <a:pPr/>
              <a:t>80</a:t>
            </a:fld>
            <a:endParaRPr lang="en-US" altLang="zh-CN"/>
          </a:p>
        </p:txBody>
      </p:sp>
      <p:sp>
        <p:nvSpPr>
          <p:cNvPr id="417795" name="Rectangle 3"/>
          <p:cNvSpPr>
            <a:spLocks noGrp="1" noChangeArrowheads="1"/>
          </p:cNvSpPr>
          <p:nvPr>
            <p:ph type="body" sz="half" idx="1"/>
          </p:nvPr>
        </p:nvSpPr>
        <p:spPr>
          <a:xfrm>
            <a:off x="457200" y="404813"/>
            <a:ext cx="8147050" cy="5726112"/>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例</a:t>
            </a:r>
            <a:r>
              <a:rPr lang="en-US" altLang="zh-CN" sz="2800"/>
              <a:t>5.1</a:t>
            </a:r>
            <a:r>
              <a:rPr lang="zh-CN" altLang="en-US" sz="2800"/>
              <a:t>用惩罚函数法求解  </a:t>
            </a:r>
            <a:r>
              <a:rPr lang="en-US" altLang="zh-CN" sz="2800"/>
              <a:t>min</a:t>
            </a:r>
          </a:p>
          <a:p>
            <a:pPr>
              <a:buFont typeface="Wingdings" pitchFamily="2" charset="2"/>
              <a:buNone/>
            </a:pPr>
            <a:r>
              <a:rPr lang="en-US" altLang="zh-CN" sz="2800"/>
              <a:t>                                            s .t</a:t>
            </a:r>
          </a:p>
          <a:p>
            <a:pPr>
              <a:buFont typeface="Wingdings" pitchFamily="2" charset="2"/>
              <a:buNone/>
            </a:pPr>
            <a:endParaRPr lang="en-US" altLang="zh-CN" sz="2800"/>
          </a:p>
          <a:p>
            <a:pPr>
              <a:buFont typeface="Wingdings" pitchFamily="2" charset="2"/>
              <a:buNone/>
            </a:pPr>
            <a:endParaRPr lang="en-US" altLang="zh-CN" sz="2800"/>
          </a:p>
        </p:txBody>
      </p:sp>
      <p:graphicFrame>
        <p:nvGraphicFramePr>
          <p:cNvPr id="417796" name="Object 4"/>
          <p:cNvGraphicFramePr>
            <a:graphicFrameLocks noChangeAspect="1"/>
          </p:cNvGraphicFramePr>
          <p:nvPr>
            <p:ph sz="quarter" idx="2"/>
          </p:nvPr>
        </p:nvGraphicFramePr>
        <p:xfrm>
          <a:off x="250825" y="188913"/>
          <a:ext cx="8208963" cy="2686050"/>
        </p:xfrm>
        <a:graphic>
          <a:graphicData uri="http://schemas.openxmlformats.org/presentationml/2006/ole">
            <mc:AlternateContent xmlns:mc="http://schemas.openxmlformats.org/markup-compatibility/2006">
              <mc:Choice xmlns:v="urn:schemas-microsoft-com:vml" Requires="v">
                <p:oleObj spid="_x0000_s417803" name="Equation" r:id="rId3" imgW="3492360" imgH="1143000" progId="Equation.DSMT4">
                  <p:embed/>
                </p:oleObj>
              </mc:Choice>
              <mc:Fallback>
                <p:oleObj name="Equation" r:id="rId3" imgW="3492360" imgH="1143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88913"/>
                        <a:ext cx="8208963"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7799" name="Object 7"/>
          <p:cNvGraphicFramePr>
            <a:graphicFrameLocks noChangeAspect="1"/>
          </p:cNvGraphicFramePr>
          <p:nvPr>
            <p:ph sz="quarter" idx="3"/>
          </p:nvPr>
        </p:nvGraphicFramePr>
        <p:xfrm>
          <a:off x="5148263" y="2852738"/>
          <a:ext cx="901700" cy="1225550"/>
        </p:xfrm>
        <a:graphic>
          <a:graphicData uri="http://schemas.openxmlformats.org/presentationml/2006/ole">
            <mc:AlternateContent xmlns:mc="http://schemas.openxmlformats.org/markup-compatibility/2006">
              <mc:Choice xmlns:v="urn:schemas-microsoft-com:vml" Requires="v">
                <p:oleObj spid="_x0000_s417804" name="Equation" r:id="rId5" imgW="317160" imgH="431640" progId="Equation.DSMT4">
                  <p:embed/>
                </p:oleObj>
              </mc:Choice>
              <mc:Fallback>
                <p:oleObj name="Equation" r:id="rId5" imgW="317160" imgH="4316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852738"/>
                        <a:ext cx="9017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7802" name="Object 10"/>
          <p:cNvGraphicFramePr>
            <a:graphicFrameLocks noChangeAspect="1"/>
          </p:cNvGraphicFramePr>
          <p:nvPr/>
        </p:nvGraphicFramePr>
        <p:xfrm>
          <a:off x="323850" y="3933825"/>
          <a:ext cx="7777163" cy="2671763"/>
        </p:xfrm>
        <a:graphic>
          <a:graphicData uri="http://schemas.openxmlformats.org/presentationml/2006/ole">
            <mc:AlternateContent xmlns:mc="http://schemas.openxmlformats.org/markup-compatibility/2006">
              <mc:Choice xmlns:v="urn:schemas-microsoft-com:vml" Requires="v">
                <p:oleObj spid="_x0000_s417805" name="Equation" r:id="rId7" imgW="3327120" imgH="1143000" progId="Equation.DSMT4">
                  <p:embed/>
                </p:oleObj>
              </mc:Choice>
              <mc:Fallback>
                <p:oleObj name="Equation" r:id="rId7" imgW="3327120" imgH="1143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3933825"/>
                        <a:ext cx="7777163"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F207402-C254-4E70-B68E-1DA769169B83}" type="slidenum">
              <a:rPr lang="en-US" altLang="zh-CN"/>
              <a:pPr/>
              <a:t>81</a:t>
            </a:fld>
            <a:endParaRPr lang="en-US" altLang="zh-CN"/>
          </a:p>
        </p:txBody>
      </p:sp>
      <p:graphicFrame>
        <p:nvGraphicFramePr>
          <p:cNvPr id="420867" name="Object 3"/>
          <p:cNvGraphicFramePr>
            <a:graphicFrameLocks noChangeAspect="1"/>
          </p:cNvGraphicFramePr>
          <p:nvPr>
            <p:ph idx="1"/>
          </p:nvPr>
        </p:nvGraphicFramePr>
        <p:xfrm>
          <a:off x="468313" y="404813"/>
          <a:ext cx="8351837" cy="5186362"/>
        </p:xfrm>
        <a:graphic>
          <a:graphicData uri="http://schemas.openxmlformats.org/presentationml/2006/ole">
            <mc:AlternateContent xmlns:mc="http://schemas.openxmlformats.org/markup-compatibility/2006">
              <mc:Choice xmlns:v="urn:schemas-microsoft-com:vml" Requires="v">
                <p:oleObj spid="_x0000_s420870" name="Equation" r:id="rId3" imgW="3517560" imgH="2184120" progId="Equation.DSMT4">
                  <p:embed/>
                </p:oleObj>
              </mc:Choice>
              <mc:Fallback>
                <p:oleObj name="Equation" r:id="rId3" imgW="3517560" imgH="21841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04813"/>
                        <a:ext cx="8351837" cy="518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F761D32A-FFBF-4DE7-926E-97ED45CCFCAF}" type="slidenum">
              <a:rPr lang="en-US" altLang="zh-CN"/>
              <a:pPr/>
              <a:t>82</a:t>
            </a:fld>
            <a:endParaRPr lang="en-US" altLang="zh-CN"/>
          </a:p>
        </p:txBody>
      </p:sp>
      <p:sp>
        <p:nvSpPr>
          <p:cNvPr id="422915" name="Rectangle 3"/>
          <p:cNvSpPr>
            <a:spLocks noGrp="1" noChangeArrowheads="1"/>
          </p:cNvSpPr>
          <p:nvPr>
            <p:ph type="body" sz="half" idx="1"/>
          </p:nvPr>
        </p:nvSpPr>
        <p:spPr>
          <a:xfrm>
            <a:off x="457200" y="476250"/>
            <a:ext cx="8075613" cy="5654675"/>
          </a:xfrm>
        </p:spPr>
        <p:txBody>
          <a:bodyPr/>
          <a:lstStyle/>
          <a:p>
            <a:pPr>
              <a:buFont typeface="Wingdings" pitchFamily="2" charset="2"/>
              <a:buNone/>
            </a:pPr>
            <a:r>
              <a:rPr lang="en-US" altLang="zh-CN" sz="2800">
                <a:cs typeface="Arial" charset="0"/>
              </a:rPr>
              <a:t>§5.2 </a:t>
            </a:r>
            <a:r>
              <a:rPr lang="zh-CN" altLang="en-US" sz="2800"/>
              <a:t>障碍函数法</a:t>
            </a:r>
          </a:p>
          <a:p>
            <a:pPr>
              <a:buFont typeface="Wingdings" pitchFamily="2" charset="2"/>
              <a:buNone/>
            </a:pPr>
            <a:r>
              <a:rPr lang="zh-CN" altLang="en-US" sz="2400"/>
              <a:t>（问题） </a:t>
            </a:r>
            <a:r>
              <a:rPr lang="en-US" altLang="zh-CN" sz="2400"/>
              <a:t>min</a:t>
            </a:r>
          </a:p>
          <a:p>
            <a:pPr>
              <a:buFont typeface="Wingdings" pitchFamily="2" charset="2"/>
              <a:buNone/>
            </a:pPr>
            <a:r>
              <a:rPr lang="en-US" altLang="zh-CN" sz="2400"/>
              <a:t>                  s .t</a:t>
            </a:r>
          </a:p>
        </p:txBody>
      </p:sp>
      <p:graphicFrame>
        <p:nvGraphicFramePr>
          <p:cNvPr id="422916" name="Object 4"/>
          <p:cNvGraphicFramePr>
            <a:graphicFrameLocks noChangeAspect="1"/>
          </p:cNvGraphicFramePr>
          <p:nvPr>
            <p:ph sz="quarter" idx="2"/>
          </p:nvPr>
        </p:nvGraphicFramePr>
        <p:xfrm>
          <a:off x="2555875" y="981075"/>
          <a:ext cx="3311525" cy="1138238"/>
        </p:xfrm>
        <a:graphic>
          <a:graphicData uri="http://schemas.openxmlformats.org/presentationml/2006/ole">
            <mc:AlternateContent xmlns:mc="http://schemas.openxmlformats.org/markup-compatibility/2006">
              <mc:Choice xmlns:v="urn:schemas-microsoft-com:vml" Requires="v">
                <p:oleObj spid="_x0000_s422922" name="Equation" r:id="rId3" imgW="1257120" imgH="431640" progId="Equation.DSMT4">
                  <p:embed/>
                </p:oleObj>
              </mc:Choice>
              <mc:Fallback>
                <p:oleObj name="Equation" r:id="rId3" imgW="125712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981075"/>
                        <a:ext cx="3311525"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2919" name="Object 7"/>
          <p:cNvGraphicFramePr>
            <a:graphicFrameLocks noChangeAspect="1"/>
          </p:cNvGraphicFramePr>
          <p:nvPr>
            <p:ph sz="quarter" idx="3"/>
          </p:nvPr>
        </p:nvGraphicFramePr>
        <p:xfrm>
          <a:off x="611188" y="2276475"/>
          <a:ext cx="7775575" cy="3300413"/>
        </p:xfrm>
        <a:graphic>
          <a:graphicData uri="http://schemas.openxmlformats.org/presentationml/2006/ole">
            <mc:AlternateContent xmlns:mc="http://schemas.openxmlformats.org/markup-compatibility/2006">
              <mc:Choice xmlns:v="urn:schemas-microsoft-com:vml" Requires="v">
                <p:oleObj spid="_x0000_s422923" name="Equation" r:id="rId5" imgW="3441600" imgH="1460160" progId="Equation.DSMT4">
                  <p:embed/>
                </p:oleObj>
              </mc:Choice>
              <mc:Fallback>
                <p:oleObj name="Equation" r:id="rId5" imgW="3441600" imgH="1460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276475"/>
                        <a:ext cx="7775575"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009892-653F-49CE-84AE-E4BDDA2AC661}" type="slidenum">
              <a:rPr lang="en-US" altLang="zh-CN"/>
              <a:pPr/>
              <a:t>83</a:t>
            </a:fld>
            <a:endParaRPr lang="en-US" altLang="zh-CN"/>
          </a:p>
        </p:txBody>
      </p:sp>
      <p:graphicFrame>
        <p:nvGraphicFramePr>
          <p:cNvPr id="425987" name="Object 3"/>
          <p:cNvGraphicFramePr>
            <a:graphicFrameLocks noChangeAspect="1"/>
          </p:cNvGraphicFramePr>
          <p:nvPr>
            <p:ph idx="1"/>
          </p:nvPr>
        </p:nvGraphicFramePr>
        <p:xfrm>
          <a:off x="323850" y="765175"/>
          <a:ext cx="8137525" cy="4956175"/>
        </p:xfrm>
        <a:graphic>
          <a:graphicData uri="http://schemas.openxmlformats.org/presentationml/2006/ole">
            <mc:AlternateContent xmlns:mc="http://schemas.openxmlformats.org/markup-compatibility/2006">
              <mc:Choice xmlns:v="urn:schemas-microsoft-com:vml" Requires="v">
                <p:oleObj spid="_x0000_s425990" name="Equation" r:id="rId3" imgW="3670200" imgH="2234880" progId="Equation.DSMT4">
                  <p:embed/>
                </p:oleObj>
              </mc:Choice>
              <mc:Fallback>
                <p:oleObj name="Equation" r:id="rId3" imgW="3670200" imgH="223488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765175"/>
                        <a:ext cx="8137525"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408A580-3EC6-4D5E-9AA3-00F9DC62BD42}" type="slidenum">
              <a:rPr lang="en-US" altLang="zh-CN"/>
              <a:pPr/>
              <a:t>84</a:t>
            </a:fld>
            <a:endParaRPr lang="en-US" altLang="zh-CN"/>
          </a:p>
        </p:txBody>
      </p:sp>
      <p:graphicFrame>
        <p:nvGraphicFramePr>
          <p:cNvPr id="428035" name="Object 3"/>
          <p:cNvGraphicFramePr>
            <a:graphicFrameLocks noChangeAspect="1"/>
          </p:cNvGraphicFramePr>
          <p:nvPr>
            <p:ph idx="1"/>
          </p:nvPr>
        </p:nvGraphicFramePr>
        <p:xfrm>
          <a:off x="835025" y="404813"/>
          <a:ext cx="7408863" cy="5757862"/>
        </p:xfrm>
        <a:graphic>
          <a:graphicData uri="http://schemas.openxmlformats.org/presentationml/2006/ole">
            <mc:AlternateContent xmlns:mc="http://schemas.openxmlformats.org/markup-compatibility/2006">
              <mc:Choice xmlns:v="urn:schemas-microsoft-com:vml" Requires="v">
                <p:oleObj spid="_x0000_s428038" name="Equation" r:id="rId3" imgW="2908080" imgH="2260440" progId="Equation.DSMT4">
                  <p:embed/>
                </p:oleObj>
              </mc:Choice>
              <mc:Fallback>
                <p:oleObj name="Equation" r:id="rId3" imgW="2908080" imgH="22604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404813"/>
                        <a:ext cx="7408863" cy="575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5C639C0-7833-4B89-806B-9B6EAF215E3C}" type="slidenum">
              <a:rPr lang="en-US" altLang="zh-CN"/>
              <a:pPr/>
              <a:t>85</a:t>
            </a:fld>
            <a:endParaRPr lang="en-US" altLang="zh-CN"/>
          </a:p>
        </p:txBody>
      </p:sp>
      <p:graphicFrame>
        <p:nvGraphicFramePr>
          <p:cNvPr id="430083" name="Object 3"/>
          <p:cNvGraphicFramePr>
            <a:graphicFrameLocks noChangeAspect="1"/>
          </p:cNvGraphicFramePr>
          <p:nvPr>
            <p:ph idx="1"/>
          </p:nvPr>
        </p:nvGraphicFramePr>
        <p:xfrm>
          <a:off x="441325" y="333375"/>
          <a:ext cx="7827963" cy="5233988"/>
        </p:xfrm>
        <a:graphic>
          <a:graphicData uri="http://schemas.openxmlformats.org/presentationml/2006/ole">
            <mc:AlternateContent xmlns:mc="http://schemas.openxmlformats.org/markup-compatibility/2006">
              <mc:Choice xmlns:v="urn:schemas-microsoft-com:vml" Requires="v">
                <p:oleObj spid="_x0000_s430086" name="Equation" r:id="rId3" imgW="4254480" imgH="2844720" progId="Equation.DSMT4">
                  <p:embed/>
                </p:oleObj>
              </mc:Choice>
              <mc:Fallback>
                <p:oleObj name="Equation" r:id="rId3" imgW="4254480" imgH="28447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333375"/>
                        <a:ext cx="7827963" cy="5233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7"/>
          <p:cNvSpPr>
            <a:spLocks noGrp="1"/>
          </p:cNvSpPr>
          <p:nvPr>
            <p:ph type="sldNum" sz="quarter" idx="12"/>
          </p:nvPr>
        </p:nvSpPr>
        <p:spPr/>
        <p:txBody>
          <a:bodyPr/>
          <a:lstStyle/>
          <a:p>
            <a:fld id="{886BD9C3-6585-4721-9BF4-F996E8945A02}" type="slidenum">
              <a:rPr lang="en-US" altLang="zh-CN"/>
              <a:pPr/>
              <a:t>86</a:t>
            </a:fld>
            <a:endParaRPr lang="en-US" altLang="zh-CN"/>
          </a:p>
        </p:txBody>
      </p:sp>
      <p:sp>
        <p:nvSpPr>
          <p:cNvPr id="432131" name="Rectangle 3"/>
          <p:cNvSpPr>
            <a:spLocks noGrp="1" noChangeArrowheads="1"/>
          </p:cNvSpPr>
          <p:nvPr>
            <p:ph type="body" sz="half" idx="1"/>
          </p:nvPr>
        </p:nvSpPr>
        <p:spPr>
          <a:xfrm>
            <a:off x="457200" y="476250"/>
            <a:ext cx="8147050" cy="5654675"/>
          </a:xfrm>
        </p:spPr>
        <p:txBody>
          <a:bodyPr/>
          <a:lstStyle/>
          <a:p>
            <a:pPr>
              <a:buFont typeface="Wingdings" pitchFamily="2" charset="2"/>
              <a:buNone/>
            </a:pPr>
            <a:r>
              <a:rPr lang="zh-CN" altLang="en-US" sz="2800"/>
              <a:t>例</a:t>
            </a:r>
            <a:r>
              <a:rPr lang="en-US" altLang="zh-CN" sz="2800"/>
              <a:t>2  min</a:t>
            </a:r>
          </a:p>
          <a:p>
            <a:pPr>
              <a:buFont typeface="Wingdings" pitchFamily="2" charset="2"/>
              <a:buNone/>
            </a:pPr>
            <a:r>
              <a:rPr lang="en-US" altLang="zh-CN" sz="2800"/>
              <a:t>         s .t</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en-US" altLang="zh-CN" sz="2800"/>
              <a:t>                          </a:t>
            </a:r>
            <a:r>
              <a:rPr lang="zh-CN" altLang="en-US"/>
              <a:t>第六章      附录 </a:t>
            </a:r>
          </a:p>
          <a:p>
            <a:pPr>
              <a:buFont typeface="Wingdings" pitchFamily="2" charset="2"/>
              <a:buNone/>
            </a:pPr>
            <a:r>
              <a:rPr lang="zh-CN" altLang="en-US"/>
              <a:t>                 （一）优化模型实例</a:t>
            </a:r>
          </a:p>
          <a:p>
            <a:pPr>
              <a:buFont typeface="Wingdings" pitchFamily="2" charset="2"/>
              <a:buNone/>
            </a:pPr>
            <a:endParaRPr lang="en-US" altLang="zh-CN" sz="2800"/>
          </a:p>
        </p:txBody>
      </p:sp>
      <p:graphicFrame>
        <p:nvGraphicFramePr>
          <p:cNvPr id="432132" name="Object 4"/>
          <p:cNvGraphicFramePr>
            <a:graphicFrameLocks noChangeAspect="1"/>
          </p:cNvGraphicFramePr>
          <p:nvPr>
            <p:ph sz="quarter" idx="2"/>
          </p:nvPr>
        </p:nvGraphicFramePr>
        <p:xfrm>
          <a:off x="2124075" y="476250"/>
          <a:ext cx="819150" cy="936625"/>
        </p:xfrm>
        <a:graphic>
          <a:graphicData uri="http://schemas.openxmlformats.org/presentationml/2006/ole">
            <mc:AlternateContent xmlns:mc="http://schemas.openxmlformats.org/markup-compatibility/2006">
              <mc:Choice xmlns:v="urn:schemas-microsoft-com:vml" Requires="v">
                <p:oleObj spid="_x0000_s432138" name="Equation" r:id="rId3" imgW="355320" imgH="406080" progId="Equation.DSMT4">
                  <p:embed/>
                </p:oleObj>
              </mc:Choice>
              <mc:Fallback>
                <p:oleObj name="Equation" r:id="rId3" imgW="355320" imgH="4060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76250"/>
                        <a:ext cx="81915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2135" name="Object 7"/>
          <p:cNvGraphicFramePr>
            <a:graphicFrameLocks noChangeAspect="1"/>
          </p:cNvGraphicFramePr>
          <p:nvPr>
            <p:ph sz="quarter" idx="3"/>
          </p:nvPr>
        </p:nvGraphicFramePr>
        <p:xfrm>
          <a:off x="395288" y="1425575"/>
          <a:ext cx="8208962" cy="2322513"/>
        </p:xfrm>
        <a:graphic>
          <a:graphicData uri="http://schemas.openxmlformats.org/presentationml/2006/ole">
            <mc:AlternateContent xmlns:mc="http://schemas.openxmlformats.org/markup-compatibility/2006">
              <mc:Choice xmlns:v="urn:schemas-microsoft-com:vml" Requires="v">
                <p:oleObj spid="_x0000_s432139" name="Equation" r:id="rId5" imgW="3276360" imgH="927000" progId="Equation.DSMT4">
                  <p:embed/>
                </p:oleObj>
              </mc:Choice>
              <mc:Fallback>
                <p:oleObj name="Equation" r:id="rId5" imgW="3276360" imgH="927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25575"/>
                        <a:ext cx="820896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048961E-AB88-48B7-A86A-A95DAF2223B7}" type="slidenum">
              <a:rPr lang="en-US" altLang="zh-CN"/>
              <a:pPr/>
              <a:t>87</a:t>
            </a:fld>
            <a:endParaRPr lang="en-US" altLang="zh-CN"/>
          </a:p>
        </p:txBody>
      </p:sp>
      <p:sp>
        <p:nvSpPr>
          <p:cNvPr id="162818" name="Rectangle 2"/>
          <p:cNvSpPr>
            <a:spLocks noGrp="1" noChangeArrowheads="1"/>
          </p:cNvSpPr>
          <p:nvPr>
            <p:ph type="title"/>
          </p:nvPr>
        </p:nvSpPr>
        <p:spPr/>
        <p:txBody>
          <a:bodyPr/>
          <a:lstStyle/>
          <a:p>
            <a:r>
              <a:rPr lang="zh-CN" altLang="en-US"/>
              <a:t>库存问题</a:t>
            </a:r>
          </a:p>
        </p:txBody>
      </p:sp>
      <p:sp>
        <p:nvSpPr>
          <p:cNvPr id="162819" name="Rectangle 3"/>
          <p:cNvSpPr>
            <a:spLocks noGrp="1" noChangeArrowheads="1"/>
          </p:cNvSpPr>
          <p:nvPr>
            <p:ph type="body" idx="1"/>
          </p:nvPr>
        </p:nvSpPr>
        <p:spPr/>
        <p:txBody>
          <a:bodyPr/>
          <a:lstStyle/>
          <a:p>
            <a:pPr>
              <a:lnSpc>
                <a:spcPct val="80000"/>
              </a:lnSpc>
              <a:buFont typeface="Wingdings" pitchFamily="2" charset="2"/>
              <a:buNone/>
            </a:pPr>
            <a:r>
              <a:rPr lang="en-US" altLang="zh-CN" sz="2800"/>
              <a:t>    </a:t>
            </a:r>
            <a:r>
              <a:rPr lang="zh-CN" altLang="en-US" sz="2800"/>
              <a:t>库存管理在企业管理中占有很重要的地位。工厂定期购入原料，存入仓库以备生产之用；商店成批购入各种商品，放在货柜上以备零售；水库在雨季蓄水，以备旱季的灌溉和发电；但是，细心的读者会发现，这些情况下都有一个如何使库存量最优的问题，即库存量应取多大才最为合适？存储量过大，存储费太高；存储量过小，会导致一次性订购的费用增加，或不能及时满足需求而遭到损失。为了保证生产的连续性和均衡性，需要确定一个合理、经济的库存量，并定期订货加以补充，按需求发放，以达到压缩库存物资、加速资金周转的目的。</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B871BF2-8AEE-4D1E-91D5-ACEF7C438E3F}" type="slidenum">
              <a:rPr lang="en-US" altLang="zh-CN"/>
              <a:pPr/>
              <a:t>88</a:t>
            </a:fld>
            <a:endParaRPr lang="en-US" altLang="zh-CN"/>
          </a:p>
        </p:txBody>
      </p:sp>
      <p:sp>
        <p:nvSpPr>
          <p:cNvPr id="163843" name="Rectangle 3"/>
          <p:cNvSpPr>
            <a:spLocks noGrp="1" noChangeArrowheads="1"/>
          </p:cNvSpPr>
          <p:nvPr>
            <p:ph type="body" idx="1"/>
          </p:nvPr>
        </p:nvSpPr>
        <p:spPr>
          <a:xfrm>
            <a:off x="468313" y="404813"/>
            <a:ext cx="8280400" cy="5754687"/>
          </a:xfrm>
        </p:spPr>
        <p:txBody>
          <a:bodyPr/>
          <a:lstStyle/>
          <a:p>
            <a:pPr marL="812800" indent="-812800"/>
            <a:r>
              <a:rPr lang="zh-CN" altLang="en-US" b="1"/>
              <a:t>瞬时送货的确定型库存问题（不允许缺货的情况）</a:t>
            </a:r>
            <a:endParaRPr lang="zh-CN" altLang="en-US"/>
          </a:p>
          <a:p>
            <a:pPr marL="812800" indent="-812800">
              <a:buFont typeface="Wingdings" pitchFamily="2" charset="2"/>
              <a:buNone/>
            </a:pPr>
            <a:r>
              <a:rPr lang="zh-CN" altLang="en-US"/>
              <a:t>         首先考虑最简单的库存问题。假设某工厂生产需求速率稳定，库存下降到零时，再定购进货，一次采购量为，定购点的提前时间为零（即进货有保障、有规律，可根据需求提前订货），在保证不缺货的条件下，试确定最经济的采购量，使库存费用最小。</a:t>
            </a:r>
          </a:p>
          <a:p>
            <a:pPr marL="812800" indent="-812800">
              <a:buFont typeface="Wingdings" pitchFamily="2" charset="2"/>
              <a:buNone/>
            </a:pPr>
            <a:r>
              <a:rPr lang="zh-CN" altLang="en-US"/>
              <a:t>         此时库存费用为</a:t>
            </a:r>
          </a:p>
          <a:p>
            <a:pPr marL="812800" indent="-812800">
              <a:buFont typeface="Wingdings" pitchFamily="2" charset="2"/>
              <a:buNone/>
            </a:pPr>
            <a:endParaRPr lang="en-US" altLang="zh-CN"/>
          </a:p>
        </p:txBody>
      </p:sp>
      <p:sp>
        <p:nvSpPr>
          <p:cNvPr id="163845" name="Rectangle 5"/>
          <p:cNvSpPr>
            <a:spLocks noChangeArrowheads="1"/>
          </p:cNvSpPr>
          <p:nvPr/>
        </p:nvSpPr>
        <p:spPr bwMode="auto">
          <a:xfrm>
            <a:off x="0" y="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000">
                <a:latin typeface="Times New Roman" pitchFamily="18" charset="0"/>
                <a:cs typeface="Times New Roman" pitchFamily="18" charset="0"/>
              </a:rPr>
              <a:t>  </a:t>
            </a:r>
            <a:endParaRPr lang="en-US" altLang="zh-CN"/>
          </a:p>
        </p:txBody>
      </p:sp>
      <p:graphicFrame>
        <p:nvGraphicFramePr>
          <p:cNvPr id="163844" name="Object 4"/>
          <p:cNvGraphicFramePr>
            <a:graphicFrameLocks noChangeAspect="1"/>
          </p:cNvGraphicFramePr>
          <p:nvPr/>
        </p:nvGraphicFramePr>
        <p:xfrm>
          <a:off x="2555875" y="5445125"/>
          <a:ext cx="3741738" cy="1055688"/>
        </p:xfrm>
        <a:graphic>
          <a:graphicData uri="http://schemas.openxmlformats.org/presentationml/2006/ole">
            <mc:AlternateContent xmlns:mc="http://schemas.openxmlformats.org/markup-compatibility/2006">
              <mc:Choice xmlns:v="urn:schemas-microsoft-com:vml" Requires="v">
                <p:oleObj spid="_x0000_s163846" name="Equation" r:id="rId3" imgW="1485720" imgH="419040" progId="Equation.DSMT4">
                  <p:embed/>
                </p:oleObj>
              </mc:Choice>
              <mc:Fallback>
                <p:oleObj name="Equation" r:id="rId3" imgW="1485720" imgH="419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5445125"/>
                        <a:ext cx="3741738"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a:spLocks noGrp="1"/>
          </p:cNvSpPr>
          <p:nvPr>
            <p:ph type="sldNum" sz="quarter" idx="12"/>
          </p:nvPr>
        </p:nvSpPr>
        <p:spPr/>
        <p:txBody>
          <a:bodyPr/>
          <a:lstStyle/>
          <a:p>
            <a:fld id="{250CC9A6-8852-4677-AE5C-BB92F96564EB}" type="slidenum">
              <a:rPr lang="en-US" altLang="zh-CN"/>
              <a:pPr/>
              <a:t>89</a:t>
            </a:fld>
            <a:endParaRPr lang="en-US" altLang="zh-CN"/>
          </a:p>
        </p:txBody>
      </p:sp>
      <p:sp>
        <p:nvSpPr>
          <p:cNvPr id="164867" name="Rectangle 3"/>
          <p:cNvSpPr>
            <a:spLocks noGrp="1" noChangeArrowheads="1"/>
          </p:cNvSpPr>
          <p:nvPr>
            <p:ph type="body" sz="half" idx="1"/>
          </p:nvPr>
        </p:nvSpPr>
        <p:spPr>
          <a:xfrm>
            <a:off x="457200" y="404813"/>
            <a:ext cx="8218488" cy="5726112"/>
          </a:xfrm>
        </p:spPr>
        <p:txBody>
          <a:bodyPr/>
          <a:lstStyle/>
          <a:p>
            <a:pPr>
              <a:buFont typeface="Wingdings" pitchFamily="2" charset="2"/>
              <a:buNone/>
            </a:pPr>
            <a:r>
              <a:rPr lang="zh-CN" altLang="en-US" sz="2400"/>
              <a:t>在本模型中，平均库存量                                           </a:t>
            </a:r>
          </a:p>
          <a:p>
            <a:pPr>
              <a:buFont typeface="Wingdings" pitchFamily="2" charset="2"/>
              <a:buNone/>
            </a:pPr>
            <a:endParaRPr lang="zh-CN" altLang="en-US" sz="2400"/>
          </a:p>
          <a:p>
            <a:pPr>
              <a:buFont typeface="Wingdings" pitchFamily="2" charset="2"/>
              <a:buNone/>
            </a:pPr>
            <a:r>
              <a:rPr lang="zh-CN" altLang="en-US" sz="2400"/>
              <a:t>为常量，所以问题归结为求解如下的优化问题</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这是一个一元函数求极小值的问题，可用微积分方法求其最优解，求得的解为</a:t>
            </a:r>
          </a:p>
          <a:p>
            <a:pPr>
              <a:buFont typeface="Wingdings" pitchFamily="2" charset="2"/>
              <a:buNone/>
            </a:pPr>
            <a:r>
              <a:rPr lang="zh-CN" altLang="en-US" sz="2400"/>
              <a:t> </a:t>
            </a:r>
          </a:p>
          <a:p>
            <a:pPr>
              <a:buFont typeface="Wingdings" pitchFamily="2" charset="2"/>
              <a:buNone/>
            </a:pPr>
            <a:endParaRPr lang="zh-CN" altLang="en-US" sz="2400"/>
          </a:p>
          <a:p>
            <a:pPr>
              <a:buFont typeface="Wingdings" pitchFamily="2" charset="2"/>
              <a:buNone/>
            </a:pPr>
            <a:endParaRPr lang="zh-CN" altLang="en-US" sz="2400"/>
          </a:p>
          <a:p>
            <a:pPr>
              <a:buFont typeface="Wingdings" pitchFamily="2" charset="2"/>
              <a:buNone/>
            </a:pPr>
            <a:r>
              <a:rPr lang="zh-CN" altLang="en-US" sz="2400"/>
              <a:t>这就是所要求的经济采购量和最小费用的库存量，</a:t>
            </a:r>
          </a:p>
          <a:p>
            <a:pPr>
              <a:buFont typeface="Wingdings" pitchFamily="2" charset="2"/>
              <a:buNone/>
            </a:pPr>
            <a:r>
              <a:rPr lang="zh-CN" altLang="en-US" sz="2400"/>
              <a:t>经济学上称这两个公式为平方根公式。</a:t>
            </a:r>
          </a:p>
          <a:p>
            <a:pPr>
              <a:buFont typeface="Wingdings" pitchFamily="2" charset="2"/>
              <a:buNone/>
            </a:pPr>
            <a:r>
              <a:rPr lang="zh-CN" altLang="en-US" sz="2400"/>
              <a:t>         </a:t>
            </a:r>
          </a:p>
        </p:txBody>
      </p:sp>
      <p:graphicFrame>
        <p:nvGraphicFramePr>
          <p:cNvPr id="164868" name="Object 4"/>
          <p:cNvGraphicFramePr>
            <a:graphicFrameLocks noChangeAspect="1"/>
          </p:cNvGraphicFramePr>
          <p:nvPr>
            <p:ph sz="quarter" idx="2"/>
          </p:nvPr>
        </p:nvGraphicFramePr>
        <p:xfrm>
          <a:off x="4716463" y="188913"/>
          <a:ext cx="3311525" cy="1069975"/>
        </p:xfrm>
        <a:graphic>
          <a:graphicData uri="http://schemas.openxmlformats.org/presentationml/2006/ole">
            <mc:AlternateContent xmlns:mc="http://schemas.openxmlformats.org/markup-compatibility/2006">
              <mc:Choice xmlns:v="urn:schemas-microsoft-com:vml" Requires="v">
                <p:oleObj spid="_x0000_s164878" name="Equation" r:id="rId3" imgW="1218960" imgH="393480" progId="Equation.DSMT4">
                  <p:embed/>
                </p:oleObj>
              </mc:Choice>
              <mc:Fallback>
                <p:oleObj name="Equation" r:id="rId3" imgW="1218960" imgH="393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88913"/>
                        <a:ext cx="331152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1" name="Object 7"/>
          <p:cNvGraphicFramePr>
            <a:graphicFrameLocks noChangeAspect="1"/>
          </p:cNvGraphicFramePr>
          <p:nvPr>
            <p:ph sz="quarter" idx="3"/>
          </p:nvPr>
        </p:nvGraphicFramePr>
        <p:xfrm>
          <a:off x="1763713" y="1628775"/>
          <a:ext cx="4248150" cy="973138"/>
        </p:xfrm>
        <a:graphic>
          <a:graphicData uri="http://schemas.openxmlformats.org/presentationml/2006/ole">
            <mc:AlternateContent xmlns:mc="http://schemas.openxmlformats.org/markup-compatibility/2006">
              <mc:Choice xmlns:v="urn:schemas-microsoft-com:vml" Requires="v">
                <p:oleObj spid="_x0000_s164879" name="Equation" r:id="rId5" imgW="1828800" imgH="419040" progId="Equation.DSMT4">
                  <p:embed/>
                </p:oleObj>
              </mc:Choice>
              <mc:Fallback>
                <p:oleObj name="Equation" r:id="rId5" imgW="182880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628775"/>
                        <a:ext cx="42481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5" name="Object 11"/>
          <p:cNvGraphicFramePr>
            <a:graphicFrameLocks noChangeAspect="1"/>
          </p:cNvGraphicFramePr>
          <p:nvPr/>
        </p:nvGraphicFramePr>
        <p:xfrm>
          <a:off x="2987675" y="3573463"/>
          <a:ext cx="1079500" cy="1079500"/>
        </p:xfrm>
        <a:graphic>
          <a:graphicData uri="http://schemas.openxmlformats.org/presentationml/2006/ole">
            <mc:AlternateContent xmlns:mc="http://schemas.openxmlformats.org/markup-compatibility/2006">
              <mc:Choice xmlns:v="urn:schemas-microsoft-com:vml" Requires="v">
                <p:oleObj spid="_x0000_s164880" name="Equation" r:id="rId7" imgW="482400" imgH="482400" progId="Equation.DSMT4">
                  <p:embed/>
                </p:oleObj>
              </mc:Choice>
              <mc:Fallback>
                <p:oleObj name="Equation" r:id="rId7" imgW="482400" imgH="4824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573463"/>
                        <a:ext cx="1079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6" name="Object 12"/>
          <p:cNvGraphicFramePr>
            <a:graphicFrameLocks noChangeAspect="1"/>
          </p:cNvGraphicFramePr>
          <p:nvPr/>
        </p:nvGraphicFramePr>
        <p:xfrm>
          <a:off x="1835150" y="3644900"/>
          <a:ext cx="1008063" cy="696913"/>
        </p:xfrm>
        <a:graphic>
          <a:graphicData uri="http://schemas.openxmlformats.org/presentationml/2006/ole">
            <mc:AlternateContent xmlns:mc="http://schemas.openxmlformats.org/markup-compatibility/2006">
              <mc:Choice xmlns:v="urn:schemas-microsoft-com:vml" Requires="v">
                <p:oleObj spid="_x0000_s164881" name="Equation" r:id="rId9" imgW="330120" imgH="228600" progId="Equation.DSMT4">
                  <p:embed/>
                </p:oleObj>
              </mc:Choice>
              <mc:Fallback>
                <p:oleObj name="Equation" r:id="rId9" imgW="330120" imgH="2286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644900"/>
                        <a:ext cx="1008063"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877" name="Object 13"/>
          <p:cNvGraphicFramePr>
            <a:graphicFrameLocks noChangeAspect="1"/>
          </p:cNvGraphicFramePr>
          <p:nvPr/>
        </p:nvGraphicFramePr>
        <p:xfrm>
          <a:off x="4787900" y="3644900"/>
          <a:ext cx="2952750" cy="862013"/>
        </p:xfrm>
        <a:graphic>
          <a:graphicData uri="http://schemas.openxmlformats.org/presentationml/2006/ole">
            <mc:AlternateContent xmlns:mc="http://schemas.openxmlformats.org/markup-compatibility/2006">
              <mc:Choice xmlns:v="urn:schemas-microsoft-com:vml" Requires="v">
                <p:oleObj spid="_x0000_s164882" name="Equation" r:id="rId11" imgW="914400" imgH="266400" progId="Equation.DSMT4">
                  <p:embed/>
                </p:oleObj>
              </mc:Choice>
              <mc:Fallback>
                <p:oleObj name="Equation" r:id="rId11" imgW="914400" imgH="2664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3644900"/>
                        <a:ext cx="295275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B6B45159-EB76-4013-9C47-ECA72029EC9F}" type="slidenum">
              <a:rPr lang="en-US" altLang="zh-CN"/>
              <a:pPr/>
              <a:t>9</a:t>
            </a:fld>
            <a:endParaRPr lang="en-US" altLang="zh-CN"/>
          </a:p>
        </p:txBody>
      </p:sp>
      <p:sp>
        <p:nvSpPr>
          <p:cNvPr id="53251" name="Rectangle 3"/>
          <p:cNvSpPr>
            <a:spLocks noChangeArrowheads="1"/>
          </p:cNvSpPr>
          <p:nvPr>
            <p:ph type="body" sz="half" idx="1"/>
          </p:nvPr>
        </p:nvSpPr>
        <p:spPr>
          <a:xfrm>
            <a:off x="468313" y="1916113"/>
            <a:ext cx="80708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Wingdings" pitchFamily="2" charset="2"/>
              <a:buNone/>
            </a:pPr>
            <a:r>
              <a:rPr lang="zh-CN" altLang="en-US" sz="2800"/>
              <a:t>令              得</a:t>
            </a:r>
          </a:p>
          <a:p>
            <a:pPr>
              <a:buFont typeface="Wingdings" pitchFamily="2" charset="2"/>
              <a:buNone/>
            </a:pPr>
            <a:r>
              <a:rPr lang="zh-CN" altLang="en-US" sz="2800"/>
              <a:t>定理</a:t>
            </a:r>
            <a:r>
              <a:rPr lang="en-US" altLang="zh-CN" sz="2800"/>
              <a:t>1.3.9 </a:t>
            </a:r>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zh-CN" altLang="en-US" sz="2800"/>
              <a:t>证明</a:t>
            </a:r>
          </a:p>
          <a:p>
            <a:pPr>
              <a:buFont typeface="Wingdings" pitchFamily="2" charset="2"/>
              <a:buNone/>
            </a:pPr>
            <a:r>
              <a:rPr lang="zh-CN" altLang="en-US" sz="2800"/>
              <a:t>  </a:t>
            </a:r>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53257" name="Object 9"/>
          <p:cNvGraphicFramePr>
            <a:graphicFrameLocks noChangeAspect="1"/>
          </p:cNvGraphicFramePr>
          <p:nvPr>
            <p:ph sz="quarter" idx="2"/>
          </p:nvPr>
        </p:nvGraphicFramePr>
        <p:xfrm>
          <a:off x="611188" y="476250"/>
          <a:ext cx="2881312" cy="1512888"/>
        </p:xfrm>
        <a:graphic>
          <a:graphicData uri="http://schemas.openxmlformats.org/presentationml/2006/ole">
            <mc:AlternateContent xmlns:mc="http://schemas.openxmlformats.org/markup-compatibility/2006">
              <mc:Choice xmlns:v="urn:schemas-microsoft-com:vml" Requires="v">
                <p:oleObj spid="_x0000_s53267" name="Equation" r:id="rId3" imgW="1257120" imgH="660240" progId="Equation.DSMT4">
                  <p:embed/>
                </p:oleObj>
              </mc:Choice>
              <mc:Fallback>
                <p:oleObj name="Equation" r:id="rId3" imgW="1257120" imgH="6602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76250"/>
                        <a:ext cx="2881312" cy="151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0" name="Object 12"/>
          <p:cNvGraphicFramePr>
            <a:graphicFrameLocks noChangeAspect="1"/>
          </p:cNvGraphicFramePr>
          <p:nvPr>
            <p:ph sz="quarter" idx="3"/>
          </p:nvPr>
        </p:nvGraphicFramePr>
        <p:xfrm>
          <a:off x="827088" y="1917700"/>
          <a:ext cx="1284287" cy="488950"/>
        </p:xfrm>
        <a:graphic>
          <a:graphicData uri="http://schemas.openxmlformats.org/presentationml/2006/ole">
            <mc:AlternateContent xmlns:mc="http://schemas.openxmlformats.org/markup-compatibility/2006">
              <mc:Choice xmlns:v="urn:schemas-microsoft-com:vml" Requires="v">
                <p:oleObj spid="_x0000_s53268" name="Equation" r:id="rId5" imgW="482400" imgH="203040" progId="Equation.DSMT4">
                  <p:embed/>
                </p:oleObj>
              </mc:Choice>
              <mc:Fallback>
                <p:oleObj name="Equation" r:id="rId5" imgW="482400" imgH="20304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917700"/>
                        <a:ext cx="128428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3" name="Object 15"/>
          <p:cNvGraphicFramePr>
            <a:graphicFrameLocks noChangeAspect="1"/>
          </p:cNvGraphicFramePr>
          <p:nvPr/>
        </p:nvGraphicFramePr>
        <p:xfrm>
          <a:off x="2771775" y="1844675"/>
          <a:ext cx="2087563" cy="587375"/>
        </p:xfrm>
        <a:graphic>
          <a:graphicData uri="http://schemas.openxmlformats.org/presentationml/2006/ole">
            <mc:AlternateContent xmlns:mc="http://schemas.openxmlformats.org/markup-compatibility/2006">
              <mc:Choice xmlns:v="urn:schemas-microsoft-com:vml" Requires="v">
                <p:oleObj spid="_x0000_s53269" name="Equation" r:id="rId7" imgW="812520" imgH="228600" progId="Equation.DSMT4">
                  <p:embed/>
                </p:oleObj>
              </mc:Choice>
              <mc:Fallback>
                <p:oleObj name="Equation" r:id="rId7" imgW="81252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1844675"/>
                        <a:ext cx="208756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4" name="Object 16"/>
          <p:cNvGraphicFramePr>
            <a:graphicFrameLocks noChangeAspect="1"/>
          </p:cNvGraphicFramePr>
          <p:nvPr/>
        </p:nvGraphicFramePr>
        <p:xfrm>
          <a:off x="827088" y="2997200"/>
          <a:ext cx="7416800" cy="1093788"/>
        </p:xfrm>
        <a:graphic>
          <a:graphicData uri="http://schemas.openxmlformats.org/presentationml/2006/ole">
            <mc:AlternateContent xmlns:mc="http://schemas.openxmlformats.org/markup-compatibility/2006">
              <mc:Choice xmlns:v="urn:schemas-microsoft-com:vml" Requires="v">
                <p:oleObj spid="_x0000_s53270" name="Equation" r:id="rId9" imgW="3187440" imgH="469800" progId="Equation.DSMT4">
                  <p:embed/>
                </p:oleObj>
              </mc:Choice>
              <mc:Fallback>
                <p:oleObj name="Equation" r:id="rId9" imgW="3187440" imgH="46980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997200"/>
                        <a:ext cx="7416800"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5" name="Object 17"/>
          <p:cNvGraphicFramePr>
            <a:graphicFrameLocks noChangeAspect="1"/>
          </p:cNvGraphicFramePr>
          <p:nvPr/>
        </p:nvGraphicFramePr>
        <p:xfrm>
          <a:off x="1619250" y="4149725"/>
          <a:ext cx="3167063" cy="455613"/>
        </p:xfrm>
        <a:graphic>
          <a:graphicData uri="http://schemas.openxmlformats.org/presentationml/2006/ole">
            <mc:AlternateContent xmlns:mc="http://schemas.openxmlformats.org/markup-compatibility/2006">
              <mc:Choice xmlns:v="urn:schemas-microsoft-com:vml" Requires="v">
                <p:oleObj spid="_x0000_s53271" name="Equation" r:id="rId11" imgW="1498320" imgH="215640" progId="Equation.DSMT4">
                  <p:embed/>
                </p:oleObj>
              </mc:Choice>
              <mc:Fallback>
                <p:oleObj name="Equation" r:id="rId11" imgW="1498320" imgH="2156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149725"/>
                        <a:ext cx="31670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66" name="Object 18"/>
          <p:cNvGraphicFramePr>
            <a:graphicFrameLocks noChangeAspect="1"/>
          </p:cNvGraphicFramePr>
          <p:nvPr/>
        </p:nvGraphicFramePr>
        <p:xfrm>
          <a:off x="1258888" y="4797425"/>
          <a:ext cx="7632700" cy="1249363"/>
        </p:xfrm>
        <a:graphic>
          <a:graphicData uri="http://schemas.openxmlformats.org/presentationml/2006/ole">
            <mc:AlternateContent xmlns:mc="http://schemas.openxmlformats.org/markup-compatibility/2006">
              <mc:Choice xmlns:v="urn:schemas-microsoft-com:vml" Requires="v">
                <p:oleObj spid="_x0000_s53272" name="Equation" r:id="rId13" imgW="3886200" imgH="634680" progId="Equation.DSMT4">
                  <p:embed/>
                </p:oleObj>
              </mc:Choice>
              <mc:Fallback>
                <p:oleObj name="Equation" r:id="rId13" imgW="3886200" imgH="63468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4797425"/>
                        <a:ext cx="76327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0794C63C-5A70-4BB9-A8F6-7F5F1706A1CF}" type="slidenum">
              <a:rPr lang="en-US" altLang="zh-CN"/>
              <a:pPr/>
              <a:t>90</a:t>
            </a:fld>
            <a:endParaRPr lang="en-US" altLang="zh-CN"/>
          </a:p>
        </p:txBody>
      </p:sp>
      <p:sp>
        <p:nvSpPr>
          <p:cNvPr id="167939" name="Rectangle 3"/>
          <p:cNvSpPr>
            <a:spLocks noGrp="1" noChangeArrowheads="1"/>
          </p:cNvSpPr>
          <p:nvPr>
            <p:ph type="body" sz="half" idx="1"/>
          </p:nvPr>
        </p:nvSpPr>
        <p:spPr>
          <a:xfrm>
            <a:off x="457200" y="620713"/>
            <a:ext cx="8075613" cy="5510212"/>
          </a:xfrm>
        </p:spPr>
        <p:txBody>
          <a:bodyPr/>
          <a:lstStyle/>
          <a:p>
            <a:pPr marL="812800" indent="-812800"/>
            <a:r>
              <a:rPr lang="zh-CN" altLang="en-US" sz="2800" b="1"/>
              <a:t>瞬时送货的确定型库存问题（允许缺货的情况）</a:t>
            </a:r>
            <a:endParaRPr lang="zh-CN" altLang="en-US" sz="2800"/>
          </a:p>
          <a:p>
            <a:pPr marL="812800" indent="-812800">
              <a:buFont typeface="Wingdings" pitchFamily="2" charset="2"/>
              <a:buNone/>
            </a:pPr>
            <a:r>
              <a:rPr lang="zh-CN" altLang="en-US" sz="2800"/>
              <a:t>　　      前一模型不允许缺货，若允许缺货，则需要支付一定的缺货损失费用      。</a:t>
            </a:r>
          </a:p>
          <a:p>
            <a:pPr marL="812800" indent="-812800">
              <a:buFont typeface="Wingdings" pitchFamily="2" charset="2"/>
              <a:buNone/>
            </a:pPr>
            <a:r>
              <a:rPr lang="zh-CN" altLang="en-US" sz="2800"/>
              <a:t>　　我们假设     为缺货量，单位缺货在单位时间内产生的缺货损失费用为       （元），单位物资在单位时间内的保管费为       （元），  为单位时间内物资的需求量，问每次采购量、缺货量取为何值时，才能使库存费用和缺货损失费用之和最小？</a:t>
            </a:r>
          </a:p>
          <a:p>
            <a:pPr marL="812800" indent="-812800">
              <a:buFont typeface="Wingdings" pitchFamily="2" charset="2"/>
              <a:buNone/>
            </a:pPr>
            <a:r>
              <a:rPr lang="zh-CN" altLang="en-US" sz="2800"/>
              <a:t>　　我们不妨设总费用为         则</a:t>
            </a:r>
          </a:p>
        </p:txBody>
      </p:sp>
      <p:graphicFrame>
        <p:nvGraphicFramePr>
          <p:cNvPr id="167940" name="Object 4"/>
          <p:cNvGraphicFramePr>
            <a:graphicFrameLocks noChangeAspect="1"/>
          </p:cNvGraphicFramePr>
          <p:nvPr>
            <p:ph sz="quarter" idx="2"/>
          </p:nvPr>
        </p:nvGraphicFramePr>
        <p:xfrm>
          <a:off x="5003800" y="2060575"/>
          <a:ext cx="355600" cy="385763"/>
        </p:xfrm>
        <a:graphic>
          <a:graphicData uri="http://schemas.openxmlformats.org/presentationml/2006/ole">
            <mc:AlternateContent xmlns:mc="http://schemas.openxmlformats.org/markup-compatibility/2006">
              <mc:Choice xmlns:v="urn:schemas-microsoft-com:vml" Requires="v">
                <p:oleObj spid="_x0000_s167950" name="Equation" r:id="rId3" imgW="152280" imgH="164880" progId="Equation.DSMT4">
                  <p:embed/>
                </p:oleObj>
              </mc:Choice>
              <mc:Fallback>
                <p:oleObj name="Equation" r:id="rId3" imgW="152280" imgH="1648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060575"/>
                        <a:ext cx="355600" cy="38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3" name="Object 7"/>
          <p:cNvGraphicFramePr>
            <a:graphicFrameLocks noChangeAspect="1"/>
          </p:cNvGraphicFramePr>
          <p:nvPr>
            <p:ph sz="quarter" idx="3"/>
          </p:nvPr>
        </p:nvGraphicFramePr>
        <p:xfrm>
          <a:off x="2700338" y="2492375"/>
          <a:ext cx="377825" cy="452438"/>
        </p:xfrm>
        <a:graphic>
          <a:graphicData uri="http://schemas.openxmlformats.org/presentationml/2006/ole">
            <mc:AlternateContent xmlns:mc="http://schemas.openxmlformats.org/markup-compatibility/2006">
              <mc:Choice xmlns:v="urn:schemas-microsoft-com:vml" Requires="v">
                <p:oleObj spid="_x0000_s167951" name="Equation" r:id="rId5" imgW="190440" imgH="228600" progId="Equation.DSMT4">
                  <p:embed/>
                </p:oleObj>
              </mc:Choice>
              <mc:Fallback>
                <p:oleObj name="Equation" r:id="rId5" imgW="1904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492375"/>
                        <a:ext cx="377825" cy="45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6" name="Object 10"/>
          <p:cNvGraphicFramePr>
            <a:graphicFrameLocks noChangeAspect="1"/>
          </p:cNvGraphicFramePr>
          <p:nvPr/>
        </p:nvGraphicFramePr>
        <p:xfrm>
          <a:off x="5364163" y="2708275"/>
          <a:ext cx="615950" cy="792163"/>
        </p:xfrm>
        <a:graphic>
          <a:graphicData uri="http://schemas.openxmlformats.org/presentationml/2006/ole">
            <mc:AlternateContent xmlns:mc="http://schemas.openxmlformats.org/markup-compatibility/2006">
              <mc:Choice xmlns:v="urn:schemas-microsoft-com:vml" Requires="v">
                <p:oleObj spid="_x0000_s167952" name="Equation" r:id="rId7" imgW="177480" imgH="228600" progId="Equation.DSMT4">
                  <p:embed/>
                </p:oleObj>
              </mc:Choice>
              <mc:Fallback>
                <p:oleObj name="Equation" r:id="rId7" imgW="1774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2708275"/>
                        <a:ext cx="61595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7" name="Object 11"/>
          <p:cNvGraphicFramePr>
            <a:graphicFrameLocks noChangeAspect="1"/>
          </p:cNvGraphicFramePr>
          <p:nvPr/>
        </p:nvGraphicFramePr>
        <p:xfrm>
          <a:off x="5724525" y="3068638"/>
          <a:ext cx="676275" cy="936625"/>
        </p:xfrm>
        <a:graphic>
          <a:graphicData uri="http://schemas.openxmlformats.org/presentationml/2006/ole">
            <mc:AlternateContent xmlns:mc="http://schemas.openxmlformats.org/markup-compatibility/2006">
              <mc:Choice xmlns:v="urn:schemas-microsoft-com:vml" Requires="v">
                <p:oleObj spid="_x0000_s167953" name="Equation" r:id="rId9" imgW="164880" imgH="228600" progId="Equation.DSMT4">
                  <p:embed/>
                </p:oleObj>
              </mc:Choice>
              <mc:Fallback>
                <p:oleObj name="Equation" r:id="rId9" imgW="1648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3068638"/>
                        <a:ext cx="67627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8" name="Object 12"/>
          <p:cNvGraphicFramePr>
            <a:graphicFrameLocks noChangeAspect="1"/>
          </p:cNvGraphicFramePr>
          <p:nvPr/>
        </p:nvGraphicFramePr>
        <p:xfrm>
          <a:off x="7451725" y="3429000"/>
          <a:ext cx="431800" cy="431800"/>
        </p:xfrm>
        <a:graphic>
          <a:graphicData uri="http://schemas.openxmlformats.org/presentationml/2006/ole">
            <mc:AlternateContent xmlns:mc="http://schemas.openxmlformats.org/markup-compatibility/2006">
              <mc:Choice xmlns:v="urn:schemas-microsoft-com:vml" Requires="v">
                <p:oleObj spid="_x0000_s167954" name="Equation" r:id="rId11" imgW="164880" imgH="164880" progId="Equation.DSMT4">
                  <p:embed/>
                </p:oleObj>
              </mc:Choice>
              <mc:Fallback>
                <p:oleObj name="Equation" r:id="rId11" imgW="164880" imgH="1648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3429000"/>
                        <a:ext cx="4318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7949" name="Object 13"/>
          <p:cNvGraphicFramePr>
            <a:graphicFrameLocks noChangeAspect="1"/>
          </p:cNvGraphicFramePr>
          <p:nvPr/>
        </p:nvGraphicFramePr>
        <p:xfrm>
          <a:off x="4572000" y="5156200"/>
          <a:ext cx="576263" cy="576263"/>
        </p:xfrm>
        <a:graphic>
          <a:graphicData uri="http://schemas.openxmlformats.org/presentationml/2006/ole">
            <mc:AlternateContent xmlns:mc="http://schemas.openxmlformats.org/markup-compatibility/2006">
              <mc:Choice xmlns:v="urn:schemas-microsoft-com:vml" Requires="v">
                <p:oleObj spid="_x0000_s167955" name="Equation" r:id="rId13" imgW="203040" imgH="203040" progId="Equation.DSMT4">
                  <p:embed/>
                </p:oleObj>
              </mc:Choice>
              <mc:Fallback>
                <p:oleObj name="Equation" r:id="rId13" imgW="203040" imgH="203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5156200"/>
                        <a:ext cx="5762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7"/>
          <p:cNvSpPr>
            <a:spLocks noGrp="1"/>
          </p:cNvSpPr>
          <p:nvPr>
            <p:ph type="sldNum" sz="quarter" idx="12"/>
          </p:nvPr>
        </p:nvSpPr>
        <p:spPr/>
        <p:txBody>
          <a:bodyPr/>
          <a:lstStyle/>
          <a:p>
            <a:fld id="{0C241E27-18A7-45E0-ABB0-1F703524D87E}" type="slidenum">
              <a:rPr lang="en-US" altLang="zh-CN"/>
              <a:pPr/>
              <a:t>91</a:t>
            </a:fld>
            <a:endParaRPr lang="en-US" altLang="zh-CN"/>
          </a:p>
        </p:txBody>
      </p:sp>
      <p:sp>
        <p:nvSpPr>
          <p:cNvPr id="173059" name="Rectangle 3"/>
          <p:cNvSpPr>
            <a:spLocks noGrp="1" noChangeArrowheads="1"/>
          </p:cNvSpPr>
          <p:nvPr>
            <p:ph type="body" sz="half" idx="1"/>
          </p:nvPr>
        </p:nvSpPr>
        <p:spPr>
          <a:xfrm>
            <a:off x="457200" y="404813"/>
            <a:ext cx="8075613" cy="5726112"/>
          </a:xfrm>
        </p:spPr>
        <p:txBody>
          <a:bodyPr/>
          <a:lstStyle/>
          <a:p>
            <a:pPr>
              <a:buFont typeface="Wingdings" pitchFamily="2" charset="2"/>
              <a:buNone/>
            </a:pPr>
            <a:endParaRPr lang="en-US" altLang="zh-CN" sz="2800"/>
          </a:p>
          <a:p>
            <a:pPr>
              <a:buFont typeface="Wingdings" pitchFamily="2" charset="2"/>
              <a:buNone/>
            </a:pPr>
            <a:endParaRPr lang="en-US" altLang="zh-CN" sz="2800"/>
          </a:p>
          <a:p>
            <a:pPr>
              <a:buFont typeface="Wingdings" pitchFamily="2" charset="2"/>
              <a:buNone/>
            </a:pPr>
            <a:r>
              <a:rPr lang="en-US" altLang="zh-CN" sz="2800"/>
              <a:t>    </a:t>
            </a:r>
          </a:p>
          <a:p>
            <a:pPr>
              <a:buFont typeface="Wingdings" pitchFamily="2" charset="2"/>
              <a:buNone/>
            </a:pPr>
            <a:r>
              <a:rPr lang="en-US" altLang="zh-CN" sz="2800"/>
              <a:t>    </a:t>
            </a:r>
            <a:r>
              <a:rPr lang="zh-CN" altLang="en-US" sz="2800"/>
              <a:t>其中                  为采购费，    为每次的采购费。</a:t>
            </a:r>
          </a:p>
          <a:p>
            <a:pPr>
              <a:buFont typeface="Wingdings" pitchFamily="2" charset="2"/>
              <a:buNone/>
            </a:pPr>
            <a:r>
              <a:rPr lang="zh-CN" altLang="en-US" sz="2800"/>
              <a:t>                       为保管费，     为平均库存量，这里，             </a:t>
            </a:r>
          </a:p>
          <a:p>
            <a:pPr>
              <a:buFont typeface="Wingdings" pitchFamily="2" charset="2"/>
              <a:buNone/>
            </a:pPr>
            <a:r>
              <a:rPr lang="zh-CN" altLang="en-US" sz="2800"/>
              <a:t>                                          </a:t>
            </a:r>
          </a:p>
          <a:p>
            <a:pPr>
              <a:buFont typeface="Wingdings" pitchFamily="2" charset="2"/>
              <a:buNone/>
            </a:pPr>
            <a:r>
              <a:rPr lang="zh-CN" altLang="en-US" sz="2800"/>
              <a:t>                                         为单位物资在计划期内的</a:t>
            </a:r>
          </a:p>
          <a:p>
            <a:pPr>
              <a:buFont typeface="Wingdings" pitchFamily="2" charset="2"/>
              <a:buNone/>
            </a:pPr>
            <a:r>
              <a:rPr lang="zh-CN" altLang="en-US" sz="2800"/>
              <a:t>    保管费，           为一个采购周期内物资的存储时间。所以保管费为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173060" name="Object 4"/>
          <p:cNvGraphicFramePr>
            <a:graphicFrameLocks noChangeAspect="1"/>
          </p:cNvGraphicFramePr>
          <p:nvPr>
            <p:ph sz="quarter" idx="2"/>
          </p:nvPr>
        </p:nvGraphicFramePr>
        <p:xfrm>
          <a:off x="1403350" y="908050"/>
          <a:ext cx="4103688" cy="512763"/>
        </p:xfrm>
        <a:graphic>
          <a:graphicData uri="http://schemas.openxmlformats.org/presentationml/2006/ole">
            <mc:AlternateContent xmlns:mc="http://schemas.openxmlformats.org/markup-compatibility/2006">
              <mc:Choice xmlns:v="urn:schemas-microsoft-com:vml" Requires="v">
                <p:oleObj spid="_x0000_s173073" name="Equation" r:id="rId3" imgW="1422360" imgH="177480" progId="Equation.DSMT4">
                  <p:embed/>
                </p:oleObj>
              </mc:Choice>
              <mc:Fallback>
                <p:oleObj name="Equation" r:id="rId3" imgW="142236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08050"/>
                        <a:ext cx="410368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3" name="Object 7"/>
          <p:cNvGraphicFramePr>
            <a:graphicFrameLocks noChangeAspect="1"/>
          </p:cNvGraphicFramePr>
          <p:nvPr>
            <p:ph sz="quarter" idx="3"/>
          </p:nvPr>
        </p:nvGraphicFramePr>
        <p:xfrm>
          <a:off x="1763713" y="1628775"/>
          <a:ext cx="1223962" cy="898525"/>
        </p:xfrm>
        <a:graphic>
          <a:graphicData uri="http://schemas.openxmlformats.org/presentationml/2006/ole">
            <mc:AlternateContent xmlns:mc="http://schemas.openxmlformats.org/markup-compatibility/2006">
              <mc:Choice xmlns:v="urn:schemas-microsoft-com:vml" Requires="v">
                <p:oleObj spid="_x0000_s173074" name="Equation" r:id="rId5" imgW="571320" imgH="419040" progId="Equation.DSMT4">
                  <p:embed/>
                </p:oleObj>
              </mc:Choice>
              <mc:Fallback>
                <p:oleObj name="Equation" r:id="rId5" imgW="57132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628775"/>
                        <a:ext cx="1223962"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6" name="Object 10"/>
          <p:cNvGraphicFramePr>
            <a:graphicFrameLocks noChangeAspect="1"/>
          </p:cNvGraphicFramePr>
          <p:nvPr/>
        </p:nvGraphicFramePr>
        <p:xfrm>
          <a:off x="4787900" y="1844675"/>
          <a:ext cx="412750" cy="619125"/>
        </p:xfrm>
        <a:graphic>
          <a:graphicData uri="http://schemas.openxmlformats.org/presentationml/2006/ole">
            <mc:AlternateContent xmlns:mc="http://schemas.openxmlformats.org/markup-compatibility/2006">
              <mc:Choice xmlns:v="urn:schemas-microsoft-com:vml" Requires="v">
                <p:oleObj spid="_x0000_s173075" name="Equation" r:id="rId7" imgW="152280" imgH="228600" progId="Equation.DSMT4">
                  <p:embed/>
                </p:oleObj>
              </mc:Choice>
              <mc:Fallback>
                <p:oleObj name="Equation" r:id="rId7" imgW="152280" imgH="228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1844675"/>
                        <a:ext cx="4127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7" name="Object 11"/>
          <p:cNvGraphicFramePr>
            <a:graphicFrameLocks noChangeAspect="1"/>
          </p:cNvGraphicFramePr>
          <p:nvPr/>
        </p:nvGraphicFramePr>
        <p:xfrm>
          <a:off x="827088" y="2349500"/>
          <a:ext cx="1584325" cy="641350"/>
        </p:xfrm>
        <a:graphic>
          <a:graphicData uri="http://schemas.openxmlformats.org/presentationml/2006/ole">
            <mc:AlternateContent xmlns:mc="http://schemas.openxmlformats.org/markup-compatibility/2006">
              <mc:Choice xmlns:v="urn:schemas-microsoft-com:vml" Requires="v">
                <p:oleObj spid="_x0000_s173076" name="Equation" r:id="rId9" imgW="596880" imgH="241200" progId="Equation.DSMT4">
                  <p:embed/>
                </p:oleObj>
              </mc:Choice>
              <mc:Fallback>
                <p:oleObj name="Equation" r:id="rId9" imgW="596880" imgH="241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349500"/>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8" name="Object 12"/>
          <p:cNvGraphicFramePr>
            <a:graphicFrameLocks noChangeAspect="1"/>
          </p:cNvGraphicFramePr>
          <p:nvPr/>
        </p:nvGraphicFramePr>
        <p:xfrm>
          <a:off x="4284663" y="2349500"/>
          <a:ext cx="384175" cy="576263"/>
        </p:xfrm>
        <a:graphic>
          <a:graphicData uri="http://schemas.openxmlformats.org/presentationml/2006/ole">
            <mc:AlternateContent xmlns:mc="http://schemas.openxmlformats.org/markup-compatibility/2006">
              <mc:Choice xmlns:v="urn:schemas-microsoft-com:vml" Requires="v">
                <p:oleObj spid="_x0000_s173077" name="Equation" r:id="rId11" imgW="152280" imgH="228600" progId="Equation.DSMT4">
                  <p:embed/>
                </p:oleObj>
              </mc:Choice>
              <mc:Fallback>
                <p:oleObj name="Equation" r:id="rId11" imgW="15228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2349500"/>
                        <a:ext cx="3841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9" name="Object 13"/>
          <p:cNvGraphicFramePr>
            <a:graphicFrameLocks noChangeAspect="1"/>
          </p:cNvGraphicFramePr>
          <p:nvPr/>
        </p:nvGraphicFramePr>
        <p:xfrm>
          <a:off x="827088" y="3068638"/>
          <a:ext cx="1150937" cy="811212"/>
        </p:xfrm>
        <a:graphic>
          <a:graphicData uri="http://schemas.openxmlformats.org/presentationml/2006/ole">
            <mc:AlternateContent xmlns:mc="http://schemas.openxmlformats.org/markup-compatibility/2006">
              <mc:Choice xmlns:v="urn:schemas-microsoft-com:vml" Requires="v">
                <p:oleObj spid="_x0000_s173078" name="Equation" r:id="rId13" imgW="558720" imgH="393480" progId="Equation.DSMT4">
                  <p:embed/>
                </p:oleObj>
              </mc:Choice>
              <mc:Fallback>
                <p:oleObj name="Equation" r:id="rId13" imgW="558720" imgH="39348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3068638"/>
                        <a:ext cx="1150937"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70" name="Object 14"/>
          <p:cNvGraphicFramePr>
            <a:graphicFrameLocks noChangeAspect="1"/>
          </p:cNvGraphicFramePr>
          <p:nvPr/>
        </p:nvGraphicFramePr>
        <p:xfrm>
          <a:off x="2195513" y="2924175"/>
          <a:ext cx="1943100" cy="1144588"/>
        </p:xfrm>
        <a:graphic>
          <a:graphicData uri="http://schemas.openxmlformats.org/presentationml/2006/ole">
            <mc:AlternateContent xmlns:mc="http://schemas.openxmlformats.org/markup-compatibility/2006">
              <mc:Choice xmlns:v="urn:schemas-microsoft-com:vml" Requires="v">
                <p:oleObj spid="_x0000_s173079" name="Equation" r:id="rId15" imgW="711000" imgH="419040" progId="Equation.DSMT4">
                  <p:embed/>
                </p:oleObj>
              </mc:Choice>
              <mc:Fallback>
                <p:oleObj name="Equation" r:id="rId15" imgW="711000" imgH="41904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2924175"/>
                        <a:ext cx="194310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71" name="Object 15"/>
          <p:cNvGraphicFramePr>
            <a:graphicFrameLocks noChangeAspect="1"/>
          </p:cNvGraphicFramePr>
          <p:nvPr/>
        </p:nvGraphicFramePr>
        <p:xfrm>
          <a:off x="2698750" y="3860800"/>
          <a:ext cx="396875" cy="792163"/>
        </p:xfrm>
        <a:graphic>
          <a:graphicData uri="http://schemas.openxmlformats.org/presentationml/2006/ole">
            <mc:AlternateContent xmlns:mc="http://schemas.openxmlformats.org/markup-compatibility/2006">
              <mc:Choice xmlns:v="urn:schemas-microsoft-com:vml" Requires="v">
                <p:oleObj spid="_x0000_s173080" name="Equation" r:id="rId17" imgW="114120" imgH="228600" progId="Equation.DSMT4">
                  <p:embed/>
                </p:oleObj>
              </mc:Choice>
              <mc:Fallback>
                <p:oleObj name="Equation" r:id="rId17" imgW="114120" imgH="228600" progId="Equation.DSMT4">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98750" y="3860800"/>
                        <a:ext cx="39687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72" name="Object 16"/>
          <p:cNvGraphicFramePr>
            <a:graphicFrameLocks noChangeAspect="1"/>
          </p:cNvGraphicFramePr>
          <p:nvPr/>
        </p:nvGraphicFramePr>
        <p:xfrm>
          <a:off x="3708400" y="5013325"/>
          <a:ext cx="2447925" cy="1092200"/>
        </p:xfrm>
        <a:graphic>
          <a:graphicData uri="http://schemas.openxmlformats.org/presentationml/2006/ole">
            <mc:AlternateContent xmlns:mc="http://schemas.openxmlformats.org/markup-compatibility/2006">
              <mc:Choice xmlns:v="urn:schemas-microsoft-com:vml" Requires="v">
                <p:oleObj spid="_x0000_s173081" name="Equation" r:id="rId19" imgW="939600" imgH="419040" progId="Equation.DSMT4">
                  <p:embed/>
                </p:oleObj>
              </mc:Choice>
              <mc:Fallback>
                <p:oleObj name="Equation" r:id="rId19" imgW="939600" imgH="41904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5013325"/>
                        <a:ext cx="244792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D5D77F78-5954-4849-933B-11FA317A5B90}" type="slidenum">
              <a:rPr lang="en-US" altLang="zh-CN"/>
              <a:pPr/>
              <a:t>92</a:t>
            </a:fld>
            <a:endParaRPr lang="en-US" altLang="zh-CN"/>
          </a:p>
        </p:txBody>
      </p:sp>
      <p:sp>
        <p:nvSpPr>
          <p:cNvPr id="176131" name="Rectangle 3"/>
          <p:cNvSpPr>
            <a:spLocks noGrp="1" noChangeArrowheads="1"/>
          </p:cNvSpPr>
          <p:nvPr>
            <p:ph type="body" sz="half" idx="1"/>
          </p:nvPr>
        </p:nvSpPr>
        <p:spPr>
          <a:xfrm>
            <a:off x="457200" y="549275"/>
            <a:ext cx="8218488" cy="5581650"/>
          </a:xfrm>
        </p:spPr>
        <p:txBody>
          <a:bodyPr/>
          <a:lstStyle/>
          <a:p>
            <a:pPr>
              <a:buFont typeface="Wingdings" pitchFamily="2" charset="2"/>
              <a:buNone/>
            </a:pPr>
            <a:r>
              <a:rPr lang="zh-CN" altLang="en-US" sz="2800"/>
              <a:t>注意到                                       ，上式可改写为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注意到                  ，则上式可改写为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因此上述库存问题归结为求解</a:t>
            </a:r>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176132" name="Object 4"/>
          <p:cNvGraphicFramePr>
            <a:graphicFrameLocks noChangeAspect="1"/>
          </p:cNvGraphicFramePr>
          <p:nvPr>
            <p:ph sz="quarter" idx="2"/>
          </p:nvPr>
        </p:nvGraphicFramePr>
        <p:xfrm>
          <a:off x="1979613" y="549275"/>
          <a:ext cx="3024187" cy="530225"/>
        </p:xfrm>
        <a:graphic>
          <a:graphicData uri="http://schemas.openxmlformats.org/presentationml/2006/ole">
            <mc:AlternateContent xmlns:mc="http://schemas.openxmlformats.org/markup-compatibility/2006">
              <mc:Choice xmlns:v="urn:schemas-microsoft-com:vml" Requires="v">
                <p:oleObj spid="_x0000_s176142" name="Equation" r:id="rId3" imgW="1307880" imgH="228600" progId="Equation.DSMT4">
                  <p:embed/>
                </p:oleObj>
              </mc:Choice>
              <mc:Fallback>
                <p:oleObj name="Equation" r:id="rId3" imgW="130788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49275"/>
                        <a:ext cx="30241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5" name="Object 7"/>
          <p:cNvGraphicFramePr>
            <a:graphicFrameLocks noChangeAspect="1"/>
          </p:cNvGraphicFramePr>
          <p:nvPr>
            <p:ph sz="quarter" idx="3"/>
          </p:nvPr>
        </p:nvGraphicFramePr>
        <p:xfrm>
          <a:off x="1476375" y="1125538"/>
          <a:ext cx="3024188" cy="1104900"/>
        </p:xfrm>
        <a:graphic>
          <a:graphicData uri="http://schemas.openxmlformats.org/presentationml/2006/ole">
            <mc:AlternateContent xmlns:mc="http://schemas.openxmlformats.org/markup-compatibility/2006">
              <mc:Choice xmlns:v="urn:schemas-microsoft-com:vml" Requires="v">
                <p:oleObj spid="_x0000_s176143" name="Equation" r:id="rId5" imgW="1320480" imgH="482400" progId="Equation.DSMT4">
                  <p:embed/>
                </p:oleObj>
              </mc:Choice>
              <mc:Fallback>
                <p:oleObj name="Equation" r:id="rId5" imgW="1320480" imgH="482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1125538"/>
                        <a:ext cx="302418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8" name="Object 10"/>
          <p:cNvGraphicFramePr>
            <a:graphicFrameLocks noChangeAspect="1"/>
          </p:cNvGraphicFramePr>
          <p:nvPr/>
        </p:nvGraphicFramePr>
        <p:xfrm>
          <a:off x="4932363" y="1125538"/>
          <a:ext cx="2447925" cy="1090612"/>
        </p:xfrm>
        <a:graphic>
          <a:graphicData uri="http://schemas.openxmlformats.org/presentationml/2006/ole">
            <mc:AlternateContent xmlns:mc="http://schemas.openxmlformats.org/markup-compatibility/2006">
              <mc:Choice xmlns:v="urn:schemas-microsoft-com:vml" Requires="v">
                <p:oleObj spid="_x0000_s176144" name="Equation" r:id="rId7" imgW="939600" imgH="419040" progId="Equation.DSMT4">
                  <p:embed/>
                </p:oleObj>
              </mc:Choice>
              <mc:Fallback>
                <p:oleObj name="Equation" r:id="rId7" imgW="939600" imgH="419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1125538"/>
                        <a:ext cx="2447925"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39" name="Object 11"/>
          <p:cNvGraphicFramePr>
            <a:graphicFrameLocks noChangeAspect="1"/>
          </p:cNvGraphicFramePr>
          <p:nvPr/>
        </p:nvGraphicFramePr>
        <p:xfrm>
          <a:off x="1763713" y="2565400"/>
          <a:ext cx="1441450" cy="576263"/>
        </p:xfrm>
        <a:graphic>
          <a:graphicData uri="http://schemas.openxmlformats.org/presentationml/2006/ole">
            <mc:AlternateContent xmlns:mc="http://schemas.openxmlformats.org/markup-compatibility/2006">
              <mc:Choice xmlns:v="urn:schemas-microsoft-com:vml" Requires="v">
                <p:oleObj spid="_x0000_s176145" name="Equation" r:id="rId9" imgW="571320" imgH="228600" progId="Equation.DSMT4">
                  <p:embed/>
                </p:oleObj>
              </mc:Choice>
              <mc:Fallback>
                <p:oleObj name="Equation" r:id="rId9" imgW="57132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2565400"/>
                        <a:ext cx="14414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40" name="Object 12"/>
          <p:cNvGraphicFramePr>
            <a:graphicFrameLocks noChangeAspect="1"/>
          </p:cNvGraphicFramePr>
          <p:nvPr/>
        </p:nvGraphicFramePr>
        <p:xfrm>
          <a:off x="1547813" y="3068638"/>
          <a:ext cx="3167062" cy="1116012"/>
        </p:xfrm>
        <a:graphic>
          <a:graphicData uri="http://schemas.openxmlformats.org/presentationml/2006/ole">
            <mc:AlternateContent xmlns:mc="http://schemas.openxmlformats.org/markup-compatibility/2006">
              <mc:Choice xmlns:v="urn:schemas-microsoft-com:vml" Requires="v">
                <p:oleObj spid="_x0000_s176146" name="Equation" r:id="rId11" imgW="1117440" imgH="393480" progId="Equation.DSMT4">
                  <p:embed/>
                </p:oleObj>
              </mc:Choice>
              <mc:Fallback>
                <p:oleObj name="Equation" r:id="rId11" imgW="1117440" imgH="39348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068638"/>
                        <a:ext cx="3167062"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141" name="Object 13"/>
          <p:cNvGraphicFramePr>
            <a:graphicFrameLocks noChangeAspect="1"/>
          </p:cNvGraphicFramePr>
          <p:nvPr/>
        </p:nvGraphicFramePr>
        <p:xfrm>
          <a:off x="827088" y="4581525"/>
          <a:ext cx="7200900" cy="1139825"/>
        </p:xfrm>
        <a:graphic>
          <a:graphicData uri="http://schemas.openxmlformats.org/presentationml/2006/ole">
            <mc:AlternateContent xmlns:mc="http://schemas.openxmlformats.org/markup-compatibility/2006">
              <mc:Choice xmlns:v="urn:schemas-microsoft-com:vml" Requires="v">
                <p:oleObj spid="_x0000_s176147" name="Equation" r:id="rId13" imgW="3047760" imgH="482400" progId="Equation.DSMT4">
                  <p:embed/>
                </p:oleObj>
              </mc:Choice>
              <mc:Fallback>
                <p:oleObj name="Equation" r:id="rId13" imgW="3047760" imgH="4824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581525"/>
                        <a:ext cx="72009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7"/>
          <p:cNvSpPr>
            <a:spLocks noGrp="1"/>
          </p:cNvSpPr>
          <p:nvPr>
            <p:ph type="sldNum" sz="quarter" idx="12"/>
          </p:nvPr>
        </p:nvSpPr>
        <p:spPr/>
        <p:txBody>
          <a:bodyPr/>
          <a:lstStyle/>
          <a:p>
            <a:fld id="{6CA5BA34-354E-4191-8E1D-C5BF19476076}" type="slidenum">
              <a:rPr lang="en-US" altLang="zh-CN"/>
              <a:pPr/>
              <a:t>93</a:t>
            </a:fld>
            <a:endParaRPr lang="en-US" altLang="zh-CN"/>
          </a:p>
        </p:txBody>
      </p:sp>
      <p:sp>
        <p:nvSpPr>
          <p:cNvPr id="179203" name="Rectangle 3"/>
          <p:cNvSpPr>
            <a:spLocks noGrp="1" noChangeArrowheads="1"/>
          </p:cNvSpPr>
          <p:nvPr>
            <p:ph type="body" sz="half" idx="1"/>
          </p:nvPr>
        </p:nvSpPr>
        <p:spPr>
          <a:xfrm>
            <a:off x="457200" y="765175"/>
            <a:ext cx="8002588" cy="5365750"/>
          </a:xfrm>
        </p:spPr>
        <p:txBody>
          <a:bodyPr/>
          <a:lstStyle/>
          <a:p>
            <a:pPr>
              <a:buFont typeface="Wingdings" pitchFamily="2" charset="2"/>
              <a:buNone/>
            </a:pPr>
            <a:r>
              <a:rPr lang="en-US" altLang="zh-CN" sz="2800"/>
              <a:t>    </a:t>
            </a:r>
            <a:r>
              <a:rPr lang="zh-CN" altLang="en-US" sz="2800"/>
              <a:t>这是一个求二元函数                     的极小值的问题，仍可用微积分方法求解得到</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endParaRPr lang="zh-CN" altLang="en-US" sz="2800"/>
          </a:p>
          <a:p>
            <a:pPr>
              <a:buFont typeface="Wingdings" pitchFamily="2" charset="2"/>
              <a:buNone/>
            </a:pPr>
            <a:r>
              <a:rPr lang="zh-CN" altLang="en-US" sz="2800"/>
              <a:t>   </a:t>
            </a:r>
          </a:p>
          <a:p>
            <a:pPr>
              <a:buFont typeface="Wingdings" pitchFamily="2" charset="2"/>
              <a:buNone/>
            </a:pPr>
            <a:r>
              <a:rPr lang="zh-CN" altLang="en-US" sz="2800"/>
              <a:t>    容易证明它们即为使总费用                        取得最小值的经济采购量      和最经济的缺货量     ，而最小费用为                               。</a:t>
            </a:r>
          </a:p>
          <a:p>
            <a:pPr>
              <a:buFont typeface="Wingdings" pitchFamily="2" charset="2"/>
              <a:buNone/>
            </a:pPr>
            <a:endParaRPr lang="zh-CN" altLang="en-US" sz="2800"/>
          </a:p>
          <a:p>
            <a:pPr>
              <a:buFont typeface="Wingdings" pitchFamily="2" charset="2"/>
              <a:buNone/>
            </a:pPr>
            <a:endParaRPr lang="en-US" altLang="zh-CN" sz="2800"/>
          </a:p>
        </p:txBody>
      </p:sp>
      <p:graphicFrame>
        <p:nvGraphicFramePr>
          <p:cNvPr id="179204" name="Object 4"/>
          <p:cNvGraphicFramePr>
            <a:graphicFrameLocks noChangeAspect="1"/>
          </p:cNvGraphicFramePr>
          <p:nvPr>
            <p:ph sz="quarter" idx="2"/>
          </p:nvPr>
        </p:nvGraphicFramePr>
        <p:xfrm>
          <a:off x="4140200" y="765175"/>
          <a:ext cx="1800225" cy="484188"/>
        </p:xfrm>
        <a:graphic>
          <a:graphicData uri="http://schemas.openxmlformats.org/presentationml/2006/ole">
            <mc:AlternateContent xmlns:mc="http://schemas.openxmlformats.org/markup-compatibility/2006">
              <mc:Choice xmlns:v="urn:schemas-microsoft-com:vml" Requires="v">
                <p:oleObj spid="_x0000_s179215" name="Equation" r:id="rId3" imgW="850680" imgH="228600" progId="Equation.DSMT4">
                  <p:embed/>
                </p:oleObj>
              </mc:Choice>
              <mc:Fallback>
                <p:oleObj name="Equation" r:id="rId3" imgW="85068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765175"/>
                        <a:ext cx="1800225"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07" name="Object 7"/>
          <p:cNvGraphicFramePr>
            <a:graphicFrameLocks noChangeAspect="1"/>
          </p:cNvGraphicFramePr>
          <p:nvPr>
            <p:ph sz="quarter" idx="3"/>
          </p:nvPr>
        </p:nvGraphicFramePr>
        <p:xfrm>
          <a:off x="1908175" y="1844675"/>
          <a:ext cx="3024188" cy="2230438"/>
        </p:xfrm>
        <a:graphic>
          <a:graphicData uri="http://schemas.openxmlformats.org/presentationml/2006/ole">
            <mc:AlternateContent xmlns:mc="http://schemas.openxmlformats.org/markup-compatibility/2006">
              <mc:Choice xmlns:v="urn:schemas-microsoft-com:vml" Requires="v">
                <p:oleObj spid="_x0000_s179216" name="Equation" r:id="rId5" imgW="1307880" imgH="965160" progId="Equation.DSMT4">
                  <p:embed/>
                </p:oleObj>
              </mc:Choice>
              <mc:Fallback>
                <p:oleObj name="Equation" r:id="rId5" imgW="1307880" imgH="96516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844675"/>
                        <a:ext cx="3024188" cy="223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0" name="Object 10"/>
          <p:cNvGraphicFramePr>
            <a:graphicFrameLocks noChangeAspect="1"/>
          </p:cNvGraphicFramePr>
          <p:nvPr/>
        </p:nvGraphicFramePr>
        <p:xfrm>
          <a:off x="1547813" y="2060575"/>
          <a:ext cx="520700" cy="1944688"/>
        </p:xfrm>
        <a:graphic>
          <a:graphicData uri="http://schemas.openxmlformats.org/presentationml/2006/ole">
            <mc:AlternateContent xmlns:mc="http://schemas.openxmlformats.org/markup-compatibility/2006">
              <mc:Choice xmlns:v="urn:schemas-microsoft-com:vml" Requires="v">
                <p:oleObj spid="_x0000_s179217" name="Equation" r:id="rId7" imgW="190440" imgH="711000" progId="Equation.DSMT4">
                  <p:embed/>
                </p:oleObj>
              </mc:Choice>
              <mc:Fallback>
                <p:oleObj name="Equation" r:id="rId7" imgW="190440" imgH="7110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2060575"/>
                        <a:ext cx="52070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1" name="Object 11"/>
          <p:cNvGraphicFramePr>
            <a:graphicFrameLocks noChangeAspect="1"/>
          </p:cNvGraphicFramePr>
          <p:nvPr/>
        </p:nvGraphicFramePr>
        <p:xfrm>
          <a:off x="5219700" y="4221163"/>
          <a:ext cx="2016125" cy="541337"/>
        </p:xfrm>
        <a:graphic>
          <a:graphicData uri="http://schemas.openxmlformats.org/presentationml/2006/ole">
            <mc:AlternateContent xmlns:mc="http://schemas.openxmlformats.org/markup-compatibility/2006">
              <mc:Choice xmlns:v="urn:schemas-microsoft-com:vml" Requires="v">
                <p:oleObj spid="_x0000_s179218" name="Equation" r:id="rId9" imgW="850680" imgH="228600" progId="Equation.DSMT4">
                  <p:embed/>
                </p:oleObj>
              </mc:Choice>
              <mc:Fallback>
                <p:oleObj name="Equation" r:id="rId9" imgW="850680" imgH="228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4221163"/>
                        <a:ext cx="201612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2" name="Object 12"/>
          <p:cNvGraphicFramePr>
            <a:graphicFrameLocks noChangeAspect="1"/>
          </p:cNvGraphicFramePr>
          <p:nvPr/>
        </p:nvGraphicFramePr>
        <p:xfrm>
          <a:off x="4140200" y="4724400"/>
          <a:ext cx="449263" cy="504825"/>
        </p:xfrm>
        <a:graphic>
          <a:graphicData uri="http://schemas.openxmlformats.org/presentationml/2006/ole">
            <mc:AlternateContent xmlns:mc="http://schemas.openxmlformats.org/markup-compatibility/2006">
              <mc:Choice xmlns:v="urn:schemas-microsoft-com:vml" Requires="v">
                <p:oleObj spid="_x0000_s179219" name="Equation" r:id="rId11" imgW="203040" imgH="228600" progId="Equation.DSMT4">
                  <p:embed/>
                </p:oleObj>
              </mc:Choice>
              <mc:Fallback>
                <p:oleObj name="Equation" r:id="rId11" imgW="20304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0200" y="4724400"/>
                        <a:ext cx="4492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3" name="Object 13"/>
          <p:cNvGraphicFramePr>
            <a:graphicFrameLocks noChangeAspect="1"/>
          </p:cNvGraphicFramePr>
          <p:nvPr/>
        </p:nvGraphicFramePr>
        <p:xfrm>
          <a:off x="7451725" y="4724400"/>
          <a:ext cx="425450" cy="504825"/>
        </p:xfrm>
        <a:graphic>
          <a:graphicData uri="http://schemas.openxmlformats.org/presentationml/2006/ole">
            <mc:AlternateContent xmlns:mc="http://schemas.openxmlformats.org/markup-compatibility/2006">
              <mc:Choice xmlns:v="urn:schemas-microsoft-com:vml" Requires="v">
                <p:oleObj spid="_x0000_s179220" name="Equation" r:id="rId13" imgW="203040" imgH="241200" progId="Equation.DSMT4">
                  <p:embed/>
                </p:oleObj>
              </mc:Choice>
              <mc:Fallback>
                <p:oleObj name="Equation" r:id="rId13" imgW="203040" imgH="24120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1725" y="4724400"/>
                        <a:ext cx="4254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9214" name="Object 14"/>
          <p:cNvGraphicFramePr>
            <a:graphicFrameLocks noChangeAspect="1"/>
          </p:cNvGraphicFramePr>
          <p:nvPr/>
        </p:nvGraphicFramePr>
        <p:xfrm>
          <a:off x="3132138" y="5157788"/>
          <a:ext cx="2519362" cy="630237"/>
        </p:xfrm>
        <a:graphic>
          <a:graphicData uri="http://schemas.openxmlformats.org/presentationml/2006/ole">
            <mc:AlternateContent xmlns:mc="http://schemas.openxmlformats.org/markup-compatibility/2006">
              <mc:Choice xmlns:v="urn:schemas-microsoft-com:vml" Requires="v">
                <p:oleObj spid="_x0000_s179221" name="Equation" r:id="rId15" imgW="965160" imgH="241200" progId="Equation.DSMT4">
                  <p:embed/>
                </p:oleObj>
              </mc:Choice>
              <mc:Fallback>
                <p:oleObj name="Equation" r:id="rId15" imgW="965160" imgH="24120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5157788"/>
                        <a:ext cx="2519362" cy="63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A386C456-D1E1-4996-907D-79D250C32819}" type="slidenum">
              <a:rPr lang="en-US" altLang="zh-CN"/>
              <a:pPr/>
              <a:t>94</a:t>
            </a:fld>
            <a:endParaRPr lang="en-US" altLang="zh-CN"/>
          </a:p>
        </p:txBody>
      </p:sp>
      <p:sp>
        <p:nvSpPr>
          <p:cNvPr id="182274" name="Rectangle 2"/>
          <p:cNvSpPr>
            <a:spLocks noGrp="1" noChangeArrowheads="1"/>
          </p:cNvSpPr>
          <p:nvPr>
            <p:ph type="title"/>
          </p:nvPr>
        </p:nvSpPr>
        <p:spPr/>
        <p:txBody>
          <a:bodyPr/>
          <a:lstStyle/>
          <a:p>
            <a:r>
              <a:rPr lang="en-US" altLang="zh-CN"/>
              <a:t> </a:t>
            </a:r>
            <a:r>
              <a:rPr lang="zh-CN" altLang="en-US"/>
              <a:t>最佳捕鱼方案 </a:t>
            </a:r>
          </a:p>
        </p:txBody>
      </p:sp>
      <p:sp>
        <p:nvSpPr>
          <p:cNvPr id="182275" name="Rectangle 3"/>
          <p:cNvSpPr>
            <a:spLocks noGrp="1" noChangeArrowheads="1"/>
          </p:cNvSpPr>
          <p:nvPr>
            <p:ph type="body" idx="1"/>
          </p:nvPr>
        </p:nvSpPr>
        <p:spPr/>
        <p:txBody>
          <a:bodyPr/>
          <a:lstStyle/>
          <a:p>
            <a:pPr>
              <a:lnSpc>
                <a:spcPct val="80000"/>
              </a:lnSpc>
              <a:buFont typeface="Wingdings" pitchFamily="2" charset="2"/>
              <a:buNone/>
            </a:pPr>
            <a:r>
              <a:rPr lang="en-US" altLang="zh-CN" sz="2400"/>
              <a:t> </a:t>
            </a:r>
            <a:r>
              <a:rPr lang="zh-CN" altLang="en-US" sz="2400"/>
              <a:t>秘鲁是一个捕鱼业非常发达的国家，随着人们对鱼粉需求量的增长，秘鲁的捕鱼量不断增加。到</a:t>
            </a:r>
            <a:r>
              <a:rPr lang="en-US" altLang="zh-CN" sz="2400"/>
              <a:t>1960</a:t>
            </a:r>
            <a:r>
              <a:rPr lang="zh-CN" altLang="en-US" sz="2400"/>
              <a:t>，秘鲁已成为世界上捕鱼量最大的国家，年捕鱼量达到</a:t>
            </a:r>
            <a:r>
              <a:rPr lang="en-US" altLang="zh-CN" sz="2400"/>
              <a:t>1000</a:t>
            </a:r>
            <a:r>
              <a:rPr lang="zh-CN" altLang="en-US" sz="2400"/>
              <a:t>万吨，约占全球捕鱼总量的</a:t>
            </a:r>
            <a:r>
              <a:rPr lang="en-US" altLang="zh-CN" sz="2400"/>
              <a:t>15%</a:t>
            </a:r>
            <a:r>
              <a:rPr lang="zh-CN" altLang="en-US" sz="2400"/>
              <a:t>。捕鱼量的稳定增长使海洋生物学家越来越感到不安，</a:t>
            </a:r>
            <a:r>
              <a:rPr lang="en-US" altLang="zh-CN" sz="2400"/>
              <a:t>1972</a:t>
            </a:r>
            <a:r>
              <a:rPr lang="zh-CN" altLang="en-US" sz="2400"/>
              <a:t>年，生物学家们认为，秘鲁捕鱼量已达到了能维持鱼群正常生长情况下的最大捕获量的两倍，政府如再不加以控制，采取措施制止几近疯狂的捕捞，秘鲁的渔业资源将趋于枯竭，渔业生产会陷入完全崩溃的境地（</a:t>
            </a:r>
            <a:r>
              <a:rPr lang="en-US" altLang="zh-CN" sz="2400"/>
              <a:t>Paulik,1971</a:t>
            </a:r>
            <a:r>
              <a:rPr lang="zh-CN" altLang="en-US" sz="2400"/>
              <a:t>）。秘鲁政府部门对生物学家的忠告未予理睬，对渔民们的过度捕捞听之任之。到</a:t>
            </a:r>
            <a:r>
              <a:rPr lang="en-US" altLang="zh-CN" sz="2400"/>
              <a:t>1973</a:t>
            </a:r>
            <a:r>
              <a:rPr lang="zh-CN" altLang="en-US" sz="2400"/>
              <a:t>年，生物学家们的担忧开始显现。当年，秘鲁沿海的鱼量猛减，渔民几乎无鱼可捕，出现了所谓</a:t>
            </a:r>
            <a:r>
              <a:rPr lang="zh-CN" altLang="en-US" sz="2400">
                <a:latin typeface="Arial"/>
              </a:rPr>
              <a:t>“</a:t>
            </a:r>
            <a:r>
              <a:rPr lang="zh-CN" altLang="en-US" sz="2400"/>
              <a:t>鳀鱼危机</a:t>
            </a:r>
            <a:r>
              <a:rPr lang="zh-CN" altLang="en-US" sz="2400">
                <a:latin typeface="Arial"/>
              </a:rPr>
              <a:t>”</a:t>
            </a:r>
            <a:r>
              <a:rPr lang="zh-CN" altLang="en-US" sz="2400"/>
              <a:t>（</a:t>
            </a:r>
            <a:r>
              <a:rPr lang="en-US" altLang="zh-CN" sz="2400"/>
              <a:t>Idyll</a:t>
            </a:r>
            <a:r>
              <a:rPr lang="zh-CN" altLang="en-US" sz="2400"/>
              <a:t>，</a:t>
            </a:r>
            <a:r>
              <a:rPr lang="en-US" altLang="zh-CN" sz="2400"/>
              <a:t>1973</a:t>
            </a:r>
            <a:r>
              <a:rPr lang="zh-CN" altLang="en-US" sz="2400"/>
              <a:t>年），并引起了全世界范围内粮食价格的上涨。下表是秘鲁海洋学院</a:t>
            </a:r>
            <a:r>
              <a:rPr lang="en-US" altLang="zh-CN" sz="2400"/>
              <a:t>1974</a:t>
            </a:r>
            <a:r>
              <a:rPr lang="zh-CN" altLang="en-US" sz="2400"/>
              <a:t>年提供的秘鲁渔业的历史统计数据：</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8C9F5F3-128D-4094-A1FD-88E9F2C71B47}" type="slidenum">
              <a:rPr lang="en-US" altLang="zh-CN"/>
              <a:pPr/>
              <a:t>95</a:t>
            </a:fld>
            <a:endParaRPr lang="en-US" altLang="zh-CN"/>
          </a:p>
        </p:txBody>
      </p:sp>
      <p:sp>
        <p:nvSpPr>
          <p:cNvPr id="186370" name="Rectangle 2"/>
          <p:cNvSpPr>
            <a:spLocks noGrp="1" noChangeArrowheads="1"/>
          </p:cNvSpPr>
          <p:nvPr>
            <p:ph type="title"/>
          </p:nvPr>
        </p:nvSpPr>
        <p:spPr/>
        <p:txBody>
          <a:bodyPr/>
          <a:lstStyle/>
          <a:p>
            <a:endParaRPr lang="zh-CN" altLang="zh-CN"/>
          </a:p>
        </p:txBody>
      </p:sp>
      <p:sp>
        <p:nvSpPr>
          <p:cNvPr id="186371" name="Rectangle 3"/>
          <p:cNvSpPr>
            <a:spLocks noGrp="1" noChangeArrowheads="1"/>
          </p:cNvSpPr>
          <p:nvPr>
            <p:ph type="body" idx="1"/>
          </p:nvPr>
        </p:nvSpPr>
        <p:spPr/>
        <p:txBody>
          <a:bodyPr/>
          <a:lstStyle/>
          <a:p>
            <a:pPr>
              <a:lnSpc>
                <a:spcPct val="80000"/>
              </a:lnSpc>
              <a:buFont typeface="Wingdings" pitchFamily="2" charset="2"/>
              <a:buNone/>
            </a:pPr>
            <a:r>
              <a:rPr lang="en-US" altLang="zh-CN" sz="1800"/>
              <a:t>  1959                   </a:t>
            </a:r>
          </a:p>
          <a:p>
            <a:pPr>
              <a:lnSpc>
                <a:spcPct val="80000"/>
              </a:lnSpc>
              <a:buFont typeface="Wingdings" pitchFamily="2" charset="2"/>
              <a:buNone/>
            </a:pPr>
            <a:r>
              <a:rPr lang="en-US" altLang="zh-CN" sz="1800"/>
              <a:t>  1960</a:t>
            </a:r>
          </a:p>
          <a:p>
            <a:pPr>
              <a:lnSpc>
                <a:spcPct val="80000"/>
              </a:lnSpc>
              <a:buFont typeface="Wingdings" pitchFamily="2" charset="2"/>
              <a:buNone/>
            </a:pPr>
            <a:r>
              <a:rPr lang="en-US" altLang="zh-CN" sz="1800"/>
              <a:t>  1961</a:t>
            </a:r>
          </a:p>
          <a:p>
            <a:pPr>
              <a:lnSpc>
                <a:spcPct val="80000"/>
              </a:lnSpc>
              <a:buFont typeface="Wingdings" pitchFamily="2" charset="2"/>
              <a:buNone/>
            </a:pPr>
            <a:r>
              <a:rPr lang="en-US" altLang="zh-CN" sz="1800"/>
              <a:t>  1962</a:t>
            </a:r>
          </a:p>
          <a:p>
            <a:pPr>
              <a:lnSpc>
                <a:spcPct val="80000"/>
              </a:lnSpc>
              <a:buFont typeface="Wingdings" pitchFamily="2" charset="2"/>
              <a:buNone/>
            </a:pPr>
            <a:r>
              <a:rPr lang="en-US" altLang="zh-CN" sz="1800"/>
              <a:t>  1963</a:t>
            </a:r>
          </a:p>
          <a:p>
            <a:pPr>
              <a:lnSpc>
                <a:spcPct val="80000"/>
              </a:lnSpc>
              <a:buFont typeface="Wingdings" pitchFamily="2" charset="2"/>
              <a:buNone/>
            </a:pPr>
            <a:r>
              <a:rPr lang="en-US" altLang="zh-CN" sz="1800"/>
              <a:t>  1964</a:t>
            </a:r>
          </a:p>
          <a:p>
            <a:pPr>
              <a:lnSpc>
                <a:spcPct val="80000"/>
              </a:lnSpc>
              <a:buFont typeface="Wingdings" pitchFamily="2" charset="2"/>
              <a:buNone/>
            </a:pPr>
            <a:r>
              <a:rPr lang="en-US" altLang="zh-CN" sz="1800"/>
              <a:t>  1965</a:t>
            </a:r>
          </a:p>
          <a:p>
            <a:pPr>
              <a:lnSpc>
                <a:spcPct val="80000"/>
              </a:lnSpc>
              <a:buFont typeface="Wingdings" pitchFamily="2" charset="2"/>
              <a:buNone/>
            </a:pPr>
            <a:r>
              <a:rPr lang="en-US" altLang="zh-CN" sz="1800"/>
              <a:t>  1966</a:t>
            </a:r>
          </a:p>
          <a:p>
            <a:pPr>
              <a:lnSpc>
                <a:spcPct val="80000"/>
              </a:lnSpc>
              <a:buFont typeface="Wingdings" pitchFamily="2" charset="2"/>
              <a:buNone/>
            </a:pPr>
            <a:r>
              <a:rPr lang="en-US" altLang="zh-CN" sz="1800"/>
              <a:t>  1967</a:t>
            </a:r>
          </a:p>
          <a:p>
            <a:pPr>
              <a:lnSpc>
                <a:spcPct val="80000"/>
              </a:lnSpc>
              <a:buFont typeface="Wingdings" pitchFamily="2" charset="2"/>
              <a:buNone/>
            </a:pPr>
            <a:r>
              <a:rPr lang="en-US" altLang="zh-CN" sz="1800"/>
              <a:t>  1968</a:t>
            </a:r>
          </a:p>
          <a:p>
            <a:pPr>
              <a:lnSpc>
                <a:spcPct val="80000"/>
              </a:lnSpc>
              <a:buFont typeface="Wingdings" pitchFamily="2" charset="2"/>
              <a:buNone/>
            </a:pPr>
            <a:r>
              <a:rPr lang="en-US" altLang="zh-CN" sz="1800"/>
              <a:t>  1969</a:t>
            </a:r>
          </a:p>
          <a:p>
            <a:pPr>
              <a:lnSpc>
                <a:spcPct val="80000"/>
              </a:lnSpc>
              <a:buFont typeface="Wingdings" pitchFamily="2" charset="2"/>
              <a:buNone/>
            </a:pPr>
            <a:r>
              <a:rPr lang="en-US" altLang="zh-CN" sz="1800"/>
              <a:t>  1970</a:t>
            </a:r>
          </a:p>
          <a:p>
            <a:pPr>
              <a:lnSpc>
                <a:spcPct val="80000"/>
              </a:lnSpc>
              <a:buFont typeface="Wingdings" pitchFamily="2" charset="2"/>
              <a:buNone/>
            </a:pPr>
            <a:r>
              <a:rPr lang="en-US" altLang="zh-CN" sz="1800"/>
              <a:t>  1971</a:t>
            </a:r>
          </a:p>
          <a:p>
            <a:pPr>
              <a:lnSpc>
                <a:spcPct val="80000"/>
              </a:lnSpc>
              <a:buFont typeface="Wingdings" pitchFamily="2" charset="2"/>
              <a:buNone/>
            </a:pPr>
            <a:r>
              <a:rPr lang="en-US" altLang="zh-CN" sz="1800"/>
              <a:t>  1972</a:t>
            </a:r>
          </a:p>
          <a:p>
            <a:pPr>
              <a:lnSpc>
                <a:spcPct val="80000"/>
              </a:lnSpc>
              <a:buFont typeface="Wingdings" pitchFamily="2" charset="2"/>
              <a:buNone/>
            </a:pPr>
            <a:r>
              <a:rPr lang="en-US" altLang="zh-CN" sz="1800"/>
              <a:t>  1973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a:spLocks noGrp="1"/>
          </p:cNvSpPr>
          <p:nvPr>
            <p:ph type="sldNum" sz="quarter" idx="12"/>
          </p:nvPr>
        </p:nvSpPr>
        <p:spPr/>
        <p:txBody>
          <a:bodyPr/>
          <a:lstStyle/>
          <a:p>
            <a:fld id="{EA420535-75E5-4F99-921D-F9FFAED23EC9}" type="slidenum">
              <a:rPr lang="en-US" altLang="zh-CN"/>
              <a:pPr/>
              <a:t>96</a:t>
            </a:fld>
            <a:endParaRPr lang="en-US" altLang="zh-CN"/>
          </a:p>
        </p:txBody>
      </p:sp>
      <p:sp>
        <p:nvSpPr>
          <p:cNvPr id="188419" name="Rectangle 3"/>
          <p:cNvSpPr>
            <a:spLocks noGrp="1" noChangeArrowheads="1"/>
          </p:cNvSpPr>
          <p:nvPr>
            <p:ph type="body" sz="half" idx="1"/>
          </p:nvPr>
        </p:nvSpPr>
        <p:spPr>
          <a:xfrm>
            <a:off x="457200" y="765175"/>
            <a:ext cx="8147050" cy="5365750"/>
          </a:xfrm>
        </p:spPr>
        <p:txBody>
          <a:bodyPr/>
          <a:lstStyle/>
          <a:p>
            <a:pPr marL="533400" indent="-533400">
              <a:buFont typeface="Wingdings" pitchFamily="2" charset="2"/>
              <a:buNone/>
            </a:pPr>
            <a:r>
              <a:rPr lang="en-US" altLang="zh-CN" sz="2800"/>
              <a:t>      </a:t>
            </a:r>
            <a:r>
              <a:rPr lang="zh-CN" altLang="en-US" sz="2800"/>
              <a:t>如何制定最优捕鱼方案，在不破坏鱼类生态平衡的前提下获得最大的捕鱼量呢？鱼类学家</a:t>
            </a:r>
            <a:r>
              <a:rPr lang="en-US" altLang="zh-CN" sz="2800"/>
              <a:t>M.Schaefer</a:t>
            </a:r>
            <a:r>
              <a:rPr lang="zh-CN" altLang="en-US" sz="2800"/>
              <a:t>于</a:t>
            </a:r>
            <a:r>
              <a:rPr lang="en-US" altLang="zh-CN" sz="2800"/>
              <a:t>1975</a:t>
            </a:r>
            <a:r>
              <a:rPr lang="zh-CN" altLang="en-US" sz="2800"/>
              <a:t>年在</a:t>
            </a:r>
            <a:r>
              <a:rPr lang="en-US" altLang="zh-CN" sz="2800"/>
              <a:t>Logistic</a:t>
            </a:r>
            <a:r>
              <a:rPr lang="zh-CN" altLang="en-US" sz="2800"/>
              <a:t>模型的基础上建立了捕鱼问题的优化模型，提出了一个最优捕鱼方案的建议。以下，让我们来看看他所建立的模型。</a:t>
            </a:r>
          </a:p>
          <a:p>
            <a:pPr marL="533400" indent="-533400">
              <a:buFont typeface="Wingdings" pitchFamily="2" charset="2"/>
              <a:buNone/>
            </a:pPr>
            <a:r>
              <a:rPr lang="zh-CN" altLang="en-US" sz="2800"/>
              <a:t>          用       记</a:t>
            </a:r>
            <a:r>
              <a:rPr lang="en-US" altLang="zh-CN" sz="2800" i="1"/>
              <a:t>t</a:t>
            </a:r>
            <a:r>
              <a:rPr lang="zh-CN" altLang="en-US" sz="2800"/>
              <a:t>时刻海洋中鱼的数量，</a:t>
            </a:r>
            <a:r>
              <a:rPr lang="en-US" altLang="zh-CN" sz="2800" i="1"/>
              <a:t>r</a:t>
            </a:r>
            <a:r>
              <a:rPr lang="zh-CN" altLang="en-US" sz="2800"/>
              <a:t>为鱼的净增长率，</a:t>
            </a:r>
            <a:r>
              <a:rPr lang="en-US" altLang="zh-CN" sz="2800" i="1"/>
              <a:t>K</a:t>
            </a:r>
            <a:r>
              <a:rPr lang="zh-CN" altLang="en-US" sz="2800"/>
              <a:t>为环境所能供养的饱和鱼量。</a:t>
            </a:r>
          </a:p>
          <a:p>
            <a:pPr marL="533400" indent="-533400">
              <a:buFont typeface="Wingdings" pitchFamily="2" charset="2"/>
              <a:buNone/>
            </a:pPr>
            <a:r>
              <a:rPr lang="zh-CN" altLang="en-US" sz="2800"/>
              <a:t>    </a:t>
            </a:r>
            <a:r>
              <a:rPr lang="zh-CN" altLang="en-US" sz="2800" b="1"/>
              <a:t>假设</a:t>
            </a:r>
            <a:endParaRPr lang="zh-CN" altLang="en-US" sz="2800"/>
          </a:p>
          <a:p>
            <a:pPr marL="533400" indent="-533400">
              <a:buFont typeface="Wingdings" pitchFamily="2" charset="2"/>
              <a:buNone/>
            </a:pPr>
            <a:r>
              <a:rPr lang="zh-CN" altLang="en-US" sz="2800"/>
              <a:t>      在无捕捞情况下，鱼类按</a:t>
            </a:r>
            <a:r>
              <a:rPr lang="en-US" altLang="zh-CN" sz="2800"/>
              <a:t>Logistic</a:t>
            </a:r>
            <a:r>
              <a:rPr lang="zh-CN" altLang="en-US" sz="2800"/>
              <a:t>模型增长，即鱼的数量满足</a:t>
            </a:r>
            <a:r>
              <a:rPr lang="en-US" altLang="zh-CN" sz="2800"/>
              <a:t>Logistic</a:t>
            </a:r>
            <a:r>
              <a:rPr lang="zh-CN" altLang="en-US" sz="2800"/>
              <a:t>模型：</a:t>
            </a:r>
          </a:p>
        </p:txBody>
      </p:sp>
      <p:graphicFrame>
        <p:nvGraphicFramePr>
          <p:cNvPr id="188420" name="Object 4"/>
          <p:cNvGraphicFramePr>
            <a:graphicFrameLocks noChangeAspect="1"/>
          </p:cNvGraphicFramePr>
          <p:nvPr>
            <p:ph sz="half" idx="2"/>
          </p:nvPr>
        </p:nvGraphicFramePr>
        <p:xfrm>
          <a:off x="1835150" y="3429000"/>
          <a:ext cx="647700" cy="471488"/>
        </p:xfrm>
        <a:graphic>
          <a:graphicData uri="http://schemas.openxmlformats.org/presentationml/2006/ole">
            <mc:AlternateContent xmlns:mc="http://schemas.openxmlformats.org/markup-compatibility/2006">
              <mc:Choice xmlns:v="urn:schemas-microsoft-com:vml" Requires="v">
                <p:oleObj spid="_x0000_s188423" name="Equation" r:id="rId3" imgW="279360" imgH="203040" progId="Equation.DSMT4">
                  <p:embed/>
                </p:oleObj>
              </mc:Choice>
              <mc:Fallback>
                <p:oleObj name="Equation" r:id="rId3" imgW="27936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29000"/>
                        <a:ext cx="6477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97FB295B-640B-4D45-B070-E4D865767D47}" type="slidenum">
              <a:rPr lang="en-US" altLang="zh-CN"/>
              <a:pPr/>
              <a:t>97</a:t>
            </a:fld>
            <a:endParaRPr lang="en-US" altLang="zh-CN"/>
          </a:p>
        </p:txBody>
      </p:sp>
      <p:sp>
        <p:nvSpPr>
          <p:cNvPr id="190467" name="Rectangle 3"/>
          <p:cNvSpPr>
            <a:spLocks noGrp="1" noChangeArrowheads="1"/>
          </p:cNvSpPr>
          <p:nvPr>
            <p:ph type="body" sz="half" idx="1"/>
          </p:nvPr>
        </p:nvSpPr>
        <p:spPr>
          <a:xfrm>
            <a:off x="457200" y="404813"/>
            <a:ext cx="8147050" cy="5726112"/>
          </a:xfrm>
        </p:spPr>
        <p:txBody>
          <a:bodyPr/>
          <a:lstStyle/>
          <a:p>
            <a:pPr marL="533400" indent="-533400">
              <a:lnSpc>
                <a:spcPct val="90000"/>
              </a:lnSpc>
              <a:buFont typeface="Wingdings" pitchFamily="2" charset="2"/>
              <a:buNone/>
            </a:pPr>
            <a:endParaRPr lang="en-US" altLang="zh-CN" sz="2800"/>
          </a:p>
          <a:p>
            <a:pPr marL="533400" indent="-533400">
              <a:lnSpc>
                <a:spcPct val="90000"/>
              </a:lnSpc>
              <a:buFont typeface="Wingdings" pitchFamily="2" charset="2"/>
              <a:buNone/>
            </a:pPr>
            <a:r>
              <a:rPr lang="en-US" altLang="zh-CN" sz="2800"/>
              <a:t>                                                                 (1)</a:t>
            </a:r>
          </a:p>
          <a:p>
            <a:pPr marL="533400" indent="-533400">
              <a:lnSpc>
                <a:spcPct val="90000"/>
              </a:lnSpc>
              <a:buFont typeface="Wingdings" pitchFamily="2" charset="2"/>
              <a:buNone/>
            </a:pPr>
            <a:r>
              <a:rPr lang="en-US" altLang="zh-CN" sz="2800"/>
              <a:t>      </a:t>
            </a:r>
            <a:r>
              <a:rPr lang="zh-CN" altLang="en-US" sz="2800"/>
              <a:t>考虑捕鱼对鱼类生长的影响。令</a:t>
            </a:r>
            <a:r>
              <a:rPr lang="en-US" altLang="zh-CN" sz="2800" i="1"/>
              <a:t>h</a:t>
            </a:r>
            <a:r>
              <a:rPr lang="zh-CN" altLang="en-US" sz="2800"/>
              <a:t>为捕捞率，                      ，此时，鱼类增长满足的微分方程为：</a:t>
            </a:r>
          </a:p>
          <a:p>
            <a:pPr marL="533400" indent="-533400">
              <a:lnSpc>
                <a:spcPct val="90000"/>
              </a:lnSpc>
              <a:buFont typeface="Wingdings" pitchFamily="2" charset="2"/>
              <a:buNone/>
            </a:pPr>
            <a:r>
              <a:rPr lang="zh-CN" altLang="en-US" sz="2800"/>
              <a:t>                                                                  </a:t>
            </a:r>
            <a:r>
              <a:rPr lang="en-US" altLang="zh-CN" sz="2800"/>
              <a:t>(2)</a:t>
            </a:r>
          </a:p>
          <a:p>
            <a:pPr marL="533400" indent="-533400">
              <a:lnSpc>
                <a:spcPct val="90000"/>
              </a:lnSpc>
              <a:buFont typeface="Wingdings" pitchFamily="2" charset="2"/>
              <a:buNone/>
            </a:pPr>
            <a:r>
              <a:rPr lang="en-US" altLang="zh-CN" sz="2800"/>
              <a:t>                                            </a:t>
            </a:r>
          </a:p>
          <a:p>
            <a:pPr marL="533400" indent="-533400">
              <a:lnSpc>
                <a:spcPct val="90000"/>
              </a:lnSpc>
              <a:buFont typeface="Wingdings" pitchFamily="2" charset="2"/>
              <a:buNone/>
            </a:pPr>
            <a:r>
              <a:rPr lang="en-US" altLang="zh-CN" sz="2800"/>
              <a:t>      </a:t>
            </a:r>
            <a:r>
              <a:rPr lang="zh-CN" altLang="en-US" sz="2800"/>
              <a:t>正如第三章中</a:t>
            </a:r>
            <a:r>
              <a:rPr lang="en-US" altLang="zh-CN" sz="2800"/>
              <a:t>Logistic</a:t>
            </a:r>
            <a:r>
              <a:rPr lang="zh-CN" altLang="en-US" sz="2800"/>
              <a:t>模型所指出的，微分方程</a:t>
            </a:r>
            <a:r>
              <a:rPr lang="en-US" altLang="zh-CN" sz="2800"/>
              <a:t>(1)</a:t>
            </a:r>
            <a:r>
              <a:rPr lang="zh-CN" altLang="en-US" sz="2800"/>
              <a:t>有一个平衡解 </a:t>
            </a:r>
            <a:r>
              <a:rPr lang="en-US" altLang="zh-CN" sz="2800"/>
              <a:t>x=K</a:t>
            </a:r>
            <a:r>
              <a:rPr lang="zh-CN" altLang="en-US" sz="2800"/>
              <a:t>，当时，随着</a:t>
            </a:r>
            <a:r>
              <a:rPr lang="en-US" altLang="zh-CN" sz="2800" i="1"/>
              <a:t>t</a:t>
            </a:r>
            <a:r>
              <a:rPr lang="zh-CN" altLang="en-US" sz="2800"/>
              <a:t>趋于无穷，将有                  。对于微分方程（</a:t>
            </a:r>
            <a:r>
              <a:rPr lang="en-US" altLang="zh-CN" sz="2800"/>
              <a:t>2</a:t>
            </a:r>
            <a:r>
              <a:rPr lang="zh-CN" altLang="en-US" sz="2800"/>
              <a:t>），平衡点的位置发生了改变，它被移到了方程</a:t>
            </a:r>
          </a:p>
          <a:p>
            <a:pPr marL="533400" indent="-533400">
              <a:lnSpc>
                <a:spcPct val="90000"/>
              </a:lnSpc>
              <a:buFont typeface="Wingdings" pitchFamily="2" charset="2"/>
              <a:buNone/>
            </a:pPr>
            <a:r>
              <a:rPr lang="zh-CN" altLang="en-US" sz="2800"/>
              <a:t>                                          的根        处</a:t>
            </a:r>
          </a:p>
        </p:txBody>
      </p:sp>
      <p:graphicFrame>
        <p:nvGraphicFramePr>
          <p:cNvPr id="190471" name="Object 7"/>
          <p:cNvGraphicFramePr>
            <a:graphicFrameLocks noChangeAspect="1"/>
          </p:cNvGraphicFramePr>
          <p:nvPr>
            <p:ph sz="quarter" idx="2"/>
          </p:nvPr>
        </p:nvGraphicFramePr>
        <p:xfrm>
          <a:off x="1763713" y="404813"/>
          <a:ext cx="3384550" cy="981075"/>
        </p:xfrm>
        <a:graphic>
          <a:graphicData uri="http://schemas.openxmlformats.org/presentationml/2006/ole">
            <mc:AlternateContent xmlns:mc="http://schemas.openxmlformats.org/markup-compatibility/2006">
              <mc:Choice xmlns:v="urn:schemas-microsoft-com:vml" Requires="v">
                <p:oleObj spid="_x0000_s190483" name="Equation" r:id="rId3" imgW="1358640" imgH="393480" progId="Equation.DSMT4">
                  <p:embed/>
                </p:oleObj>
              </mc:Choice>
              <mc:Fallback>
                <p:oleObj name="Equation" r:id="rId3" imgW="1358640" imgH="3934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4813"/>
                        <a:ext cx="338455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ph sz="quarter" idx="3"/>
          </p:nvPr>
        </p:nvGraphicFramePr>
        <p:xfrm>
          <a:off x="1835150" y="1773238"/>
          <a:ext cx="1512888" cy="590550"/>
        </p:xfrm>
        <a:graphic>
          <a:graphicData uri="http://schemas.openxmlformats.org/presentationml/2006/ole">
            <mc:AlternateContent xmlns:mc="http://schemas.openxmlformats.org/markup-compatibility/2006">
              <mc:Choice xmlns:v="urn:schemas-microsoft-com:vml" Requires="v">
                <p:oleObj spid="_x0000_s190484" name="Equation" r:id="rId5" imgW="520560" imgH="203040" progId="Equation.DSMT4">
                  <p:embed/>
                </p:oleObj>
              </mc:Choice>
              <mc:Fallback>
                <p:oleObj name="Equation" r:id="rId5" imgW="520560" imgH="20304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1773238"/>
                        <a:ext cx="1512888"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9" name="Object 15"/>
          <p:cNvGraphicFramePr>
            <a:graphicFrameLocks noChangeAspect="1"/>
          </p:cNvGraphicFramePr>
          <p:nvPr/>
        </p:nvGraphicFramePr>
        <p:xfrm>
          <a:off x="2339975" y="2492375"/>
          <a:ext cx="3097213" cy="931863"/>
        </p:xfrm>
        <a:graphic>
          <a:graphicData uri="http://schemas.openxmlformats.org/presentationml/2006/ole">
            <mc:AlternateContent xmlns:mc="http://schemas.openxmlformats.org/markup-compatibility/2006">
              <mc:Choice xmlns:v="urn:schemas-microsoft-com:vml" Requires="v">
                <p:oleObj spid="_x0000_s190485" name="Equation" r:id="rId7" imgW="1307880" imgH="393480" progId="Equation.DSMT4">
                  <p:embed/>
                </p:oleObj>
              </mc:Choice>
              <mc:Fallback>
                <p:oleObj name="Equation" r:id="rId7" imgW="1307880" imgH="39348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492375"/>
                        <a:ext cx="309721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80" name="Object 16"/>
          <p:cNvGraphicFramePr>
            <a:graphicFrameLocks noChangeAspect="1"/>
          </p:cNvGraphicFramePr>
          <p:nvPr/>
        </p:nvGraphicFramePr>
        <p:xfrm>
          <a:off x="1835150" y="4292600"/>
          <a:ext cx="1439863" cy="469900"/>
        </p:xfrm>
        <a:graphic>
          <a:graphicData uri="http://schemas.openxmlformats.org/presentationml/2006/ole">
            <mc:AlternateContent xmlns:mc="http://schemas.openxmlformats.org/markup-compatibility/2006">
              <mc:Choice xmlns:v="urn:schemas-microsoft-com:vml" Requires="v">
                <p:oleObj spid="_x0000_s190486" name="Equation" r:id="rId9" imgW="622080" imgH="203040" progId="Equation.DSMT4">
                  <p:embed/>
                </p:oleObj>
              </mc:Choice>
              <mc:Fallback>
                <p:oleObj name="Equation" r:id="rId9" imgW="622080" imgH="203040"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292600"/>
                        <a:ext cx="143986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81" name="Object 17"/>
          <p:cNvGraphicFramePr>
            <a:graphicFrameLocks noChangeAspect="1"/>
          </p:cNvGraphicFramePr>
          <p:nvPr/>
        </p:nvGraphicFramePr>
        <p:xfrm>
          <a:off x="1403350" y="5013325"/>
          <a:ext cx="2808288" cy="906463"/>
        </p:xfrm>
        <a:graphic>
          <a:graphicData uri="http://schemas.openxmlformats.org/presentationml/2006/ole">
            <mc:AlternateContent xmlns:mc="http://schemas.openxmlformats.org/markup-compatibility/2006">
              <mc:Choice xmlns:v="urn:schemas-microsoft-com:vml" Requires="v">
                <p:oleObj spid="_x0000_s190487" name="Equation" r:id="rId11" imgW="1218960" imgH="393480" progId="Equation.DSMT4">
                  <p:embed/>
                </p:oleObj>
              </mc:Choice>
              <mc:Fallback>
                <p:oleObj name="Equation" r:id="rId11" imgW="1218960" imgH="39348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3350" y="5013325"/>
                        <a:ext cx="2808288"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82" name="Object 18"/>
          <p:cNvGraphicFramePr>
            <a:graphicFrameLocks noChangeAspect="1"/>
          </p:cNvGraphicFramePr>
          <p:nvPr/>
        </p:nvGraphicFramePr>
        <p:xfrm>
          <a:off x="5148263" y="5084763"/>
          <a:ext cx="468312" cy="431800"/>
        </p:xfrm>
        <a:graphic>
          <a:graphicData uri="http://schemas.openxmlformats.org/presentationml/2006/ole">
            <mc:AlternateContent xmlns:mc="http://schemas.openxmlformats.org/markup-compatibility/2006">
              <mc:Choice xmlns:v="urn:schemas-microsoft-com:vml" Requires="v">
                <p:oleObj spid="_x0000_s190488" name="Equation" r:id="rId13" imgW="164880" imgH="203040" progId="Equation.DSMT4">
                  <p:embed/>
                </p:oleObj>
              </mc:Choice>
              <mc:Fallback>
                <p:oleObj name="Equation" r:id="rId13" imgW="164880" imgH="20304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263" y="5084763"/>
                        <a:ext cx="4683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7"/>
          <p:cNvSpPr>
            <a:spLocks noGrp="1"/>
          </p:cNvSpPr>
          <p:nvPr>
            <p:ph type="sldNum" sz="quarter" idx="12"/>
          </p:nvPr>
        </p:nvSpPr>
        <p:spPr/>
        <p:txBody>
          <a:bodyPr/>
          <a:lstStyle/>
          <a:p>
            <a:fld id="{BCF91E16-77EE-465F-BC5C-E9346B824374}" type="slidenum">
              <a:rPr lang="en-US" altLang="zh-CN"/>
              <a:pPr/>
              <a:t>98</a:t>
            </a:fld>
            <a:endParaRPr lang="en-US" altLang="zh-CN"/>
          </a:p>
        </p:txBody>
      </p:sp>
      <p:sp>
        <p:nvSpPr>
          <p:cNvPr id="194563" name="Rectangle 3"/>
          <p:cNvSpPr>
            <a:spLocks noGrp="1" noChangeArrowheads="1"/>
          </p:cNvSpPr>
          <p:nvPr>
            <p:ph type="body" sz="half" idx="1"/>
          </p:nvPr>
        </p:nvSpPr>
        <p:spPr>
          <a:xfrm>
            <a:off x="457200" y="476250"/>
            <a:ext cx="8075613" cy="6121400"/>
          </a:xfrm>
        </p:spPr>
        <p:txBody>
          <a:bodyPr/>
          <a:lstStyle/>
          <a:p>
            <a:pPr>
              <a:lnSpc>
                <a:spcPct val="90000"/>
              </a:lnSpc>
              <a:buFont typeface="Wingdings" pitchFamily="2" charset="2"/>
              <a:buNone/>
            </a:pPr>
            <a:r>
              <a:rPr lang="en-US" altLang="zh-CN" sz="2000"/>
              <a:t>     </a:t>
            </a:r>
            <a:r>
              <a:rPr lang="zh-CN" altLang="en-US" sz="2000"/>
              <a:t>满足                                     即</a:t>
            </a:r>
          </a:p>
          <a:p>
            <a:pPr>
              <a:lnSpc>
                <a:spcPct val="90000"/>
              </a:lnSpc>
              <a:buFont typeface="Wingdings" pitchFamily="2" charset="2"/>
              <a:buNone/>
            </a:pPr>
            <a:r>
              <a:rPr lang="zh-CN" altLang="en-US" sz="2000"/>
              <a:t>    </a:t>
            </a:r>
          </a:p>
          <a:p>
            <a:pPr>
              <a:lnSpc>
                <a:spcPct val="90000"/>
              </a:lnSpc>
              <a:buFont typeface="Wingdings" pitchFamily="2" charset="2"/>
              <a:buNone/>
            </a:pPr>
            <a:r>
              <a:rPr lang="zh-CN" altLang="en-US" sz="2000"/>
              <a:t>   易见，   为二次曲线                                      与直线 </a:t>
            </a:r>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                            交点 ，即</a:t>
            </a:r>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                                                                                          （</a:t>
            </a:r>
            <a:r>
              <a:rPr lang="en-US" altLang="zh-CN" sz="2000"/>
              <a:t>3</a:t>
            </a:r>
            <a:r>
              <a:rPr lang="zh-CN" altLang="en-US" sz="2000"/>
              <a:t>）</a:t>
            </a:r>
          </a:p>
          <a:p>
            <a:pPr>
              <a:lnSpc>
                <a:spcPct val="90000"/>
              </a:lnSpc>
              <a:buFont typeface="Wingdings" pitchFamily="2" charset="2"/>
              <a:buNone/>
            </a:pPr>
            <a:r>
              <a:rPr lang="zh-CN" altLang="en-US" sz="2000"/>
              <a:t>                      </a:t>
            </a:r>
          </a:p>
          <a:p>
            <a:pPr>
              <a:lnSpc>
                <a:spcPct val="90000"/>
              </a:lnSpc>
              <a:buFont typeface="Wingdings" pitchFamily="2" charset="2"/>
              <a:buNone/>
            </a:pPr>
            <a:r>
              <a:rPr lang="zh-CN" altLang="en-US" sz="2000"/>
              <a:t>      令</a:t>
            </a:r>
          </a:p>
          <a:p>
            <a:pPr>
              <a:lnSpc>
                <a:spcPct val="90000"/>
              </a:lnSpc>
              <a:buFont typeface="Wingdings" pitchFamily="2" charset="2"/>
              <a:buNone/>
            </a:pPr>
            <a:endParaRPr lang="zh-CN" altLang="en-US" sz="2000"/>
          </a:p>
          <a:p>
            <a:pPr>
              <a:lnSpc>
                <a:spcPct val="90000"/>
              </a:lnSpc>
              <a:buFont typeface="Wingdings" pitchFamily="2" charset="2"/>
              <a:buNone/>
            </a:pPr>
            <a:endParaRPr lang="zh-CN" altLang="en-US" sz="2000"/>
          </a:p>
          <a:p>
            <a:pPr>
              <a:lnSpc>
                <a:spcPct val="90000"/>
              </a:lnSpc>
              <a:buFont typeface="Wingdings" pitchFamily="2" charset="2"/>
              <a:buNone/>
            </a:pPr>
            <a:endParaRPr lang="zh-CN" altLang="en-US" sz="2000"/>
          </a:p>
          <a:p>
            <a:pPr>
              <a:lnSpc>
                <a:spcPct val="90000"/>
              </a:lnSpc>
              <a:buFont typeface="Wingdings" pitchFamily="2" charset="2"/>
              <a:buNone/>
            </a:pPr>
            <a:endParaRPr lang="zh-CN" altLang="en-US" sz="2000"/>
          </a:p>
          <a:p>
            <a:pPr>
              <a:lnSpc>
                <a:spcPct val="90000"/>
              </a:lnSpc>
              <a:buFont typeface="Wingdings" pitchFamily="2" charset="2"/>
              <a:buNone/>
            </a:pPr>
            <a:endParaRPr lang="zh-CN" altLang="en-US" sz="2000"/>
          </a:p>
          <a:p>
            <a:pPr>
              <a:lnSpc>
                <a:spcPct val="90000"/>
              </a:lnSpc>
              <a:buFont typeface="Wingdings" pitchFamily="2" charset="2"/>
              <a:buNone/>
            </a:pPr>
            <a:r>
              <a:rPr lang="zh-CN" altLang="en-US" sz="2000"/>
              <a:t>捕鱼必须控制在                              即</a:t>
            </a:r>
          </a:p>
          <a:p>
            <a:pPr>
              <a:lnSpc>
                <a:spcPct val="90000"/>
              </a:lnSpc>
              <a:buFont typeface="Wingdings" pitchFamily="2" charset="2"/>
              <a:buNone/>
            </a:pPr>
            <a:r>
              <a:rPr lang="zh-CN" altLang="en-US" sz="2000"/>
              <a:t>        现在我们将进一步分析，在此前提下，又应如何捕鱼，才能使每年的捕获总量最大。 </a:t>
            </a:r>
          </a:p>
          <a:p>
            <a:pPr>
              <a:lnSpc>
                <a:spcPct val="90000"/>
              </a:lnSpc>
              <a:buFont typeface="Wingdings" pitchFamily="2" charset="2"/>
              <a:buNone/>
            </a:pPr>
            <a:r>
              <a:rPr lang="zh-CN" altLang="en-US" sz="2000"/>
              <a:t>  </a:t>
            </a:r>
          </a:p>
        </p:txBody>
      </p:sp>
      <p:graphicFrame>
        <p:nvGraphicFramePr>
          <p:cNvPr id="194564" name="Object 4"/>
          <p:cNvGraphicFramePr>
            <a:graphicFrameLocks noChangeAspect="1"/>
          </p:cNvGraphicFramePr>
          <p:nvPr>
            <p:ph sz="quarter" idx="2"/>
          </p:nvPr>
        </p:nvGraphicFramePr>
        <p:xfrm>
          <a:off x="395288" y="260350"/>
          <a:ext cx="527050" cy="647700"/>
        </p:xfrm>
        <a:graphic>
          <a:graphicData uri="http://schemas.openxmlformats.org/presentationml/2006/ole">
            <mc:AlternateContent xmlns:mc="http://schemas.openxmlformats.org/markup-compatibility/2006">
              <mc:Choice xmlns:v="urn:schemas-microsoft-com:vml" Requires="v">
                <p:oleObj spid="_x0000_s194584" name="Equation" r:id="rId3" imgW="164880" imgH="203040" progId="Equation.DSMT4">
                  <p:embed/>
                </p:oleObj>
              </mc:Choice>
              <mc:Fallback>
                <p:oleObj name="Equation" r:id="rId3" imgW="16488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527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67" name="Object 7"/>
          <p:cNvGraphicFramePr>
            <a:graphicFrameLocks noChangeAspect="1"/>
          </p:cNvGraphicFramePr>
          <p:nvPr>
            <p:ph sz="quarter" idx="3"/>
          </p:nvPr>
        </p:nvGraphicFramePr>
        <p:xfrm>
          <a:off x="1403350" y="188913"/>
          <a:ext cx="2232025" cy="836612"/>
        </p:xfrm>
        <a:graphic>
          <a:graphicData uri="http://schemas.openxmlformats.org/presentationml/2006/ole">
            <mc:AlternateContent xmlns:mc="http://schemas.openxmlformats.org/markup-compatibility/2006">
              <mc:Choice xmlns:v="urn:schemas-microsoft-com:vml" Requires="v">
                <p:oleObj spid="_x0000_s194585" name="Equation" r:id="rId5" imgW="1117440" imgH="419040" progId="Equation.DSMT4">
                  <p:embed/>
                </p:oleObj>
              </mc:Choice>
              <mc:Fallback>
                <p:oleObj name="Equation" r:id="rId5" imgW="1117440" imgH="4190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88913"/>
                        <a:ext cx="2232025" cy="83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0" name="Object 10"/>
          <p:cNvGraphicFramePr>
            <a:graphicFrameLocks noChangeAspect="1"/>
          </p:cNvGraphicFramePr>
          <p:nvPr/>
        </p:nvGraphicFramePr>
        <p:xfrm>
          <a:off x="4500563" y="260350"/>
          <a:ext cx="1006475" cy="669925"/>
        </p:xfrm>
        <a:graphic>
          <a:graphicData uri="http://schemas.openxmlformats.org/presentationml/2006/ole">
            <mc:AlternateContent xmlns:mc="http://schemas.openxmlformats.org/markup-compatibility/2006">
              <mc:Choice xmlns:v="urn:schemas-microsoft-com:vml" Requires="v">
                <p:oleObj spid="_x0000_s194586" name="Equation" r:id="rId7" imgW="304560" imgH="203040" progId="Equation.DSMT4">
                  <p:embed/>
                </p:oleObj>
              </mc:Choice>
              <mc:Fallback>
                <p:oleObj name="Equation" r:id="rId7" imgW="304560" imgH="20304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260350"/>
                        <a:ext cx="10064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1" name="Object 11"/>
          <p:cNvGraphicFramePr>
            <a:graphicFrameLocks noChangeAspect="1"/>
          </p:cNvGraphicFramePr>
          <p:nvPr/>
        </p:nvGraphicFramePr>
        <p:xfrm>
          <a:off x="5651500" y="188913"/>
          <a:ext cx="1368425" cy="773112"/>
        </p:xfrm>
        <a:graphic>
          <a:graphicData uri="http://schemas.openxmlformats.org/presentationml/2006/ole">
            <mc:AlternateContent xmlns:mc="http://schemas.openxmlformats.org/markup-compatibility/2006">
              <mc:Choice xmlns:v="urn:schemas-microsoft-com:vml" Requires="v">
                <p:oleObj spid="_x0000_s194587" name="Equation" r:id="rId9" imgW="698400" imgH="393480" progId="Equation.DSMT4">
                  <p:embed/>
                </p:oleObj>
              </mc:Choice>
              <mc:Fallback>
                <p:oleObj name="Equation" r:id="rId9" imgW="698400" imgH="39348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188913"/>
                        <a:ext cx="1368425" cy="77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2" name="Object 12"/>
          <p:cNvGraphicFramePr>
            <a:graphicFrameLocks noChangeAspect="1"/>
          </p:cNvGraphicFramePr>
          <p:nvPr/>
        </p:nvGraphicFramePr>
        <p:xfrm>
          <a:off x="1331913" y="908050"/>
          <a:ext cx="525462" cy="647700"/>
        </p:xfrm>
        <a:graphic>
          <a:graphicData uri="http://schemas.openxmlformats.org/presentationml/2006/ole">
            <mc:AlternateContent xmlns:mc="http://schemas.openxmlformats.org/markup-compatibility/2006">
              <mc:Choice xmlns:v="urn:schemas-microsoft-com:vml" Requires="v">
                <p:oleObj spid="_x0000_s194588" name="Equation" r:id="rId11" imgW="164880" imgH="203040" progId="Equation.DSMT4">
                  <p:embed/>
                </p:oleObj>
              </mc:Choice>
              <mc:Fallback>
                <p:oleObj name="Equation" r:id="rId11" imgW="164880" imgH="20304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908050"/>
                        <a:ext cx="5254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3" name="Object 13"/>
          <p:cNvGraphicFramePr>
            <a:graphicFrameLocks noChangeAspect="1"/>
          </p:cNvGraphicFramePr>
          <p:nvPr/>
        </p:nvGraphicFramePr>
        <p:xfrm>
          <a:off x="3132138" y="692150"/>
          <a:ext cx="2233612" cy="1008063"/>
        </p:xfrm>
        <a:graphic>
          <a:graphicData uri="http://schemas.openxmlformats.org/presentationml/2006/ole">
            <mc:AlternateContent xmlns:mc="http://schemas.openxmlformats.org/markup-compatibility/2006">
              <mc:Choice xmlns:v="urn:schemas-microsoft-com:vml" Requires="v">
                <p:oleObj spid="_x0000_s194589" name="Equation" r:id="rId13" imgW="927000" imgH="419040" progId="Equation.DSMT4">
                  <p:embed/>
                </p:oleObj>
              </mc:Choice>
              <mc:Fallback>
                <p:oleObj name="Equation" r:id="rId13" imgW="927000" imgH="419040" progId="Equation.DSMT4">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692150"/>
                        <a:ext cx="22336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4" name="Object 14"/>
          <p:cNvGraphicFramePr>
            <a:graphicFrameLocks noChangeAspect="1"/>
          </p:cNvGraphicFramePr>
          <p:nvPr/>
        </p:nvGraphicFramePr>
        <p:xfrm>
          <a:off x="755650" y="1773238"/>
          <a:ext cx="1439863" cy="549275"/>
        </p:xfrm>
        <a:graphic>
          <a:graphicData uri="http://schemas.openxmlformats.org/presentationml/2006/ole">
            <mc:AlternateContent xmlns:mc="http://schemas.openxmlformats.org/markup-compatibility/2006">
              <mc:Choice xmlns:v="urn:schemas-microsoft-com:vml" Requires="v">
                <p:oleObj spid="_x0000_s194590" name="Equation" r:id="rId15" imgW="533160" imgH="203040" progId="Equation.DSMT4">
                  <p:embed/>
                </p:oleObj>
              </mc:Choice>
              <mc:Fallback>
                <p:oleObj name="Equation" r:id="rId15" imgW="533160" imgH="203040" progId="Equation.DSMT4">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1773238"/>
                        <a:ext cx="14398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7" name="Object 17"/>
          <p:cNvGraphicFramePr>
            <a:graphicFrameLocks noChangeAspect="1"/>
          </p:cNvGraphicFramePr>
          <p:nvPr/>
        </p:nvGraphicFramePr>
        <p:xfrm>
          <a:off x="1331913" y="2924175"/>
          <a:ext cx="4751387" cy="1060450"/>
        </p:xfrm>
        <a:graphic>
          <a:graphicData uri="http://schemas.openxmlformats.org/presentationml/2006/ole">
            <mc:AlternateContent xmlns:mc="http://schemas.openxmlformats.org/markup-compatibility/2006">
              <mc:Choice xmlns:v="urn:schemas-microsoft-com:vml" Requires="v">
                <p:oleObj spid="_x0000_s194591" name="Equation" r:id="rId17" imgW="1765080" imgH="393480" progId="Equation.DSMT4">
                  <p:embed/>
                </p:oleObj>
              </mc:Choice>
              <mc:Fallback>
                <p:oleObj name="Equation" r:id="rId17" imgW="1765080" imgH="393480" progId="Equation.DSMT4">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1913" y="2924175"/>
                        <a:ext cx="4751387"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8" name="Object 18"/>
          <p:cNvGraphicFramePr>
            <a:graphicFrameLocks noChangeAspect="1"/>
          </p:cNvGraphicFramePr>
          <p:nvPr/>
        </p:nvGraphicFramePr>
        <p:xfrm>
          <a:off x="1116013" y="3860800"/>
          <a:ext cx="3455987" cy="1060450"/>
        </p:xfrm>
        <a:graphic>
          <a:graphicData uri="http://schemas.openxmlformats.org/presentationml/2006/ole">
            <mc:AlternateContent xmlns:mc="http://schemas.openxmlformats.org/markup-compatibility/2006">
              <mc:Choice xmlns:v="urn:schemas-microsoft-com:vml" Requires="v">
                <p:oleObj spid="_x0000_s194592" name="Equation" r:id="rId19" imgW="1282680" imgH="393480" progId="Equation.DSMT4">
                  <p:embed/>
                </p:oleObj>
              </mc:Choice>
              <mc:Fallback>
                <p:oleObj name="Equation" r:id="rId19" imgW="1282680" imgH="393480" progId="Equation.DSMT4">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6013" y="3860800"/>
                        <a:ext cx="3455987"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79" name="Object 19"/>
          <p:cNvGraphicFramePr>
            <a:graphicFrameLocks noChangeAspect="1"/>
          </p:cNvGraphicFramePr>
          <p:nvPr/>
        </p:nvGraphicFramePr>
        <p:xfrm>
          <a:off x="5148263" y="4076700"/>
          <a:ext cx="2087562" cy="652463"/>
        </p:xfrm>
        <a:graphic>
          <a:graphicData uri="http://schemas.openxmlformats.org/presentationml/2006/ole">
            <mc:AlternateContent xmlns:mc="http://schemas.openxmlformats.org/markup-compatibility/2006">
              <mc:Choice xmlns:v="urn:schemas-microsoft-com:vml" Requires="v">
                <p:oleObj spid="_x0000_s194593" name="Equation" r:id="rId21" imgW="1054080" imgH="228600" progId="Equation.DSMT4">
                  <p:embed/>
                </p:oleObj>
              </mc:Choice>
              <mc:Fallback>
                <p:oleObj name="Equation" r:id="rId21" imgW="1054080" imgH="228600" progId="Equation.DSMT4">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263" y="4076700"/>
                        <a:ext cx="208756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80" name="Object 20"/>
          <p:cNvGraphicFramePr>
            <a:graphicFrameLocks noChangeAspect="1"/>
          </p:cNvGraphicFramePr>
          <p:nvPr/>
        </p:nvGraphicFramePr>
        <p:xfrm>
          <a:off x="2555875" y="4868863"/>
          <a:ext cx="1584325" cy="504825"/>
        </p:xfrm>
        <a:graphic>
          <a:graphicData uri="http://schemas.openxmlformats.org/presentationml/2006/ole">
            <mc:AlternateContent xmlns:mc="http://schemas.openxmlformats.org/markup-compatibility/2006">
              <mc:Choice xmlns:v="urn:schemas-microsoft-com:vml" Requires="v">
                <p:oleObj spid="_x0000_s194594" name="Equation" r:id="rId23" imgW="660240" imgH="228600" progId="Equation.DSMT4">
                  <p:embed/>
                </p:oleObj>
              </mc:Choice>
              <mc:Fallback>
                <p:oleObj name="Equation" r:id="rId23" imgW="660240" imgH="22860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55875" y="4868863"/>
                        <a:ext cx="1584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81" name="Object 21"/>
          <p:cNvGraphicFramePr>
            <a:graphicFrameLocks noChangeAspect="1"/>
          </p:cNvGraphicFramePr>
          <p:nvPr/>
        </p:nvGraphicFramePr>
        <p:xfrm>
          <a:off x="4643438" y="4941888"/>
          <a:ext cx="1009650" cy="461962"/>
        </p:xfrm>
        <a:graphic>
          <a:graphicData uri="http://schemas.openxmlformats.org/presentationml/2006/ole">
            <mc:AlternateContent xmlns:mc="http://schemas.openxmlformats.org/markup-compatibility/2006">
              <mc:Choice xmlns:v="urn:schemas-microsoft-com:vml" Requires="v">
                <p:oleObj spid="_x0000_s194595" name="Equation" r:id="rId25" imgW="444240" imgH="203040" progId="Equation.DSMT4">
                  <p:embed/>
                </p:oleObj>
              </mc:Choice>
              <mc:Fallback>
                <p:oleObj name="Equation" r:id="rId25" imgW="444240" imgH="203040" progId="Equation.DSMT4">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43438" y="4941888"/>
                        <a:ext cx="10096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82" name="Object 22"/>
          <p:cNvGraphicFramePr>
            <a:graphicFrameLocks noChangeAspect="1"/>
          </p:cNvGraphicFramePr>
          <p:nvPr/>
        </p:nvGraphicFramePr>
        <p:xfrm>
          <a:off x="3492500" y="2205038"/>
          <a:ext cx="1296988" cy="801687"/>
        </p:xfrm>
        <a:graphic>
          <a:graphicData uri="http://schemas.openxmlformats.org/presentationml/2006/ole">
            <mc:AlternateContent xmlns:mc="http://schemas.openxmlformats.org/markup-compatibility/2006">
              <mc:Choice xmlns:v="urn:schemas-microsoft-com:vml" Requires="v">
                <p:oleObj spid="_x0000_s194596" name="Equation" r:id="rId27" imgW="698400" imgH="393480" progId="Equation.DSMT4">
                  <p:embed/>
                </p:oleObj>
              </mc:Choice>
              <mc:Fallback>
                <p:oleObj name="Equation" r:id="rId27" imgW="698400" imgH="393480" progId="Equation.DSMT4">
                  <p:embed/>
                  <p:pic>
                    <p:nvPicPr>
                      <p:cNvPr id="0" name="Object 2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92500" y="2205038"/>
                        <a:ext cx="1296988"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83" name="Object 23"/>
          <p:cNvGraphicFramePr>
            <a:graphicFrameLocks noChangeAspect="1"/>
          </p:cNvGraphicFramePr>
          <p:nvPr/>
        </p:nvGraphicFramePr>
        <p:xfrm>
          <a:off x="2627313" y="2349500"/>
          <a:ext cx="720725" cy="481013"/>
        </p:xfrm>
        <a:graphic>
          <a:graphicData uri="http://schemas.openxmlformats.org/presentationml/2006/ole">
            <mc:AlternateContent xmlns:mc="http://schemas.openxmlformats.org/markup-compatibility/2006">
              <mc:Choice xmlns:v="urn:schemas-microsoft-com:vml" Requires="v">
                <p:oleObj spid="_x0000_s194597" name="Equation" r:id="rId29" imgW="304560" imgH="203040" progId="Equation.DSMT4">
                  <p:embed/>
                </p:oleObj>
              </mc:Choice>
              <mc:Fallback>
                <p:oleObj name="Equation" r:id="rId29" imgW="304560" imgH="203040" progId="Equation.DSMT4">
                  <p:embed/>
                  <p:pic>
                    <p:nvPicPr>
                      <p:cNvPr id="0"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27313" y="2349500"/>
                        <a:ext cx="7207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7"/>
          <p:cNvSpPr>
            <a:spLocks noGrp="1"/>
          </p:cNvSpPr>
          <p:nvPr>
            <p:ph type="sldNum" sz="quarter" idx="12"/>
          </p:nvPr>
        </p:nvSpPr>
        <p:spPr/>
        <p:txBody>
          <a:bodyPr/>
          <a:lstStyle/>
          <a:p>
            <a:fld id="{A7F6C593-D755-4C98-8390-55420AA015F4}" type="slidenum">
              <a:rPr lang="en-US" altLang="zh-CN"/>
              <a:pPr/>
              <a:t>99</a:t>
            </a:fld>
            <a:endParaRPr lang="en-US" altLang="zh-CN"/>
          </a:p>
        </p:txBody>
      </p:sp>
      <p:sp>
        <p:nvSpPr>
          <p:cNvPr id="198659" name="Rectangle 3"/>
          <p:cNvSpPr>
            <a:spLocks noGrp="1" noChangeArrowheads="1"/>
          </p:cNvSpPr>
          <p:nvPr>
            <p:ph type="body" sz="half" idx="1"/>
          </p:nvPr>
        </p:nvSpPr>
        <p:spPr>
          <a:xfrm>
            <a:off x="457200" y="549275"/>
            <a:ext cx="8075613" cy="5581650"/>
          </a:xfrm>
        </p:spPr>
        <p:txBody>
          <a:bodyPr/>
          <a:lstStyle/>
          <a:p>
            <a:pPr>
              <a:buFont typeface="Wingdings" pitchFamily="2" charset="2"/>
              <a:buNone/>
            </a:pPr>
            <a:r>
              <a:rPr lang="zh-CN" altLang="en-US" sz="2800"/>
              <a:t>将（</a:t>
            </a:r>
            <a:r>
              <a:rPr lang="en-US" altLang="zh-CN" sz="2800"/>
              <a:t>3</a:t>
            </a:r>
            <a:r>
              <a:rPr lang="zh-CN" altLang="en-US" sz="2800"/>
              <a:t>）代入捕鱼量公式</a:t>
            </a:r>
          </a:p>
          <a:p>
            <a:pPr>
              <a:buFont typeface="Wingdings" pitchFamily="2" charset="2"/>
              <a:buNone/>
            </a:pPr>
            <a:r>
              <a:rPr lang="zh-CN" altLang="en-US" sz="2800"/>
              <a:t>得到在平衡条件下的捕鱼量：</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a:t>为求捕鱼量最大，令               ，求得                    ，代入上式可得：</a:t>
            </a:r>
          </a:p>
          <a:p>
            <a:pPr>
              <a:buFont typeface="Wingdings" pitchFamily="2" charset="2"/>
              <a:buNone/>
            </a:pPr>
            <a:r>
              <a:rPr lang="zh-CN" altLang="en-US" sz="2800"/>
              <a:t>    最大捕获量为：</a:t>
            </a:r>
          </a:p>
          <a:p>
            <a:pPr>
              <a:buFont typeface="Wingdings" pitchFamily="2" charset="2"/>
              <a:buNone/>
            </a:pPr>
            <a:endParaRPr lang="zh-CN" altLang="en-US" sz="2800"/>
          </a:p>
          <a:p>
            <a:pPr>
              <a:buFont typeface="Wingdings" pitchFamily="2" charset="2"/>
              <a:buNone/>
            </a:pPr>
            <a:r>
              <a:rPr lang="zh-CN" altLang="en-US" sz="2800"/>
              <a:t>    此时</a:t>
            </a:r>
          </a:p>
          <a:p>
            <a:pPr>
              <a:buFont typeface="Wingdings" pitchFamily="2" charset="2"/>
              <a:buNone/>
            </a:pPr>
            <a:endParaRPr lang="en-US" altLang="zh-CN" sz="2800"/>
          </a:p>
        </p:txBody>
      </p:sp>
      <p:graphicFrame>
        <p:nvGraphicFramePr>
          <p:cNvPr id="198660" name="Object 4"/>
          <p:cNvGraphicFramePr>
            <a:graphicFrameLocks noChangeAspect="1"/>
          </p:cNvGraphicFramePr>
          <p:nvPr>
            <p:ph sz="quarter" idx="2"/>
          </p:nvPr>
        </p:nvGraphicFramePr>
        <p:xfrm>
          <a:off x="4500563" y="404813"/>
          <a:ext cx="1511300" cy="576262"/>
        </p:xfrm>
        <a:graphic>
          <a:graphicData uri="http://schemas.openxmlformats.org/presentationml/2006/ole">
            <mc:AlternateContent xmlns:mc="http://schemas.openxmlformats.org/markup-compatibility/2006">
              <mc:Choice xmlns:v="urn:schemas-microsoft-com:vml" Requires="v">
                <p:oleObj spid="_x0000_s198671" name="Equation" r:id="rId3" imgW="533160" imgH="203040" progId="Equation.DSMT4">
                  <p:embed/>
                </p:oleObj>
              </mc:Choice>
              <mc:Fallback>
                <p:oleObj name="Equation" r:id="rId3" imgW="533160" imgH="2030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4813"/>
                        <a:ext cx="15113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4" name="Object 8"/>
          <p:cNvGraphicFramePr>
            <a:graphicFrameLocks noChangeAspect="1"/>
          </p:cNvGraphicFramePr>
          <p:nvPr>
            <p:ph sz="quarter" idx="3"/>
          </p:nvPr>
        </p:nvGraphicFramePr>
        <p:xfrm>
          <a:off x="1403350" y="1557338"/>
          <a:ext cx="3097213" cy="1066800"/>
        </p:xfrm>
        <a:graphic>
          <a:graphicData uri="http://schemas.openxmlformats.org/presentationml/2006/ole">
            <mc:AlternateContent xmlns:mc="http://schemas.openxmlformats.org/markup-compatibility/2006">
              <mc:Choice xmlns:v="urn:schemas-microsoft-com:vml" Requires="v">
                <p:oleObj spid="_x0000_s198672" name="Equation" r:id="rId5" imgW="1143000" imgH="393480" progId="Equation.DSMT4">
                  <p:embed/>
                </p:oleObj>
              </mc:Choice>
              <mc:Fallback>
                <p:oleObj name="Equation" r:id="rId5" imgW="1143000" imgH="39348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557338"/>
                        <a:ext cx="30972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7" name="Object 11"/>
          <p:cNvGraphicFramePr>
            <a:graphicFrameLocks noChangeAspect="1"/>
          </p:cNvGraphicFramePr>
          <p:nvPr/>
        </p:nvGraphicFramePr>
        <p:xfrm>
          <a:off x="3924300" y="2492375"/>
          <a:ext cx="936625" cy="784225"/>
        </p:xfrm>
        <a:graphic>
          <a:graphicData uri="http://schemas.openxmlformats.org/presentationml/2006/ole">
            <mc:AlternateContent xmlns:mc="http://schemas.openxmlformats.org/markup-compatibility/2006">
              <mc:Choice xmlns:v="urn:schemas-microsoft-com:vml" Requires="v">
                <p:oleObj spid="_x0000_s198673" name="Equation" r:id="rId7" imgW="469800" imgH="393480" progId="Equation.DSMT4">
                  <p:embed/>
                </p:oleObj>
              </mc:Choice>
              <mc:Fallback>
                <p:oleObj name="Equation" r:id="rId7" imgW="469800" imgH="393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2492375"/>
                        <a:ext cx="936625"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8" name="Object 12"/>
          <p:cNvGraphicFramePr>
            <a:graphicFrameLocks noChangeAspect="1"/>
          </p:cNvGraphicFramePr>
          <p:nvPr/>
        </p:nvGraphicFramePr>
        <p:xfrm>
          <a:off x="6372225" y="2349500"/>
          <a:ext cx="1296988" cy="995363"/>
        </p:xfrm>
        <a:graphic>
          <a:graphicData uri="http://schemas.openxmlformats.org/presentationml/2006/ole">
            <mc:AlternateContent xmlns:mc="http://schemas.openxmlformats.org/markup-compatibility/2006">
              <mc:Choice xmlns:v="urn:schemas-microsoft-com:vml" Requires="v">
                <p:oleObj spid="_x0000_s198674" name="Equation" r:id="rId9" imgW="545760" imgH="419040" progId="Equation.DSMT4">
                  <p:embed/>
                </p:oleObj>
              </mc:Choice>
              <mc:Fallback>
                <p:oleObj name="Equation" r:id="rId9" imgW="545760" imgH="4190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72225" y="2349500"/>
                        <a:ext cx="1296988"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9" name="Object 13"/>
          <p:cNvGraphicFramePr>
            <a:graphicFrameLocks noChangeAspect="1"/>
          </p:cNvGraphicFramePr>
          <p:nvPr/>
        </p:nvGraphicFramePr>
        <p:xfrm>
          <a:off x="3563938" y="3357563"/>
          <a:ext cx="1439862" cy="1038225"/>
        </p:xfrm>
        <a:graphic>
          <a:graphicData uri="http://schemas.openxmlformats.org/presentationml/2006/ole">
            <mc:AlternateContent xmlns:mc="http://schemas.openxmlformats.org/markup-compatibility/2006">
              <mc:Choice xmlns:v="urn:schemas-microsoft-com:vml" Requires="v">
                <p:oleObj spid="_x0000_s198675" name="Equation" r:id="rId11" imgW="545760" imgH="393480" progId="Equation.DSMT4">
                  <p:embed/>
                </p:oleObj>
              </mc:Choice>
              <mc:Fallback>
                <p:oleObj name="Equation" r:id="rId11" imgW="545760" imgH="39348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3357563"/>
                        <a:ext cx="1439862"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70" name="Object 14"/>
          <p:cNvGraphicFramePr>
            <a:graphicFrameLocks noChangeAspect="1"/>
          </p:cNvGraphicFramePr>
          <p:nvPr/>
        </p:nvGraphicFramePr>
        <p:xfrm>
          <a:off x="1908175" y="4221163"/>
          <a:ext cx="1368425" cy="1116012"/>
        </p:xfrm>
        <a:graphic>
          <a:graphicData uri="http://schemas.openxmlformats.org/presentationml/2006/ole">
            <mc:AlternateContent xmlns:mc="http://schemas.openxmlformats.org/markup-compatibility/2006">
              <mc:Choice xmlns:v="urn:schemas-microsoft-com:vml" Requires="v">
                <p:oleObj spid="_x0000_s198676" name="Equation" r:id="rId13" imgW="482400" imgH="393480" progId="Equation.DSMT4">
                  <p:embed/>
                </p:oleObj>
              </mc:Choice>
              <mc:Fallback>
                <p:oleObj name="Equation" r:id="rId13" imgW="482400" imgH="39348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4221163"/>
                        <a:ext cx="1368425"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5530</TotalTime>
  <Words>6209</Words>
  <Application>Microsoft Office PowerPoint</Application>
  <PresentationFormat>全屏显示(4:3)</PresentationFormat>
  <Paragraphs>1113</Paragraphs>
  <Slides>120</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120</vt:i4>
      </vt:variant>
    </vt:vector>
  </HeadingPairs>
  <TitlesOfParts>
    <vt:vector size="127" baseType="lpstr">
      <vt:lpstr>Arial</vt:lpstr>
      <vt:lpstr>宋体</vt:lpstr>
      <vt:lpstr>Times New Roman</vt:lpstr>
      <vt:lpstr>Wingdings</vt:lpstr>
      <vt:lpstr>自定义设计方案</vt:lpstr>
      <vt:lpstr>Maple</vt:lpstr>
      <vt:lpstr>MathType 5.0 Equation</vt:lpstr>
      <vt:lpstr>非线性规划  （Nonlinear Programming）</vt:lpstr>
      <vt:lpstr>（两类问题）无约束极值问题与约束极值问题</vt:lpstr>
      <vt:lpstr>§ 1.2  最优解分类  （注：不一定存在）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最优性条件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       迭代算法及收敛速度         </vt:lpstr>
      <vt:lpstr>PowerPoint 演示文稿</vt:lpstr>
      <vt:lpstr>PowerPoint 演示文稿</vt:lpstr>
      <vt:lpstr>PowerPoint 演示文稿</vt:lpstr>
      <vt:lpstr>PowerPoint 演示文稿</vt:lpstr>
      <vt:lpstr>第二章 一维极值问题的最优化方法</vt:lpstr>
      <vt:lpstr>§2.1   仅比较函数值的最优化方法</vt:lpstr>
      <vt:lpstr>PowerPoint 演示文稿</vt:lpstr>
      <vt:lpstr>PowerPoint 演示文稿</vt:lpstr>
      <vt:lpstr>PowerPoint 演示文稿</vt:lpstr>
      <vt:lpstr>§2.2  牛顿方法 </vt:lpstr>
      <vt:lpstr>PowerPoint 演示文稿</vt:lpstr>
      <vt:lpstr>第三章  无约束极值问题的最优化方法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第四章  有约束极值问题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§5.序列无约束极小化方法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库存问题</vt:lpstr>
      <vt:lpstr>PowerPoint 演示文稿</vt:lpstr>
      <vt:lpstr>PowerPoint 演示文稿</vt:lpstr>
      <vt:lpstr>PowerPoint 演示文稿</vt:lpstr>
      <vt:lpstr>PowerPoint 演示文稿</vt:lpstr>
      <vt:lpstr>PowerPoint 演示文稿</vt:lpstr>
      <vt:lpstr>PowerPoint 演示文稿</vt:lpstr>
      <vt:lpstr> 最佳捕鱼方案 </vt:lpstr>
      <vt:lpstr>PowerPoint 演示文稿</vt:lpstr>
      <vt:lpstr>PowerPoint 演示文稿</vt:lpstr>
      <vt:lpstr>PowerPoint 演示文稿</vt:lpstr>
      <vt:lpstr>PowerPoint 演示文稿</vt:lpstr>
      <vt:lpstr>PowerPoint 演示文稿</vt:lpstr>
      <vt:lpstr>PowerPoint 演示文稿</vt:lpstr>
      <vt:lpstr>光学中的折射定理</vt:lpstr>
      <vt:lpstr>PowerPoint 演示文稿</vt:lpstr>
      <vt:lpstr>PowerPoint 演示文稿</vt:lpstr>
      <vt:lpstr>身体结构的优化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人是怎样咳嗽的 </vt:lpstr>
      <vt:lpstr>PowerPoint 演示文稿</vt:lpstr>
      <vt:lpstr>（二）逻辑模型补充</vt:lpstr>
      <vt:lpstr>PowerPoint 演示文稿</vt:lpstr>
      <vt:lpstr>PowerPoint 演示文稿</vt:lpstr>
      <vt:lpstr>PowerPoint 演示文稿</vt:lpstr>
      <vt:lpstr>PowerPoint 演示文稿</vt:lpstr>
      <vt:lpstr>PowerPoint 演示文稿</vt:lpstr>
    </vt:vector>
  </TitlesOfParts>
  <Company>zj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非线性规划  （Nonlinear Programming）</dc:title>
  <dc:creator>qifan</dc:creator>
  <cp:lastModifiedBy>lynn</cp:lastModifiedBy>
  <cp:revision>76</cp:revision>
  <dcterms:created xsi:type="dcterms:W3CDTF">2005-03-04T01:05:53Z</dcterms:created>
  <dcterms:modified xsi:type="dcterms:W3CDTF">2010-12-08T10:46:01Z</dcterms:modified>
</cp:coreProperties>
</file>