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8" r:id="rId5"/>
    <p:sldId id="259" r:id="rId6"/>
    <p:sldId id="260" r:id="rId7"/>
    <p:sldId id="261" r:id="rId8"/>
    <p:sldId id="288" r:id="rId9"/>
    <p:sldId id="262" r:id="rId10"/>
    <p:sldId id="263" r:id="rId11"/>
    <p:sldId id="264" r:id="rId12"/>
    <p:sldId id="265" r:id="rId13"/>
    <p:sldId id="266" r:id="rId14"/>
    <p:sldId id="267" r:id="rId15"/>
    <p:sldId id="268" r:id="rId16"/>
    <p:sldId id="269" r:id="rId18"/>
    <p:sldId id="270" r:id="rId19"/>
    <p:sldId id="271" r:id="rId20"/>
    <p:sldId id="272" r:id="rId21"/>
    <p:sldId id="273" r:id="rId22"/>
    <p:sldId id="274" r:id="rId23"/>
    <p:sldId id="275" r:id="rId24"/>
    <p:sldId id="276" r:id="rId25"/>
    <p:sldId id="277" r:id="rId26"/>
    <p:sldId id="278" r:id="rId27"/>
    <p:sldId id="282" r:id="rId28"/>
    <p:sldId id="283" r:id="rId29"/>
    <p:sldId id="280" r:id="rId30"/>
    <p:sldId id="281" r:id="rId31"/>
    <p:sldId id="284" r:id="rId32"/>
    <p:sldId id="285" r:id="rId33"/>
    <p:sldId id="297" r:id="rId34"/>
    <p:sldId id="298" r:id="rId35"/>
    <p:sldId id="299" r:id="rId36"/>
    <p:sldId id="300" r:id="rId37"/>
    <p:sldId id="301" r:id="rId38"/>
    <p:sldId id="302" r:id="rId39"/>
    <p:sldId id="296" r:id="rId40"/>
    <p:sldId id="303" r:id="rId41"/>
    <p:sldId id="304" r:id="rId42"/>
    <p:sldId id="305" r:id="rId43"/>
    <p:sldId id="306" r:id="rId44"/>
    <p:sldId id="307" r:id="rId45"/>
    <p:sldId id="308" r:id="rId46"/>
    <p:sldId id="309" r:id="rId47"/>
    <p:sldId id="310"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 id="353" r:id="rId90"/>
    <p:sldId id="354" r:id="rId91"/>
    <p:sldId id="355" r:id="rId92"/>
    <p:sldId id="356" r:id="rId93"/>
    <p:sldId id="357" r:id="rId94"/>
    <p:sldId id="358" r:id="rId95"/>
    <p:sldId id="359" r:id="rId96"/>
    <p:sldId id="360" r:id="rId97"/>
    <p:sldId id="361" r:id="rId98"/>
    <p:sldId id="362" r:id="rId99"/>
    <p:sldId id="363" r:id="rId100"/>
    <p:sldId id="364" r:id="rId101"/>
    <p:sldId id="365" r:id="rId102"/>
    <p:sldId id="366" r:id="rId103"/>
    <p:sldId id="367" r:id="rId104"/>
    <p:sldId id="368" r:id="rId105"/>
    <p:sldId id="369" r:id="rId106"/>
    <p:sldId id="370" r:id="rId107"/>
    <p:sldId id="371" r:id="rId108"/>
    <p:sldId id="372" r:id="rId109"/>
    <p:sldId id="373" r:id="rId110"/>
    <p:sldId id="374" r:id="rId111"/>
    <p:sldId id="375" r:id="rId112"/>
    <p:sldId id="376" r:id="rId113"/>
    <p:sldId id="377" r:id="rId114"/>
    <p:sldId id="378" r:id="rId115"/>
    <p:sldId id="379" r:id="rId116"/>
    <p:sldId id="380" r:id="rId1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1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0" Type="http://schemas.openxmlformats.org/officeDocument/2006/relationships/tableStyles" Target="tableStyles.xml"/><Relationship Id="rId12" Type="http://schemas.openxmlformats.org/officeDocument/2006/relationships/slide" Target="slides/slide10.xml"/><Relationship Id="rId119" Type="http://schemas.openxmlformats.org/officeDocument/2006/relationships/viewProps" Target="viewProps.xml"/><Relationship Id="rId118" Type="http://schemas.openxmlformats.org/officeDocument/2006/relationships/presProps" Target="presProps.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40.wmf"/><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7" Type="http://schemas.openxmlformats.org/officeDocument/2006/relationships/image" Target="../media/image71.wmf"/><Relationship Id="rId6" Type="http://schemas.openxmlformats.org/officeDocument/2006/relationships/image" Target="../media/image70.wmf"/><Relationship Id="rId5" Type="http://schemas.openxmlformats.org/officeDocument/2006/relationships/image" Target="../media/image2.wmf"/><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2.vml.rels><?xml version="1.0" encoding="UTF-8" standalone="yes"?>
<Relationships xmlns="http://schemas.openxmlformats.org/package/2006/relationships"><Relationship Id="rId7" Type="http://schemas.openxmlformats.org/officeDocument/2006/relationships/image" Target="../media/image88.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 Id="rId3" Type="http://schemas.openxmlformats.org/officeDocument/2006/relationships/image" Target="../media/image2.wmf"/><Relationship Id="rId2" Type="http://schemas.openxmlformats.org/officeDocument/2006/relationships/image" Target="../media/image84.wmf"/><Relationship Id="rId1" Type="http://schemas.openxmlformats.org/officeDocument/2006/relationships/image" Target="../media/image8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96.wmf"/><Relationship Id="rId4" Type="http://schemas.openxmlformats.org/officeDocument/2006/relationships/image" Target="../media/image95.wmf"/><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108.wmf"/><Relationship Id="rId4" Type="http://schemas.openxmlformats.org/officeDocument/2006/relationships/image" Target="../media/image107.wmf"/><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123.wmf"/><Relationship Id="rId8" Type="http://schemas.openxmlformats.org/officeDocument/2006/relationships/image" Target="../media/image115.wmf"/><Relationship Id="rId7" Type="http://schemas.openxmlformats.org/officeDocument/2006/relationships/image" Target="../media/image122.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 Id="rId3" Type="http://schemas.openxmlformats.org/officeDocument/2006/relationships/image" Target="../media/image118.wmf"/><Relationship Id="rId2" Type="http://schemas.openxmlformats.org/officeDocument/2006/relationships/image" Target="../media/image117.wmf"/><Relationship Id="rId15" Type="http://schemas.openxmlformats.org/officeDocument/2006/relationships/image" Target="../media/image129.wmf"/><Relationship Id="rId14" Type="http://schemas.openxmlformats.org/officeDocument/2006/relationships/image" Target="../media/image128.wmf"/><Relationship Id="rId13" Type="http://schemas.openxmlformats.org/officeDocument/2006/relationships/image" Target="../media/image127.wmf"/><Relationship Id="rId12" Type="http://schemas.openxmlformats.org/officeDocument/2006/relationships/image" Target="../media/image126.wmf"/><Relationship Id="rId11" Type="http://schemas.openxmlformats.org/officeDocument/2006/relationships/image" Target="../media/image125.wmf"/><Relationship Id="rId10" Type="http://schemas.openxmlformats.org/officeDocument/2006/relationships/image" Target="../media/image124.wmf"/><Relationship Id="rId1" Type="http://schemas.openxmlformats.org/officeDocument/2006/relationships/image" Target="../media/image11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32.vml.rels><?xml version="1.0" encoding="UTF-8" standalone="yes"?>
<Relationships xmlns="http://schemas.openxmlformats.org/package/2006/relationships"><Relationship Id="rId9" Type="http://schemas.openxmlformats.org/officeDocument/2006/relationships/image" Target="../media/image138.wmf"/><Relationship Id="rId8" Type="http://schemas.openxmlformats.org/officeDocument/2006/relationships/image" Target="../media/image131.wmf"/><Relationship Id="rId7" Type="http://schemas.openxmlformats.org/officeDocument/2006/relationships/image" Target="../media/image137.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 Id="rId3" Type="http://schemas.openxmlformats.org/officeDocument/2006/relationships/image" Target="../media/image133.wmf"/><Relationship Id="rId2" Type="http://schemas.openxmlformats.org/officeDocument/2006/relationships/image" Target="../media/image132.wmf"/><Relationship Id="rId14" Type="http://schemas.openxmlformats.org/officeDocument/2006/relationships/image" Target="../media/image143.wmf"/><Relationship Id="rId13" Type="http://schemas.openxmlformats.org/officeDocument/2006/relationships/image" Target="../media/image142.wmf"/><Relationship Id="rId12" Type="http://schemas.openxmlformats.org/officeDocument/2006/relationships/image" Target="../media/image141.wmf"/><Relationship Id="rId11" Type="http://schemas.openxmlformats.org/officeDocument/2006/relationships/image" Target="../media/image140.wmf"/><Relationship Id="rId10" Type="http://schemas.openxmlformats.org/officeDocument/2006/relationships/image" Target="../media/image139.wmf"/><Relationship Id="rId1" Type="http://schemas.openxmlformats.org/officeDocument/2006/relationships/image" Target="../media/image116.wmf"/></Relationships>
</file>

<file path=ppt/drawings/_rels/vmlDrawing33.vml.rels><?xml version="1.0" encoding="UTF-8" standalone="yes"?>
<Relationships xmlns="http://schemas.openxmlformats.org/package/2006/relationships"><Relationship Id="rId9" Type="http://schemas.openxmlformats.org/officeDocument/2006/relationships/image" Target="../media/image150.wmf"/><Relationship Id="rId8" Type="http://schemas.openxmlformats.org/officeDocument/2006/relationships/image" Target="../media/image149.wmf"/><Relationship Id="rId7" Type="http://schemas.openxmlformats.org/officeDocument/2006/relationships/image" Target="../media/image148.w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 Id="rId3" Type="http://schemas.openxmlformats.org/officeDocument/2006/relationships/image" Target="../media/image144.wmf"/><Relationship Id="rId2" Type="http://schemas.openxmlformats.org/officeDocument/2006/relationships/image" Target="../media/image134.wmf"/><Relationship Id="rId11" Type="http://schemas.openxmlformats.org/officeDocument/2006/relationships/image" Target="../media/image152.wmf"/><Relationship Id="rId10" Type="http://schemas.openxmlformats.org/officeDocument/2006/relationships/image" Target="../media/image151.wmf"/><Relationship Id="rId1" Type="http://schemas.openxmlformats.org/officeDocument/2006/relationships/image" Target="../media/image116.wmf"/></Relationships>
</file>

<file path=ppt/drawings/_rels/vmlDrawing34.vml.rels><?xml version="1.0" encoding="UTF-8" standalone="yes"?>
<Relationships xmlns="http://schemas.openxmlformats.org/package/2006/relationships"><Relationship Id="rId5" Type="http://schemas.openxmlformats.org/officeDocument/2006/relationships/image" Target="../media/image157.wmf"/><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35.vml.rels><?xml version="1.0" encoding="UTF-8" standalone="yes"?>
<Relationships xmlns="http://schemas.openxmlformats.org/package/2006/relationships"><Relationship Id="rId4" Type="http://schemas.openxmlformats.org/officeDocument/2006/relationships/image" Target="../media/image160.wmf"/><Relationship Id="rId3" Type="http://schemas.openxmlformats.org/officeDocument/2006/relationships/image" Target="../media/image159.wmf"/><Relationship Id="rId2" Type="http://schemas.openxmlformats.org/officeDocument/2006/relationships/image" Target="../media/image157.wmf"/><Relationship Id="rId1" Type="http://schemas.openxmlformats.org/officeDocument/2006/relationships/image" Target="../media/image158.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70.wmf"/><Relationship Id="rId7" Type="http://schemas.openxmlformats.org/officeDocument/2006/relationships/image" Target="../media/image169.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 Id="rId3" Type="http://schemas.openxmlformats.org/officeDocument/2006/relationships/image" Target="../media/image162.wmf"/><Relationship Id="rId2" Type="http://schemas.openxmlformats.org/officeDocument/2006/relationships/image" Target="../media/image165.wmf"/><Relationship Id="rId1" Type="http://schemas.openxmlformats.org/officeDocument/2006/relationships/image" Target="../media/image164.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72.wmf"/><Relationship Id="rId1" Type="http://schemas.openxmlformats.org/officeDocument/2006/relationships/image" Target="../media/image171.wmf"/></Relationships>
</file>

<file path=ppt/drawings/_rels/vmlDrawing39.vml.rels><?xml version="1.0" encoding="UTF-8" standalone="yes"?>
<Relationships xmlns="http://schemas.openxmlformats.org/package/2006/relationships"><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5.wmf"/><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6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62.wmf"/><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s>
</file>

<file path=ppt/drawings/_rels/vmlDrawing41.vml.rels><?xml version="1.0" encoding="UTF-8" standalone="yes"?>
<Relationships xmlns="http://schemas.openxmlformats.org/package/2006/relationships"><Relationship Id="rId9" Type="http://schemas.openxmlformats.org/officeDocument/2006/relationships/image" Target="../media/image187.wmf"/><Relationship Id="rId8" Type="http://schemas.openxmlformats.org/officeDocument/2006/relationships/image" Target="../media/image186.wmf"/><Relationship Id="rId7" Type="http://schemas.openxmlformats.org/officeDocument/2006/relationships/image" Target="../media/image185.wmf"/><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79.wmf"/><Relationship Id="rId3" Type="http://schemas.openxmlformats.org/officeDocument/2006/relationships/image" Target="../media/image178.wmf"/><Relationship Id="rId2" Type="http://schemas.openxmlformats.org/officeDocument/2006/relationships/image" Target="../media/image180.wmf"/><Relationship Id="rId10" Type="http://schemas.openxmlformats.org/officeDocument/2006/relationships/image" Target="../media/image188.wmf"/><Relationship Id="rId1" Type="http://schemas.openxmlformats.org/officeDocument/2006/relationships/image" Target="../media/image182.wmf"/></Relationships>
</file>

<file path=ppt/drawings/_rels/vmlDrawing42.vml.rels><?xml version="1.0" encoding="UTF-8" standalone="yes"?>
<Relationships xmlns="http://schemas.openxmlformats.org/package/2006/relationships"><Relationship Id="rId4" Type="http://schemas.openxmlformats.org/officeDocument/2006/relationships/image" Target="../media/image192.wmf"/><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43.vml.rels><?xml version="1.0" encoding="UTF-8" standalone="yes"?>
<Relationships xmlns="http://schemas.openxmlformats.org/package/2006/relationships"><Relationship Id="rId9" Type="http://schemas.openxmlformats.org/officeDocument/2006/relationships/image" Target="../media/image199.wmf"/><Relationship Id="rId8" Type="http://schemas.openxmlformats.org/officeDocument/2006/relationships/image" Target="../media/image187.wmf"/><Relationship Id="rId7" Type="http://schemas.openxmlformats.org/officeDocument/2006/relationships/image" Target="../media/image188.wmf"/><Relationship Id="rId6" Type="http://schemas.openxmlformats.org/officeDocument/2006/relationships/image" Target="../media/image198.wmf"/><Relationship Id="rId5" Type="http://schemas.openxmlformats.org/officeDocument/2006/relationships/image" Target="../media/image197.wmf"/><Relationship Id="rId4" Type="http://schemas.openxmlformats.org/officeDocument/2006/relationships/image" Target="../media/image196.wmf"/><Relationship Id="rId3" Type="http://schemas.openxmlformats.org/officeDocument/2006/relationships/image" Target="../media/image195.wmf"/><Relationship Id="rId2" Type="http://schemas.openxmlformats.org/officeDocument/2006/relationships/image" Target="../media/image194.wmf"/><Relationship Id="rId10" Type="http://schemas.openxmlformats.org/officeDocument/2006/relationships/image" Target="../media/image200.wmf"/><Relationship Id="rId1" Type="http://schemas.openxmlformats.org/officeDocument/2006/relationships/image" Target="../media/image19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04.emf"/><Relationship Id="rId2" Type="http://schemas.openxmlformats.org/officeDocument/2006/relationships/image" Target="../media/image203.emf"/><Relationship Id="rId1" Type="http://schemas.openxmlformats.org/officeDocument/2006/relationships/image" Target="../media/image202.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05.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06.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07.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08.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4" Type="http://schemas.openxmlformats.org/officeDocument/2006/relationships/image" Target="../media/image215.wmf"/><Relationship Id="rId3" Type="http://schemas.openxmlformats.org/officeDocument/2006/relationships/image" Target="../media/image214.wmf"/><Relationship Id="rId2" Type="http://schemas.openxmlformats.org/officeDocument/2006/relationships/image" Target="../media/image213.wmf"/><Relationship Id="rId1" Type="http://schemas.openxmlformats.org/officeDocument/2006/relationships/image" Target="../media/image212.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217.wmf"/><Relationship Id="rId1" Type="http://schemas.openxmlformats.org/officeDocument/2006/relationships/image" Target="../media/image216.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18.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21.wmf"/><Relationship Id="rId1" Type="http://schemas.openxmlformats.org/officeDocument/2006/relationships/image" Target="../media/image220.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24.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25.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227.emf"/><Relationship Id="rId1" Type="http://schemas.openxmlformats.org/officeDocument/2006/relationships/image" Target="../media/image226.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29.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33.wmf"/><Relationship Id="rId2" Type="http://schemas.openxmlformats.org/officeDocument/2006/relationships/image" Target="../media/image232.wmf"/><Relationship Id="rId1" Type="http://schemas.openxmlformats.org/officeDocument/2006/relationships/image" Target="../media/image231.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240.wmf"/><Relationship Id="rId7" Type="http://schemas.openxmlformats.org/officeDocument/2006/relationships/image" Target="../media/image239.wmf"/><Relationship Id="rId6" Type="http://schemas.openxmlformats.org/officeDocument/2006/relationships/image" Target="../media/image238.wmf"/><Relationship Id="rId5" Type="http://schemas.openxmlformats.org/officeDocument/2006/relationships/image" Target="../media/image231.wmf"/><Relationship Id="rId4" Type="http://schemas.openxmlformats.org/officeDocument/2006/relationships/image" Target="../media/image237.wmf"/><Relationship Id="rId3" Type="http://schemas.openxmlformats.org/officeDocument/2006/relationships/image" Target="../media/image236.wmf"/><Relationship Id="rId2" Type="http://schemas.openxmlformats.org/officeDocument/2006/relationships/image" Target="../media/image235.wmf"/><Relationship Id="rId1" Type="http://schemas.openxmlformats.org/officeDocument/2006/relationships/image" Target="../media/image234.wmf"/></Relationships>
</file>

<file path=ppt/drawings/_rels/vmlDrawing6.vml.rels><?xml version="1.0" encoding="UTF-8" standalone="yes"?>
<Relationships xmlns="http://schemas.openxmlformats.org/package/2006/relationships"><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0.vml.rels><?xml version="1.0" encoding="UTF-8" standalone="yes"?>
<Relationships xmlns="http://schemas.openxmlformats.org/package/2006/relationships"><Relationship Id="rId9" Type="http://schemas.openxmlformats.org/officeDocument/2006/relationships/image" Target="../media/image248.wmf"/><Relationship Id="rId8" Type="http://schemas.openxmlformats.org/officeDocument/2006/relationships/image" Target="../media/image247.wmf"/><Relationship Id="rId7" Type="http://schemas.openxmlformats.org/officeDocument/2006/relationships/image" Target="../media/image246.wmf"/><Relationship Id="rId6" Type="http://schemas.openxmlformats.org/officeDocument/2006/relationships/image" Target="../media/image245.wmf"/><Relationship Id="rId5" Type="http://schemas.openxmlformats.org/officeDocument/2006/relationships/image" Target="../media/image244.wmf"/><Relationship Id="rId4" Type="http://schemas.openxmlformats.org/officeDocument/2006/relationships/image" Target="../media/image243.wmf"/><Relationship Id="rId3" Type="http://schemas.openxmlformats.org/officeDocument/2006/relationships/image" Target="../media/image242.wmf"/><Relationship Id="rId2" Type="http://schemas.openxmlformats.org/officeDocument/2006/relationships/image" Target="../media/image241.wmf"/><Relationship Id="rId16" Type="http://schemas.openxmlformats.org/officeDocument/2006/relationships/image" Target="../media/image240.wmf"/><Relationship Id="rId15" Type="http://schemas.openxmlformats.org/officeDocument/2006/relationships/image" Target="../media/image237.wmf"/><Relationship Id="rId14" Type="http://schemas.openxmlformats.org/officeDocument/2006/relationships/image" Target="../media/image253.wmf"/><Relationship Id="rId13" Type="http://schemas.openxmlformats.org/officeDocument/2006/relationships/image" Target="../media/image252.wmf"/><Relationship Id="rId12" Type="http://schemas.openxmlformats.org/officeDocument/2006/relationships/image" Target="../media/image251.wmf"/><Relationship Id="rId11" Type="http://schemas.openxmlformats.org/officeDocument/2006/relationships/image" Target="../media/image250.wmf"/><Relationship Id="rId10" Type="http://schemas.openxmlformats.org/officeDocument/2006/relationships/image" Target="../media/image249.wmf"/><Relationship Id="rId1" Type="http://schemas.openxmlformats.org/officeDocument/2006/relationships/image" Target="../media/image231.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54.wmf"/></Relationships>
</file>

<file path=ppt/drawings/_rels/vmlDrawing62.vml.rels><?xml version="1.0" encoding="UTF-8" standalone="yes"?>
<Relationships xmlns="http://schemas.openxmlformats.org/package/2006/relationships"><Relationship Id="rId5" Type="http://schemas.openxmlformats.org/officeDocument/2006/relationships/image" Target="../media/image260.wmf"/><Relationship Id="rId4" Type="http://schemas.openxmlformats.org/officeDocument/2006/relationships/image" Target="../media/image241.wmf"/><Relationship Id="rId3" Type="http://schemas.openxmlformats.org/officeDocument/2006/relationships/image" Target="../media/image259.wmf"/><Relationship Id="rId2" Type="http://schemas.openxmlformats.org/officeDocument/2006/relationships/image" Target="../media/image258.wmf"/><Relationship Id="rId1" Type="http://schemas.openxmlformats.org/officeDocument/2006/relationships/image" Target="../media/image257.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268.wmf"/><Relationship Id="rId7" Type="http://schemas.openxmlformats.org/officeDocument/2006/relationships/image" Target="../media/image267.wmf"/><Relationship Id="rId6" Type="http://schemas.openxmlformats.org/officeDocument/2006/relationships/image" Target="../media/image266.wmf"/><Relationship Id="rId5" Type="http://schemas.openxmlformats.org/officeDocument/2006/relationships/image" Target="../media/image265.wmf"/><Relationship Id="rId4" Type="http://schemas.openxmlformats.org/officeDocument/2006/relationships/image" Target="../media/image264.wmf"/><Relationship Id="rId3" Type="http://schemas.openxmlformats.org/officeDocument/2006/relationships/image" Target="../media/image263.wmf"/><Relationship Id="rId2" Type="http://schemas.openxmlformats.org/officeDocument/2006/relationships/image" Target="../media/image262.wmf"/><Relationship Id="rId1" Type="http://schemas.openxmlformats.org/officeDocument/2006/relationships/image" Target="../media/image261.wmf"/></Relationships>
</file>

<file path=ppt/drawings/_rels/vmlDrawing64.vml.rels><?xml version="1.0" encoding="UTF-8" standalone="yes"?>
<Relationships xmlns="http://schemas.openxmlformats.org/package/2006/relationships"><Relationship Id="rId5" Type="http://schemas.openxmlformats.org/officeDocument/2006/relationships/image" Target="../media/image273.wmf"/><Relationship Id="rId4" Type="http://schemas.openxmlformats.org/officeDocument/2006/relationships/image" Target="../media/image272.wmf"/><Relationship Id="rId3" Type="http://schemas.openxmlformats.org/officeDocument/2006/relationships/image" Target="../media/image271.wmf"/><Relationship Id="rId2" Type="http://schemas.openxmlformats.org/officeDocument/2006/relationships/image" Target="../media/image270.wmf"/><Relationship Id="rId1" Type="http://schemas.openxmlformats.org/officeDocument/2006/relationships/image" Target="../media/image269.wmf"/></Relationships>
</file>

<file path=ppt/drawings/_rels/vmlDrawing65.vml.rels><?xml version="1.0" encoding="UTF-8" standalone="yes"?>
<Relationships xmlns="http://schemas.openxmlformats.org/package/2006/relationships"><Relationship Id="rId9" Type="http://schemas.openxmlformats.org/officeDocument/2006/relationships/image" Target="../media/image281.wmf"/><Relationship Id="rId8" Type="http://schemas.openxmlformats.org/officeDocument/2006/relationships/image" Target="../media/image280.wmf"/><Relationship Id="rId7" Type="http://schemas.openxmlformats.org/officeDocument/2006/relationships/image" Target="../media/image279.wmf"/><Relationship Id="rId6" Type="http://schemas.openxmlformats.org/officeDocument/2006/relationships/image" Target="../media/image278.wmf"/><Relationship Id="rId5" Type="http://schemas.openxmlformats.org/officeDocument/2006/relationships/image" Target="../media/image277.wmf"/><Relationship Id="rId4" Type="http://schemas.openxmlformats.org/officeDocument/2006/relationships/image" Target="../media/image276.wmf"/><Relationship Id="rId3" Type="http://schemas.openxmlformats.org/officeDocument/2006/relationships/image" Target="../media/image269.wmf"/><Relationship Id="rId2" Type="http://schemas.openxmlformats.org/officeDocument/2006/relationships/image" Target="../media/image275.wmf"/><Relationship Id="rId11" Type="http://schemas.openxmlformats.org/officeDocument/2006/relationships/image" Target="../media/image283.wmf"/><Relationship Id="rId10" Type="http://schemas.openxmlformats.org/officeDocument/2006/relationships/image" Target="../media/image282.wmf"/><Relationship Id="rId1" Type="http://schemas.openxmlformats.org/officeDocument/2006/relationships/image" Target="../media/image274.wmf"/></Relationships>
</file>

<file path=ppt/drawings/_rels/vmlDrawing66.vml.rels><?xml version="1.0" encoding="UTF-8" standalone="yes"?>
<Relationships xmlns="http://schemas.openxmlformats.org/package/2006/relationships"><Relationship Id="rId6" Type="http://schemas.openxmlformats.org/officeDocument/2006/relationships/image" Target="../media/image288.wmf"/><Relationship Id="rId5" Type="http://schemas.openxmlformats.org/officeDocument/2006/relationships/image" Target="../media/image269.wmf"/><Relationship Id="rId4" Type="http://schemas.openxmlformats.org/officeDocument/2006/relationships/image" Target="../media/image287.wmf"/><Relationship Id="rId3" Type="http://schemas.openxmlformats.org/officeDocument/2006/relationships/image" Target="../media/image286.wmf"/><Relationship Id="rId2" Type="http://schemas.openxmlformats.org/officeDocument/2006/relationships/image" Target="../media/image285.wmf"/><Relationship Id="rId1" Type="http://schemas.openxmlformats.org/officeDocument/2006/relationships/image" Target="../media/image284.wmf"/></Relationships>
</file>

<file path=ppt/drawings/_rels/vmlDrawing67.vml.rels><?xml version="1.0" encoding="UTF-8" standalone="yes"?>
<Relationships xmlns="http://schemas.openxmlformats.org/package/2006/relationships"><Relationship Id="rId5" Type="http://schemas.openxmlformats.org/officeDocument/2006/relationships/image" Target="../media/image292.wmf"/><Relationship Id="rId4" Type="http://schemas.openxmlformats.org/officeDocument/2006/relationships/image" Target="../media/image291.wmf"/><Relationship Id="rId3" Type="http://schemas.openxmlformats.org/officeDocument/2006/relationships/image" Target="../media/image286.wmf"/><Relationship Id="rId2" Type="http://schemas.openxmlformats.org/officeDocument/2006/relationships/image" Target="../media/image290.wmf"/><Relationship Id="rId1" Type="http://schemas.openxmlformats.org/officeDocument/2006/relationships/image" Target="../media/image289.wmf"/></Relationships>
</file>

<file path=ppt/drawings/_rels/vmlDrawing68.vml.rels><?xml version="1.0" encoding="UTF-8" standalone="yes"?>
<Relationships xmlns="http://schemas.openxmlformats.org/package/2006/relationships"><Relationship Id="rId6" Type="http://schemas.openxmlformats.org/officeDocument/2006/relationships/image" Target="../media/image298.wmf"/><Relationship Id="rId5" Type="http://schemas.openxmlformats.org/officeDocument/2006/relationships/image" Target="../media/image297.wmf"/><Relationship Id="rId4" Type="http://schemas.openxmlformats.org/officeDocument/2006/relationships/image" Target="../media/image296.wmf"/><Relationship Id="rId3" Type="http://schemas.openxmlformats.org/officeDocument/2006/relationships/image" Target="../media/image295.wmf"/><Relationship Id="rId2" Type="http://schemas.openxmlformats.org/officeDocument/2006/relationships/image" Target="../media/image294.wmf"/><Relationship Id="rId1" Type="http://schemas.openxmlformats.org/officeDocument/2006/relationships/image" Target="../media/image293.wmf"/></Relationships>
</file>

<file path=ppt/drawings/_rels/vmlDrawing69.vml.rels><?xml version="1.0" encoding="UTF-8" standalone="yes"?>
<Relationships xmlns="http://schemas.openxmlformats.org/package/2006/relationships"><Relationship Id="rId5" Type="http://schemas.openxmlformats.org/officeDocument/2006/relationships/image" Target="../media/image303.wmf"/><Relationship Id="rId4" Type="http://schemas.openxmlformats.org/officeDocument/2006/relationships/image" Target="../media/image302.wmf"/><Relationship Id="rId3" Type="http://schemas.openxmlformats.org/officeDocument/2006/relationships/image" Target="../media/image301.wmf"/><Relationship Id="rId2" Type="http://schemas.openxmlformats.org/officeDocument/2006/relationships/image" Target="../media/image300.wmf"/><Relationship Id="rId1" Type="http://schemas.openxmlformats.org/officeDocument/2006/relationships/image" Target="../media/image29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305.wmf"/><Relationship Id="rId1" Type="http://schemas.openxmlformats.org/officeDocument/2006/relationships/image" Target="../media/image304.wmf"/></Relationships>
</file>

<file path=ppt/drawings/_rels/vmlDrawing71.vml.rels><?xml version="1.0" encoding="UTF-8" standalone="yes"?>
<Relationships xmlns="http://schemas.openxmlformats.org/package/2006/relationships"><Relationship Id="rId6" Type="http://schemas.openxmlformats.org/officeDocument/2006/relationships/image" Target="../media/image311.wmf"/><Relationship Id="rId5" Type="http://schemas.openxmlformats.org/officeDocument/2006/relationships/image" Target="../media/image310.wmf"/><Relationship Id="rId4" Type="http://schemas.openxmlformats.org/officeDocument/2006/relationships/image" Target="../media/image309.wmf"/><Relationship Id="rId3" Type="http://schemas.openxmlformats.org/officeDocument/2006/relationships/image" Target="../media/image308.wmf"/><Relationship Id="rId2" Type="http://schemas.openxmlformats.org/officeDocument/2006/relationships/image" Target="../media/image307.wmf"/><Relationship Id="rId1" Type="http://schemas.openxmlformats.org/officeDocument/2006/relationships/image" Target="../media/image306.wmf"/></Relationships>
</file>

<file path=ppt/drawings/_rels/vmlDrawing72.vml.rels><?xml version="1.0" encoding="UTF-8" standalone="yes"?>
<Relationships xmlns="http://schemas.openxmlformats.org/package/2006/relationships"><Relationship Id="rId4" Type="http://schemas.openxmlformats.org/officeDocument/2006/relationships/image" Target="../media/image315.wmf"/><Relationship Id="rId3" Type="http://schemas.openxmlformats.org/officeDocument/2006/relationships/image" Target="../media/image314.wmf"/><Relationship Id="rId2" Type="http://schemas.openxmlformats.org/officeDocument/2006/relationships/image" Target="../media/image313.wmf"/><Relationship Id="rId1" Type="http://schemas.openxmlformats.org/officeDocument/2006/relationships/image" Target="../media/image312.wmf"/></Relationships>
</file>

<file path=ppt/drawings/_rels/vmlDrawing73.vml.rels><?xml version="1.0" encoding="UTF-8" standalone="yes"?>
<Relationships xmlns="http://schemas.openxmlformats.org/package/2006/relationships"><Relationship Id="rId9" Type="http://schemas.openxmlformats.org/officeDocument/2006/relationships/image" Target="../media/image324.wmf"/><Relationship Id="rId8" Type="http://schemas.openxmlformats.org/officeDocument/2006/relationships/image" Target="../media/image323.wmf"/><Relationship Id="rId7" Type="http://schemas.openxmlformats.org/officeDocument/2006/relationships/image" Target="../media/image322.wmf"/><Relationship Id="rId6" Type="http://schemas.openxmlformats.org/officeDocument/2006/relationships/image" Target="../media/image321.wmf"/><Relationship Id="rId5" Type="http://schemas.openxmlformats.org/officeDocument/2006/relationships/image" Target="../media/image320.wmf"/><Relationship Id="rId4" Type="http://schemas.openxmlformats.org/officeDocument/2006/relationships/image" Target="../media/image319.wmf"/><Relationship Id="rId3" Type="http://schemas.openxmlformats.org/officeDocument/2006/relationships/image" Target="../media/image318.wmf"/><Relationship Id="rId23" Type="http://schemas.openxmlformats.org/officeDocument/2006/relationships/image" Target="../media/image338.wmf"/><Relationship Id="rId22" Type="http://schemas.openxmlformats.org/officeDocument/2006/relationships/image" Target="../media/image337.wmf"/><Relationship Id="rId21" Type="http://schemas.openxmlformats.org/officeDocument/2006/relationships/image" Target="../media/image336.wmf"/><Relationship Id="rId20" Type="http://schemas.openxmlformats.org/officeDocument/2006/relationships/image" Target="../media/image335.wmf"/><Relationship Id="rId2" Type="http://schemas.openxmlformats.org/officeDocument/2006/relationships/image" Target="../media/image317.wmf"/><Relationship Id="rId19" Type="http://schemas.openxmlformats.org/officeDocument/2006/relationships/image" Target="../media/image334.wmf"/><Relationship Id="rId18" Type="http://schemas.openxmlformats.org/officeDocument/2006/relationships/image" Target="../media/image333.wmf"/><Relationship Id="rId17" Type="http://schemas.openxmlformats.org/officeDocument/2006/relationships/image" Target="../media/image332.wmf"/><Relationship Id="rId16" Type="http://schemas.openxmlformats.org/officeDocument/2006/relationships/image" Target="../media/image331.wmf"/><Relationship Id="rId15" Type="http://schemas.openxmlformats.org/officeDocument/2006/relationships/image" Target="../media/image330.wmf"/><Relationship Id="rId14" Type="http://schemas.openxmlformats.org/officeDocument/2006/relationships/image" Target="../media/image329.wmf"/><Relationship Id="rId13" Type="http://schemas.openxmlformats.org/officeDocument/2006/relationships/image" Target="../media/image328.wmf"/><Relationship Id="rId12" Type="http://schemas.openxmlformats.org/officeDocument/2006/relationships/image" Target="../media/image327.wmf"/><Relationship Id="rId11" Type="http://schemas.openxmlformats.org/officeDocument/2006/relationships/image" Target="../media/image326.wmf"/><Relationship Id="rId10" Type="http://schemas.openxmlformats.org/officeDocument/2006/relationships/image" Target="../media/image325.wmf"/><Relationship Id="rId1" Type="http://schemas.openxmlformats.org/officeDocument/2006/relationships/image" Target="../media/image316.wmf"/></Relationships>
</file>

<file path=ppt/drawings/_rels/vmlDrawing74.vml.rels><?xml version="1.0" encoding="UTF-8" standalone="yes"?>
<Relationships xmlns="http://schemas.openxmlformats.org/package/2006/relationships"><Relationship Id="rId9" Type="http://schemas.openxmlformats.org/officeDocument/2006/relationships/image" Target="../media/image333.wmf"/><Relationship Id="rId8" Type="http://schemas.openxmlformats.org/officeDocument/2006/relationships/image" Target="../media/image323.wmf"/><Relationship Id="rId7" Type="http://schemas.openxmlformats.org/officeDocument/2006/relationships/image" Target="../media/image332.wmf"/><Relationship Id="rId6" Type="http://schemas.openxmlformats.org/officeDocument/2006/relationships/image" Target="../media/image331.wmf"/><Relationship Id="rId5" Type="http://schemas.openxmlformats.org/officeDocument/2006/relationships/image" Target="../media/image321.wmf"/><Relationship Id="rId4" Type="http://schemas.openxmlformats.org/officeDocument/2006/relationships/image" Target="../media/image320.wmf"/><Relationship Id="rId3" Type="http://schemas.openxmlformats.org/officeDocument/2006/relationships/image" Target="../media/image322.wmf"/><Relationship Id="rId2" Type="http://schemas.openxmlformats.org/officeDocument/2006/relationships/image" Target="../media/image318.wmf"/><Relationship Id="rId16" Type="http://schemas.openxmlformats.org/officeDocument/2006/relationships/image" Target="../media/image326.wmf"/><Relationship Id="rId15" Type="http://schemas.openxmlformats.org/officeDocument/2006/relationships/image" Target="../media/image343.wmf"/><Relationship Id="rId14" Type="http://schemas.openxmlformats.org/officeDocument/2006/relationships/image" Target="../media/image324.wmf"/><Relationship Id="rId13" Type="http://schemas.openxmlformats.org/officeDocument/2006/relationships/image" Target="../media/image342.wmf"/><Relationship Id="rId12" Type="http://schemas.openxmlformats.org/officeDocument/2006/relationships/image" Target="../media/image341.wmf"/><Relationship Id="rId11" Type="http://schemas.openxmlformats.org/officeDocument/2006/relationships/image" Target="../media/image340.wmf"/><Relationship Id="rId10" Type="http://schemas.openxmlformats.org/officeDocument/2006/relationships/image" Target="../media/image319.wmf"/><Relationship Id="rId1" Type="http://schemas.openxmlformats.org/officeDocument/2006/relationships/image" Target="../media/image339.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327.wmf"/><Relationship Id="rId1" Type="http://schemas.openxmlformats.org/officeDocument/2006/relationships/image" Target="../media/image344.wmf"/></Relationships>
</file>

<file path=ppt/drawings/_rels/vmlDrawing76.vml.rels><?xml version="1.0" encoding="UTF-8" standalone="yes"?>
<Relationships xmlns="http://schemas.openxmlformats.org/package/2006/relationships"><Relationship Id="rId9" Type="http://schemas.openxmlformats.org/officeDocument/2006/relationships/image" Target="../media/image351.wmf"/><Relationship Id="rId8" Type="http://schemas.openxmlformats.org/officeDocument/2006/relationships/image" Target="../media/image327.wmf"/><Relationship Id="rId7" Type="http://schemas.openxmlformats.org/officeDocument/2006/relationships/image" Target="../media/image350.wmf"/><Relationship Id="rId6" Type="http://schemas.openxmlformats.org/officeDocument/2006/relationships/image" Target="../media/image343.wmf"/><Relationship Id="rId5" Type="http://schemas.openxmlformats.org/officeDocument/2006/relationships/image" Target="../media/image349.wmf"/><Relationship Id="rId4" Type="http://schemas.openxmlformats.org/officeDocument/2006/relationships/image" Target="../media/image348.wmf"/><Relationship Id="rId3" Type="http://schemas.openxmlformats.org/officeDocument/2006/relationships/image" Target="../media/image347.wmf"/><Relationship Id="rId2" Type="http://schemas.openxmlformats.org/officeDocument/2006/relationships/image" Target="../media/image346.wmf"/><Relationship Id="rId12" Type="http://schemas.openxmlformats.org/officeDocument/2006/relationships/image" Target="../media/image354.wmf"/><Relationship Id="rId11" Type="http://schemas.openxmlformats.org/officeDocument/2006/relationships/image" Target="../media/image353.wmf"/><Relationship Id="rId10" Type="http://schemas.openxmlformats.org/officeDocument/2006/relationships/image" Target="../media/image352.wmf"/><Relationship Id="rId1" Type="http://schemas.openxmlformats.org/officeDocument/2006/relationships/image" Target="../media/image345.wmf"/></Relationships>
</file>

<file path=ppt/drawings/_rels/vmlDrawing77.vml.rels><?xml version="1.0" encoding="UTF-8" standalone="yes"?>
<Relationships xmlns="http://schemas.openxmlformats.org/package/2006/relationships"><Relationship Id="rId8" Type="http://schemas.openxmlformats.org/officeDocument/2006/relationships/image" Target="../media/image361.wmf"/><Relationship Id="rId7" Type="http://schemas.openxmlformats.org/officeDocument/2006/relationships/image" Target="../media/image347.wmf"/><Relationship Id="rId6" Type="http://schemas.openxmlformats.org/officeDocument/2006/relationships/image" Target="../media/image360.wmf"/><Relationship Id="rId5" Type="http://schemas.openxmlformats.org/officeDocument/2006/relationships/image" Target="../media/image359.wmf"/><Relationship Id="rId4" Type="http://schemas.openxmlformats.org/officeDocument/2006/relationships/image" Target="../media/image358.wmf"/><Relationship Id="rId3" Type="http://schemas.openxmlformats.org/officeDocument/2006/relationships/image" Target="../media/image357.wmf"/><Relationship Id="rId2" Type="http://schemas.openxmlformats.org/officeDocument/2006/relationships/image" Target="../media/image356.wmf"/><Relationship Id="rId1" Type="http://schemas.openxmlformats.org/officeDocument/2006/relationships/image" Target="../media/image355.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365.wmf"/><Relationship Id="rId2" Type="http://schemas.openxmlformats.org/officeDocument/2006/relationships/image" Target="../media/image364.wmf"/><Relationship Id="rId1" Type="http://schemas.openxmlformats.org/officeDocument/2006/relationships/image" Target="../media/image363.wmf"/></Relationships>
</file>

<file path=ppt/drawings/_rels/vmlDrawing79.vml.rels><?xml version="1.0" encoding="UTF-8" standalone="yes"?>
<Relationships xmlns="http://schemas.openxmlformats.org/package/2006/relationships"><Relationship Id="rId2" Type="http://schemas.openxmlformats.org/officeDocument/2006/relationships/image" Target="../media/image366.wmf"/><Relationship Id="rId1" Type="http://schemas.openxmlformats.org/officeDocument/2006/relationships/image" Target="../media/image326.wmf"/></Relationships>
</file>

<file path=ppt/drawings/_rels/vmlDrawing8.vml.rels><?xml version="1.0" encoding="UTF-8" standalone="yes"?>
<Relationships xmlns="http://schemas.openxmlformats.org/package/2006/relationships"><Relationship Id="rId7" Type="http://schemas.openxmlformats.org/officeDocument/2006/relationships/image" Target="../media/image33.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80.vml.rels><?xml version="1.0" encoding="UTF-8" standalone="yes"?>
<Relationships xmlns="http://schemas.openxmlformats.org/package/2006/relationships"><Relationship Id="rId6" Type="http://schemas.openxmlformats.org/officeDocument/2006/relationships/image" Target="../media/image372.wmf"/><Relationship Id="rId5" Type="http://schemas.openxmlformats.org/officeDocument/2006/relationships/image" Target="../media/image371.wmf"/><Relationship Id="rId4" Type="http://schemas.openxmlformats.org/officeDocument/2006/relationships/image" Target="../media/image370.wmf"/><Relationship Id="rId3" Type="http://schemas.openxmlformats.org/officeDocument/2006/relationships/image" Target="../media/image369.wmf"/><Relationship Id="rId2" Type="http://schemas.openxmlformats.org/officeDocument/2006/relationships/image" Target="../media/image368.wmf"/><Relationship Id="rId1" Type="http://schemas.openxmlformats.org/officeDocument/2006/relationships/image" Target="../media/image367.wmf"/></Relationships>
</file>

<file path=ppt/drawings/_rels/vmlDrawing81.vml.rels><?xml version="1.0" encoding="UTF-8" standalone="yes"?>
<Relationships xmlns="http://schemas.openxmlformats.org/package/2006/relationships"><Relationship Id="rId9" Type="http://schemas.openxmlformats.org/officeDocument/2006/relationships/image" Target="../media/image380.wmf"/><Relationship Id="rId8" Type="http://schemas.openxmlformats.org/officeDocument/2006/relationships/image" Target="../media/image379.wmf"/><Relationship Id="rId7" Type="http://schemas.openxmlformats.org/officeDocument/2006/relationships/image" Target="../media/image378.wmf"/><Relationship Id="rId6" Type="http://schemas.openxmlformats.org/officeDocument/2006/relationships/image" Target="../media/image377.wmf"/><Relationship Id="rId5" Type="http://schemas.openxmlformats.org/officeDocument/2006/relationships/image" Target="../media/image376.wmf"/><Relationship Id="rId4" Type="http://schemas.openxmlformats.org/officeDocument/2006/relationships/image" Target="../media/image375.wmf"/><Relationship Id="rId3" Type="http://schemas.openxmlformats.org/officeDocument/2006/relationships/image" Target="../media/image369.wmf"/><Relationship Id="rId2" Type="http://schemas.openxmlformats.org/officeDocument/2006/relationships/image" Target="../media/image374.wmf"/><Relationship Id="rId1" Type="http://schemas.openxmlformats.org/officeDocument/2006/relationships/image" Target="../media/image373.wmf"/></Relationships>
</file>

<file path=ppt/drawings/_rels/vmlDrawing82.vml.rels><?xml version="1.0" encoding="UTF-8" standalone="yes"?>
<Relationships xmlns="http://schemas.openxmlformats.org/package/2006/relationships"><Relationship Id="rId7" Type="http://schemas.openxmlformats.org/officeDocument/2006/relationships/image" Target="../media/image386.wmf"/><Relationship Id="rId6" Type="http://schemas.openxmlformats.org/officeDocument/2006/relationships/image" Target="../media/image368.wmf"/><Relationship Id="rId5" Type="http://schemas.openxmlformats.org/officeDocument/2006/relationships/image" Target="../media/image385.wmf"/><Relationship Id="rId4" Type="http://schemas.openxmlformats.org/officeDocument/2006/relationships/image" Target="../media/image384.wmf"/><Relationship Id="rId3" Type="http://schemas.openxmlformats.org/officeDocument/2006/relationships/image" Target="../media/image383.wmf"/><Relationship Id="rId2" Type="http://schemas.openxmlformats.org/officeDocument/2006/relationships/image" Target="../media/image382.wmf"/><Relationship Id="rId1" Type="http://schemas.openxmlformats.org/officeDocument/2006/relationships/image" Target="../media/image381.wmf"/></Relationships>
</file>

<file path=ppt/drawings/_rels/vmlDrawing83.vml.rels><?xml version="1.0" encoding="UTF-8" standalone="yes"?>
<Relationships xmlns="http://schemas.openxmlformats.org/package/2006/relationships"><Relationship Id="rId8" Type="http://schemas.openxmlformats.org/officeDocument/2006/relationships/image" Target="../media/image371.wmf"/><Relationship Id="rId7" Type="http://schemas.openxmlformats.org/officeDocument/2006/relationships/image" Target="../media/image393.wmf"/><Relationship Id="rId6" Type="http://schemas.openxmlformats.org/officeDocument/2006/relationships/image" Target="../media/image392.wmf"/><Relationship Id="rId5" Type="http://schemas.openxmlformats.org/officeDocument/2006/relationships/image" Target="../media/image391.wmf"/><Relationship Id="rId4" Type="http://schemas.openxmlformats.org/officeDocument/2006/relationships/image" Target="../media/image390.wmf"/><Relationship Id="rId3" Type="http://schemas.openxmlformats.org/officeDocument/2006/relationships/image" Target="../media/image389.wmf"/><Relationship Id="rId2" Type="http://schemas.openxmlformats.org/officeDocument/2006/relationships/image" Target="../media/image388.wmf"/><Relationship Id="rId1" Type="http://schemas.openxmlformats.org/officeDocument/2006/relationships/image" Target="../media/image38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1"/>
          <p:cNvSpPr/>
          <p:nvPr>
            <p:ph type="sldNum" sz="quarter"/>
          </p:nvPr>
        </p:nvSpPr>
        <p:spPr>
          <a:xfrm>
            <a:off x="3857625" y="9332913"/>
            <a:ext cx="2951163" cy="490537"/>
          </a:xfrm>
          <a:prstGeom prst="rect">
            <a:avLst/>
          </a:prstGeom>
          <a:noFill/>
          <a:ln w="9525">
            <a:noFill/>
          </a:ln>
        </p:spPr>
        <p:txBody>
          <a:bodyPr anchor="b"/>
          <a:p>
            <a:pPr lvl="0" algn="r"/>
            <a:fld id="{9A0DB2DC-4C9A-4742-B13C-FB6460FD3503}" type="slidenum">
              <a:rPr lang="zh-CN" altLang="en-US" sz="1200" b="0" dirty="0">
                <a:latin typeface="Times New Roman" panose="02020603050405020304" pitchFamily="18" charset="0"/>
                <a:ea typeface="华文行楷" panose="02010800040101010101" pitchFamily="2" charset="-122"/>
              </a:rPr>
            </a:fld>
            <a:endParaRPr lang="zh-CN" altLang="en-US" sz="1200" b="0" dirty="0">
              <a:latin typeface="Times New Roman" panose="02020603050405020304" pitchFamily="18" charset="0"/>
              <a:ea typeface="华文行楷" panose="02010800040101010101" pitchFamily="2" charset="-122"/>
            </a:endParaRPr>
          </a:p>
        </p:txBody>
      </p:sp>
      <p:sp>
        <p:nvSpPr>
          <p:cNvPr id="24578" name="幻灯片图像占位符 897025"/>
          <p:cNvSpPr>
            <a:spLocks noTextEdit="1"/>
          </p:cNvSpPr>
          <p:nvPr>
            <p:ph type="sldImg"/>
          </p:nvPr>
        </p:nvSpPr>
        <p:spPr/>
      </p:sp>
      <p:sp>
        <p:nvSpPr>
          <p:cNvPr id="24579" name="文本占位符 897026"/>
          <p:cNvSpPr>
            <a:spLocks noGrp="1"/>
          </p:cNvSpPr>
          <p:nvPr>
            <p:ph type="body"/>
          </p:nvPr>
        </p:nvSpPr>
        <p:spPr>
          <a:xfrm>
            <a:off x="681038" y="4665663"/>
            <a:ext cx="5446712" cy="4421187"/>
          </a:xfrm>
        </p:spPr>
        <p:txBody>
          <a:bodyPr anchor="t"/>
          <a:p>
            <a:pPr lvl="0"/>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1143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p:txBody>
          <a:bodyPr/>
          <a:p>
            <a:pPr lvl="0" fontAlgn="base"/>
            <a:r>
              <a:rPr lang="zh-CN" altLang="zh-CN" strike="noStrike" noProof="1" dirty="0">
                <a:latin typeface="Times New Roman" panose="02020603050405020304" pitchFamily="18" charset="0"/>
                <a:ea typeface="隶书" panose="02010509060101010101" pitchFamily="49" charset="-122"/>
                <a:cs typeface="+mn-cs"/>
              </a:rPr>
              <a:t>湘潭大学数学与计算科学学院</a:t>
            </a:r>
            <a:endParaRPr lang="en-US" altLang="zh-CN" sz="1400" b="0" strike="noStrike" noProof="1">
              <a:solidFill>
                <a:schemeClr val="accent2"/>
              </a:solidFill>
              <a:latin typeface="Times New Roman" panose="02020603050405020304" pitchFamily="18" charset="0"/>
              <a:ea typeface="隶书" panose="02010509060101010101" pitchFamily="49"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26.wmf"/><Relationship Id="rId3" Type="http://schemas.openxmlformats.org/officeDocument/2006/relationships/oleObject" Target="../embeddings/oleObject26.bin"/><Relationship Id="rId2" Type="http://schemas.openxmlformats.org/officeDocument/2006/relationships/image" Target="../media/image25.wmf"/><Relationship Id="rId1" Type="http://schemas.openxmlformats.org/officeDocument/2006/relationships/oleObject" Target="../embeddings/oleObject25.bin"/></Relationships>
</file>

<file path=ppt/slides/_rels/slide100.xml.rels><?xml version="1.0" encoding="UTF-8" standalone="yes"?>
<Relationships xmlns="http://schemas.openxmlformats.org/package/2006/relationships"><Relationship Id="rId6" Type="http://schemas.openxmlformats.org/officeDocument/2006/relationships/vmlDrawing" Target="../drawings/vmlDrawing70.vml"/><Relationship Id="rId5" Type="http://schemas.openxmlformats.org/officeDocument/2006/relationships/slideLayout" Target="../slideLayouts/slideLayout7.xml"/><Relationship Id="rId4" Type="http://schemas.openxmlformats.org/officeDocument/2006/relationships/image" Target="../media/image305.wmf"/><Relationship Id="rId3" Type="http://schemas.openxmlformats.org/officeDocument/2006/relationships/oleObject" Target="../embeddings/oleObject325.bin"/><Relationship Id="rId2" Type="http://schemas.openxmlformats.org/officeDocument/2006/relationships/image" Target="../media/image304.wmf"/><Relationship Id="rId1" Type="http://schemas.openxmlformats.org/officeDocument/2006/relationships/oleObject" Target="../embeddings/oleObject324.bin"/></Relationships>
</file>

<file path=ppt/slides/_rels/slide101.xml.rels><?xml version="1.0" encoding="UTF-8" standalone="yes"?>
<Relationships xmlns="http://schemas.openxmlformats.org/package/2006/relationships"><Relationship Id="rId9" Type="http://schemas.openxmlformats.org/officeDocument/2006/relationships/oleObject" Target="../embeddings/oleObject330.bin"/><Relationship Id="rId8" Type="http://schemas.openxmlformats.org/officeDocument/2006/relationships/image" Target="../media/image309.wmf"/><Relationship Id="rId7" Type="http://schemas.openxmlformats.org/officeDocument/2006/relationships/oleObject" Target="../embeddings/oleObject329.bin"/><Relationship Id="rId6" Type="http://schemas.openxmlformats.org/officeDocument/2006/relationships/image" Target="../media/image308.wmf"/><Relationship Id="rId5" Type="http://schemas.openxmlformats.org/officeDocument/2006/relationships/oleObject" Target="../embeddings/oleObject328.bin"/><Relationship Id="rId4" Type="http://schemas.openxmlformats.org/officeDocument/2006/relationships/image" Target="../media/image307.wmf"/><Relationship Id="rId3" Type="http://schemas.openxmlformats.org/officeDocument/2006/relationships/oleObject" Target="../embeddings/oleObject327.bin"/><Relationship Id="rId2" Type="http://schemas.openxmlformats.org/officeDocument/2006/relationships/image" Target="../media/image306.wmf"/><Relationship Id="rId14" Type="http://schemas.openxmlformats.org/officeDocument/2006/relationships/vmlDrawing" Target="../drawings/vmlDrawing71.vml"/><Relationship Id="rId13" Type="http://schemas.openxmlformats.org/officeDocument/2006/relationships/slideLayout" Target="../slideLayouts/slideLayout7.xml"/><Relationship Id="rId12" Type="http://schemas.openxmlformats.org/officeDocument/2006/relationships/image" Target="../media/image311.wmf"/><Relationship Id="rId11" Type="http://schemas.openxmlformats.org/officeDocument/2006/relationships/oleObject" Target="../embeddings/oleObject331.bin"/><Relationship Id="rId10" Type="http://schemas.openxmlformats.org/officeDocument/2006/relationships/image" Target="../media/image310.wmf"/><Relationship Id="rId1" Type="http://schemas.openxmlformats.org/officeDocument/2006/relationships/oleObject" Target="../embeddings/oleObject326.bin"/></Relationships>
</file>

<file path=ppt/slides/_rels/slide10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15.wmf"/><Relationship Id="rId7" Type="http://schemas.openxmlformats.org/officeDocument/2006/relationships/oleObject" Target="../embeddings/oleObject335.bin"/><Relationship Id="rId6" Type="http://schemas.openxmlformats.org/officeDocument/2006/relationships/image" Target="../media/image314.wmf"/><Relationship Id="rId5" Type="http://schemas.openxmlformats.org/officeDocument/2006/relationships/oleObject" Target="../embeddings/oleObject334.bin"/><Relationship Id="rId4" Type="http://schemas.openxmlformats.org/officeDocument/2006/relationships/image" Target="../media/image313.wmf"/><Relationship Id="rId3" Type="http://schemas.openxmlformats.org/officeDocument/2006/relationships/oleObject" Target="../embeddings/oleObject333.bin"/><Relationship Id="rId2" Type="http://schemas.openxmlformats.org/officeDocument/2006/relationships/image" Target="../media/image312.wmf"/><Relationship Id="rId10" Type="http://schemas.openxmlformats.org/officeDocument/2006/relationships/vmlDrawing" Target="../drawings/vmlDrawing72.vml"/><Relationship Id="rId1" Type="http://schemas.openxmlformats.org/officeDocument/2006/relationships/oleObject" Target="../embeddings/oleObject332.bin"/></Relationships>
</file>

<file path=ppt/slides/_rels/slide103.xml.rels><?xml version="1.0" encoding="UTF-8" standalone="yes"?>
<Relationships xmlns="http://schemas.openxmlformats.org/package/2006/relationships"><Relationship Id="rId9" Type="http://schemas.openxmlformats.org/officeDocument/2006/relationships/oleObject" Target="../embeddings/oleObject340.bin"/><Relationship Id="rId8" Type="http://schemas.openxmlformats.org/officeDocument/2006/relationships/image" Target="../media/image319.wmf"/><Relationship Id="rId7" Type="http://schemas.openxmlformats.org/officeDocument/2006/relationships/oleObject" Target="../embeddings/oleObject339.bin"/><Relationship Id="rId6" Type="http://schemas.openxmlformats.org/officeDocument/2006/relationships/image" Target="../media/image318.wmf"/><Relationship Id="rId5" Type="http://schemas.openxmlformats.org/officeDocument/2006/relationships/oleObject" Target="../embeddings/oleObject338.bin"/><Relationship Id="rId49" Type="http://schemas.openxmlformats.org/officeDocument/2006/relationships/vmlDrawing" Target="../drawings/vmlDrawing73.vml"/><Relationship Id="rId48" Type="http://schemas.openxmlformats.org/officeDocument/2006/relationships/slideLayout" Target="../slideLayouts/slideLayout7.xml"/><Relationship Id="rId47" Type="http://schemas.openxmlformats.org/officeDocument/2006/relationships/image" Target="../media/image338.wmf"/><Relationship Id="rId46" Type="http://schemas.openxmlformats.org/officeDocument/2006/relationships/oleObject" Target="../embeddings/oleObject359.bin"/><Relationship Id="rId45" Type="http://schemas.openxmlformats.org/officeDocument/2006/relationships/image" Target="../media/image337.wmf"/><Relationship Id="rId44" Type="http://schemas.openxmlformats.org/officeDocument/2006/relationships/oleObject" Target="../embeddings/oleObject358.bin"/><Relationship Id="rId43" Type="http://schemas.openxmlformats.org/officeDocument/2006/relationships/image" Target="../media/image336.wmf"/><Relationship Id="rId42" Type="http://schemas.openxmlformats.org/officeDocument/2006/relationships/oleObject" Target="../embeddings/oleObject357.bin"/><Relationship Id="rId41" Type="http://schemas.openxmlformats.org/officeDocument/2006/relationships/image" Target="../media/image335.wmf"/><Relationship Id="rId40" Type="http://schemas.openxmlformats.org/officeDocument/2006/relationships/oleObject" Target="../embeddings/oleObject356.bin"/><Relationship Id="rId4" Type="http://schemas.openxmlformats.org/officeDocument/2006/relationships/image" Target="../media/image317.wmf"/><Relationship Id="rId39" Type="http://schemas.openxmlformats.org/officeDocument/2006/relationships/image" Target="../media/image334.wmf"/><Relationship Id="rId38" Type="http://schemas.openxmlformats.org/officeDocument/2006/relationships/oleObject" Target="../embeddings/oleObject355.bin"/><Relationship Id="rId37" Type="http://schemas.openxmlformats.org/officeDocument/2006/relationships/image" Target="../media/image333.wmf"/><Relationship Id="rId36" Type="http://schemas.openxmlformats.org/officeDocument/2006/relationships/oleObject" Target="../embeddings/oleObject354.bin"/><Relationship Id="rId35" Type="http://schemas.openxmlformats.org/officeDocument/2006/relationships/oleObject" Target="../embeddings/oleObject353.bin"/><Relationship Id="rId34" Type="http://schemas.openxmlformats.org/officeDocument/2006/relationships/image" Target="../media/image332.wmf"/><Relationship Id="rId33" Type="http://schemas.openxmlformats.org/officeDocument/2006/relationships/oleObject" Target="../embeddings/oleObject352.bin"/><Relationship Id="rId32" Type="http://schemas.openxmlformats.org/officeDocument/2006/relationships/image" Target="../media/image331.wmf"/><Relationship Id="rId31" Type="http://schemas.openxmlformats.org/officeDocument/2006/relationships/oleObject" Target="../embeddings/oleObject351.bin"/><Relationship Id="rId30" Type="http://schemas.openxmlformats.org/officeDocument/2006/relationships/image" Target="../media/image330.wmf"/><Relationship Id="rId3" Type="http://schemas.openxmlformats.org/officeDocument/2006/relationships/oleObject" Target="../embeddings/oleObject337.bin"/><Relationship Id="rId29" Type="http://schemas.openxmlformats.org/officeDocument/2006/relationships/oleObject" Target="../embeddings/oleObject350.bin"/><Relationship Id="rId28" Type="http://schemas.openxmlformats.org/officeDocument/2006/relationships/image" Target="../media/image329.wmf"/><Relationship Id="rId27" Type="http://schemas.openxmlformats.org/officeDocument/2006/relationships/oleObject" Target="../embeddings/oleObject349.bin"/><Relationship Id="rId26" Type="http://schemas.openxmlformats.org/officeDocument/2006/relationships/image" Target="../media/image328.wmf"/><Relationship Id="rId25" Type="http://schemas.openxmlformats.org/officeDocument/2006/relationships/oleObject" Target="../embeddings/oleObject348.bin"/><Relationship Id="rId24" Type="http://schemas.openxmlformats.org/officeDocument/2006/relationships/image" Target="../media/image327.wmf"/><Relationship Id="rId23" Type="http://schemas.openxmlformats.org/officeDocument/2006/relationships/oleObject" Target="../embeddings/oleObject347.bin"/><Relationship Id="rId22" Type="http://schemas.openxmlformats.org/officeDocument/2006/relationships/image" Target="../media/image326.wmf"/><Relationship Id="rId21" Type="http://schemas.openxmlformats.org/officeDocument/2006/relationships/oleObject" Target="../embeddings/oleObject346.bin"/><Relationship Id="rId20" Type="http://schemas.openxmlformats.org/officeDocument/2006/relationships/image" Target="../media/image325.wmf"/><Relationship Id="rId2" Type="http://schemas.openxmlformats.org/officeDocument/2006/relationships/image" Target="../media/image316.wmf"/><Relationship Id="rId19" Type="http://schemas.openxmlformats.org/officeDocument/2006/relationships/oleObject" Target="../embeddings/oleObject345.bin"/><Relationship Id="rId18" Type="http://schemas.openxmlformats.org/officeDocument/2006/relationships/image" Target="../media/image324.wmf"/><Relationship Id="rId17" Type="http://schemas.openxmlformats.org/officeDocument/2006/relationships/oleObject" Target="../embeddings/oleObject344.bin"/><Relationship Id="rId16" Type="http://schemas.openxmlformats.org/officeDocument/2006/relationships/image" Target="../media/image323.wmf"/><Relationship Id="rId15" Type="http://schemas.openxmlformats.org/officeDocument/2006/relationships/oleObject" Target="../embeddings/oleObject343.bin"/><Relationship Id="rId14" Type="http://schemas.openxmlformats.org/officeDocument/2006/relationships/image" Target="../media/image322.wmf"/><Relationship Id="rId13" Type="http://schemas.openxmlformats.org/officeDocument/2006/relationships/oleObject" Target="../embeddings/oleObject342.bin"/><Relationship Id="rId12" Type="http://schemas.openxmlformats.org/officeDocument/2006/relationships/image" Target="../media/image321.wmf"/><Relationship Id="rId11" Type="http://schemas.openxmlformats.org/officeDocument/2006/relationships/oleObject" Target="../embeddings/oleObject341.bin"/><Relationship Id="rId10" Type="http://schemas.openxmlformats.org/officeDocument/2006/relationships/image" Target="../media/image320.wmf"/><Relationship Id="rId1" Type="http://schemas.openxmlformats.org/officeDocument/2006/relationships/oleObject" Target="../embeddings/oleObject336.bin"/></Relationships>
</file>

<file path=ppt/slides/_rels/slide104.xml.rels><?xml version="1.0" encoding="UTF-8" standalone="yes"?>
<Relationships xmlns="http://schemas.openxmlformats.org/package/2006/relationships"><Relationship Id="rId9" Type="http://schemas.openxmlformats.org/officeDocument/2006/relationships/oleObject" Target="../embeddings/oleObject364.bin"/><Relationship Id="rId8" Type="http://schemas.openxmlformats.org/officeDocument/2006/relationships/image" Target="../media/image320.wmf"/><Relationship Id="rId7" Type="http://schemas.openxmlformats.org/officeDocument/2006/relationships/oleObject" Target="../embeddings/oleObject363.bin"/><Relationship Id="rId6" Type="http://schemas.openxmlformats.org/officeDocument/2006/relationships/image" Target="../media/image322.wmf"/><Relationship Id="rId5" Type="http://schemas.openxmlformats.org/officeDocument/2006/relationships/oleObject" Target="../embeddings/oleObject362.bin"/><Relationship Id="rId43" Type="http://schemas.openxmlformats.org/officeDocument/2006/relationships/vmlDrawing" Target="../drawings/vmlDrawing74.vml"/><Relationship Id="rId42" Type="http://schemas.openxmlformats.org/officeDocument/2006/relationships/slideLayout" Target="../slideLayouts/slideLayout7.xml"/><Relationship Id="rId41" Type="http://schemas.openxmlformats.org/officeDocument/2006/relationships/image" Target="../media/image326.wmf"/><Relationship Id="rId40" Type="http://schemas.openxmlformats.org/officeDocument/2006/relationships/oleObject" Target="../embeddings/oleObject384.bin"/><Relationship Id="rId4" Type="http://schemas.openxmlformats.org/officeDocument/2006/relationships/image" Target="../media/image318.wmf"/><Relationship Id="rId39" Type="http://schemas.openxmlformats.org/officeDocument/2006/relationships/image" Target="../media/image343.wmf"/><Relationship Id="rId38" Type="http://schemas.openxmlformats.org/officeDocument/2006/relationships/oleObject" Target="../embeddings/oleObject383.bin"/><Relationship Id="rId37" Type="http://schemas.openxmlformats.org/officeDocument/2006/relationships/oleObject" Target="../embeddings/oleObject382.bin"/><Relationship Id="rId36" Type="http://schemas.openxmlformats.org/officeDocument/2006/relationships/image" Target="../media/image324.wmf"/><Relationship Id="rId35" Type="http://schemas.openxmlformats.org/officeDocument/2006/relationships/oleObject" Target="../embeddings/oleObject381.bin"/><Relationship Id="rId34" Type="http://schemas.openxmlformats.org/officeDocument/2006/relationships/oleObject" Target="../embeddings/oleObject380.bin"/><Relationship Id="rId33" Type="http://schemas.openxmlformats.org/officeDocument/2006/relationships/oleObject" Target="../embeddings/oleObject379.bin"/><Relationship Id="rId32" Type="http://schemas.openxmlformats.org/officeDocument/2006/relationships/oleObject" Target="../embeddings/oleObject378.bin"/><Relationship Id="rId31" Type="http://schemas.openxmlformats.org/officeDocument/2006/relationships/oleObject" Target="../embeddings/oleObject377.bin"/><Relationship Id="rId30" Type="http://schemas.openxmlformats.org/officeDocument/2006/relationships/oleObject" Target="../embeddings/oleObject376.bin"/><Relationship Id="rId3" Type="http://schemas.openxmlformats.org/officeDocument/2006/relationships/oleObject" Target="../embeddings/oleObject361.bin"/><Relationship Id="rId29" Type="http://schemas.openxmlformats.org/officeDocument/2006/relationships/oleObject" Target="../embeddings/oleObject375.bin"/><Relationship Id="rId28" Type="http://schemas.openxmlformats.org/officeDocument/2006/relationships/oleObject" Target="../embeddings/oleObject374.bin"/><Relationship Id="rId27" Type="http://schemas.openxmlformats.org/officeDocument/2006/relationships/oleObject" Target="../embeddings/oleObject373.bin"/><Relationship Id="rId26" Type="http://schemas.openxmlformats.org/officeDocument/2006/relationships/image" Target="../media/image342.wmf"/><Relationship Id="rId25" Type="http://schemas.openxmlformats.org/officeDocument/2006/relationships/oleObject" Target="../embeddings/oleObject372.bin"/><Relationship Id="rId24" Type="http://schemas.openxmlformats.org/officeDocument/2006/relationships/image" Target="../media/image341.wmf"/><Relationship Id="rId23" Type="http://schemas.openxmlformats.org/officeDocument/2006/relationships/oleObject" Target="../embeddings/oleObject371.bin"/><Relationship Id="rId22" Type="http://schemas.openxmlformats.org/officeDocument/2006/relationships/image" Target="../media/image340.wmf"/><Relationship Id="rId21" Type="http://schemas.openxmlformats.org/officeDocument/2006/relationships/oleObject" Target="../embeddings/oleObject370.bin"/><Relationship Id="rId20" Type="http://schemas.openxmlformats.org/officeDocument/2006/relationships/image" Target="../media/image319.wmf"/><Relationship Id="rId2" Type="http://schemas.openxmlformats.org/officeDocument/2006/relationships/image" Target="../media/image339.wmf"/><Relationship Id="rId19" Type="http://schemas.openxmlformats.org/officeDocument/2006/relationships/oleObject" Target="../embeddings/oleObject369.bin"/><Relationship Id="rId18" Type="http://schemas.openxmlformats.org/officeDocument/2006/relationships/image" Target="../media/image333.wmf"/><Relationship Id="rId17" Type="http://schemas.openxmlformats.org/officeDocument/2006/relationships/oleObject" Target="../embeddings/oleObject368.bin"/><Relationship Id="rId16" Type="http://schemas.openxmlformats.org/officeDocument/2006/relationships/image" Target="../media/image323.wmf"/><Relationship Id="rId15" Type="http://schemas.openxmlformats.org/officeDocument/2006/relationships/oleObject" Target="../embeddings/oleObject367.bin"/><Relationship Id="rId14" Type="http://schemas.openxmlformats.org/officeDocument/2006/relationships/image" Target="../media/image332.wmf"/><Relationship Id="rId13" Type="http://schemas.openxmlformats.org/officeDocument/2006/relationships/oleObject" Target="../embeddings/oleObject366.bin"/><Relationship Id="rId12" Type="http://schemas.openxmlformats.org/officeDocument/2006/relationships/image" Target="../media/image331.wmf"/><Relationship Id="rId11" Type="http://schemas.openxmlformats.org/officeDocument/2006/relationships/oleObject" Target="../embeddings/oleObject365.bin"/><Relationship Id="rId10" Type="http://schemas.openxmlformats.org/officeDocument/2006/relationships/image" Target="../media/image321.wmf"/><Relationship Id="rId1" Type="http://schemas.openxmlformats.org/officeDocument/2006/relationships/oleObject" Target="../embeddings/oleObject360.bin"/></Relationships>
</file>

<file path=ppt/slides/_rels/slide105.xml.rels><?xml version="1.0" encoding="UTF-8" standalone="yes"?>
<Relationships xmlns="http://schemas.openxmlformats.org/package/2006/relationships"><Relationship Id="rId6" Type="http://schemas.openxmlformats.org/officeDocument/2006/relationships/vmlDrawing" Target="../drawings/vmlDrawing75.vml"/><Relationship Id="rId5" Type="http://schemas.openxmlformats.org/officeDocument/2006/relationships/slideLayout" Target="../slideLayouts/slideLayout7.xml"/><Relationship Id="rId4" Type="http://schemas.openxmlformats.org/officeDocument/2006/relationships/image" Target="../media/image327.wmf"/><Relationship Id="rId3" Type="http://schemas.openxmlformats.org/officeDocument/2006/relationships/oleObject" Target="../embeddings/oleObject386.bin"/><Relationship Id="rId2" Type="http://schemas.openxmlformats.org/officeDocument/2006/relationships/image" Target="../media/image344.wmf"/><Relationship Id="rId1" Type="http://schemas.openxmlformats.org/officeDocument/2006/relationships/oleObject" Target="../embeddings/oleObject385.bin"/></Relationships>
</file>

<file path=ppt/slides/_rels/slide106.xml.rels><?xml version="1.0" encoding="UTF-8" standalone="yes"?>
<Relationships xmlns="http://schemas.openxmlformats.org/package/2006/relationships"><Relationship Id="rId9" Type="http://schemas.openxmlformats.org/officeDocument/2006/relationships/oleObject" Target="../embeddings/oleObject391.bin"/><Relationship Id="rId8" Type="http://schemas.openxmlformats.org/officeDocument/2006/relationships/image" Target="../media/image348.wmf"/><Relationship Id="rId7" Type="http://schemas.openxmlformats.org/officeDocument/2006/relationships/oleObject" Target="../embeddings/oleObject390.bin"/><Relationship Id="rId6" Type="http://schemas.openxmlformats.org/officeDocument/2006/relationships/image" Target="../media/image347.wmf"/><Relationship Id="rId5" Type="http://schemas.openxmlformats.org/officeDocument/2006/relationships/oleObject" Target="../embeddings/oleObject389.bin"/><Relationship Id="rId4" Type="http://schemas.openxmlformats.org/officeDocument/2006/relationships/image" Target="../media/image346.wmf"/><Relationship Id="rId3" Type="http://schemas.openxmlformats.org/officeDocument/2006/relationships/oleObject" Target="../embeddings/oleObject388.bin"/><Relationship Id="rId26" Type="http://schemas.openxmlformats.org/officeDocument/2006/relationships/vmlDrawing" Target="../drawings/vmlDrawing76.vml"/><Relationship Id="rId25" Type="http://schemas.openxmlformats.org/officeDocument/2006/relationships/slideLayout" Target="../slideLayouts/slideLayout7.xml"/><Relationship Id="rId24" Type="http://schemas.openxmlformats.org/officeDocument/2006/relationships/image" Target="../media/image354.wmf"/><Relationship Id="rId23" Type="http://schemas.openxmlformats.org/officeDocument/2006/relationships/oleObject" Target="../embeddings/oleObject398.bin"/><Relationship Id="rId22" Type="http://schemas.openxmlformats.org/officeDocument/2006/relationships/image" Target="../media/image353.wmf"/><Relationship Id="rId21" Type="http://schemas.openxmlformats.org/officeDocument/2006/relationships/oleObject" Target="../embeddings/oleObject397.bin"/><Relationship Id="rId20" Type="http://schemas.openxmlformats.org/officeDocument/2006/relationships/image" Target="../media/image352.wmf"/><Relationship Id="rId2" Type="http://schemas.openxmlformats.org/officeDocument/2006/relationships/image" Target="../media/image345.wmf"/><Relationship Id="rId19" Type="http://schemas.openxmlformats.org/officeDocument/2006/relationships/oleObject" Target="../embeddings/oleObject396.bin"/><Relationship Id="rId18" Type="http://schemas.openxmlformats.org/officeDocument/2006/relationships/image" Target="../media/image351.wmf"/><Relationship Id="rId17" Type="http://schemas.openxmlformats.org/officeDocument/2006/relationships/oleObject" Target="../embeddings/oleObject395.bin"/><Relationship Id="rId16" Type="http://schemas.openxmlformats.org/officeDocument/2006/relationships/image" Target="../media/image327.wmf"/><Relationship Id="rId15" Type="http://schemas.openxmlformats.org/officeDocument/2006/relationships/oleObject" Target="../embeddings/oleObject394.bin"/><Relationship Id="rId14" Type="http://schemas.openxmlformats.org/officeDocument/2006/relationships/image" Target="../media/image350.wmf"/><Relationship Id="rId13" Type="http://schemas.openxmlformats.org/officeDocument/2006/relationships/oleObject" Target="../embeddings/oleObject393.bin"/><Relationship Id="rId12" Type="http://schemas.openxmlformats.org/officeDocument/2006/relationships/image" Target="../media/image343.wmf"/><Relationship Id="rId11" Type="http://schemas.openxmlformats.org/officeDocument/2006/relationships/oleObject" Target="../embeddings/oleObject392.bin"/><Relationship Id="rId10" Type="http://schemas.openxmlformats.org/officeDocument/2006/relationships/image" Target="../media/image349.wmf"/><Relationship Id="rId1" Type="http://schemas.openxmlformats.org/officeDocument/2006/relationships/oleObject" Target="../embeddings/oleObject387.bin"/></Relationships>
</file>

<file path=ppt/slides/_rels/slide107.xml.rels><?xml version="1.0" encoding="UTF-8" standalone="yes"?>
<Relationships xmlns="http://schemas.openxmlformats.org/package/2006/relationships"><Relationship Id="rId9" Type="http://schemas.openxmlformats.org/officeDocument/2006/relationships/oleObject" Target="../embeddings/oleObject403.bin"/><Relationship Id="rId8" Type="http://schemas.openxmlformats.org/officeDocument/2006/relationships/image" Target="../media/image358.wmf"/><Relationship Id="rId7" Type="http://schemas.openxmlformats.org/officeDocument/2006/relationships/oleObject" Target="../embeddings/oleObject402.bin"/><Relationship Id="rId6" Type="http://schemas.openxmlformats.org/officeDocument/2006/relationships/image" Target="../media/image357.wmf"/><Relationship Id="rId5" Type="http://schemas.openxmlformats.org/officeDocument/2006/relationships/oleObject" Target="../embeddings/oleObject401.bin"/><Relationship Id="rId4" Type="http://schemas.openxmlformats.org/officeDocument/2006/relationships/image" Target="../media/image356.wmf"/><Relationship Id="rId3" Type="http://schemas.openxmlformats.org/officeDocument/2006/relationships/oleObject" Target="../embeddings/oleObject400.bin"/><Relationship Id="rId2" Type="http://schemas.openxmlformats.org/officeDocument/2006/relationships/image" Target="../media/image355.wmf"/><Relationship Id="rId19" Type="http://schemas.openxmlformats.org/officeDocument/2006/relationships/vmlDrawing" Target="../drawings/vmlDrawing77.vml"/><Relationship Id="rId18" Type="http://schemas.openxmlformats.org/officeDocument/2006/relationships/slideLayout" Target="../slideLayouts/slideLayout7.xml"/><Relationship Id="rId17" Type="http://schemas.openxmlformats.org/officeDocument/2006/relationships/image" Target="../media/image362.png"/><Relationship Id="rId16" Type="http://schemas.openxmlformats.org/officeDocument/2006/relationships/image" Target="../media/image361.wmf"/><Relationship Id="rId15" Type="http://schemas.openxmlformats.org/officeDocument/2006/relationships/oleObject" Target="../embeddings/oleObject406.bin"/><Relationship Id="rId14" Type="http://schemas.openxmlformats.org/officeDocument/2006/relationships/image" Target="../media/image347.wmf"/><Relationship Id="rId13" Type="http://schemas.openxmlformats.org/officeDocument/2006/relationships/oleObject" Target="../embeddings/oleObject405.bin"/><Relationship Id="rId12" Type="http://schemas.openxmlformats.org/officeDocument/2006/relationships/image" Target="../media/image360.wmf"/><Relationship Id="rId11" Type="http://schemas.openxmlformats.org/officeDocument/2006/relationships/oleObject" Target="../embeddings/oleObject404.bin"/><Relationship Id="rId10" Type="http://schemas.openxmlformats.org/officeDocument/2006/relationships/image" Target="../media/image359.wmf"/><Relationship Id="rId1" Type="http://schemas.openxmlformats.org/officeDocument/2006/relationships/oleObject" Target="../embeddings/oleObject399.bin"/></Relationships>
</file>

<file path=ppt/slides/_rels/slide108.xml.rels><?xml version="1.0" encoding="UTF-8" standalone="yes"?>
<Relationships xmlns="http://schemas.openxmlformats.org/package/2006/relationships"><Relationship Id="rId8" Type="http://schemas.openxmlformats.org/officeDocument/2006/relationships/vmlDrawing" Target="../drawings/vmlDrawing78.vml"/><Relationship Id="rId7" Type="http://schemas.openxmlformats.org/officeDocument/2006/relationships/slideLayout" Target="../slideLayouts/slideLayout7.xml"/><Relationship Id="rId6" Type="http://schemas.openxmlformats.org/officeDocument/2006/relationships/image" Target="../media/image365.wmf"/><Relationship Id="rId5" Type="http://schemas.openxmlformats.org/officeDocument/2006/relationships/oleObject" Target="../embeddings/oleObject409.bin"/><Relationship Id="rId4" Type="http://schemas.openxmlformats.org/officeDocument/2006/relationships/image" Target="../media/image364.wmf"/><Relationship Id="rId3" Type="http://schemas.openxmlformats.org/officeDocument/2006/relationships/oleObject" Target="../embeddings/oleObject408.bin"/><Relationship Id="rId2" Type="http://schemas.openxmlformats.org/officeDocument/2006/relationships/image" Target="../media/image363.wmf"/><Relationship Id="rId1" Type="http://schemas.openxmlformats.org/officeDocument/2006/relationships/oleObject" Target="../embeddings/oleObject407.bin"/></Relationships>
</file>

<file path=ppt/slides/_rels/slide109.xml.rels><?xml version="1.0" encoding="UTF-8" standalone="yes"?>
<Relationships xmlns="http://schemas.openxmlformats.org/package/2006/relationships"><Relationship Id="rId6" Type="http://schemas.openxmlformats.org/officeDocument/2006/relationships/vmlDrawing" Target="../drawings/vmlDrawing79.vml"/><Relationship Id="rId5" Type="http://schemas.openxmlformats.org/officeDocument/2006/relationships/slideLayout" Target="../slideLayouts/slideLayout7.xml"/><Relationship Id="rId4" Type="http://schemas.openxmlformats.org/officeDocument/2006/relationships/image" Target="../media/image366.wmf"/><Relationship Id="rId3" Type="http://schemas.openxmlformats.org/officeDocument/2006/relationships/oleObject" Target="../embeddings/oleObject411.bin"/><Relationship Id="rId2" Type="http://schemas.openxmlformats.org/officeDocument/2006/relationships/image" Target="../media/image326.wmf"/><Relationship Id="rId1" Type="http://schemas.openxmlformats.org/officeDocument/2006/relationships/oleObject" Target="../embeddings/oleObject410.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30.wmf"/><Relationship Id="rId7" Type="http://schemas.openxmlformats.org/officeDocument/2006/relationships/oleObject" Target="../embeddings/oleObject30.bin"/><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28.wmf"/><Relationship Id="rId3" Type="http://schemas.openxmlformats.org/officeDocument/2006/relationships/oleObject" Target="../embeddings/oleObject28.bin"/><Relationship Id="rId2" Type="http://schemas.openxmlformats.org/officeDocument/2006/relationships/image" Target="../media/image27.wmf"/><Relationship Id="rId16" Type="http://schemas.openxmlformats.org/officeDocument/2006/relationships/vmlDrawing" Target="../drawings/vmlDrawing8.vml"/><Relationship Id="rId15" Type="http://schemas.openxmlformats.org/officeDocument/2006/relationships/slideLayout" Target="../slideLayouts/slideLayout2.xml"/><Relationship Id="rId14" Type="http://schemas.openxmlformats.org/officeDocument/2006/relationships/image" Target="../media/image33.wmf"/><Relationship Id="rId13" Type="http://schemas.openxmlformats.org/officeDocument/2006/relationships/oleObject" Target="../embeddings/oleObject33.bin"/><Relationship Id="rId12" Type="http://schemas.openxmlformats.org/officeDocument/2006/relationships/image" Target="../media/image32.wmf"/><Relationship Id="rId11" Type="http://schemas.openxmlformats.org/officeDocument/2006/relationships/oleObject" Target="../embeddings/oleObject32.bin"/><Relationship Id="rId10" Type="http://schemas.openxmlformats.org/officeDocument/2006/relationships/image" Target="../media/image31.wmf"/><Relationship Id="rId1" Type="http://schemas.openxmlformats.org/officeDocument/2006/relationships/oleObject" Target="../embeddings/oleObject27.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9" Type="http://schemas.openxmlformats.org/officeDocument/2006/relationships/oleObject" Target="../embeddings/oleObject416.bin"/><Relationship Id="rId8" Type="http://schemas.openxmlformats.org/officeDocument/2006/relationships/image" Target="../media/image370.wmf"/><Relationship Id="rId7" Type="http://schemas.openxmlformats.org/officeDocument/2006/relationships/oleObject" Target="../embeddings/oleObject415.bin"/><Relationship Id="rId6" Type="http://schemas.openxmlformats.org/officeDocument/2006/relationships/image" Target="../media/image369.wmf"/><Relationship Id="rId5" Type="http://schemas.openxmlformats.org/officeDocument/2006/relationships/oleObject" Target="../embeddings/oleObject414.bin"/><Relationship Id="rId4" Type="http://schemas.openxmlformats.org/officeDocument/2006/relationships/image" Target="../media/image368.wmf"/><Relationship Id="rId3" Type="http://schemas.openxmlformats.org/officeDocument/2006/relationships/oleObject" Target="../embeddings/oleObject413.bin"/><Relationship Id="rId2" Type="http://schemas.openxmlformats.org/officeDocument/2006/relationships/image" Target="../media/image367.wmf"/><Relationship Id="rId14" Type="http://schemas.openxmlformats.org/officeDocument/2006/relationships/vmlDrawing" Target="../drawings/vmlDrawing80.vml"/><Relationship Id="rId13" Type="http://schemas.openxmlformats.org/officeDocument/2006/relationships/slideLayout" Target="../slideLayouts/slideLayout7.xml"/><Relationship Id="rId12" Type="http://schemas.openxmlformats.org/officeDocument/2006/relationships/image" Target="../media/image372.wmf"/><Relationship Id="rId11" Type="http://schemas.openxmlformats.org/officeDocument/2006/relationships/oleObject" Target="../embeddings/oleObject417.bin"/><Relationship Id="rId10" Type="http://schemas.openxmlformats.org/officeDocument/2006/relationships/image" Target="../media/image371.wmf"/><Relationship Id="rId1" Type="http://schemas.openxmlformats.org/officeDocument/2006/relationships/oleObject" Target="../embeddings/oleObject412.bin"/></Relationships>
</file>

<file path=ppt/slides/_rels/slide112.xml.rels><?xml version="1.0" encoding="UTF-8" standalone="yes"?>
<Relationships xmlns="http://schemas.openxmlformats.org/package/2006/relationships"><Relationship Id="rId9" Type="http://schemas.openxmlformats.org/officeDocument/2006/relationships/oleObject" Target="../embeddings/oleObject422.bin"/><Relationship Id="rId8" Type="http://schemas.openxmlformats.org/officeDocument/2006/relationships/image" Target="../media/image375.wmf"/><Relationship Id="rId7" Type="http://schemas.openxmlformats.org/officeDocument/2006/relationships/oleObject" Target="../embeddings/oleObject421.bin"/><Relationship Id="rId6" Type="http://schemas.openxmlformats.org/officeDocument/2006/relationships/image" Target="../media/image369.wmf"/><Relationship Id="rId5" Type="http://schemas.openxmlformats.org/officeDocument/2006/relationships/oleObject" Target="../embeddings/oleObject420.bin"/><Relationship Id="rId4" Type="http://schemas.openxmlformats.org/officeDocument/2006/relationships/image" Target="../media/image374.wmf"/><Relationship Id="rId3" Type="http://schemas.openxmlformats.org/officeDocument/2006/relationships/oleObject" Target="../embeddings/oleObject419.bin"/><Relationship Id="rId20" Type="http://schemas.openxmlformats.org/officeDocument/2006/relationships/vmlDrawing" Target="../drawings/vmlDrawing81.vml"/><Relationship Id="rId2" Type="http://schemas.openxmlformats.org/officeDocument/2006/relationships/image" Target="../media/image373.wmf"/><Relationship Id="rId19" Type="http://schemas.openxmlformats.org/officeDocument/2006/relationships/slideLayout" Target="../slideLayouts/slideLayout7.xml"/><Relationship Id="rId18" Type="http://schemas.openxmlformats.org/officeDocument/2006/relationships/image" Target="../media/image380.wmf"/><Relationship Id="rId17" Type="http://schemas.openxmlformats.org/officeDocument/2006/relationships/oleObject" Target="../embeddings/oleObject426.bin"/><Relationship Id="rId16" Type="http://schemas.openxmlformats.org/officeDocument/2006/relationships/image" Target="../media/image379.wmf"/><Relationship Id="rId15" Type="http://schemas.openxmlformats.org/officeDocument/2006/relationships/oleObject" Target="../embeddings/oleObject425.bin"/><Relationship Id="rId14" Type="http://schemas.openxmlformats.org/officeDocument/2006/relationships/image" Target="../media/image378.wmf"/><Relationship Id="rId13" Type="http://schemas.openxmlformats.org/officeDocument/2006/relationships/oleObject" Target="../embeddings/oleObject424.bin"/><Relationship Id="rId12" Type="http://schemas.openxmlformats.org/officeDocument/2006/relationships/image" Target="../media/image377.wmf"/><Relationship Id="rId11" Type="http://schemas.openxmlformats.org/officeDocument/2006/relationships/oleObject" Target="../embeddings/oleObject423.bin"/><Relationship Id="rId10" Type="http://schemas.openxmlformats.org/officeDocument/2006/relationships/image" Target="../media/image376.wmf"/><Relationship Id="rId1" Type="http://schemas.openxmlformats.org/officeDocument/2006/relationships/oleObject" Target="../embeddings/oleObject418.bin"/></Relationships>
</file>

<file path=ppt/slides/_rels/slide113.xml.rels><?xml version="1.0" encoding="UTF-8" standalone="yes"?>
<Relationships xmlns="http://schemas.openxmlformats.org/package/2006/relationships"><Relationship Id="rId9" Type="http://schemas.openxmlformats.org/officeDocument/2006/relationships/oleObject" Target="../embeddings/oleObject431.bin"/><Relationship Id="rId8" Type="http://schemas.openxmlformats.org/officeDocument/2006/relationships/image" Target="../media/image384.wmf"/><Relationship Id="rId7" Type="http://schemas.openxmlformats.org/officeDocument/2006/relationships/oleObject" Target="../embeddings/oleObject430.bin"/><Relationship Id="rId6" Type="http://schemas.openxmlformats.org/officeDocument/2006/relationships/image" Target="../media/image383.wmf"/><Relationship Id="rId5" Type="http://schemas.openxmlformats.org/officeDocument/2006/relationships/oleObject" Target="../embeddings/oleObject429.bin"/><Relationship Id="rId4" Type="http://schemas.openxmlformats.org/officeDocument/2006/relationships/image" Target="../media/image382.wmf"/><Relationship Id="rId3" Type="http://schemas.openxmlformats.org/officeDocument/2006/relationships/oleObject" Target="../embeddings/oleObject428.bin"/><Relationship Id="rId2" Type="http://schemas.openxmlformats.org/officeDocument/2006/relationships/image" Target="../media/image381.wmf"/><Relationship Id="rId16" Type="http://schemas.openxmlformats.org/officeDocument/2006/relationships/vmlDrawing" Target="../drawings/vmlDrawing82.vml"/><Relationship Id="rId15" Type="http://schemas.openxmlformats.org/officeDocument/2006/relationships/slideLayout" Target="../slideLayouts/slideLayout7.xml"/><Relationship Id="rId14" Type="http://schemas.openxmlformats.org/officeDocument/2006/relationships/image" Target="../media/image386.wmf"/><Relationship Id="rId13" Type="http://schemas.openxmlformats.org/officeDocument/2006/relationships/oleObject" Target="../embeddings/oleObject433.bin"/><Relationship Id="rId12" Type="http://schemas.openxmlformats.org/officeDocument/2006/relationships/image" Target="../media/image368.wmf"/><Relationship Id="rId11" Type="http://schemas.openxmlformats.org/officeDocument/2006/relationships/oleObject" Target="../embeddings/oleObject432.bin"/><Relationship Id="rId10" Type="http://schemas.openxmlformats.org/officeDocument/2006/relationships/image" Target="../media/image385.wmf"/><Relationship Id="rId1" Type="http://schemas.openxmlformats.org/officeDocument/2006/relationships/oleObject" Target="../embeddings/oleObject427.bin"/></Relationships>
</file>

<file path=ppt/slides/_rels/slide114.xml.rels><?xml version="1.0" encoding="UTF-8" standalone="yes"?>
<Relationships xmlns="http://schemas.openxmlformats.org/package/2006/relationships"><Relationship Id="rId9" Type="http://schemas.openxmlformats.org/officeDocument/2006/relationships/oleObject" Target="../embeddings/oleObject438.bin"/><Relationship Id="rId8" Type="http://schemas.openxmlformats.org/officeDocument/2006/relationships/image" Target="../media/image390.wmf"/><Relationship Id="rId7" Type="http://schemas.openxmlformats.org/officeDocument/2006/relationships/oleObject" Target="../embeddings/oleObject437.bin"/><Relationship Id="rId6" Type="http://schemas.openxmlformats.org/officeDocument/2006/relationships/image" Target="../media/image389.wmf"/><Relationship Id="rId5" Type="http://schemas.openxmlformats.org/officeDocument/2006/relationships/oleObject" Target="../embeddings/oleObject436.bin"/><Relationship Id="rId4" Type="http://schemas.openxmlformats.org/officeDocument/2006/relationships/image" Target="../media/image388.wmf"/><Relationship Id="rId3" Type="http://schemas.openxmlformats.org/officeDocument/2006/relationships/oleObject" Target="../embeddings/oleObject435.bin"/><Relationship Id="rId2" Type="http://schemas.openxmlformats.org/officeDocument/2006/relationships/image" Target="../media/image387.wmf"/><Relationship Id="rId18" Type="http://schemas.openxmlformats.org/officeDocument/2006/relationships/vmlDrawing" Target="../drawings/vmlDrawing83.vml"/><Relationship Id="rId17" Type="http://schemas.openxmlformats.org/officeDocument/2006/relationships/slideLayout" Target="../slideLayouts/slideLayout7.xml"/><Relationship Id="rId16" Type="http://schemas.openxmlformats.org/officeDocument/2006/relationships/image" Target="../media/image371.wmf"/><Relationship Id="rId15" Type="http://schemas.openxmlformats.org/officeDocument/2006/relationships/oleObject" Target="../embeddings/oleObject441.bin"/><Relationship Id="rId14" Type="http://schemas.openxmlformats.org/officeDocument/2006/relationships/image" Target="../media/image393.wmf"/><Relationship Id="rId13" Type="http://schemas.openxmlformats.org/officeDocument/2006/relationships/oleObject" Target="../embeddings/oleObject440.bin"/><Relationship Id="rId12" Type="http://schemas.openxmlformats.org/officeDocument/2006/relationships/image" Target="../media/image392.wmf"/><Relationship Id="rId11" Type="http://schemas.openxmlformats.org/officeDocument/2006/relationships/oleObject" Target="../embeddings/oleObject439.bin"/><Relationship Id="rId10" Type="http://schemas.openxmlformats.org/officeDocument/2006/relationships/image" Target="../media/image391.wmf"/><Relationship Id="rId1" Type="http://schemas.openxmlformats.org/officeDocument/2006/relationships/oleObject" Target="../embeddings/oleObject434.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35.wmf"/><Relationship Id="rId3" Type="http://schemas.openxmlformats.org/officeDocument/2006/relationships/oleObject" Target="../embeddings/oleObject35.bin"/><Relationship Id="rId2" Type="http://schemas.openxmlformats.org/officeDocument/2006/relationships/image" Target="../media/image34.wmf"/><Relationship Id="rId1" Type="http://schemas.openxmlformats.org/officeDocument/2006/relationships/oleObject" Target="../embeddings/oleObject34.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40.bin"/><Relationship Id="rId8" Type="http://schemas.openxmlformats.org/officeDocument/2006/relationships/image" Target="../media/image39.wmf"/><Relationship Id="rId7" Type="http://schemas.openxmlformats.org/officeDocument/2006/relationships/oleObject" Target="../embeddings/oleObject39.bin"/><Relationship Id="rId6" Type="http://schemas.openxmlformats.org/officeDocument/2006/relationships/image" Target="../media/image38.wmf"/><Relationship Id="rId5" Type="http://schemas.openxmlformats.org/officeDocument/2006/relationships/oleObject" Target="../embeddings/oleObject38.bin"/><Relationship Id="rId4" Type="http://schemas.openxmlformats.org/officeDocument/2006/relationships/image" Target="../media/image37.wmf"/><Relationship Id="rId3" Type="http://schemas.openxmlformats.org/officeDocument/2006/relationships/oleObject" Target="../embeddings/oleObject37.bin"/><Relationship Id="rId2" Type="http://schemas.openxmlformats.org/officeDocument/2006/relationships/image" Target="../media/image36.wmf"/><Relationship Id="rId12" Type="http://schemas.openxmlformats.org/officeDocument/2006/relationships/vmlDrawing" Target="../drawings/vmlDrawing10.vml"/><Relationship Id="rId11" Type="http://schemas.openxmlformats.org/officeDocument/2006/relationships/slideLayout" Target="../slideLayouts/slideLayout7.xml"/><Relationship Id="rId10" Type="http://schemas.openxmlformats.org/officeDocument/2006/relationships/image" Target="../media/image40.wmf"/><Relationship Id="rId1" Type="http://schemas.openxmlformats.org/officeDocument/2006/relationships/oleObject" Target="../embeddings/oleObject36.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4.wmf"/><Relationship Id="rId7" Type="http://schemas.openxmlformats.org/officeDocument/2006/relationships/oleObject" Target="../embeddings/oleObject44.bin"/><Relationship Id="rId6" Type="http://schemas.openxmlformats.org/officeDocument/2006/relationships/image" Target="../media/image43.wmf"/><Relationship Id="rId5" Type="http://schemas.openxmlformats.org/officeDocument/2006/relationships/oleObject" Target="../embeddings/oleObject43.bin"/><Relationship Id="rId4" Type="http://schemas.openxmlformats.org/officeDocument/2006/relationships/image" Target="../media/image42.wmf"/><Relationship Id="rId3" Type="http://schemas.openxmlformats.org/officeDocument/2006/relationships/oleObject" Target="../embeddings/oleObject42.bin"/><Relationship Id="rId2" Type="http://schemas.openxmlformats.org/officeDocument/2006/relationships/image" Target="../media/image41.wmf"/><Relationship Id="rId11" Type="http://schemas.openxmlformats.org/officeDocument/2006/relationships/notesSlide" Target="../notesSlides/notesSlide1.xml"/><Relationship Id="rId10" Type="http://schemas.openxmlformats.org/officeDocument/2006/relationships/vmlDrawing" Target="../drawings/vmlDrawing11.vml"/><Relationship Id="rId1" Type="http://schemas.openxmlformats.org/officeDocument/2006/relationships/oleObject" Target="../embeddings/oleObject41.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46.wmf"/><Relationship Id="rId3" Type="http://schemas.openxmlformats.org/officeDocument/2006/relationships/oleObject" Target="../embeddings/oleObject46.bin"/><Relationship Id="rId2" Type="http://schemas.openxmlformats.org/officeDocument/2006/relationships/image" Target="../media/image45.wmf"/><Relationship Id="rId1" Type="http://schemas.openxmlformats.org/officeDocument/2006/relationships/oleObject" Target="../embeddings/oleObject45.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51.bin"/><Relationship Id="rId8" Type="http://schemas.openxmlformats.org/officeDocument/2006/relationships/image" Target="../media/image50.wmf"/><Relationship Id="rId7" Type="http://schemas.openxmlformats.org/officeDocument/2006/relationships/oleObject" Target="../embeddings/oleObject50.bin"/><Relationship Id="rId6" Type="http://schemas.openxmlformats.org/officeDocument/2006/relationships/image" Target="../media/image49.wmf"/><Relationship Id="rId5" Type="http://schemas.openxmlformats.org/officeDocument/2006/relationships/oleObject" Target="../embeddings/oleObject49.bin"/><Relationship Id="rId4" Type="http://schemas.openxmlformats.org/officeDocument/2006/relationships/image" Target="../media/image48.wmf"/><Relationship Id="rId3" Type="http://schemas.openxmlformats.org/officeDocument/2006/relationships/oleObject" Target="../embeddings/oleObject48.bin"/><Relationship Id="rId2" Type="http://schemas.openxmlformats.org/officeDocument/2006/relationships/image" Target="../media/image47.wmf"/><Relationship Id="rId14" Type="http://schemas.openxmlformats.org/officeDocument/2006/relationships/vmlDrawing" Target="../drawings/vmlDrawing13.vml"/><Relationship Id="rId13" Type="http://schemas.openxmlformats.org/officeDocument/2006/relationships/slideLayout" Target="../slideLayouts/slideLayout12.xml"/><Relationship Id="rId12" Type="http://schemas.openxmlformats.org/officeDocument/2006/relationships/image" Target="../media/image52.wmf"/><Relationship Id="rId11" Type="http://schemas.openxmlformats.org/officeDocument/2006/relationships/oleObject" Target="../embeddings/oleObject52.bin"/><Relationship Id="rId10" Type="http://schemas.openxmlformats.org/officeDocument/2006/relationships/image" Target="../media/image51.wmf"/><Relationship Id="rId1" Type="http://schemas.openxmlformats.org/officeDocument/2006/relationships/oleObject" Target="../embeddings/oleObject47.bin"/></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7.xml"/><Relationship Id="rId6" Type="http://schemas.openxmlformats.org/officeDocument/2006/relationships/image" Target="../media/image55.wmf"/><Relationship Id="rId5" Type="http://schemas.openxmlformats.org/officeDocument/2006/relationships/oleObject" Target="../embeddings/oleObject55.bin"/><Relationship Id="rId4" Type="http://schemas.openxmlformats.org/officeDocument/2006/relationships/image" Target="../media/image54.wmf"/><Relationship Id="rId3" Type="http://schemas.openxmlformats.org/officeDocument/2006/relationships/oleObject" Target="../embeddings/oleObject54.bin"/><Relationship Id="rId2" Type="http://schemas.openxmlformats.org/officeDocument/2006/relationships/image" Target="../media/image53.wmf"/><Relationship Id="rId1" Type="http://schemas.openxmlformats.org/officeDocument/2006/relationships/oleObject" Target="../embeddings/oleObject53.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9.wmf"/><Relationship Id="rId7" Type="http://schemas.openxmlformats.org/officeDocument/2006/relationships/oleObject" Target="../embeddings/oleObject59.bin"/><Relationship Id="rId6" Type="http://schemas.openxmlformats.org/officeDocument/2006/relationships/image" Target="../media/image58.wmf"/><Relationship Id="rId5" Type="http://schemas.openxmlformats.org/officeDocument/2006/relationships/oleObject" Target="../embeddings/oleObject58.bin"/><Relationship Id="rId4" Type="http://schemas.openxmlformats.org/officeDocument/2006/relationships/image" Target="../media/image57.wmf"/><Relationship Id="rId3" Type="http://schemas.openxmlformats.org/officeDocument/2006/relationships/oleObject" Target="../embeddings/oleObject57.bin"/><Relationship Id="rId2" Type="http://schemas.openxmlformats.org/officeDocument/2006/relationships/image" Target="../media/image56.wmf"/><Relationship Id="rId10" Type="http://schemas.openxmlformats.org/officeDocument/2006/relationships/vmlDrawing" Target="../drawings/vmlDrawing15.vml"/><Relationship Id="rId1" Type="http://schemas.openxmlformats.org/officeDocument/2006/relationships/oleObject" Target="../embeddings/oleObject56.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3.wmf"/><Relationship Id="rId7" Type="http://schemas.openxmlformats.org/officeDocument/2006/relationships/oleObject" Target="../embeddings/oleObject63.bin"/><Relationship Id="rId6" Type="http://schemas.openxmlformats.org/officeDocument/2006/relationships/image" Target="../media/image62.wmf"/><Relationship Id="rId5" Type="http://schemas.openxmlformats.org/officeDocument/2006/relationships/oleObject" Target="../embeddings/oleObject62.bin"/><Relationship Id="rId4" Type="http://schemas.openxmlformats.org/officeDocument/2006/relationships/image" Target="../media/image61.wmf"/><Relationship Id="rId3" Type="http://schemas.openxmlformats.org/officeDocument/2006/relationships/oleObject" Target="../embeddings/oleObject61.bin"/><Relationship Id="rId2" Type="http://schemas.openxmlformats.org/officeDocument/2006/relationships/image" Target="../media/image60.wmf"/><Relationship Id="rId10" Type="http://schemas.openxmlformats.org/officeDocument/2006/relationships/vmlDrawing" Target="../drawings/vmlDrawing16.vml"/><Relationship Id="rId1" Type="http://schemas.openxmlformats.org/officeDocument/2006/relationships/oleObject" Target="../embeddings/oleObject60.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1.xml"/><Relationship Id="rId1" Type="http://schemas.openxmlformats.org/officeDocument/2006/relationships/hyperlink" Target="file:///H:\&#25945;&#23398;&#35838;&#20214;\&#23459;&#31435;&#26032;&#25945;&#26448;&#35838;&#20214;11-27\index.pp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2.xml"/><Relationship Id="rId4" Type="http://schemas.openxmlformats.org/officeDocument/2006/relationships/image" Target="../media/image65.wmf"/><Relationship Id="rId3" Type="http://schemas.openxmlformats.org/officeDocument/2006/relationships/oleObject" Target="../embeddings/oleObject65.bin"/><Relationship Id="rId2" Type="http://schemas.openxmlformats.org/officeDocument/2006/relationships/image" Target="../media/image64.wmf"/><Relationship Id="rId1" Type="http://schemas.openxmlformats.org/officeDocument/2006/relationships/oleObject" Target="../embeddings/oleObject64.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70.bin"/><Relationship Id="rId8" Type="http://schemas.openxmlformats.org/officeDocument/2006/relationships/image" Target="../media/image69.wmf"/><Relationship Id="rId7" Type="http://schemas.openxmlformats.org/officeDocument/2006/relationships/oleObject" Target="../embeddings/oleObject69.bin"/><Relationship Id="rId6" Type="http://schemas.openxmlformats.org/officeDocument/2006/relationships/image" Target="../media/image68.wmf"/><Relationship Id="rId5" Type="http://schemas.openxmlformats.org/officeDocument/2006/relationships/oleObject" Target="../embeddings/oleObject68.bin"/><Relationship Id="rId4" Type="http://schemas.openxmlformats.org/officeDocument/2006/relationships/image" Target="../media/image67.wmf"/><Relationship Id="rId3" Type="http://schemas.openxmlformats.org/officeDocument/2006/relationships/oleObject" Target="../embeddings/oleObject67.bin"/><Relationship Id="rId2" Type="http://schemas.openxmlformats.org/officeDocument/2006/relationships/image" Target="../media/image66.wmf"/><Relationship Id="rId16" Type="http://schemas.openxmlformats.org/officeDocument/2006/relationships/vmlDrawing" Target="../drawings/vmlDrawing18.vml"/><Relationship Id="rId15" Type="http://schemas.openxmlformats.org/officeDocument/2006/relationships/slideLayout" Target="../slideLayouts/slideLayout2.xml"/><Relationship Id="rId14" Type="http://schemas.openxmlformats.org/officeDocument/2006/relationships/image" Target="../media/image71.wmf"/><Relationship Id="rId13" Type="http://schemas.openxmlformats.org/officeDocument/2006/relationships/oleObject" Target="../embeddings/oleObject72.bin"/><Relationship Id="rId12" Type="http://schemas.openxmlformats.org/officeDocument/2006/relationships/image" Target="../media/image70.wmf"/><Relationship Id="rId11" Type="http://schemas.openxmlformats.org/officeDocument/2006/relationships/oleObject" Target="../embeddings/oleObject71.bin"/><Relationship Id="rId10" Type="http://schemas.openxmlformats.org/officeDocument/2006/relationships/image" Target="../media/image2.wmf"/><Relationship Id="rId1" Type="http://schemas.openxmlformats.org/officeDocument/2006/relationships/oleObject" Target="../embeddings/oleObject66.bin"/></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2.xml"/><Relationship Id="rId4" Type="http://schemas.openxmlformats.org/officeDocument/2006/relationships/image" Target="../media/image73.wmf"/><Relationship Id="rId3" Type="http://schemas.openxmlformats.org/officeDocument/2006/relationships/oleObject" Target="../embeddings/oleObject74.bin"/><Relationship Id="rId2" Type="http://schemas.openxmlformats.org/officeDocument/2006/relationships/image" Target="../media/image72.wmf"/><Relationship Id="rId1" Type="http://schemas.openxmlformats.org/officeDocument/2006/relationships/oleObject" Target="../embeddings/oleObject73.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77.wmf"/><Relationship Id="rId7" Type="http://schemas.openxmlformats.org/officeDocument/2006/relationships/oleObject" Target="../embeddings/oleObject78.bin"/><Relationship Id="rId6" Type="http://schemas.openxmlformats.org/officeDocument/2006/relationships/image" Target="../media/image76.wmf"/><Relationship Id="rId5" Type="http://schemas.openxmlformats.org/officeDocument/2006/relationships/oleObject" Target="../embeddings/oleObject77.bin"/><Relationship Id="rId4" Type="http://schemas.openxmlformats.org/officeDocument/2006/relationships/image" Target="../media/image75.wmf"/><Relationship Id="rId3" Type="http://schemas.openxmlformats.org/officeDocument/2006/relationships/oleObject" Target="../embeddings/oleObject76.bin"/><Relationship Id="rId2" Type="http://schemas.openxmlformats.org/officeDocument/2006/relationships/image" Target="../media/image74.wmf"/><Relationship Id="rId12" Type="http://schemas.openxmlformats.org/officeDocument/2006/relationships/vmlDrawing" Target="../drawings/vmlDrawing20.vml"/><Relationship Id="rId11" Type="http://schemas.openxmlformats.org/officeDocument/2006/relationships/slideLayout" Target="../slideLayouts/slideLayout1.xml"/><Relationship Id="rId10" Type="http://schemas.openxmlformats.org/officeDocument/2006/relationships/image" Target="../media/image78.wmf"/><Relationship Id="rId1" Type="http://schemas.openxmlformats.org/officeDocument/2006/relationships/oleObject" Target="../embeddings/oleObject75.bin"/></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2.wmf"/><Relationship Id="rId7" Type="http://schemas.openxmlformats.org/officeDocument/2006/relationships/oleObject" Target="../embeddings/oleObject83.bin"/><Relationship Id="rId6" Type="http://schemas.openxmlformats.org/officeDocument/2006/relationships/image" Target="../media/image81.wmf"/><Relationship Id="rId5" Type="http://schemas.openxmlformats.org/officeDocument/2006/relationships/oleObject" Target="../embeddings/oleObject82.bin"/><Relationship Id="rId4" Type="http://schemas.openxmlformats.org/officeDocument/2006/relationships/image" Target="../media/image80.wmf"/><Relationship Id="rId3" Type="http://schemas.openxmlformats.org/officeDocument/2006/relationships/oleObject" Target="../embeddings/oleObject81.bin"/><Relationship Id="rId2" Type="http://schemas.openxmlformats.org/officeDocument/2006/relationships/image" Target="../media/image79.wmf"/><Relationship Id="rId10" Type="http://schemas.openxmlformats.org/officeDocument/2006/relationships/vmlDrawing" Target="../drawings/vmlDrawing21.vml"/><Relationship Id="rId1" Type="http://schemas.openxmlformats.org/officeDocument/2006/relationships/oleObject" Target="../embeddings/oleObject80.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88.bin"/><Relationship Id="rId8" Type="http://schemas.openxmlformats.org/officeDocument/2006/relationships/image" Target="../media/image85.wmf"/><Relationship Id="rId7" Type="http://schemas.openxmlformats.org/officeDocument/2006/relationships/oleObject" Target="../embeddings/oleObject87.bin"/><Relationship Id="rId6" Type="http://schemas.openxmlformats.org/officeDocument/2006/relationships/image" Target="../media/image2.wmf"/><Relationship Id="rId5" Type="http://schemas.openxmlformats.org/officeDocument/2006/relationships/oleObject" Target="../embeddings/oleObject86.bin"/><Relationship Id="rId4" Type="http://schemas.openxmlformats.org/officeDocument/2006/relationships/image" Target="../media/image84.wmf"/><Relationship Id="rId3" Type="http://schemas.openxmlformats.org/officeDocument/2006/relationships/oleObject" Target="../embeddings/oleObject85.bin"/><Relationship Id="rId2" Type="http://schemas.openxmlformats.org/officeDocument/2006/relationships/image" Target="../media/image83.wmf"/><Relationship Id="rId16" Type="http://schemas.openxmlformats.org/officeDocument/2006/relationships/vmlDrawing" Target="../drawings/vmlDrawing22.vml"/><Relationship Id="rId15" Type="http://schemas.openxmlformats.org/officeDocument/2006/relationships/slideLayout" Target="../slideLayouts/slideLayout6.xml"/><Relationship Id="rId14" Type="http://schemas.openxmlformats.org/officeDocument/2006/relationships/image" Target="../media/image88.wmf"/><Relationship Id="rId13" Type="http://schemas.openxmlformats.org/officeDocument/2006/relationships/oleObject" Target="../embeddings/oleObject90.bin"/><Relationship Id="rId12" Type="http://schemas.openxmlformats.org/officeDocument/2006/relationships/image" Target="../media/image87.wmf"/><Relationship Id="rId11" Type="http://schemas.openxmlformats.org/officeDocument/2006/relationships/oleObject" Target="../embeddings/oleObject89.bin"/><Relationship Id="rId10" Type="http://schemas.openxmlformats.org/officeDocument/2006/relationships/image" Target="../media/image86.wmf"/><Relationship Id="rId1" Type="http://schemas.openxmlformats.org/officeDocument/2006/relationships/oleObject" Target="../embeddings/oleObject84.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1" Type="http://schemas.openxmlformats.org/officeDocument/2006/relationships/vmlDrawing" Target="../drawings/vmlDrawing1.vml"/><Relationship Id="rId10" Type="http://schemas.openxmlformats.org/officeDocument/2006/relationships/slideLayout" Target="../slideLayouts/slideLayout1.xml"/><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oleObject" Target="../embeddings/oleObject95.bin"/><Relationship Id="rId7" Type="http://schemas.openxmlformats.org/officeDocument/2006/relationships/oleObject" Target="../embeddings/oleObject94.bin"/><Relationship Id="rId6" Type="http://schemas.openxmlformats.org/officeDocument/2006/relationships/image" Target="../media/image91.wmf"/><Relationship Id="rId5" Type="http://schemas.openxmlformats.org/officeDocument/2006/relationships/oleObject" Target="../embeddings/oleObject93.bin"/><Relationship Id="rId4" Type="http://schemas.openxmlformats.org/officeDocument/2006/relationships/image" Target="../media/image90.wmf"/><Relationship Id="rId3" Type="http://schemas.openxmlformats.org/officeDocument/2006/relationships/oleObject" Target="../embeddings/oleObject92.bin"/><Relationship Id="rId2" Type="http://schemas.openxmlformats.org/officeDocument/2006/relationships/image" Target="../media/image89.wmf"/><Relationship Id="rId11" Type="http://schemas.openxmlformats.org/officeDocument/2006/relationships/vmlDrawing" Target="../drawings/vmlDrawing23.vml"/><Relationship Id="rId10" Type="http://schemas.openxmlformats.org/officeDocument/2006/relationships/slideLayout" Target="../slideLayouts/slideLayout1.xml"/><Relationship Id="rId1" Type="http://schemas.openxmlformats.org/officeDocument/2006/relationships/oleObject" Target="../embeddings/oleObject9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00.bin"/><Relationship Id="rId8" Type="http://schemas.openxmlformats.org/officeDocument/2006/relationships/image" Target="../media/image95.wmf"/><Relationship Id="rId7" Type="http://schemas.openxmlformats.org/officeDocument/2006/relationships/oleObject" Target="../embeddings/oleObject99.bin"/><Relationship Id="rId6" Type="http://schemas.openxmlformats.org/officeDocument/2006/relationships/image" Target="../media/image94.wmf"/><Relationship Id="rId5" Type="http://schemas.openxmlformats.org/officeDocument/2006/relationships/oleObject" Target="../embeddings/oleObject98.bin"/><Relationship Id="rId4" Type="http://schemas.openxmlformats.org/officeDocument/2006/relationships/image" Target="../media/image93.wmf"/><Relationship Id="rId3" Type="http://schemas.openxmlformats.org/officeDocument/2006/relationships/oleObject" Target="../embeddings/oleObject97.bin"/><Relationship Id="rId2" Type="http://schemas.openxmlformats.org/officeDocument/2006/relationships/image" Target="../media/image92.wmf"/><Relationship Id="rId12" Type="http://schemas.openxmlformats.org/officeDocument/2006/relationships/vmlDrawing" Target="../drawings/vmlDrawing24.vml"/><Relationship Id="rId11" Type="http://schemas.openxmlformats.org/officeDocument/2006/relationships/slideLayout" Target="../slideLayouts/slideLayout7.xml"/><Relationship Id="rId10" Type="http://schemas.openxmlformats.org/officeDocument/2006/relationships/image" Target="../media/image96.wmf"/><Relationship Id="rId1" Type="http://schemas.openxmlformats.org/officeDocument/2006/relationships/oleObject" Target="../embeddings/oleObject96.bin"/></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3.wav"/><Relationship Id="rId3" Type="http://schemas.openxmlformats.org/officeDocument/2006/relationships/audio" Target="../media/audio2.wav"/><Relationship Id="rId2" Type="http://schemas.openxmlformats.org/officeDocument/2006/relationships/image" Target="../media/image98.wmf"/><Relationship Id="rId1" Type="http://schemas.openxmlformats.org/officeDocument/2006/relationships/image" Target="../media/image97.emf"/></Relationships>
</file>

<file path=ppt/slides/_rels/slide34.xml.rels><?xml version="1.0" encoding="UTF-8" standalone="yes"?>
<Relationships xmlns="http://schemas.openxmlformats.org/package/2006/relationships"><Relationship Id="rId9" Type="http://schemas.openxmlformats.org/officeDocument/2006/relationships/audio" Target="../media/audio3.wav"/><Relationship Id="rId8" Type="http://schemas.openxmlformats.org/officeDocument/2006/relationships/image" Target="../media/image102.wmf"/><Relationship Id="rId7" Type="http://schemas.openxmlformats.org/officeDocument/2006/relationships/oleObject" Target="../embeddings/oleObject104.bin"/><Relationship Id="rId6" Type="http://schemas.openxmlformats.org/officeDocument/2006/relationships/image" Target="../media/image101.wmf"/><Relationship Id="rId5" Type="http://schemas.openxmlformats.org/officeDocument/2006/relationships/oleObject" Target="../embeddings/oleObject103.bin"/><Relationship Id="rId4" Type="http://schemas.openxmlformats.org/officeDocument/2006/relationships/image" Target="../media/image100.wmf"/><Relationship Id="rId3" Type="http://schemas.openxmlformats.org/officeDocument/2006/relationships/oleObject" Target="../embeddings/oleObject102.bin"/><Relationship Id="rId2" Type="http://schemas.openxmlformats.org/officeDocument/2006/relationships/image" Target="../media/image99.wmf"/><Relationship Id="rId11" Type="http://schemas.openxmlformats.org/officeDocument/2006/relationships/vmlDrawing" Target="../drawings/vmlDrawing25.vml"/><Relationship Id="rId10" Type="http://schemas.openxmlformats.org/officeDocument/2006/relationships/slideLayout" Target="../slideLayouts/slideLayout7.xml"/><Relationship Id="rId1" Type="http://schemas.openxmlformats.org/officeDocument/2006/relationships/oleObject" Target="../embeddings/oleObject101.bin"/></Relationships>
</file>

<file path=ppt/slides/_rels/slide35.xml.rels><?xml version="1.0" encoding="UTF-8" standalone="yes"?>
<Relationships xmlns="http://schemas.openxmlformats.org/package/2006/relationships"><Relationship Id="rId9" Type="http://schemas.openxmlformats.org/officeDocument/2006/relationships/image" Target="../media/image107.wmf"/><Relationship Id="rId8" Type="http://schemas.openxmlformats.org/officeDocument/2006/relationships/oleObject" Target="../embeddings/oleObject108.bin"/><Relationship Id="rId7" Type="http://schemas.openxmlformats.org/officeDocument/2006/relationships/image" Target="../media/image106.wmf"/><Relationship Id="rId6" Type="http://schemas.openxmlformats.org/officeDocument/2006/relationships/oleObject" Target="../embeddings/oleObject107.bin"/><Relationship Id="rId5" Type="http://schemas.openxmlformats.org/officeDocument/2006/relationships/image" Target="../media/image105.wmf"/><Relationship Id="rId4" Type="http://schemas.openxmlformats.org/officeDocument/2006/relationships/oleObject" Target="../embeddings/oleObject106.bin"/><Relationship Id="rId3" Type="http://schemas.openxmlformats.org/officeDocument/2006/relationships/image" Target="../media/image104.wmf"/><Relationship Id="rId2" Type="http://schemas.openxmlformats.org/officeDocument/2006/relationships/oleObject" Target="../embeddings/oleObject105.bin"/><Relationship Id="rId14" Type="http://schemas.openxmlformats.org/officeDocument/2006/relationships/vmlDrawing" Target="../drawings/vmlDrawing26.vml"/><Relationship Id="rId13" Type="http://schemas.openxmlformats.org/officeDocument/2006/relationships/slideLayout" Target="../slideLayouts/slideLayout7.xml"/><Relationship Id="rId12" Type="http://schemas.openxmlformats.org/officeDocument/2006/relationships/audio" Target="../media/audio3.wav"/><Relationship Id="rId11" Type="http://schemas.openxmlformats.org/officeDocument/2006/relationships/image" Target="../media/image108.wmf"/><Relationship Id="rId10" Type="http://schemas.openxmlformats.org/officeDocument/2006/relationships/oleObject" Target="../embeddings/oleObject109.bin"/><Relationship Id="rId1" Type="http://schemas.openxmlformats.org/officeDocument/2006/relationships/image" Target="../media/image103.png"/></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27.vml"/><Relationship Id="rId4" Type="http://schemas.openxmlformats.org/officeDocument/2006/relationships/slideLayout" Target="../slideLayouts/slideLayout7.xml"/><Relationship Id="rId3" Type="http://schemas.openxmlformats.org/officeDocument/2006/relationships/image" Target="../media/image110.png"/><Relationship Id="rId2" Type="http://schemas.openxmlformats.org/officeDocument/2006/relationships/image" Target="../media/image109.wmf"/><Relationship Id="rId1" Type="http://schemas.openxmlformats.org/officeDocument/2006/relationships/oleObject" Target="../embeddings/oleObject110.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7.xml"/><Relationship Id="rId2" Type="http://schemas.openxmlformats.org/officeDocument/2006/relationships/image" Target="../media/image112.wmf"/><Relationship Id="rId1" Type="http://schemas.openxmlformats.org/officeDocument/2006/relationships/oleObject" Target="../embeddings/oleObject111.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9.wmf"/><Relationship Id="rId7" Type="http://schemas.openxmlformats.org/officeDocument/2006/relationships/oleObject" Target="../embeddings/oleObject9.bin"/><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 Id="rId3" Type="http://schemas.openxmlformats.org/officeDocument/2006/relationships/oleObject" Target="../embeddings/oleObject7.bin"/><Relationship Id="rId2" Type="http://schemas.openxmlformats.org/officeDocument/2006/relationships/image" Target="../media/image6.wmf"/><Relationship Id="rId12" Type="http://schemas.openxmlformats.org/officeDocument/2006/relationships/vmlDrawing" Target="../drawings/vmlDrawing2.vml"/><Relationship Id="rId11" Type="http://schemas.openxmlformats.org/officeDocument/2006/relationships/slideLayout" Target="../slideLayouts/slideLayout1.xml"/><Relationship Id="rId10" Type="http://schemas.openxmlformats.org/officeDocument/2006/relationships/image" Target="../media/image10.wmf"/><Relationship Id="rId1"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7.xml"/><Relationship Id="rId6" Type="http://schemas.openxmlformats.org/officeDocument/2006/relationships/image" Target="../media/image115.wmf"/><Relationship Id="rId5" Type="http://schemas.openxmlformats.org/officeDocument/2006/relationships/oleObject" Target="../embeddings/oleObject114.bin"/><Relationship Id="rId4" Type="http://schemas.openxmlformats.org/officeDocument/2006/relationships/image" Target="../media/image114.wmf"/><Relationship Id="rId3" Type="http://schemas.openxmlformats.org/officeDocument/2006/relationships/oleObject" Target="../embeddings/oleObject113.bin"/><Relationship Id="rId2" Type="http://schemas.openxmlformats.org/officeDocument/2006/relationships/image" Target="../media/image113.wmf"/><Relationship Id="rId1" Type="http://schemas.openxmlformats.org/officeDocument/2006/relationships/oleObject" Target="../embeddings/oleObject112.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19.bin"/><Relationship Id="rId8" Type="http://schemas.openxmlformats.org/officeDocument/2006/relationships/image" Target="../media/image119.wmf"/><Relationship Id="rId7" Type="http://schemas.openxmlformats.org/officeDocument/2006/relationships/oleObject" Target="../embeddings/oleObject118.bin"/><Relationship Id="rId6" Type="http://schemas.openxmlformats.org/officeDocument/2006/relationships/image" Target="../media/image118.wmf"/><Relationship Id="rId5" Type="http://schemas.openxmlformats.org/officeDocument/2006/relationships/oleObject" Target="../embeddings/oleObject117.bin"/><Relationship Id="rId4" Type="http://schemas.openxmlformats.org/officeDocument/2006/relationships/image" Target="../media/image117.wmf"/><Relationship Id="rId32" Type="http://schemas.openxmlformats.org/officeDocument/2006/relationships/vmlDrawing" Target="../drawings/vmlDrawing30.vml"/><Relationship Id="rId31" Type="http://schemas.openxmlformats.org/officeDocument/2006/relationships/slideLayout" Target="../slideLayouts/slideLayout7.xml"/><Relationship Id="rId30" Type="http://schemas.openxmlformats.org/officeDocument/2006/relationships/image" Target="../media/image129.wmf"/><Relationship Id="rId3" Type="http://schemas.openxmlformats.org/officeDocument/2006/relationships/oleObject" Target="../embeddings/oleObject116.bin"/><Relationship Id="rId29" Type="http://schemas.openxmlformats.org/officeDocument/2006/relationships/oleObject" Target="../embeddings/oleObject129.bin"/><Relationship Id="rId28" Type="http://schemas.openxmlformats.org/officeDocument/2006/relationships/image" Target="../media/image128.wmf"/><Relationship Id="rId27" Type="http://schemas.openxmlformats.org/officeDocument/2006/relationships/oleObject" Target="../embeddings/oleObject128.bin"/><Relationship Id="rId26" Type="http://schemas.openxmlformats.org/officeDocument/2006/relationships/image" Target="../media/image127.wmf"/><Relationship Id="rId25" Type="http://schemas.openxmlformats.org/officeDocument/2006/relationships/oleObject" Target="../embeddings/oleObject127.bin"/><Relationship Id="rId24" Type="http://schemas.openxmlformats.org/officeDocument/2006/relationships/image" Target="../media/image126.wmf"/><Relationship Id="rId23" Type="http://schemas.openxmlformats.org/officeDocument/2006/relationships/oleObject" Target="../embeddings/oleObject126.bin"/><Relationship Id="rId22" Type="http://schemas.openxmlformats.org/officeDocument/2006/relationships/image" Target="../media/image125.wmf"/><Relationship Id="rId21" Type="http://schemas.openxmlformats.org/officeDocument/2006/relationships/oleObject" Target="../embeddings/oleObject125.bin"/><Relationship Id="rId20" Type="http://schemas.openxmlformats.org/officeDocument/2006/relationships/image" Target="../media/image124.wmf"/><Relationship Id="rId2" Type="http://schemas.openxmlformats.org/officeDocument/2006/relationships/image" Target="../media/image116.wmf"/><Relationship Id="rId19" Type="http://schemas.openxmlformats.org/officeDocument/2006/relationships/oleObject" Target="../embeddings/oleObject124.bin"/><Relationship Id="rId18" Type="http://schemas.openxmlformats.org/officeDocument/2006/relationships/image" Target="../media/image123.wmf"/><Relationship Id="rId17" Type="http://schemas.openxmlformats.org/officeDocument/2006/relationships/oleObject" Target="../embeddings/oleObject123.bin"/><Relationship Id="rId16" Type="http://schemas.openxmlformats.org/officeDocument/2006/relationships/image" Target="../media/image115.wmf"/><Relationship Id="rId15" Type="http://schemas.openxmlformats.org/officeDocument/2006/relationships/oleObject" Target="../embeddings/oleObject122.bin"/><Relationship Id="rId14" Type="http://schemas.openxmlformats.org/officeDocument/2006/relationships/image" Target="../media/image122.wmf"/><Relationship Id="rId13" Type="http://schemas.openxmlformats.org/officeDocument/2006/relationships/oleObject" Target="../embeddings/oleObject121.bin"/><Relationship Id="rId12" Type="http://schemas.openxmlformats.org/officeDocument/2006/relationships/image" Target="../media/image121.wmf"/><Relationship Id="rId11" Type="http://schemas.openxmlformats.org/officeDocument/2006/relationships/oleObject" Target="../embeddings/oleObject120.bin"/><Relationship Id="rId10" Type="http://schemas.openxmlformats.org/officeDocument/2006/relationships/image" Target="../media/image120.wmf"/><Relationship Id="rId1" Type="http://schemas.openxmlformats.org/officeDocument/2006/relationships/oleObject" Target="../embeddings/oleObject115.bin"/></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31.vml"/><Relationship Id="rId5" Type="http://schemas.openxmlformats.org/officeDocument/2006/relationships/slideLayout" Target="../slideLayouts/slideLayout7.xml"/><Relationship Id="rId4" Type="http://schemas.openxmlformats.org/officeDocument/2006/relationships/image" Target="../media/image131.wmf"/><Relationship Id="rId3" Type="http://schemas.openxmlformats.org/officeDocument/2006/relationships/oleObject" Target="../embeddings/oleObject131.bin"/><Relationship Id="rId2" Type="http://schemas.openxmlformats.org/officeDocument/2006/relationships/image" Target="../media/image130.wmf"/><Relationship Id="rId1" Type="http://schemas.openxmlformats.org/officeDocument/2006/relationships/oleObject" Target="../embeddings/oleObject130.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36.bin"/><Relationship Id="rId8" Type="http://schemas.openxmlformats.org/officeDocument/2006/relationships/image" Target="../media/image134.wmf"/><Relationship Id="rId7" Type="http://schemas.openxmlformats.org/officeDocument/2006/relationships/oleObject" Target="../embeddings/oleObject135.bin"/><Relationship Id="rId6" Type="http://schemas.openxmlformats.org/officeDocument/2006/relationships/image" Target="../media/image133.wmf"/><Relationship Id="rId5" Type="http://schemas.openxmlformats.org/officeDocument/2006/relationships/oleObject" Target="../embeddings/oleObject134.bin"/><Relationship Id="rId4" Type="http://schemas.openxmlformats.org/officeDocument/2006/relationships/image" Target="../media/image132.wmf"/><Relationship Id="rId30" Type="http://schemas.openxmlformats.org/officeDocument/2006/relationships/vmlDrawing" Target="../drawings/vmlDrawing32.vml"/><Relationship Id="rId3" Type="http://schemas.openxmlformats.org/officeDocument/2006/relationships/oleObject" Target="../embeddings/oleObject133.bin"/><Relationship Id="rId29" Type="http://schemas.openxmlformats.org/officeDocument/2006/relationships/slideLayout" Target="../slideLayouts/slideLayout7.xml"/><Relationship Id="rId28" Type="http://schemas.openxmlformats.org/officeDocument/2006/relationships/image" Target="../media/image143.wmf"/><Relationship Id="rId27" Type="http://schemas.openxmlformats.org/officeDocument/2006/relationships/oleObject" Target="../embeddings/oleObject145.bin"/><Relationship Id="rId26" Type="http://schemas.openxmlformats.org/officeDocument/2006/relationships/image" Target="../media/image142.wmf"/><Relationship Id="rId25" Type="http://schemas.openxmlformats.org/officeDocument/2006/relationships/oleObject" Target="../embeddings/oleObject144.bin"/><Relationship Id="rId24" Type="http://schemas.openxmlformats.org/officeDocument/2006/relationships/image" Target="../media/image141.wmf"/><Relationship Id="rId23" Type="http://schemas.openxmlformats.org/officeDocument/2006/relationships/oleObject" Target="../embeddings/oleObject143.bin"/><Relationship Id="rId22" Type="http://schemas.openxmlformats.org/officeDocument/2006/relationships/image" Target="../media/image140.wmf"/><Relationship Id="rId21" Type="http://schemas.openxmlformats.org/officeDocument/2006/relationships/oleObject" Target="../embeddings/oleObject142.bin"/><Relationship Id="rId20" Type="http://schemas.openxmlformats.org/officeDocument/2006/relationships/image" Target="../media/image139.wmf"/><Relationship Id="rId2" Type="http://schemas.openxmlformats.org/officeDocument/2006/relationships/image" Target="../media/image116.wmf"/><Relationship Id="rId19" Type="http://schemas.openxmlformats.org/officeDocument/2006/relationships/oleObject" Target="../embeddings/oleObject141.bin"/><Relationship Id="rId18" Type="http://schemas.openxmlformats.org/officeDocument/2006/relationships/image" Target="../media/image138.wmf"/><Relationship Id="rId17" Type="http://schemas.openxmlformats.org/officeDocument/2006/relationships/oleObject" Target="../embeddings/oleObject140.bin"/><Relationship Id="rId16" Type="http://schemas.openxmlformats.org/officeDocument/2006/relationships/image" Target="../media/image131.wmf"/><Relationship Id="rId15" Type="http://schemas.openxmlformats.org/officeDocument/2006/relationships/oleObject" Target="../embeddings/oleObject139.bin"/><Relationship Id="rId14" Type="http://schemas.openxmlformats.org/officeDocument/2006/relationships/image" Target="../media/image137.wmf"/><Relationship Id="rId13" Type="http://schemas.openxmlformats.org/officeDocument/2006/relationships/oleObject" Target="../embeddings/oleObject138.bin"/><Relationship Id="rId12" Type="http://schemas.openxmlformats.org/officeDocument/2006/relationships/image" Target="../media/image136.wmf"/><Relationship Id="rId11" Type="http://schemas.openxmlformats.org/officeDocument/2006/relationships/oleObject" Target="../embeddings/oleObject137.bin"/><Relationship Id="rId10" Type="http://schemas.openxmlformats.org/officeDocument/2006/relationships/image" Target="../media/image135.wmf"/><Relationship Id="rId1" Type="http://schemas.openxmlformats.org/officeDocument/2006/relationships/oleObject" Target="../embeddings/oleObject132.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50.bin"/><Relationship Id="rId8" Type="http://schemas.openxmlformats.org/officeDocument/2006/relationships/image" Target="../media/image145.wmf"/><Relationship Id="rId7" Type="http://schemas.openxmlformats.org/officeDocument/2006/relationships/oleObject" Target="../embeddings/oleObject149.bin"/><Relationship Id="rId6" Type="http://schemas.openxmlformats.org/officeDocument/2006/relationships/image" Target="../media/image144.wmf"/><Relationship Id="rId5" Type="http://schemas.openxmlformats.org/officeDocument/2006/relationships/oleObject" Target="../embeddings/oleObject148.bin"/><Relationship Id="rId4" Type="http://schemas.openxmlformats.org/officeDocument/2006/relationships/image" Target="../media/image134.wmf"/><Relationship Id="rId3" Type="http://schemas.openxmlformats.org/officeDocument/2006/relationships/oleObject" Target="../embeddings/oleObject147.bin"/><Relationship Id="rId24" Type="http://schemas.openxmlformats.org/officeDocument/2006/relationships/vmlDrawing" Target="../drawings/vmlDrawing33.vml"/><Relationship Id="rId23" Type="http://schemas.openxmlformats.org/officeDocument/2006/relationships/slideLayout" Target="../slideLayouts/slideLayout7.xml"/><Relationship Id="rId22" Type="http://schemas.openxmlformats.org/officeDocument/2006/relationships/image" Target="../media/image152.wmf"/><Relationship Id="rId21" Type="http://schemas.openxmlformats.org/officeDocument/2006/relationships/oleObject" Target="../embeddings/oleObject156.bin"/><Relationship Id="rId20" Type="http://schemas.openxmlformats.org/officeDocument/2006/relationships/image" Target="../media/image151.wmf"/><Relationship Id="rId2" Type="http://schemas.openxmlformats.org/officeDocument/2006/relationships/image" Target="../media/image116.wmf"/><Relationship Id="rId19" Type="http://schemas.openxmlformats.org/officeDocument/2006/relationships/oleObject" Target="../embeddings/oleObject155.bin"/><Relationship Id="rId18" Type="http://schemas.openxmlformats.org/officeDocument/2006/relationships/image" Target="../media/image150.wmf"/><Relationship Id="rId17" Type="http://schemas.openxmlformats.org/officeDocument/2006/relationships/oleObject" Target="../embeddings/oleObject154.bin"/><Relationship Id="rId16" Type="http://schemas.openxmlformats.org/officeDocument/2006/relationships/image" Target="../media/image149.wmf"/><Relationship Id="rId15" Type="http://schemas.openxmlformats.org/officeDocument/2006/relationships/oleObject" Target="../embeddings/oleObject153.bin"/><Relationship Id="rId14" Type="http://schemas.openxmlformats.org/officeDocument/2006/relationships/image" Target="../media/image148.wmf"/><Relationship Id="rId13" Type="http://schemas.openxmlformats.org/officeDocument/2006/relationships/oleObject" Target="../embeddings/oleObject152.bin"/><Relationship Id="rId12" Type="http://schemas.openxmlformats.org/officeDocument/2006/relationships/image" Target="../media/image147.wmf"/><Relationship Id="rId11" Type="http://schemas.openxmlformats.org/officeDocument/2006/relationships/oleObject" Target="../embeddings/oleObject151.bin"/><Relationship Id="rId10" Type="http://schemas.openxmlformats.org/officeDocument/2006/relationships/image" Target="../media/image146.wmf"/><Relationship Id="rId1" Type="http://schemas.openxmlformats.org/officeDocument/2006/relationships/oleObject" Target="../embeddings/oleObject146.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161.bin"/><Relationship Id="rId8" Type="http://schemas.openxmlformats.org/officeDocument/2006/relationships/image" Target="../media/image156.wmf"/><Relationship Id="rId7" Type="http://schemas.openxmlformats.org/officeDocument/2006/relationships/oleObject" Target="../embeddings/oleObject160.bin"/><Relationship Id="rId6" Type="http://schemas.openxmlformats.org/officeDocument/2006/relationships/image" Target="../media/image155.wmf"/><Relationship Id="rId5" Type="http://schemas.openxmlformats.org/officeDocument/2006/relationships/oleObject" Target="../embeddings/oleObject159.bin"/><Relationship Id="rId4" Type="http://schemas.openxmlformats.org/officeDocument/2006/relationships/image" Target="../media/image154.wmf"/><Relationship Id="rId3" Type="http://schemas.openxmlformats.org/officeDocument/2006/relationships/oleObject" Target="../embeddings/oleObject158.bin"/><Relationship Id="rId2" Type="http://schemas.openxmlformats.org/officeDocument/2006/relationships/image" Target="../media/image153.wmf"/><Relationship Id="rId12" Type="http://schemas.openxmlformats.org/officeDocument/2006/relationships/vmlDrawing" Target="../drawings/vmlDrawing34.vml"/><Relationship Id="rId11" Type="http://schemas.openxmlformats.org/officeDocument/2006/relationships/slideLayout" Target="../slideLayouts/slideLayout7.xml"/><Relationship Id="rId10" Type="http://schemas.openxmlformats.org/officeDocument/2006/relationships/image" Target="../media/image157.wmf"/><Relationship Id="rId1" Type="http://schemas.openxmlformats.org/officeDocument/2006/relationships/oleObject" Target="../embeddings/oleObject157.bin"/></Relationships>
</file>

<file path=ppt/slides/_rels/slide4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0.wmf"/><Relationship Id="rId7" Type="http://schemas.openxmlformats.org/officeDocument/2006/relationships/oleObject" Target="../embeddings/oleObject165.bin"/><Relationship Id="rId6" Type="http://schemas.openxmlformats.org/officeDocument/2006/relationships/image" Target="../media/image159.wmf"/><Relationship Id="rId5" Type="http://schemas.openxmlformats.org/officeDocument/2006/relationships/oleObject" Target="../embeddings/oleObject164.bin"/><Relationship Id="rId4" Type="http://schemas.openxmlformats.org/officeDocument/2006/relationships/image" Target="../media/image157.wmf"/><Relationship Id="rId3" Type="http://schemas.openxmlformats.org/officeDocument/2006/relationships/oleObject" Target="../embeddings/oleObject163.bin"/><Relationship Id="rId2" Type="http://schemas.openxmlformats.org/officeDocument/2006/relationships/image" Target="../media/image158.wmf"/><Relationship Id="rId10" Type="http://schemas.openxmlformats.org/officeDocument/2006/relationships/vmlDrawing" Target="../drawings/vmlDrawing35.vml"/><Relationship Id="rId1" Type="http://schemas.openxmlformats.org/officeDocument/2006/relationships/oleObject" Target="../embeddings/oleObject162.bin"/></Relationships>
</file>

<file path=ppt/slides/_rels/slide48.xml.rels><?xml version="1.0" encoding="UTF-8" standalone="yes"?>
<Relationships xmlns="http://schemas.openxmlformats.org/package/2006/relationships"><Relationship Id="rId8" Type="http://schemas.openxmlformats.org/officeDocument/2006/relationships/vmlDrawing" Target="../drawings/vmlDrawing36.vml"/><Relationship Id="rId7" Type="http://schemas.openxmlformats.org/officeDocument/2006/relationships/slideLayout" Target="../slideLayouts/slideLayout7.xml"/><Relationship Id="rId6" Type="http://schemas.openxmlformats.org/officeDocument/2006/relationships/image" Target="../media/image163.wmf"/><Relationship Id="rId5" Type="http://schemas.openxmlformats.org/officeDocument/2006/relationships/oleObject" Target="../embeddings/oleObject168.bin"/><Relationship Id="rId4" Type="http://schemas.openxmlformats.org/officeDocument/2006/relationships/image" Target="../media/image162.wmf"/><Relationship Id="rId3" Type="http://schemas.openxmlformats.org/officeDocument/2006/relationships/oleObject" Target="../embeddings/oleObject167.bin"/><Relationship Id="rId2" Type="http://schemas.openxmlformats.org/officeDocument/2006/relationships/image" Target="../media/image161.wmf"/><Relationship Id="rId1" Type="http://schemas.openxmlformats.org/officeDocument/2006/relationships/oleObject" Target="../embeddings/oleObject166.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173.bin"/><Relationship Id="rId8" Type="http://schemas.openxmlformats.org/officeDocument/2006/relationships/image" Target="../media/image166.wmf"/><Relationship Id="rId7" Type="http://schemas.openxmlformats.org/officeDocument/2006/relationships/oleObject" Target="../embeddings/oleObject172.bin"/><Relationship Id="rId6" Type="http://schemas.openxmlformats.org/officeDocument/2006/relationships/image" Target="../media/image162.wmf"/><Relationship Id="rId5" Type="http://schemas.openxmlformats.org/officeDocument/2006/relationships/oleObject" Target="../embeddings/oleObject171.bin"/><Relationship Id="rId4" Type="http://schemas.openxmlformats.org/officeDocument/2006/relationships/image" Target="../media/image165.wmf"/><Relationship Id="rId3" Type="http://schemas.openxmlformats.org/officeDocument/2006/relationships/oleObject" Target="../embeddings/oleObject170.bin"/><Relationship Id="rId2" Type="http://schemas.openxmlformats.org/officeDocument/2006/relationships/image" Target="../media/image164.wmf"/><Relationship Id="rId18" Type="http://schemas.openxmlformats.org/officeDocument/2006/relationships/vmlDrawing" Target="../drawings/vmlDrawing37.vml"/><Relationship Id="rId17" Type="http://schemas.openxmlformats.org/officeDocument/2006/relationships/slideLayout" Target="../slideLayouts/slideLayout7.xml"/><Relationship Id="rId16" Type="http://schemas.openxmlformats.org/officeDocument/2006/relationships/image" Target="../media/image170.wmf"/><Relationship Id="rId15" Type="http://schemas.openxmlformats.org/officeDocument/2006/relationships/oleObject" Target="../embeddings/oleObject176.bin"/><Relationship Id="rId14" Type="http://schemas.openxmlformats.org/officeDocument/2006/relationships/image" Target="../media/image169.wmf"/><Relationship Id="rId13" Type="http://schemas.openxmlformats.org/officeDocument/2006/relationships/oleObject" Target="../embeddings/oleObject175.bin"/><Relationship Id="rId12" Type="http://schemas.openxmlformats.org/officeDocument/2006/relationships/image" Target="../media/image168.wmf"/><Relationship Id="rId11" Type="http://schemas.openxmlformats.org/officeDocument/2006/relationships/oleObject" Target="../embeddings/oleObject174.bin"/><Relationship Id="rId10" Type="http://schemas.openxmlformats.org/officeDocument/2006/relationships/image" Target="../media/image167.wmf"/><Relationship Id="rId1" Type="http://schemas.openxmlformats.org/officeDocument/2006/relationships/oleObject" Target="../embeddings/oleObject169.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12.wmf"/><Relationship Id="rId3" Type="http://schemas.openxmlformats.org/officeDocument/2006/relationships/oleObject" Target="../embeddings/oleObject12.bin"/><Relationship Id="rId2" Type="http://schemas.openxmlformats.org/officeDocument/2006/relationships/image" Target="../media/image11.wmf"/><Relationship Id="rId1" Type="http://schemas.openxmlformats.org/officeDocument/2006/relationships/oleObject" Target="../embeddings/oleObject11.bin"/></Relationships>
</file>

<file path=ppt/slides/_rels/slide50.xml.rels><?xml version="1.0" encoding="UTF-8" standalone="yes"?>
<Relationships xmlns="http://schemas.openxmlformats.org/package/2006/relationships"><Relationship Id="rId7" Type="http://schemas.openxmlformats.org/officeDocument/2006/relationships/vmlDrawing" Target="../drawings/vmlDrawing38.vml"/><Relationship Id="rId6" Type="http://schemas.openxmlformats.org/officeDocument/2006/relationships/slideLayout" Target="../slideLayouts/slideLayout7.xml"/><Relationship Id="rId5" Type="http://schemas.openxmlformats.org/officeDocument/2006/relationships/oleObject" Target="../embeddings/oleObject179.bin"/><Relationship Id="rId4" Type="http://schemas.openxmlformats.org/officeDocument/2006/relationships/image" Target="../media/image172.wmf"/><Relationship Id="rId3" Type="http://schemas.openxmlformats.org/officeDocument/2006/relationships/oleObject" Target="../embeddings/oleObject178.bin"/><Relationship Id="rId2" Type="http://schemas.openxmlformats.org/officeDocument/2006/relationships/image" Target="../media/image171.wmf"/><Relationship Id="rId1" Type="http://schemas.openxmlformats.org/officeDocument/2006/relationships/oleObject" Target="../embeddings/oleObject177.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184.bin"/><Relationship Id="rId8" Type="http://schemas.openxmlformats.org/officeDocument/2006/relationships/image" Target="../media/image175.wmf"/><Relationship Id="rId7" Type="http://schemas.openxmlformats.org/officeDocument/2006/relationships/oleObject" Target="../embeddings/oleObject183.bin"/><Relationship Id="rId6" Type="http://schemas.openxmlformats.org/officeDocument/2006/relationships/image" Target="../media/image174.wmf"/><Relationship Id="rId5" Type="http://schemas.openxmlformats.org/officeDocument/2006/relationships/oleObject" Target="../embeddings/oleObject182.bin"/><Relationship Id="rId4" Type="http://schemas.openxmlformats.org/officeDocument/2006/relationships/image" Target="../media/image173.wmf"/><Relationship Id="rId3" Type="http://schemas.openxmlformats.org/officeDocument/2006/relationships/oleObject" Target="../embeddings/oleObject181.bin"/><Relationship Id="rId2" Type="http://schemas.openxmlformats.org/officeDocument/2006/relationships/image" Target="../media/image161.wmf"/><Relationship Id="rId14" Type="http://schemas.openxmlformats.org/officeDocument/2006/relationships/vmlDrawing" Target="../drawings/vmlDrawing39.vml"/><Relationship Id="rId13" Type="http://schemas.openxmlformats.org/officeDocument/2006/relationships/slideLayout" Target="../slideLayouts/slideLayout7.xml"/><Relationship Id="rId12" Type="http://schemas.openxmlformats.org/officeDocument/2006/relationships/image" Target="../media/image177.wmf"/><Relationship Id="rId11" Type="http://schemas.openxmlformats.org/officeDocument/2006/relationships/oleObject" Target="../embeddings/oleObject185.bin"/><Relationship Id="rId10" Type="http://schemas.openxmlformats.org/officeDocument/2006/relationships/image" Target="../media/image176.wmf"/><Relationship Id="rId1" Type="http://schemas.openxmlformats.org/officeDocument/2006/relationships/oleObject" Target="../embeddings/oleObject180.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190.bin"/><Relationship Id="rId8" Type="http://schemas.openxmlformats.org/officeDocument/2006/relationships/image" Target="../media/image162.wmf"/><Relationship Id="rId7" Type="http://schemas.openxmlformats.org/officeDocument/2006/relationships/oleObject" Target="../embeddings/oleObject189.bin"/><Relationship Id="rId6" Type="http://schemas.openxmlformats.org/officeDocument/2006/relationships/image" Target="../media/image180.wmf"/><Relationship Id="rId5" Type="http://schemas.openxmlformats.org/officeDocument/2006/relationships/oleObject" Target="../embeddings/oleObject188.bin"/><Relationship Id="rId4" Type="http://schemas.openxmlformats.org/officeDocument/2006/relationships/image" Target="../media/image179.wmf"/><Relationship Id="rId3" Type="http://schemas.openxmlformats.org/officeDocument/2006/relationships/oleObject" Target="../embeddings/oleObject187.bin"/><Relationship Id="rId2" Type="http://schemas.openxmlformats.org/officeDocument/2006/relationships/image" Target="../media/image178.wmf"/><Relationship Id="rId15" Type="http://schemas.openxmlformats.org/officeDocument/2006/relationships/vmlDrawing" Target="../drawings/vmlDrawing40.vml"/><Relationship Id="rId14" Type="http://schemas.openxmlformats.org/officeDocument/2006/relationships/slideLayout" Target="../slideLayouts/slideLayout7.xml"/><Relationship Id="rId13" Type="http://schemas.openxmlformats.org/officeDocument/2006/relationships/oleObject" Target="../embeddings/oleObject192.bin"/><Relationship Id="rId12" Type="http://schemas.openxmlformats.org/officeDocument/2006/relationships/image" Target="../media/image182.wmf"/><Relationship Id="rId11" Type="http://schemas.openxmlformats.org/officeDocument/2006/relationships/oleObject" Target="../embeddings/oleObject191.bin"/><Relationship Id="rId10" Type="http://schemas.openxmlformats.org/officeDocument/2006/relationships/image" Target="../media/image181.wmf"/><Relationship Id="rId1" Type="http://schemas.openxmlformats.org/officeDocument/2006/relationships/oleObject" Target="../embeddings/oleObject186.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97.bin"/><Relationship Id="rId8" Type="http://schemas.openxmlformats.org/officeDocument/2006/relationships/image" Target="../media/image179.wmf"/><Relationship Id="rId7" Type="http://schemas.openxmlformats.org/officeDocument/2006/relationships/oleObject" Target="../embeddings/oleObject196.bin"/><Relationship Id="rId6" Type="http://schemas.openxmlformats.org/officeDocument/2006/relationships/image" Target="../media/image178.wmf"/><Relationship Id="rId5" Type="http://schemas.openxmlformats.org/officeDocument/2006/relationships/oleObject" Target="../embeddings/oleObject195.bin"/><Relationship Id="rId4" Type="http://schemas.openxmlformats.org/officeDocument/2006/relationships/image" Target="../media/image180.wmf"/><Relationship Id="rId3" Type="http://schemas.openxmlformats.org/officeDocument/2006/relationships/oleObject" Target="../embeddings/oleObject194.bin"/><Relationship Id="rId22" Type="http://schemas.openxmlformats.org/officeDocument/2006/relationships/vmlDrawing" Target="../drawings/vmlDrawing41.vml"/><Relationship Id="rId21" Type="http://schemas.openxmlformats.org/officeDocument/2006/relationships/slideLayout" Target="../slideLayouts/slideLayout7.xml"/><Relationship Id="rId20" Type="http://schemas.openxmlformats.org/officeDocument/2006/relationships/image" Target="../media/image188.wmf"/><Relationship Id="rId2" Type="http://schemas.openxmlformats.org/officeDocument/2006/relationships/image" Target="../media/image182.wmf"/><Relationship Id="rId19" Type="http://schemas.openxmlformats.org/officeDocument/2006/relationships/oleObject" Target="../embeddings/oleObject202.bin"/><Relationship Id="rId18" Type="http://schemas.openxmlformats.org/officeDocument/2006/relationships/image" Target="../media/image187.wmf"/><Relationship Id="rId17" Type="http://schemas.openxmlformats.org/officeDocument/2006/relationships/oleObject" Target="../embeddings/oleObject201.bin"/><Relationship Id="rId16" Type="http://schemas.openxmlformats.org/officeDocument/2006/relationships/image" Target="../media/image186.wmf"/><Relationship Id="rId15" Type="http://schemas.openxmlformats.org/officeDocument/2006/relationships/oleObject" Target="../embeddings/oleObject200.bin"/><Relationship Id="rId14" Type="http://schemas.openxmlformats.org/officeDocument/2006/relationships/image" Target="../media/image185.wmf"/><Relationship Id="rId13" Type="http://schemas.openxmlformats.org/officeDocument/2006/relationships/oleObject" Target="../embeddings/oleObject199.bin"/><Relationship Id="rId12" Type="http://schemas.openxmlformats.org/officeDocument/2006/relationships/image" Target="../media/image184.wmf"/><Relationship Id="rId11" Type="http://schemas.openxmlformats.org/officeDocument/2006/relationships/oleObject" Target="../embeddings/oleObject198.bin"/><Relationship Id="rId10" Type="http://schemas.openxmlformats.org/officeDocument/2006/relationships/image" Target="../media/image183.wmf"/><Relationship Id="rId1" Type="http://schemas.openxmlformats.org/officeDocument/2006/relationships/oleObject" Target="../embeddings/oleObject193.bin"/></Relationships>
</file>

<file path=ppt/slides/_rels/slide54.xml.rels><?xml version="1.0" encoding="UTF-8" standalone="yes"?>
<Relationships xmlns="http://schemas.openxmlformats.org/package/2006/relationships"><Relationship Id="rId9" Type="http://schemas.openxmlformats.org/officeDocument/2006/relationships/image" Target="../media/image193.wmf"/><Relationship Id="rId8" Type="http://schemas.openxmlformats.org/officeDocument/2006/relationships/image" Target="../media/image192.wmf"/><Relationship Id="rId7" Type="http://schemas.openxmlformats.org/officeDocument/2006/relationships/oleObject" Target="../embeddings/oleObject206.bin"/><Relationship Id="rId6" Type="http://schemas.openxmlformats.org/officeDocument/2006/relationships/image" Target="../media/image191.wmf"/><Relationship Id="rId5" Type="http://schemas.openxmlformats.org/officeDocument/2006/relationships/oleObject" Target="../embeddings/oleObject205.bin"/><Relationship Id="rId4" Type="http://schemas.openxmlformats.org/officeDocument/2006/relationships/image" Target="../media/image190.wmf"/><Relationship Id="rId3" Type="http://schemas.openxmlformats.org/officeDocument/2006/relationships/oleObject" Target="../embeddings/oleObject204.bin"/><Relationship Id="rId2" Type="http://schemas.openxmlformats.org/officeDocument/2006/relationships/image" Target="../media/image189.wmf"/><Relationship Id="rId11" Type="http://schemas.openxmlformats.org/officeDocument/2006/relationships/vmlDrawing" Target="../drawings/vmlDrawing42.vml"/><Relationship Id="rId10" Type="http://schemas.openxmlformats.org/officeDocument/2006/relationships/slideLayout" Target="../slideLayouts/slideLayout7.xml"/><Relationship Id="rId1" Type="http://schemas.openxmlformats.org/officeDocument/2006/relationships/oleObject" Target="../embeddings/oleObject203.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211.bin"/><Relationship Id="rId8" Type="http://schemas.openxmlformats.org/officeDocument/2006/relationships/image" Target="../media/image196.wmf"/><Relationship Id="rId7" Type="http://schemas.openxmlformats.org/officeDocument/2006/relationships/oleObject" Target="../embeddings/oleObject210.bin"/><Relationship Id="rId6" Type="http://schemas.openxmlformats.org/officeDocument/2006/relationships/image" Target="../media/image195.wmf"/><Relationship Id="rId5" Type="http://schemas.openxmlformats.org/officeDocument/2006/relationships/oleObject" Target="../embeddings/oleObject209.bin"/><Relationship Id="rId4" Type="http://schemas.openxmlformats.org/officeDocument/2006/relationships/image" Target="../media/image194.wmf"/><Relationship Id="rId3" Type="http://schemas.openxmlformats.org/officeDocument/2006/relationships/oleObject" Target="../embeddings/oleObject208.bin"/><Relationship Id="rId22" Type="http://schemas.openxmlformats.org/officeDocument/2006/relationships/vmlDrawing" Target="../drawings/vmlDrawing43.vml"/><Relationship Id="rId21" Type="http://schemas.openxmlformats.org/officeDocument/2006/relationships/slideLayout" Target="../slideLayouts/slideLayout7.xml"/><Relationship Id="rId20" Type="http://schemas.openxmlformats.org/officeDocument/2006/relationships/image" Target="../media/image200.wmf"/><Relationship Id="rId2" Type="http://schemas.openxmlformats.org/officeDocument/2006/relationships/image" Target="../media/image190.wmf"/><Relationship Id="rId19" Type="http://schemas.openxmlformats.org/officeDocument/2006/relationships/oleObject" Target="../embeddings/oleObject216.bin"/><Relationship Id="rId18" Type="http://schemas.openxmlformats.org/officeDocument/2006/relationships/image" Target="../media/image199.wmf"/><Relationship Id="rId17" Type="http://schemas.openxmlformats.org/officeDocument/2006/relationships/oleObject" Target="../embeddings/oleObject215.bin"/><Relationship Id="rId16" Type="http://schemas.openxmlformats.org/officeDocument/2006/relationships/image" Target="../media/image187.wmf"/><Relationship Id="rId15" Type="http://schemas.openxmlformats.org/officeDocument/2006/relationships/oleObject" Target="../embeddings/oleObject214.bin"/><Relationship Id="rId14" Type="http://schemas.openxmlformats.org/officeDocument/2006/relationships/image" Target="../media/image188.wmf"/><Relationship Id="rId13" Type="http://schemas.openxmlformats.org/officeDocument/2006/relationships/oleObject" Target="../embeddings/oleObject213.bin"/><Relationship Id="rId12" Type="http://schemas.openxmlformats.org/officeDocument/2006/relationships/image" Target="../media/image198.wmf"/><Relationship Id="rId11" Type="http://schemas.openxmlformats.org/officeDocument/2006/relationships/oleObject" Target="../embeddings/oleObject212.bin"/><Relationship Id="rId10" Type="http://schemas.openxmlformats.org/officeDocument/2006/relationships/image" Target="../media/image197.wmf"/><Relationship Id="rId1" Type="http://schemas.openxmlformats.org/officeDocument/2006/relationships/oleObject" Target="../embeddings/oleObject207.bin"/></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01.jpeg"/><Relationship Id="rId3" Type="http://schemas.openxmlformats.org/officeDocument/2006/relationships/slide" Target="slide31.xml"/><Relationship Id="rId2" Type="http://schemas.openxmlformats.org/officeDocument/2006/relationships/slide" Target="slide25.xml"/><Relationship Id="rId1" Type="http://schemas.openxmlformats.org/officeDocument/2006/relationships/slide" Target="slide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vmlDrawing" Target="../drawings/vmlDrawing44.vml"/><Relationship Id="rId7" Type="http://schemas.openxmlformats.org/officeDocument/2006/relationships/slideLayout" Target="../slideLayouts/slideLayout7.xml"/><Relationship Id="rId6" Type="http://schemas.openxmlformats.org/officeDocument/2006/relationships/image" Target="../media/image204.emf"/><Relationship Id="rId5" Type="http://schemas.openxmlformats.org/officeDocument/2006/relationships/oleObject" Target="../embeddings/oleObject219.bin"/><Relationship Id="rId4" Type="http://schemas.openxmlformats.org/officeDocument/2006/relationships/image" Target="../media/image203.emf"/><Relationship Id="rId3" Type="http://schemas.openxmlformats.org/officeDocument/2006/relationships/oleObject" Target="../embeddings/oleObject218.bin"/><Relationship Id="rId2" Type="http://schemas.openxmlformats.org/officeDocument/2006/relationships/image" Target="../media/image202.emf"/><Relationship Id="rId1" Type="http://schemas.openxmlformats.org/officeDocument/2006/relationships/oleObject" Target="../embeddings/oleObject217.bin"/></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45.vml"/><Relationship Id="rId3" Type="http://schemas.openxmlformats.org/officeDocument/2006/relationships/slideLayout" Target="../slideLayouts/slideLayout2.xml"/><Relationship Id="rId2" Type="http://schemas.openxmlformats.org/officeDocument/2006/relationships/image" Target="../media/image205.wmf"/><Relationship Id="rId1" Type="http://schemas.openxmlformats.org/officeDocument/2006/relationships/oleObject" Target="../embeddings/oleObject220.bin"/></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 Id="rId3" Type="http://schemas.openxmlformats.org/officeDocument/2006/relationships/oleObject" Target="../embeddings/oleObject14.bin"/><Relationship Id="rId2" Type="http://schemas.openxmlformats.org/officeDocument/2006/relationships/image" Target="../media/image13.wmf"/><Relationship Id="rId1" Type="http://schemas.openxmlformats.org/officeDocument/2006/relationships/oleObject" Target="../embeddings/oleObject13.bin"/></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46.vml"/><Relationship Id="rId3" Type="http://schemas.openxmlformats.org/officeDocument/2006/relationships/slideLayout" Target="../slideLayouts/slideLayout7.xml"/><Relationship Id="rId2" Type="http://schemas.openxmlformats.org/officeDocument/2006/relationships/image" Target="../media/image206.emf"/><Relationship Id="rId1" Type="http://schemas.openxmlformats.org/officeDocument/2006/relationships/oleObject" Target="../embeddings/oleObject221.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47.vml"/><Relationship Id="rId3" Type="http://schemas.openxmlformats.org/officeDocument/2006/relationships/slideLayout" Target="../slideLayouts/slideLayout7.xml"/><Relationship Id="rId2" Type="http://schemas.openxmlformats.org/officeDocument/2006/relationships/image" Target="../media/image207.emf"/><Relationship Id="rId1" Type="http://schemas.openxmlformats.org/officeDocument/2006/relationships/oleObject" Target="../embeddings/oleObject222.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48.vml"/><Relationship Id="rId3" Type="http://schemas.openxmlformats.org/officeDocument/2006/relationships/slideLayout" Target="../slideLayouts/slideLayout7.xml"/><Relationship Id="rId2" Type="http://schemas.openxmlformats.org/officeDocument/2006/relationships/image" Target="../media/image208.wmf"/><Relationship Id="rId1" Type="http://schemas.openxmlformats.org/officeDocument/2006/relationships/oleObject" Target="../embeddings/oleObject223.bin"/></Relationships>
</file>

<file path=ppt/slides/_rels/slide63.xml.rels><?xml version="1.0" encoding="UTF-8" standalone="yes"?>
<Relationships xmlns="http://schemas.openxmlformats.org/package/2006/relationships"><Relationship Id="rId8" Type="http://schemas.openxmlformats.org/officeDocument/2006/relationships/vmlDrawing" Target="../drawings/vmlDrawing49.vml"/><Relationship Id="rId7" Type="http://schemas.openxmlformats.org/officeDocument/2006/relationships/slideLayout" Target="../slideLayouts/slideLayout7.xml"/><Relationship Id="rId6" Type="http://schemas.openxmlformats.org/officeDocument/2006/relationships/image" Target="../media/image211.wmf"/><Relationship Id="rId5" Type="http://schemas.openxmlformats.org/officeDocument/2006/relationships/oleObject" Target="../embeddings/oleObject226.bin"/><Relationship Id="rId4" Type="http://schemas.openxmlformats.org/officeDocument/2006/relationships/image" Target="../media/image210.wmf"/><Relationship Id="rId3" Type="http://schemas.openxmlformats.org/officeDocument/2006/relationships/oleObject" Target="../embeddings/oleObject225.bin"/><Relationship Id="rId2" Type="http://schemas.openxmlformats.org/officeDocument/2006/relationships/image" Target="../media/image209.wmf"/><Relationship Id="rId1" Type="http://schemas.openxmlformats.org/officeDocument/2006/relationships/oleObject" Target="../embeddings/oleObject224.bin"/></Relationships>
</file>

<file path=ppt/slides/_rels/slide6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5.wmf"/><Relationship Id="rId7" Type="http://schemas.openxmlformats.org/officeDocument/2006/relationships/oleObject" Target="../embeddings/oleObject230.bin"/><Relationship Id="rId6" Type="http://schemas.openxmlformats.org/officeDocument/2006/relationships/image" Target="../media/image214.wmf"/><Relationship Id="rId5" Type="http://schemas.openxmlformats.org/officeDocument/2006/relationships/oleObject" Target="../embeddings/oleObject229.bin"/><Relationship Id="rId4" Type="http://schemas.openxmlformats.org/officeDocument/2006/relationships/image" Target="../media/image213.wmf"/><Relationship Id="rId3" Type="http://schemas.openxmlformats.org/officeDocument/2006/relationships/oleObject" Target="../embeddings/oleObject228.bin"/><Relationship Id="rId2" Type="http://schemas.openxmlformats.org/officeDocument/2006/relationships/image" Target="../media/image212.wmf"/><Relationship Id="rId10" Type="http://schemas.openxmlformats.org/officeDocument/2006/relationships/vmlDrawing" Target="../drawings/vmlDrawing50.vml"/><Relationship Id="rId1" Type="http://schemas.openxmlformats.org/officeDocument/2006/relationships/oleObject" Target="../embeddings/oleObject227.bin"/></Relationships>
</file>

<file path=ppt/slides/_rels/slide65.xml.rels><?xml version="1.0" encoding="UTF-8" standalone="yes"?>
<Relationships xmlns="http://schemas.openxmlformats.org/package/2006/relationships"><Relationship Id="rId6" Type="http://schemas.openxmlformats.org/officeDocument/2006/relationships/vmlDrawing" Target="../drawings/vmlDrawing51.vml"/><Relationship Id="rId5" Type="http://schemas.openxmlformats.org/officeDocument/2006/relationships/slideLayout" Target="../slideLayouts/slideLayout2.xml"/><Relationship Id="rId4" Type="http://schemas.openxmlformats.org/officeDocument/2006/relationships/image" Target="../media/image217.wmf"/><Relationship Id="rId3" Type="http://schemas.openxmlformats.org/officeDocument/2006/relationships/oleObject" Target="../embeddings/oleObject232.bin"/><Relationship Id="rId2" Type="http://schemas.openxmlformats.org/officeDocument/2006/relationships/image" Target="../media/image216.wmf"/><Relationship Id="rId1" Type="http://schemas.openxmlformats.org/officeDocument/2006/relationships/oleObject" Target="../embeddings/oleObject231.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5" Type="http://schemas.openxmlformats.org/officeDocument/2006/relationships/vmlDrawing" Target="../drawings/vmlDrawing52.vml"/><Relationship Id="rId4" Type="http://schemas.openxmlformats.org/officeDocument/2006/relationships/slideLayout" Target="../slideLayouts/slideLayout2.xml"/><Relationship Id="rId3" Type="http://schemas.openxmlformats.org/officeDocument/2006/relationships/image" Target="../media/image219.png"/><Relationship Id="rId2" Type="http://schemas.openxmlformats.org/officeDocument/2006/relationships/image" Target="../media/image218.wmf"/><Relationship Id="rId1" Type="http://schemas.openxmlformats.org/officeDocument/2006/relationships/oleObject" Target="../embeddings/oleObject233.bin"/></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6" Type="http://schemas.openxmlformats.org/officeDocument/2006/relationships/vmlDrawing" Target="../drawings/vmlDrawing53.vml"/><Relationship Id="rId5" Type="http://schemas.openxmlformats.org/officeDocument/2006/relationships/slideLayout" Target="../slideLayouts/slideLayout2.xml"/><Relationship Id="rId4" Type="http://schemas.openxmlformats.org/officeDocument/2006/relationships/image" Target="../media/image221.wmf"/><Relationship Id="rId3" Type="http://schemas.openxmlformats.org/officeDocument/2006/relationships/oleObject" Target="../embeddings/oleObject235.bin"/><Relationship Id="rId2" Type="http://schemas.openxmlformats.org/officeDocument/2006/relationships/image" Target="../media/image220.wmf"/><Relationship Id="rId1" Type="http://schemas.openxmlformats.org/officeDocument/2006/relationships/oleObject" Target="../embeddings/oleObject234.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2.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54.vml"/><Relationship Id="rId3" Type="http://schemas.openxmlformats.org/officeDocument/2006/relationships/slideLayout" Target="../slideLayouts/slideLayout2.xml"/><Relationship Id="rId2" Type="http://schemas.openxmlformats.org/officeDocument/2006/relationships/image" Target="../media/image224.wmf"/><Relationship Id="rId1" Type="http://schemas.openxmlformats.org/officeDocument/2006/relationships/oleObject" Target="../embeddings/oleObject236.bin"/></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55.vml"/><Relationship Id="rId3" Type="http://schemas.openxmlformats.org/officeDocument/2006/relationships/slideLayout" Target="../slideLayouts/slideLayout2.xml"/><Relationship Id="rId2" Type="http://schemas.openxmlformats.org/officeDocument/2006/relationships/image" Target="../media/image225.wmf"/><Relationship Id="rId1" Type="http://schemas.openxmlformats.org/officeDocument/2006/relationships/oleObject" Target="../embeddings/oleObject237.bin"/></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6.xml"/><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7.wmf"/><Relationship Id="rId3" Type="http://schemas.openxmlformats.org/officeDocument/2006/relationships/oleObject" Target="../embeddings/oleObject17.bin"/><Relationship Id="rId2" Type="http://schemas.openxmlformats.org/officeDocument/2006/relationships/image" Target="../media/image16.wmf"/><Relationship Id="rId1" Type="http://schemas.openxmlformats.org/officeDocument/2006/relationships/oleObject" Target="../embeddings/oleObject16.bin"/></Relationships>
</file>

<file path=ppt/slides/_rels/slide80.xml.rels><?xml version="1.0" encoding="UTF-8" standalone="yes"?>
<Relationships xmlns="http://schemas.openxmlformats.org/package/2006/relationships"><Relationship Id="rId9" Type="http://schemas.openxmlformats.org/officeDocument/2006/relationships/vmlDrawing" Target="../drawings/vmlDrawing56.vml"/><Relationship Id="rId8" Type="http://schemas.openxmlformats.org/officeDocument/2006/relationships/slideLayout" Target="../slideLayouts/slideLayout7.xml"/><Relationship Id="rId7" Type="http://schemas.openxmlformats.org/officeDocument/2006/relationships/hyperlink" Target="ff4.m" TargetMode="External"/><Relationship Id="rId6" Type="http://schemas.openxmlformats.org/officeDocument/2006/relationships/hyperlink" Target="..\..\MATLAB\bin\matlab.exe" TargetMode="External"/><Relationship Id="rId5" Type="http://schemas.openxmlformats.org/officeDocument/2006/relationships/image" Target="../media/image228.emf"/><Relationship Id="rId4" Type="http://schemas.openxmlformats.org/officeDocument/2006/relationships/image" Target="../media/image227.emf"/><Relationship Id="rId3" Type="http://schemas.openxmlformats.org/officeDocument/2006/relationships/oleObject" Target="../embeddings/oleObject239.bin"/><Relationship Id="rId2" Type="http://schemas.openxmlformats.org/officeDocument/2006/relationships/image" Target="../media/image226.emf"/><Relationship Id="rId1" Type="http://schemas.openxmlformats.org/officeDocument/2006/relationships/oleObject" Target="../embeddings/oleObject238.bin"/></Relationships>
</file>

<file path=ppt/slides/_rels/slide81.xml.rels><?xml version="1.0" encoding="UTF-8" standalone="yes"?>
<Relationships xmlns="http://schemas.openxmlformats.org/package/2006/relationships"><Relationship Id="rId7" Type="http://schemas.openxmlformats.org/officeDocument/2006/relationships/vmlDrawing" Target="../drawings/vmlDrawing57.vml"/><Relationship Id="rId6" Type="http://schemas.openxmlformats.org/officeDocument/2006/relationships/slideLayout" Target="../slideLayouts/slideLayout7.xml"/><Relationship Id="rId5" Type="http://schemas.openxmlformats.org/officeDocument/2006/relationships/image" Target="../media/image230.emf"/><Relationship Id="rId4" Type="http://schemas.openxmlformats.org/officeDocument/2006/relationships/hyperlink" Target="ff5.m" TargetMode="External"/><Relationship Id="rId3" Type="http://schemas.openxmlformats.org/officeDocument/2006/relationships/hyperlink" Target="..\..\MATLAB\bin\matlab.exe" TargetMode="External"/><Relationship Id="rId2" Type="http://schemas.openxmlformats.org/officeDocument/2006/relationships/image" Target="../media/image229.emf"/><Relationship Id="rId1" Type="http://schemas.openxmlformats.org/officeDocument/2006/relationships/oleObject" Target="../embeddings/oleObject240.bin"/></Relationships>
</file>

<file path=ppt/slides/_rels/slide8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hyperlink" Target="main.ppt" TargetMode="External"/><Relationship Id="rId4" Type="http://schemas.openxmlformats.org/officeDocument/2006/relationships/slide" Target="slide40.xml"/><Relationship Id="rId3" Type="http://schemas.openxmlformats.org/officeDocument/2006/relationships/slide" Target="slide30.xml"/><Relationship Id="rId2" Type="http://schemas.openxmlformats.org/officeDocument/2006/relationships/slide" Target="slide21.xml"/><Relationship Id="rId1" Type="http://schemas.openxmlformats.org/officeDocument/2006/relationships/slide" Target="slide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8" Type="http://schemas.openxmlformats.org/officeDocument/2006/relationships/vmlDrawing" Target="../drawings/vmlDrawing58.vml"/><Relationship Id="rId7" Type="http://schemas.openxmlformats.org/officeDocument/2006/relationships/slideLayout" Target="../slideLayouts/slideLayout7.xml"/><Relationship Id="rId6" Type="http://schemas.openxmlformats.org/officeDocument/2006/relationships/image" Target="../media/image233.wmf"/><Relationship Id="rId5" Type="http://schemas.openxmlformats.org/officeDocument/2006/relationships/oleObject" Target="../embeddings/oleObject243.bin"/><Relationship Id="rId4" Type="http://schemas.openxmlformats.org/officeDocument/2006/relationships/image" Target="../media/image232.wmf"/><Relationship Id="rId3" Type="http://schemas.openxmlformats.org/officeDocument/2006/relationships/oleObject" Target="../embeddings/oleObject242.bin"/><Relationship Id="rId2" Type="http://schemas.openxmlformats.org/officeDocument/2006/relationships/image" Target="../media/image231.wmf"/><Relationship Id="rId1" Type="http://schemas.openxmlformats.org/officeDocument/2006/relationships/oleObject" Target="../embeddings/oleObject241.bin"/></Relationships>
</file>

<file path=ppt/slides/_rels/slide85.xml.rels><?xml version="1.0" encoding="UTF-8" standalone="yes"?>
<Relationships xmlns="http://schemas.openxmlformats.org/package/2006/relationships"><Relationship Id="rId9" Type="http://schemas.openxmlformats.org/officeDocument/2006/relationships/oleObject" Target="../embeddings/oleObject248.bin"/><Relationship Id="rId8" Type="http://schemas.openxmlformats.org/officeDocument/2006/relationships/image" Target="../media/image237.wmf"/><Relationship Id="rId7" Type="http://schemas.openxmlformats.org/officeDocument/2006/relationships/oleObject" Target="../embeddings/oleObject247.bin"/><Relationship Id="rId6" Type="http://schemas.openxmlformats.org/officeDocument/2006/relationships/image" Target="../media/image236.wmf"/><Relationship Id="rId5" Type="http://schemas.openxmlformats.org/officeDocument/2006/relationships/oleObject" Target="../embeddings/oleObject246.bin"/><Relationship Id="rId4" Type="http://schemas.openxmlformats.org/officeDocument/2006/relationships/image" Target="../media/image235.wmf"/><Relationship Id="rId3" Type="http://schemas.openxmlformats.org/officeDocument/2006/relationships/oleObject" Target="../embeddings/oleObject245.bin"/><Relationship Id="rId20" Type="http://schemas.openxmlformats.org/officeDocument/2006/relationships/vmlDrawing" Target="../drawings/vmlDrawing59.vml"/><Relationship Id="rId2" Type="http://schemas.openxmlformats.org/officeDocument/2006/relationships/image" Target="../media/image234.wmf"/><Relationship Id="rId19" Type="http://schemas.openxmlformats.org/officeDocument/2006/relationships/slideLayout" Target="../slideLayouts/slideLayout7.xml"/><Relationship Id="rId18" Type="http://schemas.openxmlformats.org/officeDocument/2006/relationships/oleObject" Target="../embeddings/oleObject253.bin"/><Relationship Id="rId17" Type="http://schemas.openxmlformats.org/officeDocument/2006/relationships/image" Target="../media/image240.wmf"/><Relationship Id="rId16" Type="http://schemas.openxmlformats.org/officeDocument/2006/relationships/oleObject" Target="../embeddings/oleObject252.bin"/><Relationship Id="rId15" Type="http://schemas.openxmlformats.org/officeDocument/2006/relationships/oleObject" Target="../embeddings/oleObject251.bin"/><Relationship Id="rId14" Type="http://schemas.openxmlformats.org/officeDocument/2006/relationships/image" Target="../media/image239.wmf"/><Relationship Id="rId13" Type="http://schemas.openxmlformats.org/officeDocument/2006/relationships/oleObject" Target="../embeddings/oleObject250.bin"/><Relationship Id="rId12" Type="http://schemas.openxmlformats.org/officeDocument/2006/relationships/image" Target="../media/image238.wmf"/><Relationship Id="rId11" Type="http://schemas.openxmlformats.org/officeDocument/2006/relationships/oleObject" Target="../embeddings/oleObject249.bin"/><Relationship Id="rId10" Type="http://schemas.openxmlformats.org/officeDocument/2006/relationships/image" Target="../media/image231.wmf"/><Relationship Id="rId1" Type="http://schemas.openxmlformats.org/officeDocument/2006/relationships/oleObject" Target="../embeddings/oleObject244.bin"/></Relationships>
</file>

<file path=ppt/slides/_rels/slide86.xml.rels><?xml version="1.0" encoding="UTF-8" standalone="yes"?>
<Relationships xmlns="http://schemas.openxmlformats.org/package/2006/relationships"><Relationship Id="rId9" Type="http://schemas.openxmlformats.org/officeDocument/2006/relationships/oleObject" Target="../embeddings/oleObject258.bin"/><Relationship Id="rId8" Type="http://schemas.openxmlformats.org/officeDocument/2006/relationships/image" Target="../media/image243.wmf"/><Relationship Id="rId7" Type="http://schemas.openxmlformats.org/officeDocument/2006/relationships/oleObject" Target="../embeddings/oleObject257.bin"/><Relationship Id="rId6" Type="http://schemas.openxmlformats.org/officeDocument/2006/relationships/image" Target="../media/image242.wmf"/><Relationship Id="rId5" Type="http://schemas.openxmlformats.org/officeDocument/2006/relationships/oleObject" Target="../embeddings/oleObject256.bin"/><Relationship Id="rId4" Type="http://schemas.openxmlformats.org/officeDocument/2006/relationships/image" Target="../media/image241.wmf"/><Relationship Id="rId34" Type="http://schemas.openxmlformats.org/officeDocument/2006/relationships/vmlDrawing" Target="../drawings/vmlDrawing60.vml"/><Relationship Id="rId33" Type="http://schemas.openxmlformats.org/officeDocument/2006/relationships/slideLayout" Target="../slideLayouts/slideLayout7.xml"/><Relationship Id="rId32" Type="http://schemas.openxmlformats.org/officeDocument/2006/relationships/image" Target="../media/image240.wmf"/><Relationship Id="rId31" Type="http://schemas.openxmlformats.org/officeDocument/2006/relationships/oleObject" Target="../embeddings/oleObject269.bin"/><Relationship Id="rId30" Type="http://schemas.openxmlformats.org/officeDocument/2006/relationships/image" Target="../media/image237.wmf"/><Relationship Id="rId3" Type="http://schemas.openxmlformats.org/officeDocument/2006/relationships/oleObject" Target="../embeddings/oleObject255.bin"/><Relationship Id="rId29" Type="http://schemas.openxmlformats.org/officeDocument/2006/relationships/oleObject" Target="../embeddings/oleObject268.bin"/><Relationship Id="rId28" Type="http://schemas.openxmlformats.org/officeDocument/2006/relationships/image" Target="../media/image253.wmf"/><Relationship Id="rId27" Type="http://schemas.openxmlformats.org/officeDocument/2006/relationships/oleObject" Target="../embeddings/oleObject267.bin"/><Relationship Id="rId26" Type="http://schemas.openxmlformats.org/officeDocument/2006/relationships/image" Target="../media/image252.wmf"/><Relationship Id="rId25" Type="http://schemas.openxmlformats.org/officeDocument/2006/relationships/oleObject" Target="../embeddings/oleObject266.bin"/><Relationship Id="rId24" Type="http://schemas.openxmlformats.org/officeDocument/2006/relationships/image" Target="../media/image251.wmf"/><Relationship Id="rId23" Type="http://schemas.openxmlformats.org/officeDocument/2006/relationships/oleObject" Target="../embeddings/oleObject265.bin"/><Relationship Id="rId22" Type="http://schemas.openxmlformats.org/officeDocument/2006/relationships/image" Target="../media/image250.wmf"/><Relationship Id="rId21" Type="http://schemas.openxmlformats.org/officeDocument/2006/relationships/oleObject" Target="../embeddings/oleObject264.bin"/><Relationship Id="rId20" Type="http://schemas.openxmlformats.org/officeDocument/2006/relationships/image" Target="../media/image249.wmf"/><Relationship Id="rId2" Type="http://schemas.openxmlformats.org/officeDocument/2006/relationships/image" Target="../media/image231.wmf"/><Relationship Id="rId19" Type="http://schemas.openxmlformats.org/officeDocument/2006/relationships/oleObject" Target="../embeddings/oleObject263.bin"/><Relationship Id="rId18" Type="http://schemas.openxmlformats.org/officeDocument/2006/relationships/image" Target="../media/image248.wmf"/><Relationship Id="rId17" Type="http://schemas.openxmlformats.org/officeDocument/2006/relationships/oleObject" Target="../embeddings/oleObject262.bin"/><Relationship Id="rId16" Type="http://schemas.openxmlformats.org/officeDocument/2006/relationships/image" Target="../media/image247.wmf"/><Relationship Id="rId15" Type="http://schemas.openxmlformats.org/officeDocument/2006/relationships/oleObject" Target="../embeddings/oleObject261.bin"/><Relationship Id="rId14" Type="http://schemas.openxmlformats.org/officeDocument/2006/relationships/image" Target="../media/image246.wmf"/><Relationship Id="rId13" Type="http://schemas.openxmlformats.org/officeDocument/2006/relationships/oleObject" Target="../embeddings/oleObject260.bin"/><Relationship Id="rId12" Type="http://schemas.openxmlformats.org/officeDocument/2006/relationships/image" Target="../media/image245.wmf"/><Relationship Id="rId11" Type="http://schemas.openxmlformats.org/officeDocument/2006/relationships/oleObject" Target="../embeddings/oleObject259.bin"/><Relationship Id="rId10" Type="http://schemas.openxmlformats.org/officeDocument/2006/relationships/image" Target="../media/image244.wmf"/><Relationship Id="rId1" Type="http://schemas.openxmlformats.org/officeDocument/2006/relationships/oleObject" Target="../embeddings/oleObject254.bin"/></Relationships>
</file>

<file path=ppt/slides/_rels/slide87.xml.rels><?xml version="1.0" encoding="UTF-8" standalone="yes"?>
<Relationships xmlns="http://schemas.openxmlformats.org/package/2006/relationships"><Relationship Id="rId8" Type="http://schemas.openxmlformats.org/officeDocument/2006/relationships/vmlDrawing" Target="../drawings/vmlDrawing61.vml"/><Relationship Id="rId7" Type="http://schemas.openxmlformats.org/officeDocument/2006/relationships/slideLayout" Target="../slideLayouts/slideLayout7.xml"/><Relationship Id="rId6" Type="http://schemas.openxmlformats.org/officeDocument/2006/relationships/image" Target="../media/image256.wmf"/><Relationship Id="rId5" Type="http://schemas.openxmlformats.org/officeDocument/2006/relationships/oleObject" Target="../embeddings/oleObject272.bin"/><Relationship Id="rId4" Type="http://schemas.openxmlformats.org/officeDocument/2006/relationships/image" Target="../media/image255.wmf"/><Relationship Id="rId3" Type="http://schemas.openxmlformats.org/officeDocument/2006/relationships/oleObject" Target="../embeddings/oleObject271.bin"/><Relationship Id="rId2" Type="http://schemas.openxmlformats.org/officeDocument/2006/relationships/image" Target="../media/image254.wmf"/><Relationship Id="rId1" Type="http://schemas.openxmlformats.org/officeDocument/2006/relationships/oleObject" Target="../embeddings/oleObject270.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277.bin"/><Relationship Id="rId8" Type="http://schemas.openxmlformats.org/officeDocument/2006/relationships/image" Target="../media/image241.wmf"/><Relationship Id="rId7" Type="http://schemas.openxmlformats.org/officeDocument/2006/relationships/oleObject" Target="../embeddings/oleObject276.bin"/><Relationship Id="rId6" Type="http://schemas.openxmlformats.org/officeDocument/2006/relationships/image" Target="../media/image259.wmf"/><Relationship Id="rId5" Type="http://schemas.openxmlformats.org/officeDocument/2006/relationships/oleObject" Target="../embeddings/oleObject275.bin"/><Relationship Id="rId4" Type="http://schemas.openxmlformats.org/officeDocument/2006/relationships/image" Target="../media/image258.wmf"/><Relationship Id="rId3" Type="http://schemas.openxmlformats.org/officeDocument/2006/relationships/oleObject" Target="../embeddings/oleObject274.bin"/><Relationship Id="rId2" Type="http://schemas.openxmlformats.org/officeDocument/2006/relationships/image" Target="../media/image257.wmf"/><Relationship Id="rId12" Type="http://schemas.openxmlformats.org/officeDocument/2006/relationships/vmlDrawing" Target="../drawings/vmlDrawing62.vml"/><Relationship Id="rId11" Type="http://schemas.openxmlformats.org/officeDocument/2006/relationships/slideLayout" Target="../slideLayouts/slideLayout7.xml"/><Relationship Id="rId10" Type="http://schemas.openxmlformats.org/officeDocument/2006/relationships/image" Target="../media/image260.wmf"/><Relationship Id="rId1" Type="http://schemas.openxmlformats.org/officeDocument/2006/relationships/oleObject" Target="../embeddings/oleObject273.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22.wmf"/><Relationship Id="rId7" Type="http://schemas.openxmlformats.org/officeDocument/2006/relationships/oleObject" Target="../embeddings/oleObject22.bin"/><Relationship Id="rId6" Type="http://schemas.openxmlformats.org/officeDocument/2006/relationships/image" Target="../media/image21.wmf"/><Relationship Id="rId5" Type="http://schemas.openxmlformats.org/officeDocument/2006/relationships/oleObject" Target="../embeddings/oleObject21.bin"/><Relationship Id="rId4" Type="http://schemas.openxmlformats.org/officeDocument/2006/relationships/image" Target="../media/image20.wmf"/><Relationship Id="rId3" Type="http://schemas.openxmlformats.org/officeDocument/2006/relationships/oleObject" Target="../embeddings/oleObject20.bin"/><Relationship Id="rId2" Type="http://schemas.openxmlformats.org/officeDocument/2006/relationships/image" Target="../media/image19.wmf"/><Relationship Id="rId14" Type="http://schemas.openxmlformats.org/officeDocument/2006/relationships/vmlDrawing" Target="../drawings/vmlDrawing6.vml"/><Relationship Id="rId13" Type="http://schemas.openxmlformats.org/officeDocument/2006/relationships/slideLayout" Target="../slideLayouts/slideLayout7.xml"/><Relationship Id="rId12" Type="http://schemas.openxmlformats.org/officeDocument/2006/relationships/image" Target="../media/image24.wmf"/><Relationship Id="rId11" Type="http://schemas.openxmlformats.org/officeDocument/2006/relationships/oleObject" Target="../embeddings/oleObject24.bin"/><Relationship Id="rId10" Type="http://schemas.openxmlformats.org/officeDocument/2006/relationships/image" Target="../media/image23.wmf"/><Relationship Id="rId1" Type="http://schemas.openxmlformats.org/officeDocument/2006/relationships/oleObject" Target="../embeddings/oleObject19.bin"/></Relationships>
</file>

<file path=ppt/slides/_rels/slide90.xml.rels><?xml version="1.0" encoding="UTF-8" standalone="yes"?>
<Relationships xmlns="http://schemas.openxmlformats.org/package/2006/relationships"><Relationship Id="rId9" Type="http://schemas.openxmlformats.org/officeDocument/2006/relationships/oleObject" Target="../embeddings/oleObject282.bin"/><Relationship Id="rId8" Type="http://schemas.openxmlformats.org/officeDocument/2006/relationships/image" Target="../media/image264.wmf"/><Relationship Id="rId7" Type="http://schemas.openxmlformats.org/officeDocument/2006/relationships/oleObject" Target="../embeddings/oleObject281.bin"/><Relationship Id="rId6" Type="http://schemas.openxmlformats.org/officeDocument/2006/relationships/image" Target="../media/image263.wmf"/><Relationship Id="rId5" Type="http://schemas.openxmlformats.org/officeDocument/2006/relationships/oleObject" Target="../embeddings/oleObject280.bin"/><Relationship Id="rId4" Type="http://schemas.openxmlformats.org/officeDocument/2006/relationships/image" Target="../media/image262.wmf"/><Relationship Id="rId3" Type="http://schemas.openxmlformats.org/officeDocument/2006/relationships/oleObject" Target="../embeddings/oleObject279.bin"/><Relationship Id="rId2" Type="http://schemas.openxmlformats.org/officeDocument/2006/relationships/image" Target="../media/image261.wmf"/><Relationship Id="rId18" Type="http://schemas.openxmlformats.org/officeDocument/2006/relationships/vmlDrawing" Target="../drawings/vmlDrawing63.vml"/><Relationship Id="rId17" Type="http://schemas.openxmlformats.org/officeDocument/2006/relationships/slideLayout" Target="../slideLayouts/slideLayout7.xml"/><Relationship Id="rId16" Type="http://schemas.openxmlformats.org/officeDocument/2006/relationships/image" Target="../media/image268.wmf"/><Relationship Id="rId15" Type="http://schemas.openxmlformats.org/officeDocument/2006/relationships/oleObject" Target="../embeddings/oleObject285.bin"/><Relationship Id="rId14" Type="http://schemas.openxmlformats.org/officeDocument/2006/relationships/image" Target="../media/image267.wmf"/><Relationship Id="rId13" Type="http://schemas.openxmlformats.org/officeDocument/2006/relationships/oleObject" Target="../embeddings/oleObject284.bin"/><Relationship Id="rId12" Type="http://schemas.openxmlformats.org/officeDocument/2006/relationships/image" Target="../media/image266.wmf"/><Relationship Id="rId11" Type="http://schemas.openxmlformats.org/officeDocument/2006/relationships/oleObject" Target="../embeddings/oleObject283.bin"/><Relationship Id="rId10" Type="http://schemas.openxmlformats.org/officeDocument/2006/relationships/image" Target="../media/image265.wmf"/><Relationship Id="rId1" Type="http://schemas.openxmlformats.org/officeDocument/2006/relationships/oleObject" Target="../embeddings/oleObject278.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9" Type="http://schemas.openxmlformats.org/officeDocument/2006/relationships/oleObject" Target="../embeddings/oleObject290.bin"/><Relationship Id="rId8" Type="http://schemas.openxmlformats.org/officeDocument/2006/relationships/image" Target="../media/image272.wmf"/><Relationship Id="rId7" Type="http://schemas.openxmlformats.org/officeDocument/2006/relationships/oleObject" Target="../embeddings/oleObject289.bin"/><Relationship Id="rId6" Type="http://schemas.openxmlformats.org/officeDocument/2006/relationships/image" Target="../media/image271.wmf"/><Relationship Id="rId5" Type="http://schemas.openxmlformats.org/officeDocument/2006/relationships/oleObject" Target="../embeddings/oleObject288.bin"/><Relationship Id="rId4" Type="http://schemas.openxmlformats.org/officeDocument/2006/relationships/image" Target="../media/image270.wmf"/><Relationship Id="rId3" Type="http://schemas.openxmlformats.org/officeDocument/2006/relationships/oleObject" Target="../embeddings/oleObject287.bin"/><Relationship Id="rId2" Type="http://schemas.openxmlformats.org/officeDocument/2006/relationships/image" Target="../media/image269.wmf"/><Relationship Id="rId12" Type="http://schemas.openxmlformats.org/officeDocument/2006/relationships/vmlDrawing" Target="../drawings/vmlDrawing64.vml"/><Relationship Id="rId11" Type="http://schemas.openxmlformats.org/officeDocument/2006/relationships/slideLayout" Target="../slideLayouts/slideLayout7.xml"/><Relationship Id="rId10" Type="http://schemas.openxmlformats.org/officeDocument/2006/relationships/image" Target="../media/image273.wmf"/><Relationship Id="rId1" Type="http://schemas.openxmlformats.org/officeDocument/2006/relationships/oleObject" Target="../embeddings/oleObject286.bin"/></Relationships>
</file>

<file path=ppt/slides/_rels/slide95.xml.rels><?xml version="1.0" encoding="UTF-8" standalone="yes"?>
<Relationships xmlns="http://schemas.openxmlformats.org/package/2006/relationships"><Relationship Id="rId9" Type="http://schemas.openxmlformats.org/officeDocument/2006/relationships/oleObject" Target="../embeddings/oleObject295.bin"/><Relationship Id="rId8" Type="http://schemas.openxmlformats.org/officeDocument/2006/relationships/image" Target="../media/image276.wmf"/><Relationship Id="rId7" Type="http://schemas.openxmlformats.org/officeDocument/2006/relationships/oleObject" Target="../embeddings/oleObject294.bin"/><Relationship Id="rId6" Type="http://schemas.openxmlformats.org/officeDocument/2006/relationships/image" Target="../media/image269.wmf"/><Relationship Id="rId5" Type="http://schemas.openxmlformats.org/officeDocument/2006/relationships/oleObject" Target="../embeddings/oleObject293.bin"/><Relationship Id="rId4" Type="http://schemas.openxmlformats.org/officeDocument/2006/relationships/image" Target="../media/image275.wmf"/><Relationship Id="rId3" Type="http://schemas.openxmlformats.org/officeDocument/2006/relationships/oleObject" Target="../embeddings/oleObject292.bin"/><Relationship Id="rId24" Type="http://schemas.openxmlformats.org/officeDocument/2006/relationships/vmlDrawing" Target="../drawings/vmlDrawing65.vml"/><Relationship Id="rId23" Type="http://schemas.openxmlformats.org/officeDocument/2006/relationships/slideLayout" Target="../slideLayouts/slideLayout7.xml"/><Relationship Id="rId22" Type="http://schemas.openxmlformats.org/officeDocument/2006/relationships/image" Target="../media/image283.wmf"/><Relationship Id="rId21" Type="http://schemas.openxmlformats.org/officeDocument/2006/relationships/oleObject" Target="../embeddings/oleObject301.bin"/><Relationship Id="rId20" Type="http://schemas.openxmlformats.org/officeDocument/2006/relationships/image" Target="../media/image282.wmf"/><Relationship Id="rId2" Type="http://schemas.openxmlformats.org/officeDocument/2006/relationships/image" Target="../media/image274.wmf"/><Relationship Id="rId19" Type="http://schemas.openxmlformats.org/officeDocument/2006/relationships/oleObject" Target="../embeddings/oleObject300.bin"/><Relationship Id="rId18" Type="http://schemas.openxmlformats.org/officeDocument/2006/relationships/image" Target="../media/image281.wmf"/><Relationship Id="rId17" Type="http://schemas.openxmlformats.org/officeDocument/2006/relationships/oleObject" Target="../embeddings/oleObject299.bin"/><Relationship Id="rId16" Type="http://schemas.openxmlformats.org/officeDocument/2006/relationships/image" Target="../media/image280.wmf"/><Relationship Id="rId15" Type="http://schemas.openxmlformats.org/officeDocument/2006/relationships/oleObject" Target="../embeddings/oleObject298.bin"/><Relationship Id="rId14" Type="http://schemas.openxmlformats.org/officeDocument/2006/relationships/image" Target="../media/image279.wmf"/><Relationship Id="rId13" Type="http://schemas.openxmlformats.org/officeDocument/2006/relationships/oleObject" Target="../embeddings/oleObject297.bin"/><Relationship Id="rId12" Type="http://schemas.openxmlformats.org/officeDocument/2006/relationships/image" Target="../media/image278.wmf"/><Relationship Id="rId11" Type="http://schemas.openxmlformats.org/officeDocument/2006/relationships/oleObject" Target="../embeddings/oleObject296.bin"/><Relationship Id="rId10" Type="http://schemas.openxmlformats.org/officeDocument/2006/relationships/image" Target="../media/image277.wmf"/><Relationship Id="rId1" Type="http://schemas.openxmlformats.org/officeDocument/2006/relationships/oleObject" Target="../embeddings/oleObject291.bin"/></Relationships>
</file>

<file path=ppt/slides/_rels/slide96.xml.rels><?xml version="1.0" encoding="UTF-8" standalone="yes"?>
<Relationships xmlns="http://schemas.openxmlformats.org/package/2006/relationships"><Relationship Id="rId9" Type="http://schemas.openxmlformats.org/officeDocument/2006/relationships/oleObject" Target="../embeddings/oleObject306.bin"/><Relationship Id="rId8" Type="http://schemas.openxmlformats.org/officeDocument/2006/relationships/image" Target="../media/image287.wmf"/><Relationship Id="rId7" Type="http://schemas.openxmlformats.org/officeDocument/2006/relationships/oleObject" Target="../embeddings/oleObject305.bin"/><Relationship Id="rId6" Type="http://schemas.openxmlformats.org/officeDocument/2006/relationships/image" Target="../media/image286.wmf"/><Relationship Id="rId5" Type="http://schemas.openxmlformats.org/officeDocument/2006/relationships/oleObject" Target="../embeddings/oleObject304.bin"/><Relationship Id="rId4" Type="http://schemas.openxmlformats.org/officeDocument/2006/relationships/image" Target="../media/image285.wmf"/><Relationship Id="rId3" Type="http://schemas.openxmlformats.org/officeDocument/2006/relationships/oleObject" Target="../embeddings/oleObject303.bin"/><Relationship Id="rId2" Type="http://schemas.openxmlformats.org/officeDocument/2006/relationships/image" Target="../media/image284.wmf"/><Relationship Id="rId14" Type="http://schemas.openxmlformats.org/officeDocument/2006/relationships/vmlDrawing" Target="../drawings/vmlDrawing66.vml"/><Relationship Id="rId13" Type="http://schemas.openxmlformats.org/officeDocument/2006/relationships/slideLayout" Target="../slideLayouts/slideLayout7.xml"/><Relationship Id="rId12" Type="http://schemas.openxmlformats.org/officeDocument/2006/relationships/image" Target="../media/image288.wmf"/><Relationship Id="rId11" Type="http://schemas.openxmlformats.org/officeDocument/2006/relationships/oleObject" Target="../embeddings/oleObject307.bin"/><Relationship Id="rId10" Type="http://schemas.openxmlformats.org/officeDocument/2006/relationships/image" Target="../media/image269.wmf"/><Relationship Id="rId1" Type="http://schemas.openxmlformats.org/officeDocument/2006/relationships/oleObject" Target="../embeddings/oleObject302.bin"/></Relationships>
</file>

<file path=ppt/slides/_rels/slide97.xml.rels><?xml version="1.0" encoding="UTF-8" standalone="yes"?>
<Relationships xmlns="http://schemas.openxmlformats.org/package/2006/relationships"><Relationship Id="rId9" Type="http://schemas.openxmlformats.org/officeDocument/2006/relationships/oleObject" Target="../embeddings/oleObject312.bin"/><Relationship Id="rId8" Type="http://schemas.openxmlformats.org/officeDocument/2006/relationships/image" Target="../media/image291.wmf"/><Relationship Id="rId7" Type="http://schemas.openxmlformats.org/officeDocument/2006/relationships/oleObject" Target="../embeddings/oleObject311.bin"/><Relationship Id="rId6" Type="http://schemas.openxmlformats.org/officeDocument/2006/relationships/image" Target="../media/image286.wmf"/><Relationship Id="rId5" Type="http://schemas.openxmlformats.org/officeDocument/2006/relationships/oleObject" Target="../embeddings/oleObject310.bin"/><Relationship Id="rId4" Type="http://schemas.openxmlformats.org/officeDocument/2006/relationships/image" Target="../media/image290.wmf"/><Relationship Id="rId3" Type="http://schemas.openxmlformats.org/officeDocument/2006/relationships/oleObject" Target="../embeddings/oleObject309.bin"/><Relationship Id="rId2" Type="http://schemas.openxmlformats.org/officeDocument/2006/relationships/image" Target="../media/image289.wmf"/><Relationship Id="rId12" Type="http://schemas.openxmlformats.org/officeDocument/2006/relationships/vmlDrawing" Target="../drawings/vmlDrawing67.vml"/><Relationship Id="rId11" Type="http://schemas.openxmlformats.org/officeDocument/2006/relationships/slideLayout" Target="../slideLayouts/slideLayout7.xml"/><Relationship Id="rId10" Type="http://schemas.openxmlformats.org/officeDocument/2006/relationships/image" Target="../media/image292.wmf"/><Relationship Id="rId1" Type="http://schemas.openxmlformats.org/officeDocument/2006/relationships/oleObject" Target="../embeddings/oleObject308.bin"/></Relationships>
</file>

<file path=ppt/slides/_rels/slide98.xml.rels><?xml version="1.0" encoding="UTF-8" standalone="yes"?>
<Relationships xmlns="http://schemas.openxmlformats.org/package/2006/relationships"><Relationship Id="rId9" Type="http://schemas.openxmlformats.org/officeDocument/2006/relationships/oleObject" Target="../embeddings/oleObject317.bin"/><Relationship Id="rId8" Type="http://schemas.openxmlformats.org/officeDocument/2006/relationships/image" Target="../media/image296.wmf"/><Relationship Id="rId7" Type="http://schemas.openxmlformats.org/officeDocument/2006/relationships/oleObject" Target="../embeddings/oleObject316.bin"/><Relationship Id="rId6" Type="http://schemas.openxmlformats.org/officeDocument/2006/relationships/image" Target="../media/image295.wmf"/><Relationship Id="rId5" Type="http://schemas.openxmlformats.org/officeDocument/2006/relationships/oleObject" Target="../embeddings/oleObject315.bin"/><Relationship Id="rId4" Type="http://schemas.openxmlformats.org/officeDocument/2006/relationships/image" Target="../media/image294.wmf"/><Relationship Id="rId3" Type="http://schemas.openxmlformats.org/officeDocument/2006/relationships/oleObject" Target="../embeddings/oleObject314.bin"/><Relationship Id="rId2" Type="http://schemas.openxmlformats.org/officeDocument/2006/relationships/image" Target="../media/image293.wmf"/><Relationship Id="rId14" Type="http://schemas.openxmlformats.org/officeDocument/2006/relationships/vmlDrawing" Target="../drawings/vmlDrawing68.vml"/><Relationship Id="rId13" Type="http://schemas.openxmlformats.org/officeDocument/2006/relationships/slideLayout" Target="../slideLayouts/slideLayout7.xml"/><Relationship Id="rId12" Type="http://schemas.openxmlformats.org/officeDocument/2006/relationships/image" Target="../media/image298.wmf"/><Relationship Id="rId11" Type="http://schemas.openxmlformats.org/officeDocument/2006/relationships/oleObject" Target="../embeddings/oleObject318.bin"/><Relationship Id="rId10" Type="http://schemas.openxmlformats.org/officeDocument/2006/relationships/image" Target="../media/image297.wmf"/><Relationship Id="rId1" Type="http://schemas.openxmlformats.org/officeDocument/2006/relationships/oleObject" Target="../embeddings/oleObject313.bin"/></Relationships>
</file>

<file path=ppt/slides/_rels/slide99.xml.rels><?xml version="1.0" encoding="UTF-8" standalone="yes"?>
<Relationships xmlns="http://schemas.openxmlformats.org/package/2006/relationships"><Relationship Id="rId9" Type="http://schemas.openxmlformats.org/officeDocument/2006/relationships/oleObject" Target="../embeddings/oleObject323.bin"/><Relationship Id="rId8" Type="http://schemas.openxmlformats.org/officeDocument/2006/relationships/image" Target="../media/image302.wmf"/><Relationship Id="rId7" Type="http://schemas.openxmlformats.org/officeDocument/2006/relationships/oleObject" Target="../embeddings/oleObject322.bin"/><Relationship Id="rId6" Type="http://schemas.openxmlformats.org/officeDocument/2006/relationships/image" Target="../media/image301.wmf"/><Relationship Id="rId5" Type="http://schemas.openxmlformats.org/officeDocument/2006/relationships/oleObject" Target="../embeddings/oleObject321.bin"/><Relationship Id="rId4" Type="http://schemas.openxmlformats.org/officeDocument/2006/relationships/image" Target="../media/image300.wmf"/><Relationship Id="rId3" Type="http://schemas.openxmlformats.org/officeDocument/2006/relationships/oleObject" Target="../embeddings/oleObject320.bin"/><Relationship Id="rId2" Type="http://schemas.openxmlformats.org/officeDocument/2006/relationships/image" Target="../media/image299.wmf"/><Relationship Id="rId12" Type="http://schemas.openxmlformats.org/officeDocument/2006/relationships/vmlDrawing" Target="../drawings/vmlDrawing69.vml"/><Relationship Id="rId11" Type="http://schemas.openxmlformats.org/officeDocument/2006/relationships/slideLayout" Target="../slideLayouts/slideLayout7.xml"/><Relationship Id="rId10" Type="http://schemas.openxmlformats.org/officeDocument/2006/relationships/image" Target="../media/image303.wmf"/><Relationship Id="rId1" Type="http://schemas.openxmlformats.org/officeDocument/2006/relationships/oleObject" Target="../embeddings/oleObject3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文本框 2049"/>
          <p:cNvSpPr txBox="1"/>
          <p:nvPr/>
        </p:nvSpPr>
        <p:spPr>
          <a:xfrm>
            <a:off x="3048000" y="1371600"/>
            <a:ext cx="7086600" cy="922020"/>
          </a:xfrm>
          <a:prstGeom prst="rect">
            <a:avLst/>
          </a:prstGeom>
          <a:solidFill>
            <a:srgbClr val="FFCCFF"/>
          </a:solidFill>
          <a:ln w="9525">
            <a:noFill/>
          </a:ln>
        </p:spPr>
        <p:txBody>
          <a:bodyPr>
            <a:spAutoFit/>
            <a:scene3d>
              <a:camera prst="orthographicFront"/>
              <a:lightRig rig="threePt" dir="t"/>
            </a:scene3d>
          </a:bodyPr>
          <a:p>
            <a:pPr algn="ctr">
              <a:spcBef>
                <a:spcPct val="50000"/>
              </a:spcBef>
            </a:pPr>
            <a:r>
              <a:rPr lang="zh-CN" altLang="en-US" sz="5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rPr>
              <a:t>数学建模</a:t>
            </a:r>
            <a:endParaRPr lang="zh-CN" altLang="en-US" sz="5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endParaRPr>
          </a:p>
        </p:txBody>
      </p:sp>
      <p:sp>
        <p:nvSpPr>
          <p:cNvPr id="2053" name="文本框 2052"/>
          <p:cNvSpPr txBox="1"/>
          <p:nvPr/>
        </p:nvSpPr>
        <p:spPr>
          <a:xfrm>
            <a:off x="3048000" y="3044825"/>
            <a:ext cx="6776085" cy="768350"/>
          </a:xfrm>
          <a:prstGeom prst="rect">
            <a:avLst/>
          </a:prstGeom>
          <a:noFill/>
          <a:ln w="9525">
            <a:noFill/>
          </a:ln>
        </p:spPr>
        <p:txBody>
          <a:bodyPr wrap="square">
            <a:spAutoFit/>
          </a:bodyPr>
          <a:p>
            <a:pPr>
              <a:spcBef>
                <a:spcPct val="50000"/>
              </a:spcBef>
            </a:pPr>
            <a:r>
              <a:rPr lang="en-US" altLang="zh-CN" sz="4400" b="1" dirty="0">
                <a:latin typeface="仿宋_GB2312" pitchFamily="49" charset="-122"/>
                <a:ea typeface="仿宋_GB2312" pitchFamily="49" charset="-122"/>
              </a:rPr>
              <a:t> </a:t>
            </a:r>
            <a:r>
              <a:rPr lang="zh-CN" altLang="en-US" sz="4400" b="1" dirty="0">
                <a:latin typeface="仿宋_GB2312" pitchFamily="49" charset="-122"/>
                <a:ea typeface="仿宋_GB2312" pitchFamily="49" charset="-122"/>
              </a:rPr>
              <a:t>微分方程和差分方程</a:t>
            </a:r>
            <a:r>
              <a:rPr lang="zh-CN" altLang="en-US" sz="4400" b="1" dirty="0">
                <a:latin typeface="仿宋_GB2312" pitchFamily="49" charset="-122"/>
                <a:ea typeface="仿宋_GB2312" pitchFamily="49" charset="-122"/>
              </a:rPr>
              <a:t>模型</a:t>
            </a:r>
            <a:endParaRPr lang="zh-CN" altLang="en-US" sz="4400" b="1" dirty="0">
              <a:latin typeface="Times New Roman" panose="02020603050405020304" pitchFamily="18" charset="0"/>
            </a:endParaRPr>
          </a:p>
        </p:txBody>
      </p:sp>
      <p:pic>
        <p:nvPicPr>
          <p:cNvPr id="2054" name="图片 2053" descr="COMP5"/>
          <p:cNvPicPr>
            <a:picLocks noChangeAspect="1"/>
          </p:cNvPicPr>
          <p:nvPr/>
        </p:nvPicPr>
        <p:blipFill>
          <a:blip r:embed="rId1"/>
          <a:stretch>
            <a:fillRect/>
          </a:stretch>
        </p:blipFill>
        <p:spPr>
          <a:xfrm>
            <a:off x="1524000" y="4106863"/>
            <a:ext cx="3048000" cy="2743200"/>
          </a:xfrm>
          <a:prstGeom prst="rect">
            <a:avLst/>
          </a:prstGeom>
          <a:noFill/>
          <a:ln w="9525">
            <a:noFill/>
          </a:ln>
        </p:spPr>
      </p:pic>
      <p:sp>
        <p:nvSpPr>
          <p:cNvPr id="2" name="文本框 1"/>
          <p:cNvSpPr txBox="1"/>
          <p:nvPr/>
        </p:nvSpPr>
        <p:spPr>
          <a:xfrm>
            <a:off x="5528945" y="4511675"/>
            <a:ext cx="3751580" cy="1014730"/>
          </a:xfrm>
          <a:prstGeom prst="rect">
            <a:avLst/>
          </a:prstGeom>
          <a:noFill/>
        </p:spPr>
        <p:txBody>
          <a:bodyPr wrap="square" rtlCol="0">
            <a:spAutoFit/>
          </a:bodyPr>
          <a:p>
            <a:r>
              <a:rPr lang="zh-CN" altLang="en-US" sz="2000" b="1">
                <a:latin typeface="宋体" panose="02010600030101010101" pitchFamily="2" charset="-122"/>
                <a:ea typeface="宋体" panose="02010600030101010101" pitchFamily="2" charset="-122"/>
                <a:cs typeface="宋体" panose="02010600030101010101" pitchFamily="2" charset="-122"/>
              </a:rPr>
              <a:t>主讲人：张 玲</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en-US" altLang="zh-CN" sz="2000" b="1">
                <a:latin typeface="宋体" panose="02010600030101010101" pitchFamily="2" charset="-122"/>
                <a:ea typeface="宋体" panose="02010600030101010101" pitchFamily="2" charset="-122"/>
                <a:cs typeface="宋体" panose="02010600030101010101" pitchFamily="2" charset="-122"/>
              </a:rPr>
              <a:t>2020</a:t>
            </a:r>
            <a:r>
              <a:rPr lang="zh-CN" altLang="en-US" sz="2000" b="1">
                <a:latin typeface="宋体" panose="02010600030101010101" pitchFamily="2" charset="-122"/>
                <a:ea typeface="宋体" panose="02010600030101010101" pitchFamily="2" charset="-122"/>
                <a:cs typeface="宋体" panose="02010600030101010101" pitchFamily="2" charset="-122"/>
              </a:rPr>
              <a:t>年</a:t>
            </a:r>
            <a:r>
              <a:rPr lang="en-US" altLang="zh-CN" sz="2000" b="1">
                <a:latin typeface="宋体" panose="02010600030101010101" pitchFamily="2" charset="-122"/>
                <a:ea typeface="宋体" panose="02010600030101010101" pitchFamily="2" charset="-122"/>
                <a:cs typeface="宋体" panose="02010600030101010101" pitchFamily="2" charset="-122"/>
              </a:rPr>
              <a:t>8</a:t>
            </a:r>
            <a:r>
              <a:rPr lang="zh-CN" altLang="en-US" sz="2000" b="1">
                <a:latin typeface="宋体" panose="02010600030101010101" pitchFamily="2" charset="-122"/>
                <a:ea typeface="宋体" panose="02010600030101010101" pitchFamily="2" charset="-122"/>
                <a:cs typeface="宋体" panose="02010600030101010101" pitchFamily="2" charset="-122"/>
              </a:rPr>
              <a:t>月</a:t>
            </a:r>
            <a:r>
              <a:rPr lang="en-US" altLang="zh-CN" sz="2000" b="1">
                <a:latin typeface="宋体" panose="02010600030101010101" pitchFamily="2" charset="-122"/>
                <a:ea typeface="宋体" panose="02010600030101010101" pitchFamily="2" charset="-122"/>
                <a:cs typeface="宋体" panose="02010600030101010101" pitchFamily="2" charset="-122"/>
              </a:rPr>
              <a:t>28</a:t>
            </a:r>
            <a:r>
              <a:rPr lang="zh-CN" altLang="en-US" sz="2000" b="1">
                <a:latin typeface="宋体" panose="02010600030101010101" pitchFamily="2" charset="-122"/>
                <a:ea typeface="宋体" panose="02010600030101010101" pitchFamily="2" charset="-122"/>
                <a:cs typeface="宋体" panose="02010600030101010101" pitchFamily="2" charset="-122"/>
              </a:rPr>
              <a:t>日</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 calcmode="lin" valueType="num">
                                      <p:cBhvr>
                                        <p:cTn id="7" dur="500" fill="hold"/>
                                        <p:tgtEl>
                                          <p:spTgt spid="2053"/>
                                        </p:tgtEl>
                                        <p:attrNameLst>
                                          <p:attrName>ppt_w</p:attrName>
                                        </p:attrNameLst>
                                      </p:cBhvr>
                                      <p:tavLst>
                                        <p:tav tm="0">
                                          <p:val>
                                            <p:fltVal val="0.000000"/>
                                          </p:val>
                                        </p:tav>
                                        <p:tav tm="100000">
                                          <p:val>
                                            <p:strVal val="#ppt_w"/>
                                          </p:val>
                                        </p:tav>
                                      </p:tavLst>
                                    </p:anim>
                                    <p:anim calcmode="lin" valueType="num">
                                      <p:cBhvr>
                                        <p:cTn id="8" dur="500" fill="hold"/>
                                        <p:tgtEl>
                                          <p:spTgt spid="2053"/>
                                        </p:tgtEl>
                                        <p:attrNameLst>
                                          <p:attrName>ppt_h</p:attrName>
                                        </p:attrNameLst>
                                      </p:cBhvr>
                                      <p:tavLst>
                                        <p:tav tm="0">
                                          <p:val>
                                            <p:fltVal val="0.000000"/>
                                          </p:val>
                                        </p:tav>
                                        <p:tav tm="100000">
                                          <p:val>
                                            <p:strVal val="#ppt_h"/>
                                          </p:val>
                                        </p:tav>
                                      </p:tavLst>
                                    </p:anim>
                                    <p:anim calcmode="lin" valueType="num">
                                      <p:cBhvr>
                                        <p:cTn id="9" dur="500" fill="hold"/>
                                        <p:tgtEl>
                                          <p:spTgt spid="2053"/>
                                        </p:tgtEl>
                                        <p:attrNameLst>
                                          <p:attrName>ppt_x</p:attrName>
                                        </p:attrNameLst>
                                      </p:cBhvr>
                                      <p:tavLst>
                                        <p:tav tm="0">
                                          <p:val>
                                            <p:fltVal val="0.500000"/>
                                          </p:val>
                                        </p:tav>
                                        <p:tav tm="100000">
                                          <p:val>
                                            <p:strVal val="#ppt_x"/>
                                          </p:val>
                                        </p:tav>
                                      </p:tavLst>
                                    </p:anim>
                                    <p:anim calcmode="lin" valueType="num">
                                      <p:cBhvr>
                                        <p:cTn id="10" dur="500" fill="hold"/>
                                        <p:tgtEl>
                                          <p:spTgt spid="2053"/>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2"/>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5pPr>
          </a:lstStyle>
          <a:p>
            <a:pPr lvl="0" algn="r"/>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graphicFrame>
        <p:nvGraphicFramePr>
          <p:cNvPr id="889859" name="对象 889858"/>
          <p:cNvGraphicFramePr/>
          <p:nvPr/>
        </p:nvGraphicFramePr>
        <p:xfrm>
          <a:off x="4403725" y="2239963"/>
          <a:ext cx="2447925" cy="541337"/>
        </p:xfrm>
        <a:graphic>
          <a:graphicData uri="http://schemas.openxmlformats.org/presentationml/2006/ole">
            <mc:AlternateContent xmlns:mc="http://schemas.openxmlformats.org/markup-compatibility/2006">
              <mc:Choice xmlns:v="urn:schemas-microsoft-com:vml" Requires="v">
                <p:oleObj spid="_x0000_s3086" name="" r:id="rId1" imgW="1078865" imgH="241300" progId="Equation.3">
                  <p:embed/>
                </p:oleObj>
              </mc:Choice>
              <mc:Fallback>
                <p:oleObj name="" r:id="rId1" imgW="1078865" imgH="241300" progId="Equation.3">
                  <p:embed/>
                  <p:pic>
                    <p:nvPicPr>
                      <p:cNvPr id="0" name="图片 3085"/>
                      <p:cNvPicPr/>
                      <p:nvPr/>
                    </p:nvPicPr>
                    <p:blipFill>
                      <a:blip r:embed="rId2"/>
                      <a:stretch>
                        <a:fillRect/>
                      </a:stretch>
                    </p:blipFill>
                    <p:spPr>
                      <a:xfrm>
                        <a:off x="4403725" y="2239963"/>
                        <a:ext cx="2447925" cy="541337"/>
                      </a:xfrm>
                      <a:prstGeom prst="rect">
                        <a:avLst/>
                      </a:prstGeom>
                      <a:noFill/>
                      <a:ln w="38100">
                        <a:noFill/>
                        <a:miter/>
                      </a:ln>
                    </p:spPr>
                  </p:pic>
                </p:oleObj>
              </mc:Fallback>
            </mc:AlternateContent>
          </a:graphicData>
        </a:graphic>
      </p:graphicFrame>
      <p:sp>
        <p:nvSpPr>
          <p:cNvPr id="17412" name="矩形 889862"/>
          <p:cNvSpPr/>
          <p:nvPr/>
        </p:nvSpPr>
        <p:spPr>
          <a:xfrm>
            <a:off x="2171700" y="1255713"/>
            <a:ext cx="6407150" cy="521970"/>
          </a:xfrm>
          <a:prstGeom prst="rect">
            <a:avLst/>
          </a:prstGeom>
          <a:noFill/>
          <a:ln w="9525">
            <a:noFill/>
          </a:ln>
        </p:spPr>
        <p:txBody>
          <a:bodyPr anchor="t">
            <a:spAutoFit/>
          </a:bodyPr>
          <a:p>
            <a:r>
              <a:rPr lang="zh-CN" altLang="en-US" sz="2800" dirty="0">
                <a:latin typeface="宋体" panose="02010600030101010101" pitchFamily="2" charset="-122"/>
                <a:ea typeface="宋体" panose="02010600030101010101" pitchFamily="2" charset="-122"/>
                <a:cs typeface="宋体" panose="02010600030101010101" pitchFamily="2" charset="-122"/>
              </a:rPr>
              <a:t>依此类推，函数的 </a:t>
            </a:r>
            <a:r>
              <a:rPr lang="en-US" altLang="zh-CN" sz="2800" i="1">
                <a:latin typeface="宋体" panose="02010600030101010101" pitchFamily="2" charset="-122"/>
                <a:ea typeface="宋体" panose="02010600030101010101" pitchFamily="2" charset="-122"/>
                <a:cs typeface="宋体" panose="02010600030101010101" pitchFamily="2" charset="-122"/>
              </a:rPr>
              <a:t>n </a:t>
            </a:r>
            <a:r>
              <a:rPr lang="zh-CN" altLang="en-US" sz="2800" dirty="0">
                <a:latin typeface="宋体" panose="02010600030101010101" pitchFamily="2" charset="-122"/>
                <a:ea typeface="宋体" panose="02010600030101010101" pitchFamily="2" charset="-122"/>
                <a:cs typeface="宋体" panose="02010600030101010101" pitchFamily="2" charset="-122"/>
              </a:rPr>
              <a:t>阶差分定义为：</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889864" name="矩形 889863"/>
          <p:cNvSpPr/>
          <p:nvPr/>
        </p:nvSpPr>
        <p:spPr>
          <a:xfrm>
            <a:off x="2027238" y="2837022"/>
            <a:ext cx="1160780" cy="521970"/>
          </a:xfrm>
          <a:prstGeom prst="rect">
            <a:avLst/>
          </a:prstGeom>
          <a:noFill/>
          <a:ln w="9525">
            <a:noFill/>
          </a:ln>
        </p:spPr>
        <p:txBody>
          <a:bodyPr wrap="none" anchor="ctr">
            <a:spAutoFit/>
          </a:bodyPr>
          <a:p>
            <a:pPr indent="266700"/>
            <a:r>
              <a:rPr lang="zh-CN" altLang="en-US" sz="2800" dirty="0">
                <a:latin typeface="宋体" panose="02010600030101010101" pitchFamily="2" charset="-122"/>
                <a:ea typeface="宋体" panose="02010600030101010101" pitchFamily="2" charset="-122"/>
              </a:rPr>
              <a:t>且有</a:t>
            </a:r>
            <a:endParaRPr lang="zh-CN" altLang="en-US" sz="2800" dirty="0">
              <a:latin typeface="宋体" panose="02010600030101010101" pitchFamily="2" charset="-122"/>
              <a:ea typeface="宋体" panose="02010600030101010101" pitchFamily="2" charset="-122"/>
            </a:endParaRPr>
          </a:p>
        </p:txBody>
      </p:sp>
      <p:sp>
        <p:nvSpPr>
          <p:cNvPr id="889865" name="矩形 889864"/>
          <p:cNvSpPr/>
          <p:nvPr/>
        </p:nvSpPr>
        <p:spPr>
          <a:xfrm>
            <a:off x="1919288" y="4656297"/>
            <a:ext cx="7777162" cy="521970"/>
          </a:xfrm>
          <a:prstGeom prst="rect">
            <a:avLst/>
          </a:prstGeom>
          <a:noFill/>
          <a:ln w="9525">
            <a:noFill/>
          </a:ln>
        </p:spPr>
        <p:txBody>
          <a:bodyPr anchor="ctr">
            <a:spAutoFit/>
          </a:bodyPr>
          <a:p>
            <a:pPr indent="266700"/>
            <a:r>
              <a:rPr lang="zh-CN" altLang="en-US" sz="2800" dirty="0">
                <a:latin typeface="宋体" panose="02010600030101010101" pitchFamily="2" charset="-122"/>
                <a:ea typeface="宋体" panose="02010600030101010101" pitchFamily="2" charset="-122"/>
              </a:rPr>
              <a:t>二阶及二阶以上的差分统称为</a:t>
            </a:r>
            <a:r>
              <a:rPr lang="zh-CN" altLang="en-US" sz="2800" dirty="0">
                <a:solidFill>
                  <a:srgbClr val="0000FF"/>
                </a:solidFill>
                <a:latin typeface="宋体" panose="02010600030101010101" pitchFamily="2" charset="-122"/>
                <a:ea typeface="宋体" panose="02010600030101010101" pitchFamily="2" charset="-122"/>
              </a:rPr>
              <a:t>高阶差分</a:t>
            </a:r>
            <a:r>
              <a:rPr lang="zh-CN" altLang="en-US"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p:txBody>
      </p:sp>
      <p:graphicFrame>
        <p:nvGraphicFramePr>
          <p:cNvPr id="889866" name="对象 889865"/>
          <p:cNvGraphicFramePr/>
          <p:nvPr/>
        </p:nvGraphicFramePr>
        <p:xfrm>
          <a:off x="4187825" y="3324225"/>
          <a:ext cx="3514725" cy="968375"/>
        </p:xfrm>
        <a:graphic>
          <a:graphicData uri="http://schemas.openxmlformats.org/presentationml/2006/ole">
            <mc:AlternateContent xmlns:mc="http://schemas.openxmlformats.org/markup-compatibility/2006">
              <mc:Choice xmlns:v="urn:schemas-microsoft-com:vml" Requires="v">
                <p:oleObj spid="_x0000_s3078" name="" r:id="rId3" imgW="1548765" imgH="431800" progId="Equation.3">
                  <p:embed/>
                </p:oleObj>
              </mc:Choice>
              <mc:Fallback>
                <p:oleObj name="" r:id="rId3" imgW="1548765" imgH="431800" progId="Equation.3">
                  <p:embed/>
                  <p:pic>
                    <p:nvPicPr>
                      <p:cNvPr id="0" name="图片 3077"/>
                      <p:cNvPicPr/>
                      <p:nvPr/>
                    </p:nvPicPr>
                    <p:blipFill>
                      <a:blip r:embed="rId4"/>
                      <a:stretch>
                        <a:fillRect/>
                      </a:stretch>
                    </p:blipFill>
                    <p:spPr>
                      <a:xfrm>
                        <a:off x="4187825" y="3324225"/>
                        <a:ext cx="3514725" cy="9683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89859"/>
                                        </p:tgtEl>
                                        <p:attrNameLst>
                                          <p:attrName>style.visibility</p:attrName>
                                        </p:attrNameLst>
                                      </p:cBhvr>
                                      <p:to>
                                        <p:strVal val="visible"/>
                                      </p:to>
                                    </p:set>
                                    <p:animEffect transition="in" filter="wipe(left)">
                                      <p:cBhvr>
                                        <p:cTn id="7" dur="500"/>
                                        <p:tgtEl>
                                          <p:spTgt spid="8898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9864"/>
                                        </p:tgtEl>
                                        <p:attrNameLst>
                                          <p:attrName>style.visibility</p:attrName>
                                        </p:attrNameLst>
                                      </p:cBhvr>
                                      <p:to>
                                        <p:strVal val="visible"/>
                                      </p:to>
                                    </p:set>
                                    <p:animEffect transition="in" filter="wipe(left)">
                                      <p:cBhvr>
                                        <p:cTn id="12" dur="500"/>
                                        <p:tgtEl>
                                          <p:spTgt spid="8898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89866"/>
                                        </p:tgtEl>
                                        <p:attrNameLst>
                                          <p:attrName>style.visibility</p:attrName>
                                        </p:attrNameLst>
                                      </p:cBhvr>
                                      <p:to>
                                        <p:strVal val="visible"/>
                                      </p:to>
                                    </p:set>
                                    <p:animEffect transition="in" filter="wipe(left)">
                                      <p:cBhvr>
                                        <p:cTn id="17" dur="500"/>
                                        <p:tgtEl>
                                          <p:spTgt spid="8898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89865"/>
                                        </p:tgtEl>
                                        <p:attrNameLst>
                                          <p:attrName>style.visibility</p:attrName>
                                        </p:attrNameLst>
                                      </p:cBhvr>
                                      <p:to>
                                        <p:strVal val="visible"/>
                                      </p:to>
                                    </p:set>
                                    <p:animEffect transition="in" filter="wipe(left)">
                                      <p:cBhvr>
                                        <p:cTn id="22" dur="500"/>
                                        <p:tgtEl>
                                          <p:spTgt spid="889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64" grpId="0"/>
      <p:bldP spid="88986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098" name="对象 4097"/>
          <p:cNvGraphicFramePr/>
          <p:nvPr/>
        </p:nvGraphicFramePr>
        <p:xfrm>
          <a:off x="7239000" y="1746250"/>
          <a:ext cx="2971800" cy="823913"/>
        </p:xfrm>
        <a:graphic>
          <a:graphicData uri="http://schemas.openxmlformats.org/presentationml/2006/ole">
            <mc:AlternateContent xmlns:mc="http://schemas.openxmlformats.org/markup-compatibility/2006">
              <mc:Choice xmlns:v="urn:schemas-microsoft-com:vml" Requires="v">
                <p:oleObj spid="_x0000_s3127" name="" r:id="rId1" imgW="1231265" imgH="469900" progId="Equation.3">
                  <p:embed/>
                </p:oleObj>
              </mc:Choice>
              <mc:Fallback>
                <p:oleObj name="" r:id="rId1" imgW="1231265" imgH="469900" progId="Equation.3">
                  <p:embed/>
                  <p:pic>
                    <p:nvPicPr>
                      <p:cNvPr id="0" name="图片 3126"/>
                      <p:cNvPicPr/>
                      <p:nvPr/>
                    </p:nvPicPr>
                    <p:blipFill>
                      <a:blip r:embed="rId2"/>
                      <a:stretch>
                        <a:fillRect/>
                      </a:stretch>
                    </p:blipFill>
                    <p:spPr>
                      <a:xfrm>
                        <a:off x="7239000" y="1746250"/>
                        <a:ext cx="2971800" cy="823913"/>
                      </a:xfrm>
                      <a:prstGeom prst="rect">
                        <a:avLst/>
                      </a:prstGeom>
                      <a:noFill/>
                      <a:ln w="38100">
                        <a:noFill/>
                        <a:miter/>
                      </a:ln>
                    </p:spPr>
                  </p:pic>
                </p:oleObj>
              </mc:Fallback>
            </mc:AlternateContent>
          </a:graphicData>
        </a:graphic>
      </p:graphicFrame>
      <p:graphicFrame>
        <p:nvGraphicFramePr>
          <p:cNvPr id="4099" name="对象 4098"/>
          <p:cNvGraphicFramePr/>
          <p:nvPr/>
        </p:nvGraphicFramePr>
        <p:xfrm>
          <a:off x="3962400" y="3976688"/>
          <a:ext cx="5257800" cy="874712"/>
        </p:xfrm>
        <a:graphic>
          <a:graphicData uri="http://schemas.openxmlformats.org/presentationml/2006/ole">
            <mc:AlternateContent xmlns:mc="http://schemas.openxmlformats.org/markup-compatibility/2006">
              <mc:Choice xmlns:v="urn:schemas-microsoft-com:vml" Requires="v">
                <p:oleObj spid="_x0000_s3128" name="" r:id="rId3" imgW="2451100" imgH="469900" progId="Equation.3">
                  <p:embed/>
                </p:oleObj>
              </mc:Choice>
              <mc:Fallback>
                <p:oleObj name="" r:id="rId3" imgW="2451100" imgH="469900" progId="Equation.3">
                  <p:embed/>
                  <p:pic>
                    <p:nvPicPr>
                      <p:cNvPr id="0" name="图片 3127"/>
                      <p:cNvPicPr/>
                      <p:nvPr/>
                    </p:nvPicPr>
                    <p:blipFill>
                      <a:blip r:embed="rId4"/>
                      <a:stretch>
                        <a:fillRect/>
                      </a:stretch>
                    </p:blipFill>
                    <p:spPr>
                      <a:xfrm>
                        <a:off x="3962400" y="3976688"/>
                        <a:ext cx="5257800" cy="874712"/>
                      </a:xfrm>
                      <a:prstGeom prst="rect">
                        <a:avLst/>
                      </a:prstGeom>
                      <a:solidFill>
                        <a:srgbClr val="FFFF00"/>
                      </a:solidFill>
                      <a:ln w="38100">
                        <a:noFill/>
                        <a:miter/>
                      </a:ln>
                    </p:spPr>
                  </p:pic>
                </p:oleObj>
              </mc:Fallback>
            </mc:AlternateContent>
          </a:graphicData>
        </a:graphic>
      </p:graphicFrame>
      <p:sp>
        <p:nvSpPr>
          <p:cNvPr id="4102" name="文本框 4101"/>
          <p:cNvSpPr txBox="1"/>
          <p:nvPr/>
        </p:nvSpPr>
        <p:spPr>
          <a:xfrm>
            <a:off x="3048000" y="471488"/>
            <a:ext cx="5638800" cy="583565"/>
          </a:xfrm>
          <a:prstGeom prst="rect">
            <a:avLst/>
          </a:prstGeom>
          <a:solidFill>
            <a:srgbClr val="FF99FF"/>
          </a:solidFill>
          <a:ln w="9525">
            <a:noFill/>
          </a:ln>
        </p:spPr>
        <p:txBody>
          <a:bodyPr>
            <a:spAutoFit/>
          </a:bodyPr>
          <a:p>
            <a:pPr algn="l">
              <a:spcBef>
                <a:spcPct val="50000"/>
              </a:spcBef>
            </a:pPr>
            <a:r>
              <a:rPr lang="en-US" altLang="zh-CN" sz="3200" b="1" u="none" dirty="0">
                <a:latin typeface="Times New Roman" panose="02020603050405020304" pitchFamily="18" charset="0"/>
                <a:ea typeface="楷体_GB2312" pitchFamily="49" charset="-122"/>
              </a:rPr>
              <a:t>3   </a:t>
            </a:r>
            <a:r>
              <a:rPr lang="zh-CN" altLang="en-US" sz="3200" b="1" u="none" dirty="0">
                <a:latin typeface="Times New Roman" panose="02020603050405020304" pitchFamily="18" charset="0"/>
                <a:ea typeface="楷体_GB2312" pitchFamily="49" charset="-122"/>
              </a:rPr>
              <a:t>差分形式的阻滞增长模型</a:t>
            </a:r>
            <a:endParaRPr lang="zh-CN" altLang="en-US" sz="3200" b="1" u="none">
              <a:latin typeface="Times New Roman" panose="02020603050405020304" pitchFamily="18" charset="0"/>
              <a:ea typeface="楷体_GB2312" pitchFamily="49" charset="-122"/>
            </a:endParaRPr>
          </a:p>
        </p:txBody>
      </p:sp>
      <p:sp>
        <p:nvSpPr>
          <p:cNvPr id="4103" name="文本框 4102"/>
          <p:cNvSpPr txBox="1"/>
          <p:nvPr/>
        </p:nvSpPr>
        <p:spPr>
          <a:xfrm>
            <a:off x="1905000" y="1171575"/>
            <a:ext cx="6477000" cy="521970"/>
          </a:xfrm>
          <a:prstGeom prst="rect">
            <a:avLst/>
          </a:prstGeom>
          <a:noFill/>
          <a:ln w="9525">
            <a:noFill/>
          </a:ln>
        </p:spPr>
        <p:txBody>
          <a:bodyPr>
            <a:spAutoFit/>
          </a:bodyPr>
          <a:p>
            <a:pPr algn="l">
              <a:spcBef>
                <a:spcPct val="50000"/>
              </a:spcBef>
            </a:pPr>
            <a:r>
              <a:rPr lang="zh-CN" altLang="en-US" sz="2800" b="1" u="none" dirty="0">
                <a:solidFill>
                  <a:srgbClr val="FF0000"/>
                </a:solidFill>
                <a:latin typeface="Times New Roman" panose="02020603050405020304" pitchFamily="18" charset="0"/>
              </a:rPr>
              <a:t>连续形式</a:t>
            </a:r>
            <a:r>
              <a:rPr lang="zh-CN" altLang="en-US" sz="2800" b="1" u="none" dirty="0">
                <a:latin typeface="Times New Roman" panose="02020603050405020304" pitchFamily="18" charset="0"/>
              </a:rPr>
              <a:t>的阻滞增长模型 </a:t>
            </a:r>
            <a:r>
              <a:rPr lang="zh-CN" altLang="zh-CN" sz="2800" b="1" u="none" dirty="0">
                <a:latin typeface="Times New Roman" panose="02020603050405020304" pitchFamily="18" charset="0"/>
              </a:rPr>
              <a:t>(Logistic模型</a:t>
            </a:r>
            <a:r>
              <a:rPr lang="en-US" altLang="zh-CN" sz="2800" b="1" u="none">
                <a:latin typeface="Times New Roman" panose="02020603050405020304" pitchFamily="18" charset="0"/>
              </a:rPr>
              <a:t>)</a:t>
            </a:r>
            <a:endParaRPr lang="en-US" altLang="zh-CN" sz="2800" b="1" u="none">
              <a:latin typeface="Times New Roman" panose="02020603050405020304" pitchFamily="18" charset="0"/>
            </a:endParaRPr>
          </a:p>
        </p:txBody>
      </p:sp>
      <p:sp>
        <p:nvSpPr>
          <p:cNvPr id="4104" name="文本框 4103"/>
          <p:cNvSpPr txBox="1"/>
          <p:nvPr/>
        </p:nvSpPr>
        <p:spPr>
          <a:xfrm>
            <a:off x="2057400" y="2619375"/>
            <a:ext cx="7239000" cy="521970"/>
          </a:xfrm>
          <a:prstGeom prst="rect">
            <a:avLst/>
          </a:prstGeom>
          <a:noFill/>
          <a:ln w="9525">
            <a:noFill/>
          </a:ln>
        </p:spPr>
        <p:txBody>
          <a:bodyPr>
            <a:spAutoFit/>
          </a:bodyPr>
          <a:p>
            <a:pPr algn="l">
              <a:spcBef>
                <a:spcPct val="50000"/>
              </a:spcBef>
            </a:pPr>
            <a:r>
              <a:rPr lang="en-US" altLang="zh-CN" sz="2800" b="1" i="1" u="none">
                <a:latin typeface="Times New Roman" panose="02020603050405020304" pitchFamily="18" charset="0"/>
              </a:rPr>
              <a:t>t</a:t>
            </a:r>
            <a:r>
              <a:rPr lang="en-US" altLang="zh-CN" sz="2800" b="1" u="none">
                <a:latin typeface="Times New Roman" panose="02020603050405020304" pitchFamily="18" charset="0"/>
                <a:sym typeface="Symbol" panose="05050102010706020507" pitchFamily="18" charset="2"/>
              </a:rPr>
              <a:t></a:t>
            </a:r>
            <a:r>
              <a:rPr lang="en-US" altLang="zh-CN" sz="2800" b="1" u="none">
                <a:latin typeface="Times New Roman" panose="02020603050405020304" pitchFamily="18" charset="0"/>
                <a:sym typeface="SymbolProp BT" pitchFamily="2" charset="2"/>
              </a:rPr>
              <a:t>,</a:t>
            </a:r>
            <a:r>
              <a:rPr lang="en-US" altLang="zh-CN" sz="2800" b="1" i="1" u="none">
                <a:latin typeface="Times New Roman" panose="02020603050405020304" pitchFamily="18" charset="0"/>
                <a:sym typeface="SymbolProp BT" pitchFamily="2" charset="2"/>
              </a:rPr>
              <a:t>  x</a:t>
            </a:r>
            <a:r>
              <a:rPr lang="en-US" altLang="zh-CN" sz="2800" b="1" u="none">
                <a:latin typeface="Times New Roman" panose="02020603050405020304" pitchFamily="18" charset="0"/>
                <a:sym typeface="Symbol" panose="05050102010706020507" pitchFamily="18" charset="2"/>
              </a:rPr>
              <a:t></a:t>
            </a:r>
            <a:r>
              <a:rPr lang="en-US" altLang="zh-CN" sz="2800" b="1" i="1" u="none">
                <a:latin typeface="Times New Roman" panose="02020603050405020304" pitchFamily="18" charset="0"/>
                <a:sym typeface="Symbol" panose="05050102010706020507" pitchFamily="18" charset="2"/>
              </a:rPr>
              <a:t>N,  </a:t>
            </a:r>
            <a:r>
              <a:rPr lang="en-US" altLang="zh-CN" sz="2800" b="1" i="1" u="none">
                <a:solidFill>
                  <a:srgbClr val="FF0000"/>
                </a:solidFill>
                <a:latin typeface="Times New Roman" panose="02020603050405020304" pitchFamily="18" charset="0"/>
                <a:sym typeface="Symbol" panose="05050102010706020507" pitchFamily="18" charset="2"/>
              </a:rPr>
              <a:t>x=N</a:t>
            </a:r>
            <a:r>
              <a:rPr lang="zh-CN" altLang="en-US" sz="2800" b="1" u="none" dirty="0">
                <a:solidFill>
                  <a:srgbClr val="FF0000"/>
                </a:solidFill>
                <a:latin typeface="Times New Roman" panose="02020603050405020304" pitchFamily="18" charset="0"/>
                <a:sym typeface="Symbol" panose="05050102010706020507" pitchFamily="18" charset="2"/>
              </a:rPr>
              <a:t>是</a:t>
            </a:r>
            <a:r>
              <a:rPr lang="zh-CN" altLang="en-US" sz="2800" b="1" u="none" dirty="0">
                <a:solidFill>
                  <a:srgbClr val="FF0000"/>
                </a:solidFill>
                <a:latin typeface="Times New Roman" panose="02020603050405020304" pitchFamily="18" charset="0"/>
              </a:rPr>
              <a:t>稳定平衡点</a:t>
            </a:r>
            <a:r>
              <a:rPr lang="en-US" altLang="zh-CN" sz="2800" b="1" u="none">
                <a:solidFill>
                  <a:srgbClr val="FF0000"/>
                </a:solidFill>
                <a:latin typeface="Times New Roman" panose="02020603050405020304" pitchFamily="18" charset="0"/>
              </a:rPr>
              <a:t>(</a:t>
            </a:r>
            <a:r>
              <a:rPr lang="zh-CN" altLang="en-US" sz="2800" b="1" u="none">
                <a:solidFill>
                  <a:srgbClr val="FF0000"/>
                </a:solidFill>
                <a:latin typeface="Times New Roman" panose="02020603050405020304" pitchFamily="18" charset="0"/>
              </a:rPr>
              <a:t>与</a:t>
            </a:r>
            <a:r>
              <a:rPr lang="en-US" altLang="zh-CN" sz="2800" b="1" i="1" u="none">
                <a:solidFill>
                  <a:srgbClr val="FF0000"/>
                </a:solidFill>
                <a:latin typeface="Times New Roman" panose="02020603050405020304" pitchFamily="18" charset="0"/>
              </a:rPr>
              <a:t>r</a:t>
            </a:r>
            <a:r>
              <a:rPr lang="zh-CN" altLang="en-US" sz="2800" b="1" u="none" dirty="0">
                <a:solidFill>
                  <a:srgbClr val="FF0000"/>
                </a:solidFill>
                <a:latin typeface="Times New Roman" panose="02020603050405020304" pitchFamily="18" charset="0"/>
              </a:rPr>
              <a:t>大小无关</a:t>
            </a:r>
            <a:r>
              <a:rPr lang="en-US" altLang="zh-CN" sz="2800" b="1" u="none">
                <a:solidFill>
                  <a:srgbClr val="FF0000"/>
                </a:solidFill>
                <a:latin typeface="Times New Roman" panose="02020603050405020304" pitchFamily="18" charset="0"/>
              </a:rPr>
              <a:t>)</a:t>
            </a:r>
            <a:endParaRPr lang="en-US" altLang="zh-CN" sz="2800" b="1" u="none">
              <a:solidFill>
                <a:srgbClr val="FF0000"/>
              </a:solidFill>
              <a:latin typeface="Times New Roman" panose="02020603050405020304" pitchFamily="18" charset="0"/>
            </a:endParaRPr>
          </a:p>
        </p:txBody>
      </p:sp>
      <p:sp>
        <p:nvSpPr>
          <p:cNvPr id="4105" name="文本框 4104"/>
          <p:cNvSpPr txBox="1"/>
          <p:nvPr/>
        </p:nvSpPr>
        <p:spPr>
          <a:xfrm>
            <a:off x="2133600" y="3367088"/>
            <a:ext cx="990600" cy="1124585"/>
          </a:xfrm>
          <a:prstGeom prst="rect">
            <a:avLst/>
          </a:prstGeom>
          <a:solidFill>
            <a:srgbClr val="FF99FF"/>
          </a:solidFill>
          <a:ln w="9525">
            <a:noFill/>
          </a:ln>
        </p:spPr>
        <p:txBody>
          <a:bodyPr>
            <a:spAutoFit/>
          </a:bodyPr>
          <a:p>
            <a:pPr algn="l">
              <a:lnSpc>
                <a:spcPct val="120000"/>
              </a:lnSpc>
              <a:spcBef>
                <a:spcPct val="50000"/>
              </a:spcBef>
            </a:pPr>
            <a:r>
              <a:rPr lang="zh-CN" altLang="en-US" sz="2800" b="1" u="none" dirty="0">
                <a:latin typeface="Times New Roman" panose="02020603050405020304" pitchFamily="18" charset="0"/>
              </a:rPr>
              <a:t>离散形式</a:t>
            </a:r>
            <a:endParaRPr lang="zh-CN" altLang="en-US" sz="2800" b="1" u="none">
              <a:latin typeface="Times New Roman" panose="02020603050405020304" pitchFamily="18" charset="0"/>
            </a:endParaRPr>
          </a:p>
        </p:txBody>
      </p:sp>
      <p:sp>
        <p:nvSpPr>
          <p:cNvPr id="4106" name="文本框 4105"/>
          <p:cNvSpPr txBox="1"/>
          <p:nvPr/>
        </p:nvSpPr>
        <p:spPr>
          <a:xfrm>
            <a:off x="1905000" y="1919288"/>
            <a:ext cx="5105400" cy="521970"/>
          </a:xfrm>
          <a:prstGeom prst="rect">
            <a:avLst/>
          </a:prstGeom>
          <a:noFill/>
          <a:ln w="9525">
            <a:noFill/>
          </a:ln>
        </p:spPr>
        <p:txBody>
          <a:bodyPr>
            <a:spAutoFit/>
          </a:bodyPr>
          <a:p>
            <a:pPr algn="l">
              <a:spcBef>
                <a:spcPct val="50000"/>
              </a:spcBef>
            </a:pPr>
            <a:r>
              <a:rPr lang="en-US" altLang="zh-CN" sz="2800" b="1" i="1" u="none">
                <a:latin typeface="Times New Roman" panose="02020603050405020304" pitchFamily="18" charset="0"/>
              </a:rPr>
              <a:t>x</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t</a:t>
            </a: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某种群 </a:t>
            </a:r>
            <a:r>
              <a:rPr lang="en-US" altLang="zh-CN" sz="2800" b="1" i="1" u="none">
                <a:latin typeface="Times New Roman" panose="02020603050405020304" pitchFamily="18" charset="0"/>
              </a:rPr>
              <a:t>t </a:t>
            </a:r>
            <a:r>
              <a:rPr lang="zh-CN" altLang="en-US" sz="2800" b="1" u="none" dirty="0">
                <a:latin typeface="Times New Roman" panose="02020603050405020304" pitchFamily="18" charset="0"/>
              </a:rPr>
              <a:t>时刻的数量</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人口</a:t>
            </a:r>
            <a:r>
              <a:rPr lang="en-US" altLang="zh-CN" sz="2800" b="1" u="none">
                <a:latin typeface="Times New Roman" panose="02020603050405020304" pitchFamily="18" charset="0"/>
              </a:rPr>
              <a:t>)</a:t>
            </a:r>
            <a:endParaRPr lang="en-US" altLang="zh-CN" sz="2800" b="1" u="none">
              <a:latin typeface="Times New Roman" panose="02020603050405020304" pitchFamily="18" charset="0"/>
            </a:endParaRPr>
          </a:p>
        </p:txBody>
      </p:sp>
      <p:sp>
        <p:nvSpPr>
          <p:cNvPr id="4107" name="文本框 4106"/>
          <p:cNvSpPr txBox="1"/>
          <p:nvPr/>
        </p:nvSpPr>
        <p:spPr>
          <a:xfrm>
            <a:off x="4267200" y="3290888"/>
            <a:ext cx="4876800" cy="521970"/>
          </a:xfrm>
          <a:prstGeom prst="rect">
            <a:avLst/>
          </a:prstGeom>
          <a:noFill/>
          <a:ln w="9525">
            <a:noFill/>
          </a:ln>
        </p:spPr>
        <p:txBody>
          <a:bodyPr>
            <a:spAutoFit/>
          </a:bodyPr>
          <a:p>
            <a:pPr algn="l">
              <a:spcBef>
                <a:spcPct val="50000"/>
              </a:spcBef>
            </a:pPr>
            <a:r>
              <a:rPr lang="en-US" altLang="zh-CN" sz="2800" b="1" i="1" u="none" err="1">
                <a:latin typeface="Times New Roman" panose="02020603050405020304" pitchFamily="18" charset="0"/>
              </a:rPr>
              <a:t>y</a:t>
            </a:r>
            <a:r>
              <a:rPr lang="en-US" altLang="zh-CN" sz="2800" b="1" i="1" u="none" baseline="-25000" err="1">
                <a:latin typeface="Times New Roman" panose="02020603050405020304" pitchFamily="18" charset="0"/>
              </a:rPr>
              <a:t>k</a:t>
            </a: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某种群第</a:t>
            </a:r>
            <a:r>
              <a:rPr lang="en-US" altLang="zh-CN" sz="2800" b="1" i="1" u="none">
                <a:latin typeface="Times New Roman" panose="02020603050405020304" pitchFamily="18" charset="0"/>
              </a:rPr>
              <a:t>k</a:t>
            </a:r>
            <a:r>
              <a:rPr lang="zh-CN" altLang="en-US" sz="2800" b="1" u="none" dirty="0">
                <a:latin typeface="Times New Roman" panose="02020603050405020304" pitchFamily="18" charset="0"/>
              </a:rPr>
              <a:t>代的数量</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人口</a:t>
            </a:r>
            <a:r>
              <a:rPr lang="en-US" altLang="zh-CN" sz="2800" b="1" u="none">
                <a:latin typeface="Times New Roman" panose="02020603050405020304" pitchFamily="18" charset="0"/>
              </a:rPr>
              <a:t>)</a:t>
            </a:r>
            <a:endParaRPr lang="en-US" altLang="zh-CN" sz="2800" b="1" u="none">
              <a:latin typeface="Times New Roman" panose="02020603050405020304" pitchFamily="18" charset="0"/>
            </a:endParaRPr>
          </a:p>
        </p:txBody>
      </p:sp>
      <p:sp>
        <p:nvSpPr>
          <p:cNvPr id="4108" name="文本框 4107"/>
          <p:cNvSpPr txBox="1"/>
          <p:nvPr/>
        </p:nvSpPr>
        <p:spPr>
          <a:xfrm>
            <a:off x="2286000" y="4967288"/>
            <a:ext cx="4038600" cy="521970"/>
          </a:xfrm>
          <a:prstGeom prst="rect">
            <a:avLst/>
          </a:prstGeom>
          <a:noFill/>
          <a:ln w="9525">
            <a:noFill/>
          </a:ln>
        </p:spPr>
        <p:txBody>
          <a:bodyPr>
            <a:spAutoFit/>
          </a:bodyPr>
          <a:p>
            <a:pPr algn="l">
              <a:spcBef>
                <a:spcPct val="50000"/>
              </a:spcBef>
            </a:pPr>
            <a:r>
              <a:rPr lang="zh-CN" altLang="zh-CN" sz="2800" b="1" u="none">
                <a:latin typeface="Times New Roman" panose="02020603050405020304" pitchFamily="18" charset="0"/>
              </a:rPr>
              <a:t>若</a:t>
            </a:r>
            <a:r>
              <a:rPr lang="en-US" altLang="zh-CN" sz="2800" b="1" i="1" u="none" err="1">
                <a:latin typeface="Times New Roman" panose="02020603050405020304" pitchFamily="18" charset="0"/>
              </a:rPr>
              <a:t>y</a:t>
            </a:r>
            <a:r>
              <a:rPr lang="en-US" altLang="zh-CN" sz="2800" b="1" i="1" u="none" baseline="-25000" err="1">
                <a:latin typeface="Times New Roman" panose="02020603050405020304" pitchFamily="18" charset="0"/>
              </a:rPr>
              <a:t>k</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N</a:t>
            </a:r>
            <a:r>
              <a:rPr lang="zh-CN" altLang="zh-CN" sz="2800" b="1" u="none">
                <a:latin typeface="Times New Roman" panose="02020603050405020304" pitchFamily="18" charset="0"/>
              </a:rPr>
              <a:t>,  则</a:t>
            </a:r>
            <a:r>
              <a:rPr lang="en-US" altLang="zh-CN" sz="2800" b="1" i="1" u="none">
                <a:latin typeface="Times New Roman" panose="02020603050405020304" pitchFamily="18" charset="0"/>
              </a:rPr>
              <a:t>y</a:t>
            </a:r>
            <a:r>
              <a:rPr lang="en-US" altLang="zh-CN" sz="2800" b="1" i="1" u="none" baseline="-25000">
                <a:latin typeface="Times New Roman" panose="02020603050405020304" pitchFamily="18" charset="0"/>
              </a:rPr>
              <a:t>k+</a:t>
            </a:r>
            <a:r>
              <a:rPr lang="en-US" altLang="zh-CN" sz="2800" b="1" u="none" baseline="-25000">
                <a:latin typeface="Times New Roman" panose="02020603050405020304" pitchFamily="18" charset="0"/>
              </a:rPr>
              <a:t>1</a:t>
            </a:r>
            <a:r>
              <a:rPr lang="en-US" altLang="zh-CN" sz="2800" b="1" i="1" u="none">
                <a:latin typeface="Times New Roman" panose="02020603050405020304" pitchFamily="18" charset="0"/>
              </a:rPr>
              <a:t>,y</a:t>
            </a:r>
            <a:r>
              <a:rPr lang="en-US" altLang="zh-CN" sz="2800" b="1" i="1" u="none" baseline="-25000">
                <a:latin typeface="Times New Roman" panose="02020603050405020304" pitchFamily="18" charset="0"/>
              </a:rPr>
              <a:t>k+</a:t>
            </a:r>
            <a:r>
              <a:rPr lang="en-US" altLang="zh-CN" sz="2800" b="1" u="none" baseline="-25000">
                <a:latin typeface="Times New Roman" panose="02020603050405020304" pitchFamily="18" charset="0"/>
              </a:rPr>
              <a:t>2</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N</a:t>
            </a:r>
            <a:endParaRPr lang="en-US" altLang="zh-CN" sz="2800" b="1" u="none">
              <a:latin typeface="Times New Roman" panose="02020603050405020304" pitchFamily="18" charset="0"/>
            </a:endParaRPr>
          </a:p>
        </p:txBody>
      </p:sp>
      <p:sp>
        <p:nvSpPr>
          <p:cNvPr id="4109" name="文本框 4108"/>
          <p:cNvSpPr txBox="1"/>
          <p:nvPr/>
        </p:nvSpPr>
        <p:spPr>
          <a:xfrm>
            <a:off x="2286000" y="5729288"/>
            <a:ext cx="6934200" cy="521970"/>
          </a:xfrm>
          <a:prstGeom prst="rect">
            <a:avLst/>
          </a:prstGeom>
          <a:solidFill>
            <a:srgbClr val="66FF33"/>
          </a:solidFill>
          <a:ln w="9525">
            <a:noFill/>
          </a:ln>
        </p:spPr>
        <p:txBody>
          <a:bodyPr>
            <a:spAutoFit/>
          </a:bodyPr>
          <a:p>
            <a:pPr algn="l">
              <a:spcBef>
                <a:spcPct val="50000"/>
              </a:spcBef>
            </a:pPr>
            <a:r>
              <a:rPr lang="zh-CN" altLang="en-US" sz="2800" b="1" u="none" dirty="0">
                <a:latin typeface="Times New Roman" panose="02020603050405020304" pitchFamily="18" charset="0"/>
              </a:rPr>
              <a:t>讨论平衡点的稳定性，即</a:t>
            </a:r>
            <a:r>
              <a:rPr lang="en-US" altLang="zh-CN" sz="2800" b="1" i="1" u="none">
                <a:latin typeface="Times New Roman" panose="02020603050405020304" pitchFamily="18" charset="0"/>
              </a:rPr>
              <a:t>k</a:t>
            </a:r>
            <a:r>
              <a:rPr lang="en-US" altLang="zh-CN" sz="2800" b="1" u="none">
                <a:latin typeface="Times New Roman" panose="02020603050405020304" pitchFamily="18" charset="0"/>
                <a:sym typeface="Symbol" panose="05050102010706020507" pitchFamily="18" charset="2"/>
              </a:rPr>
              <a:t></a:t>
            </a:r>
            <a:r>
              <a:rPr lang="en-US" altLang="zh-CN" sz="2800" b="1" u="none">
                <a:latin typeface="Times New Roman" panose="02020603050405020304" pitchFamily="18" charset="0"/>
                <a:sym typeface="SymbolProp BT" pitchFamily="2" charset="2"/>
              </a:rPr>
              <a:t>,</a:t>
            </a:r>
            <a:r>
              <a:rPr lang="en-US" altLang="zh-CN" sz="2800" b="1" i="1" u="none">
                <a:latin typeface="Times New Roman" panose="02020603050405020304" pitchFamily="18" charset="0"/>
                <a:sym typeface="SymbolProp BT" pitchFamily="2" charset="2"/>
              </a:rPr>
              <a:t>  </a:t>
            </a:r>
            <a:r>
              <a:rPr lang="en-US" altLang="zh-CN" sz="2800" b="1" i="1" u="none" err="1">
                <a:latin typeface="Times New Roman" panose="02020603050405020304" pitchFamily="18" charset="0"/>
              </a:rPr>
              <a:t>y</a:t>
            </a:r>
            <a:r>
              <a:rPr lang="en-US" altLang="zh-CN" sz="2800" b="1" i="1" u="none" baseline="-25000" err="1">
                <a:latin typeface="Times New Roman" panose="02020603050405020304" pitchFamily="18" charset="0"/>
              </a:rPr>
              <a:t>k</a:t>
            </a:r>
            <a:r>
              <a:rPr lang="en-US" altLang="zh-CN" sz="2800" b="1" u="none" err="1">
                <a:latin typeface="Times New Roman" panose="02020603050405020304" pitchFamily="18" charset="0"/>
                <a:sym typeface="Symbol" panose="05050102010706020507" pitchFamily="18" charset="2"/>
              </a:rPr>
              <a:t></a:t>
            </a:r>
            <a:r>
              <a:rPr lang="en-US" altLang="zh-CN" sz="2800" b="1" i="1" u="none" err="1">
                <a:latin typeface="Times New Roman" panose="02020603050405020304" pitchFamily="18" charset="0"/>
              </a:rPr>
              <a:t>N</a:t>
            </a:r>
            <a:r>
              <a:rPr lang="en-US" altLang="zh-CN" sz="2800" b="1" i="1" u="none">
                <a:latin typeface="Times New Roman" panose="02020603050405020304" pitchFamily="18" charset="0"/>
              </a:rPr>
              <a:t> </a:t>
            </a:r>
            <a:r>
              <a:rPr lang="zh-CN" altLang="en-US" sz="2800" b="1" u="none">
                <a:latin typeface="Times New Roman" panose="02020603050405020304" pitchFamily="18" charset="0"/>
              </a:rPr>
              <a:t>？</a:t>
            </a:r>
            <a:endParaRPr lang="zh-CN" altLang="en-US" sz="2800" b="1" u="none">
              <a:latin typeface="Times New Roman" panose="02020603050405020304" pitchFamily="18" charset="0"/>
            </a:endParaRPr>
          </a:p>
        </p:txBody>
      </p:sp>
      <p:sp>
        <p:nvSpPr>
          <p:cNvPr id="4111" name="文本框 4110"/>
          <p:cNvSpPr txBox="1"/>
          <p:nvPr/>
        </p:nvSpPr>
        <p:spPr>
          <a:xfrm>
            <a:off x="6600825" y="4941888"/>
            <a:ext cx="2590800" cy="521970"/>
          </a:xfrm>
          <a:prstGeom prst="rect">
            <a:avLst/>
          </a:prstGeom>
          <a:solidFill>
            <a:srgbClr val="FFFF00"/>
          </a:solidFill>
          <a:ln w="9525">
            <a:noFill/>
          </a:ln>
        </p:spPr>
        <p:txBody>
          <a:bodyPr>
            <a:spAutoFit/>
          </a:bodyPr>
          <a:p>
            <a:pPr algn="l">
              <a:spcBef>
                <a:spcPct val="50000"/>
              </a:spcBef>
            </a:pPr>
            <a:r>
              <a:rPr lang="en-US" altLang="zh-CN" sz="2800" b="1" i="1" u="none">
                <a:latin typeface="Times New Roman" panose="02020603050405020304" pitchFamily="18" charset="0"/>
              </a:rPr>
              <a:t>y</a:t>
            </a:r>
            <a:r>
              <a:rPr lang="en-US" altLang="zh-CN" sz="2800" b="1" i="1" u="none" baseline="30000">
                <a:latin typeface="Times New Roman" panose="02020603050405020304" pitchFamily="18" charset="0"/>
              </a:rPr>
              <a:t>*</a:t>
            </a:r>
            <a:r>
              <a:rPr lang="en-US" altLang="zh-CN" sz="2800" b="1" i="1" u="none">
                <a:latin typeface="Times New Roman" panose="02020603050405020304" pitchFamily="18" charset="0"/>
              </a:rPr>
              <a:t>=N </a:t>
            </a:r>
            <a:r>
              <a:rPr lang="zh-CN" altLang="zh-CN" sz="2800" b="1" u="none" dirty="0">
                <a:latin typeface="Times New Roman" panose="02020603050405020304" pitchFamily="18" charset="0"/>
              </a:rPr>
              <a:t>是平衡点</a:t>
            </a:r>
            <a:endParaRPr lang="en-US" altLang="zh-CN" sz="2800" b="1" u="none">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103"/>
                                        </p:tgtEl>
                                        <p:attrNameLst>
                                          <p:attrName>style.visibility</p:attrName>
                                        </p:attrNameLst>
                                      </p:cBhvr>
                                      <p:to>
                                        <p:strVal val="visible"/>
                                      </p:to>
                                    </p:set>
                                    <p:animEffect transition="in" filter="barn(outHorizontal)">
                                      <p:cBhvr>
                                        <p:cTn id="7" dur="500"/>
                                        <p:tgtEl>
                                          <p:spTgt spid="410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106"/>
                                        </p:tgtEl>
                                        <p:attrNameLst>
                                          <p:attrName>style.visibility</p:attrName>
                                        </p:attrNameLst>
                                      </p:cBhvr>
                                      <p:to>
                                        <p:strVal val="visible"/>
                                      </p:to>
                                    </p:set>
                                    <p:animEffect transition="in" filter="checkerboard(across)">
                                      <p:cBhvr>
                                        <p:cTn id="12" dur="500"/>
                                        <p:tgtEl>
                                          <p:spTgt spid="41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blinds(horizontal)">
                                      <p:cBhvr>
                                        <p:cTn id="17" dur="5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barn(inHorizontal)">
                                      <p:cBhvr>
                                        <p:cTn id="22" dur="500"/>
                                        <p:tgtEl>
                                          <p:spTgt spid="410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4107"/>
                                        </p:tgtEl>
                                        <p:attrNameLst>
                                          <p:attrName>style.visibility</p:attrName>
                                        </p:attrNameLst>
                                      </p:cBhvr>
                                      <p:to>
                                        <p:strVal val="visible"/>
                                      </p:to>
                                    </p:set>
                                    <p:animEffect transition="in" filter="box(in)">
                                      <p:cBhvr>
                                        <p:cTn id="31" dur="500"/>
                                        <p:tgtEl>
                                          <p:spTgt spid="4107"/>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4099"/>
                                        </p:tgtEl>
                                        <p:attrNameLst>
                                          <p:attrName>style.visibility</p:attrName>
                                        </p:attrNameLst>
                                      </p:cBhvr>
                                      <p:to>
                                        <p:strVal val="visible"/>
                                      </p:to>
                                    </p:set>
                                    <p:animEffect transition="in" filter="box(out)">
                                      <p:cBhvr>
                                        <p:cTn id="36" dur="500"/>
                                        <p:tgtEl>
                                          <p:spTgt spid="409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4108"/>
                                        </p:tgtEl>
                                        <p:attrNameLst>
                                          <p:attrName>style.visibility</p:attrName>
                                        </p:attrNameLst>
                                      </p:cBhvr>
                                      <p:to>
                                        <p:strVal val="visible"/>
                                      </p:to>
                                    </p:set>
                                    <p:animEffect transition="in" filter="blinds(vertical)">
                                      <p:cBhvr>
                                        <p:cTn id="41" dur="500"/>
                                        <p:tgtEl>
                                          <p:spTgt spid="410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111"/>
                                        </p:tgtEl>
                                        <p:attrNameLst>
                                          <p:attrName>style.visibility</p:attrName>
                                        </p:attrNameLst>
                                      </p:cBhvr>
                                      <p:to>
                                        <p:strVal val="visible"/>
                                      </p:to>
                                    </p:set>
                                    <p:anim calcmode="lin" valueType="num">
                                      <p:cBhvr additive="base">
                                        <p:cTn id="46" dur="500" fill="hold"/>
                                        <p:tgtEl>
                                          <p:spTgt spid="4111"/>
                                        </p:tgtEl>
                                        <p:attrNameLst>
                                          <p:attrName>ppt_x</p:attrName>
                                        </p:attrNameLst>
                                      </p:cBhvr>
                                      <p:tavLst>
                                        <p:tav tm="0">
                                          <p:val>
                                            <p:strVal val="1+#ppt_w/2"/>
                                          </p:val>
                                        </p:tav>
                                        <p:tav tm="100000">
                                          <p:val>
                                            <p:strVal val="#ppt_x"/>
                                          </p:val>
                                        </p:tav>
                                      </p:tavLst>
                                    </p:anim>
                                    <p:anim calcmode="lin" valueType="num">
                                      <p:cBhvr additive="base">
                                        <p:cTn id="47" dur="500" fill="hold"/>
                                        <p:tgtEl>
                                          <p:spTgt spid="4111"/>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4109"/>
                                        </p:tgtEl>
                                        <p:attrNameLst>
                                          <p:attrName>style.visibility</p:attrName>
                                        </p:attrNameLst>
                                      </p:cBhvr>
                                      <p:to>
                                        <p:strVal val="visible"/>
                                      </p:to>
                                    </p:set>
                                    <p:anim calcmode="lin" valueType="num">
                                      <p:cBhvr additive="base">
                                        <p:cTn id="52" dur="500" fill="hold"/>
                                        <p:tgtEl>
                                          <p:spTgt spid="4109"/>
                                        </p:tgtEl>
                                        <p:attrNameLst>
                                          <p:attrName>ppt_x</p:attrName>
                                        </p:attrNameLst>
                                      </p:cBhvr>
                                      <p:tavLst>
                                        <p:tav tm="0">
                                          <p:val>
                                            <p:strVal val="#ppt_x"/>
                                          </p:val>
                                        </p:tav>
                                        <p:tav tm="100000">
                                          <p:val>
                                            <p:strVal val="#ppt_x"/>
                                          </p:val>
                                        </p:tav>
                                      </p:tavLst>
                                    </p:anim>
                                    <p:anim calcmode="lin" valueType="num">
                                      <p:cBhvr additive="base">
                                        <p:cTn id="53" dur="500" fill="hold"/>
                                        <p:tgtEl>
                                          <p:spTgt spid="4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nimBg="1"/>
      <p:bldP spid="4104" grpId="0" animBg="1"/>
      <p:bldP spid="4105" grpId="0" bldLvl="0" animBg="1"/>
      <p:bldP spid="4106" grpId="0" animBg="1"/>
      <p:bldP spid="4107" grpId="0" animBg="1"/>
      <p:bldP spid="4108" grpId="0" animBg="1"/>
      <p:bldP spid="4109" grpId="0" bldLvl="0" animBg="1"/>
      <p:bldP spid="4111"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22" name="对象 5121"/>
          <p:cNvGraphicFramePr/>
          <p:nvPr/>
        </p:nvGraphicFramePr>
        <p:xfrm>
          <a:off x="3200400" y="2528888"/>
          <a:ext cx="2743200" cy="1058862"/>
        </p:xfrm>
        <a:graphic>
          <a:graphicData uri="http://schemas.openxmlformats.org/presentationml/2006/ole">
            <mc:AlternateContent xmlns:mc="http://schemas.openxmlformats.org/markup-compatibility/2006">
              <mc:Choice xmlns:v="urn:schemas-microsoft-com:vml" Requires="v">
                <p:oleObj spid="_x0000_s3124" name="" r:id="rId1" imgW="1219200" imgH="508000" progId="Equation.3">
                  <p:embed/>
                </p:oleObj>
              </mc:Choice>
              <mc:Fallback>
                <p:oleObj name="" r:id="rId1" imgW="1219200" imgH="508000" progId="Equation.3">
                  <p:embed/>
                  <p:pic>
                    <p:nvPicPr>
                      <p:cNvPr id="0" name="图片 3123"/>
                      <p:cNvPicPr/>
                      <p:nvPr/>
                    </p:nvPicPr>
                    <p:blipFill>
                      <a:blip r:embed="rId2"/>
                      <a:stretch>
                        <a:fillRect/>
                      </a:stretch>
                    </p:blipFill>
                    <p:spPr>
                      <a:xfrm>
                        <a:off x="3200400" y="2528888"/>
                        <a:ext cx="2743200" cy="1058862"/>
                      </a:xfrm>
                      <a:prstGeom prst="rect">
                        <a:avLst/>
                      </a:prstGeom>
                      <a:noFill/>
                      <a:ln w="38100">
                        <a:noFill/>
                        <a:miter/>
                      </a:ln>
                    </p:spPr>
                  </p:pic>
                </p:oleObj>
              </mc:Fallback>
            </mc:AlternateContent>
          </a:graphicData>
        </a:graphic>
      </p:graphicFrame>
      <p:graphicFrame>
        <p:nvGraphicFramePr>
          <p:cNvPr id="5127" name="对象 5126"/>
          <p:cNvGraphicFramePr/>
          <p:nvPr/>
        </p:nvGraphicFramePr>
        <p:xfrm>
          <a:off x="4114800" y="3735388"/>
          <a:ext cx="1744663" cy="622300"/>
        </p:xfrm>
        <a:graphic>
          <a:graphicData uri="http://schemas.openxmlformats.org/presentationml/2006/ole">
            <mc:AlternateContent xmlns:mc="http://schemas.openxmlformats.org/markup-compatibility/2006">
              <mc:Choice xmlns:v="urn:schemas-microsoft-com:vml" Requires="v">
                <p:oleObj spid="_x0000_s3126" name="" r:id="rId3" imgW="710565" imgH="215900" progId="Equation.3">
                  <p:embed/>
                </p:oleObj>
              </mc:Choice>
              <mc:Fallback>
                <p:oleObj name="" r:id="rId3" imgW="710565" imgH="215900" progId="Equation.3">
                  <p:embed/>
                  <p:pic>
                    <p:nvPicPr>
                      <p:cNvPr id="0" name="图片 3125"/>
                      <p:cNvPicPr/>
                      <p:nvPr/>
                    </p:nvPicPr>
                    <p:blipFill>
                      <a:blip r:embed="rId4"/>
                      <a:stretch>
                        <a:fillRect/>
                      </a:stretch>
                    </p:blipFill>
                    <p:spPr>
                      <a:xfrm>
                        <a:off x="4114800" y="3735388"/>
                        <a:ext cx="1744663" cy="622300"/>
                      </a:xfrm>
                      <a:prstGeom prst="rect">
                        <a:avLst/>
                      </a:prstGeom>
                      <a:noFill/>
                      <a:ln w="38100">
                        <a:noFill/>
                        <a:miter/>
                      </a:ln>
                    </p:spPr>
                  </p:pic>
                </p:oleObj>
              </mc:Fallback>
            </mc:AlternateContent>
          </a:graphicData>
        </a:graphic>
      </p:graphicFrame>
      <p:graphicFrame>
        <p:nvGraphicFramePr>
          <p:cNvPr id="5128" name="对象 5127"/>
          <p:cNvGraphicFramePr/>
          <p:nvPr/>
        </p:nvGraphicFramePr>
        <p:xfrm>
          <a:off x="1641475" y="1497013"/>
          <a:ext cx="3921125" cy="879475"/>
        </p:xfrm>
        <a:graphic>
          <a:graphicData uri="http://schemas.openxmlformats.org/presentationml/2006/ole">
            <mc:AlternateContent xmlns:mc="http://schemas.openxmlformats.org/markup-compatibility/2006">
              <mc:Choice xmlns:v="urn:schemas-microsoft-com:vml" Requires="v">
                <p:oleObj spid="_x0000_s3122" name="" r:id="rId5" imgW="2019300" imgH="469900" progId="Equation.3">
                  <p:embed/>
                </p:oleObj>
              </mc:Choice>
              <mc:Fallback>
                <p:oleObj name="" r:id="rId5" imgW="2019300" imgH="469900" progId="Equation.3">
                  <p:embed/>
                  <p:pic>
                    <p:nvPicPr>
                      <p:cNvPr id="0" name="图片 3121"/>
                      <p:cNvPicPr/>
                      <p:nvPr/>
                    </p:nvPicPr>
                    <p:blipFill>
                      <a:blip r:embed="rId6"/>
                      <a:stretch>
                        <a:fillRect/>
                      </a:stretch>
                    </p:blipFill>
                    <p:spPr>
                      <a:xfrm>
                        <a:off x="1641475" y="1497013"/>
                        <a:ext cx="3921125" cy="879475"/>
                      </a:xfrm>
                      <a:prstGeom prst="rect">
                        <a:avLst/>
                      </a:prstGeom>
                      <a:noFill/>
                      <a:ln w="38100">
                        <a:noFill/>
                        <a:miter/>
                      </a:ln>
                    </p:spPr>
                  </p:pic>
                </p:oleObj>
              </mc:Fallback>
            </mc:AlternateContent>
          </a:graphicData>
        </a:graphic>
      </p:graphicFrame>
      <p:sp>
        <p:nvSpPr>
          <p:cNvPr id="5129" name="文本框 5128"/>
          <p:cNvSpPr txBox="1"/>
          <p:nvPr/>
        </p:nvSpPr>
        <p:spPr>
          <a:xfrm>
            <a:off x="2438400" y="638175"/>
            <a:ext cx="7010400" cy="521970"/>
          </a:xfrm>
          <a:prstGeom prst="rect">
            <a:avLst/>
          </a:prstGeom>
          <a:solidFill>
            <a:srgbClr val="FF99FF"/>
          </a:solidFill>
          <a:ln w="9525">
            <a:noFill/>
          </a:ln>
        </p:spPr>
        <p:txBody>
          <a:bodyPr>
            <a:spAutoFit/>
          </a:bodyPr>
          <a:p>
            <a:pPr algn="l">
              <a:spcBef>
                <a:spcPct val="50000"/>
              </a:spcBef>
            </a:pPr>
            <a:r>
              <a:rPr lang="zh-CN" altLang="en-US" sz="2800" b="1" u="none" dirty="0">
                <a:latin typeface="Times New Roman" panose="02020603050405020304" pitchFamily="18" charset="0"/>
                <a:ea typeface="楷体_GB2312" pitchFamily="49" charset="-122"/>
              </a:rPr>
              <a:t>离散形式阻滞增长模型的平衡点及其稳定性</a:t>
            </a:r>
            <a:endParaRPr lang="zh-CN" altLang="en-US" sz="2800" u="none">
              <a:latin typeface="Times New Roman" panose="02020603050405020304" pitchFamily="18" charset="0"/>
            </a:endParaRPr>
          </a:p>
        </p:txBody>
      </p:sp>
      <p:grpSp>
        <p:nvGrpSpPr>
          <p:cNvPr id="5137" name="组合 5136"/>
          <p:cNvGrpSpPr/>
          <p:nvPr/>
        </p:nvGrpSpPr>
        <p:grpSpPr>
          <a:xfrm>
            <a:off x="5715000" y="1385888"/>
            <a:ext cx="4800600" cy="1054100"/>
            <a:chOff x="2640" y="720"/>
            <a:chExt cx="3024" cy="664"/>
          </a:xfrm>
        </p:grpSpPr>
        <p:graphicFrame>
          <p:nvGraphicFramePr>
            <p:cNvPr id="5126" name="对象 5125"/>
            <p:cNvGraphicFramePr/>
            <p:nvPr/>
          </p:nvGraphicFramePr>
          <p:xfrm>
            <a:off x="2880" y="720"/>
            <a:ext cx="2784" cy="664"/>
          </p:xfrm>
          <a:graphic>
            <a:graphicData uri="http://schemas.openxmlformats.org/presentationml/2006/ole">
              <mc:AlternateContent xmlns:mc="http://schemas.openxmlformats.org/markup-compatibility/2006">
                <mc:Choice xmlns:v="urn:schemas-microsoft-com:vml" Requires="v">
                  <p:oleObj spid="_x0000_s3129" name="" r:id="rId7" imgW="2362200" imgH="558800" progId="Equation.3">
                    <p:embed/>
                  </p:oleObj>
                </mc:Choice>
                <mc:Fallback>
                  <p:oleObj name="" r:id="rId7" imgW="2362200" imgH="558800" progId="Equation.3">
                    <p:embed/>
                    <p:pic>
                      <p:nvPicPr>
                        <p:cNvPr id="0" name="图片 3128"/>
                        <p:cNvPicPr/>
                        <p:nvPr/>
                      </p:nvPicPr>
                      <p:blipFill>
                        <a:blip r:embed="rId8"/>
                        <a:stretch>
                          <a:fillRect/>
                        </a:stretch>
                      </p:blipFill>
                      <p:spPr>
                        <a:xfrm>
                          <a:off x="2880" y="720"/>
                          <a:ext cx="2784" cy="664"/>
                        </a:xfrm>
                        <a:prstGeom prst="rect">
                          <a:avLst/>
                        </a:prstGeom>
                        <a:noFill/>
                        <a:ln w="38100">
                          <a:noFill/>
                          <a:miter/>
                        </a:ln>
                      </p:spPr>
                    </p:pic>
                  </p:oleObj>
                </mc:Fallback>
              </mc:AlternateContent>
            </a:graphicData>
          </a:graphic>
        </p:graphicFrame>
        <p:sp>
          <p:nvSpPr>
            <p:cNvPr id="5130" name="右箭头 5129"/>
            <p:cNvSpPr/>
            <p:nvPr/>
          </p:nvSpPr>
          <p:spPr>
            <a:xfrm>
              <a:off x="2640" y="912"/>
              <a:ext cx="144"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grpSp>
        <p:nvGrpSpPr>
          <p:cNvPr id="5141" name="组合 5140"/>
          <p:cNvGrpSpPr/>
          <p:nvPr/>
        </p:nvGrpSpPr>
        <p:grpSpPr>
          <a:xfrm>
            <a:off x="6583363" y="2681288"/>
            <a:ext cx="3856037" cy="876300"/>
            <a:chOff x="3187" y="1488"/>
            <a:chExt cx="2429" cy="552"/>
          </a:xfrm>
        </p:grpSpPr>
        <p:graphicFrame>
          <p:nvGraphicFramePr>
            <p:cNvPr id="5123" name="对象 5122"/>
            <p:cNvGraphicFramePr/>
            <p:nvPr/>
          </p:nvGraphicFramePr>
          <p:xfrm>
            <a:off x="3187" y="1680"/>
            <a:ext cx="2429" cy="360"/>
          </p:xfrm>
          <a:graphic>
            <a:graphicData uri="http://schemas.openxmlformats.org/presentationml/2006/ole">
              <mc:AlternateContent xmlns:mc="http://schemas.openxmlformats.org/markup-compatibility/2006">
                <mc:Choice xmlns:v="urn:schemas-microsoft-com:vml" Requires="v">
                  <p:oleObj spid="_x0000_s3120" name="" r:id="rId9" imgW="1662430" imgH="254000" progId="Equation.3">
                    <p:embed/>
                  </p:oleObj>
                </mc:Choice>
                <mc:Fallback>
                  <p:oleObj name="" r:id="rId9" imgW="1662430" imgH="254000" progId="Equation.3">
                    <p:embed/>
                    <p:pic>
                      <p:nvPicPr>
                        <p:cNvPr id="0" name="图片 3119"/>
                        <p:cNvPicPr/>
                        <p:nvPr/>
                      </p:nvPicPr>
                      <p:blipFill>
                        <a:blip r:embed="rId10"/>
                        <a:stretch>
                          <a:fillRect/>
                        </a:stretch>
                      </p:blipFill>
                      <p:spPr>
                        <a:xfrm>
                          <a:off x="3187" y="1680"/>
                          <a:ext cx="2429" cy="360"/>
                        </a:xfrm>
                        <a:prstGeom prst="rect">
                          <a:avLst/>
                        </a:prstGeom>
                        <a:solidFill>
                          <a:srgbClr val="FFFF00"/>
                        </a:solidFill>
                        <a:ln w="38100">
                          <a:noFill/>
                          <a:miter/>
                        </a:ln>
                      </p:spPr>
                    </p:pic>
                  </p:oleObj>
                </mc:Fallback>
              </mc:AlternateContent>
            </a:graphicData>
          </a:graphic>
        </p:graphicFrame>
        <p:sp>
          <p:nvSpPr>
            <p:cNvPr id="5131" name="下箭头 5130"/>
            <p:cNvSpPr/>
            <p:nvPr/>
          </p:nvSpPr>
          <p:spPr>
            <a:xfrm>
              <a:off x="3840" y="1488"/>
              <a:ext cx="306" cy="144"/>
            </a:xfrm>
            <a:prstGeom prst="down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sp>
        <p:nvSpPr>
          <p:cNvPr id="5132" name="文本框 5131"/>
          <p:cNvSpPr txBox="1"/>
          <p:nvPr/>
        </p:nvSpPr>
        <p:spPr>
          <a:xfrm>
            <a:off x="6629400" y="3748088"/>
            <a:ext cx="3657600" cy="521970"/>
          </a:xfrm>
          <a:prstGeom prst="rect">
            <a:avLst/>
          </a:prstGeom>
          <a:noFill/>
          <a:ln w="9525">
            <a:noFill/>
          </a:ln>
        </p:spPr>
        <p:txBody>
          <a:bodyPr>
            <a:spAutoFit/>
          </a:bodyPr>
          <a:p>
            <a:pPr algn="l">
              <a:spcBef>
                <a:spcPct val="50000"/>
              </a:spcBef>
            </a:pPr>
            <a:r>
              <a:rPr lang="zh-CN" altLang="en-US" sz="2800" b="1" u="none" dirty="0">
                <a:latin typeface="Times New Roman" panose="02020603050405020304" pitchFamily="18" charset="0"/>
              </a:rPr>
              <a:t>一阶</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非线性</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差分方程 </a:t>
            </a:r>
            <a:endParaRPr lang="zh-CN" altLang="en-US" sz="2800" b="1" u="none">
              <a:latin typeface="Times New Roman" panose="02020603050405020304" pitchFamily="18" charset="0"/>
            </a:endParaRPr>
          </a:p>
        </p:txBody>
      </p:sp>
      <p:sp>
        <p:nvSpPr>
          <p:cNvPr id="5133" name="文本框 5132"/>
          <p:cNvSpPr txBox="1"/>
          <p:nvPr/>
        </p:nvSpPr>
        <p:spPr>
          <a:xfrm>
            <a:off x="2133600" y="4676775"/>
            <a:ext cx="2819400" cy="521970"/>
          </a:xfrm>
          <a:prstGeom prst="rect">
            <a:avLst/>
          </a:prstGeom>
          <a:noFill/>
          <a:ln w="9525">
            <a:noFill/>
          </a:ln>
        </p:spPr>
        <p:txBody>
          <a:bodyPr>
            <a:spAutoFit/>
          </a:bodyPr>
          <a:p>
            <a:pPr algn="l">
              <a:spcBef>
                <a:spcPct val="50000"/>
              </a:spcBef>
            </a:pP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的平衡点</a:t>
            </a:r>
            <a:r>
              <a:rPr lang="en-US" altLang="zh-CN" sz="2800" b="1" i="1" u="none">
                <a:latin typeface="Times New Roman" panose="02020603050405020304" pitchFamily="18" charset="0"/>
              </a:rPr>
              <a:t>y</a:t>
            </a:r>
            <a:r>
              <a:rPr lang="en-US" altLang="zh-CN" sz="2800" b="1" i="1" u="none" baseline="30000">
                <a:latin typeface="Times New Roman" panose="02020603050405020304" pitchFamily="18" charset="0"/>
              </a:rPr>
              <a:t>*</a:t>
            </a:r>
            <a:r>
              <a:rPr lang="en-US" altLang="zh-CN" sz="2800" b="1" i="1" u="none">
                <a:latin typeface="Times New Roman" panose="02020603050405020304" pitchFamily="18" charset="0"/>
              </a:rPr>
              <a:t>=N</a:t>
            </a:r>
            <a:endParaRPr lang="en-US" altLang="zh-CN" sz="2800" b="1" i="1" u="none">
              <a:latin typeface="Times New Roman" panose="02020603050405020304" pitchFamily="18" charset="0"/>
            </a:endParaRPr>
          </a:p>
        </p:txBody>
      </p:sp>
      <p:sp>
        <p:nvSpPr>
          <p:cNvPr id="5136" name="文本框 5135"/>
          <p:cNvSpPr txBox="1"/>
          <p:nvPr/>
        </p:nvSpPr>
        <p:spPr>
          <a:xfrm>
            <a:off x="4267200" y="5576888"/>
            <a:ext cx="2895600" cy="521970"/>
          </a:xfrm>
          <a:prstGeom prst="rect">
            <a:avLst/>
          </a:prstGeom>
          <a:solidFill>
            <a:srgbClr val="66FF33"/>
          </a:solidFill>
          <a:ln w="9525">
            <a:noFill/>
          </a:ln>
        </p:spPr>
        <p:txBody>
          <a:bodyPr>
            <a:spAutoFit/>
          </a:bodyPr>
          <a:p>
            <a:pPr algn="l">
              <a:spcBef>
                <a:spcPct val="50000"/>
              </a:spcBef>
            </a:pPr>
            <a:r>
              <a:rPr lang="zh-CN" altLang="en-US" sz="2800" b="1" u="none" dirty="0">
                <a:latin typeface="楷体_GB2312" pitchFamily="49" charset="-122"/>
                <a:ea typeface="楷体_GB2312" pitchFamily="49" charset="-122"/>
              </a:rPr>
              <a:t>讨论 </a:t>
            </a:r>
            <a:r>
              <a:rPr lang="en-US" altLang="zh-CN" sz="2800" b="1" i="1" u="none">
                <a:latin typeface="Times New Roman" panose="02020603050405020304" pitchFamily="18" charset="0"/>
                <a:ea typeface="楷体_GB2312" pitchFamily="49" charset="-122"/>
              </a:rPr>
              <a:t>x</a:t>
            </a:r>
            <a:r>
              <a:rPr lang="en-US" altLang="zh-CN" sz="2800" b="1" i="1" u="none" baseline="30000">
                <a:latin typeface="Times New Roman" panose="02020603050405020304" pitchFamily="18" charset="0"/>
                <a:ea typeface="楷体_GB2312" pitchFamily="49" charset="-122"/>
              </a:rPr>
              <a:t>* </a:t>
            </a:r>
            <a:r>
              <a:rPr lang="zh-CN" altLang="en-US" sz="2800" b="1" u="none" dirty="0">
                <a:latin typeface="楷体_GB2312" pitchFamily="49" charset="-122"/>
                <a:ea typeface="楷体_GB2312" pitchFamily="49" charset="-122"/>
              </a:rPr>
              <a:t>的稳定性</a:t>
            </a:r>
            <a:endParaRPr lang="zh-CN" altLang="en-US" sz="2800" b="1" u="none">
              <a:latin typeface="楷体_GB2312" pitchFamily="49" charset="-122"/>
              <a:ea typeface="楷体_GB2312" pitchFamily="49" charset="-122"/>
            </a:endParaRPr>
          </a:p>
        </p:txBody>
      </p:sp>
      <p:sp>
        <p:nvSpPr>
          <p:cNvPr id="5140" name="文本框 5139"/>
          <p:cNvSpPr txBox="1"/>
          <p:nvPr/>
        </p:nvSpPr>
        <p:spPr>
          <a:xfrm>
            <a:off x="1981200" y="2605088"/>
            <a:ext cx="914400" cy="953135"/>
          </a:xfrm>
          <a:prstGeom prst="rect">
            <a:avLst/>
          </a:prstGeom>
          <a:noFill/>
          <a:ln w="9525">
            <a:noFill/>
          </a:ln>
        </p:spPr>
        <p:txBody>
          <a:bodyPr>
            <a:spAutoFit/>
          </a:bodyPr>
          <a:p>
            <a:pPr algn="l">
              <a:spcBef>
                <a:spcPct val="50000"/>
              </a:spcBef>
            </a:pPr>
            <a:r>
              <a:rPr lang="zh-CN" altLang="en-US" sz="2800" b="1" u="none" dirty="0">
                <a:latin typeface="Times New Roman" panose="02020603050405020304" pitchFamily="18" charset="0"/>
              </a:rPr>
              <a:t>变量代换</a:t>
            </a:r>
            <a:endParaRPr lang="zh-CN" altLang="en-US" sz="2800" b="1" u="none">
              <a:latin typeface="Times New Roman" panose="02020603050405020304" pitchFamily="18" charset="0"/>
            </a:endParaRPr>
          </a:p>
        </p:txBody>
      </p:sp>
      <p:grpSp>
        <p:nvGrpSpPr>
          <p:cNvPr id="5143" name="组合 5142"/>
          <p:cNvGrpSpPr/>
          <p:nvPr/>
        </p:nvGrpSpPr>
        <p:grpSpPr>
          <a:xfrm>
            <a:off x="5105400" y="4433888"/>
            <a:ext cx="5105400" cy="982662"/>
            <a:chOff x="2256" y="2640"/>
            <a:chExt cx="3216" cy="619"/>
          </a:xfrm>
        </p:grpSpPr>
        <p:sp>
          <p:nvSpPr>
            <p:cNvPr id="5134" name="文本框 5133"/>
            <p:cNvSpPr txBox="1"/>
            <p:nvPr/>
          </p:nvSpPr>
          <p:spPr>
            <a:xfrm>
              <a:off x="2496" y="2784"/>
              <a:ext cx="1296" cy="329"/>
            </a:xfrm>
            <a:prstGeom prst="rect">
              <a:avLst/>
            </a:prstGeom>
            <a:solidFill>
              <a:srgbClr val="FFFF00"/>
            </a:solidFill>
            <a:ln w="9525">
              <a:noFill/>
            </a:ln>
          </p:spPr>
          <p:txBody>
            <a:bodyPr>
              <a:spAutoFit/>
            </a:bodyPr>
            <a:p>
              <a:pPr algn="l">
                <a:spcBef>
                  <a:spcPct val="50000"/>
                </a:spcBef>
              </a:pPr>
              <a:r>
                <a:rPr lang="en-US" altLang="zh-CN" sz="2800" b="1" u="none" dirty="0">
                  <a:latin typeface="Times New Roman" panose="02020603050405020304" pitchFamily="18" charset="0"/>
                </a:rPr>
                <a:t>(2)</a:t>
              </a:r>
              <a:r>
                <a:rPr lang="zh-CN" altLang="en-US" sz="2800" b="1" u="none" dirty="0">
                  <a:latin typeface="Times New Roman" panose="02020603050405020304" pitchFamily="18" charset="0"/>
                </a:rPr>
                <a:t>的平衡点</a:t>
              </a:r>
              <a:endParaRPr lang="zh-CN" altLang="en-US" sz="2800" b="1" u="none">
                <a:latin typeface="Times New Roman" panose="02020603050405020304" pitchFamily="18" charset="0"/>
              </a:endParaRPr>
            </a:p>
          </p:txBody>
        </p:sp>
        <p:sp>
          <p:nvSpPr>
            <p:cNvPr id="5135" name="左右箭头 5134"/>
            <p:cNvSpPr/>
            <p:nvPr/>
          </p:nvSpPr>
          <p:spPr>
            <a:xfrm>
              <a:off x="2256" y="2832"/>
              <a:ext cx="144" cy="288"/>
            </a:xfrm>
            <a:prstGeom prst="leftRightArrow">
              <a:avLst>
                <a:gd name="adj1" fmla="val 50000"/>
                <a:gd name="adj2" fmla="val 20000"/>
              </a:avLst>
            </a:prstGeom>
            <a:noFill/>
            <a:ln w="9525" cap="flat" cmpd="sng">
              <a:solidFill>
                <a:schemeClr val="tx1"/>
              </a:solidFill>
              <a:prstDash val="solid"/>
              <a:miter/>
              <a:headEnd type="none" w="med" len="med"/>
              <a:tailEnd type="none" w="med" len="med"/>
            </a:ln>
          </p:spPr>
          <p:txBody>
            <a:bodyPr/>
            <a:p>
              <a:endParaRPr lang="zh-CN" altLang="en-US"/>
            </a:p>
          </p:txBody>
        </p:sp>
        <p:graphicFrame>
          <p:nvGraphicFramePr>
            <p:cNvPr id="5142" name="对象 5141"/>
            <p:cNvGraphicFramePr/>
            <p:nvPr/>
          </p:nvGraphicFramePr>
          <p:xfrm>
            <a:off x="3792" y="2640"/>
            <a:ext cx="1680" cy="619"/>
          </p:xfrm>
          <a:graphic>
            <a:graphicData uri="http://schemas.openxmlformats.org/presentationml/2006/ole">
              <mc:AlternateContent xmlns:mc="http://schemas.openxmlformats.org/markup-compatibility/2006">
                <mc:Choice xmlns:v="urn:schemas-microsoft-com:vml" Requires="v">
                  <p:oleObj spid="_x0000_s3215" name="" r:id="rId11" imgW="1040765" imgH="393700" progId="Equation.3">
                    <p:embed/>
                  </p:oleObj>
                </mc:Choice>
                <mc:Fallback>
                  <p:oleObj name="" r:id="rId11" imgW="1040765" imgH="393700" progId="Equation.3">
                    <p:embed/>
                    <p:pic>
                      <p:nvPicPr>
                        <p:cNvPr id="0" name="图片 3214"/>
                        <p:cNvPicPr/>
                        <p:nvPr/>
                      </p:nvPicPr>
                      <p:blipFill>
                        <a:blip r:embed="rId12"/>
                        <a:stretch>
                          <a:fillRect/>
                        </a:stretch>
                      </p:blipFill>
                      <p:spPr>
                        <a:xfrm>
                          <a:off x="3792" y="2640"/>
                          <a:ext cx="1680" cy="619"/>
                        </a:xfrm>
                        <a:prstGeom prst="rect">
                          <a:avLst/>
                        </a:prstGeom>
                        <a:solidFill>
                          <a:srgbClr val="FFFF00"/>
                        </a:solid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box(out)">
                                      <p:cBhvr>
                                        <p:cTn id="7" dur="500"/>
                                        <p:tgtEl>
                                          <p:spTgt spid="512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37"/>
                                        </p:tgtEl>
                                        <p:attrNameLst>
                                          <p:attrName>style.visibility</p:attrName>
                                        </p:attrNameLst>
                                      </p:cBhvr>
                                      <p:to>
                                        <p:strVal val="visible"/>
                                      </p:to>
                                    </p:set>
                                    <p:animEffect transition="in" filter="box(in)">
                                      <p:cBhvr>
                                        <p:cTn id="12" dur="500"/>
                                        <p:tgtEl>
                                          <p:spTgt spid="513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140"/>
                                        </p:tgtEl>
                                        <p:attrNameLst>
                                          <p:attrName>style.visibility</p:attrName>
                                        </p:attrNameLst>
                                      </p:cBhvr>
                                      <p:to>
                                        <p:strVal val="visible"/>
                                      </p:to>
                                    </p:set>
                                    <p:anim calcmode="lin" valueType="num">
                                      <p:cBhvr additive="base">
                                        <p:cTn id="17" dur="500" fill="hold"/>
                                        <p:tgtEl>
                                          <p:spTgt spid="5140"/>
                                        </p:tgtEl>
                                        <p:attrNameLst>
                                          <p:attrName>ppt_x</p:attrName>
                                        </p:attrNameLst>
                                      </p:cBhvr>
                                      <p:tavLst>
                                        <p:tav tm="0">
                                          <p:val>
                                            <p:strVal val="0-#ppt_w/2"/>
                                          </p:val>
                                        </p:tav>
                                        <p:tav tm="100000">
                                          <p:val>
                                            <p:strVal val="#ppt_x"/>
                                          </p:val>
                                        </p:tav>
                                      </p:tavLst>
                                    </p:anim>
                                    <p:anim calcmode="lin" valueType="num">
                                      <p:cBhvr additive="base">
                                        <p:cTn id="18" dur="500" fill="hold"/>
                                        <p:tgtEl>
                                          <p:spTgt spid="514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5122"/>
                                        </p:tgtEl>
                                        <p:attrNameLst>
                                          <p:attrName>style.visibility</p:attrName>
                                        </p:attrNameLst>
                                      </p:cBhvr>
                                      <p:to>
                                        <p:strVal val="visible"/>
                                      </p:to>
                                    </p:set>
                                    <p:animEffect transition="in" filter="checkerboard(across)">
                                      <p:cBhvr>
                                        <p:cTn id="23" dur="500"/>
                                        <p:tgtEl>
                                          <p:spTgt spid="5122"/>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5127"/>
                                        </p:tgtEl>
                                        <p:attrNameLst>
                                          <p:attrName>style.visibility</p:attrName>
                                        </p:attrNameLst>
                                      </p:cBhvr>
                                      <p:to>
                                        <p:strVal val="visible"/>
                                      </p:to>
                                    </p:set>
                                    <p:animEffect transition="in" filter="checkerboard(across)">
                                      <p:cBhvr>
                                        <p:cTn id="28" dur="500"/>
                                        <p:tgtEl>
                                          <p:spTgt spid="5127"/>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5141"/>
                                        </p:tgtEl>
                                        <p:attrNameLst>
                                          <p:attrName>style.visibility</p:attrName>
                                        </p:attrNameLst>
                                      </p:cBhvr>
                                      <p:to>
                                        <p:strVal val="visible"/>
                                      </p:to>
                                    </p:set>
                                    <p:animEffect transition="in" filter="strips(downLeft)">
                                      <p:cBhvr>
                                        <p:cTn id="33" dur="500"/>
                                        <p:tgtEl>
                                          <p:spTgt spid="514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5132"/>
                                        </p:tgtEl>
                                        <p:attrNameLst>
                                          <p:attrName>style.visibility</p:attrName>
                                        </p:attrNameLst>
                                      </p:cBhvr>
                                      <p:to>
                                        <p:strVal val="visible"/>
                                      </p:to>
                                    </p:set>
                                    <p:anim calcmode="lin" valueType="num">
                                      <p:cBhvr additive="base">
                                        <p:cTn id="38" dur="500" fill="hold"/>
                                        <p:tgtEl>
                                          <p:spTgt spid="5132"/>
                                        </p:tgtEl>
                                        <p:attrNameLst>
                                          <p:attrName>ppt_x</p:attrName>
                                        </p:attrNameLst>
                                      </p:cBhvr>
                                      <p:tavLst>
                                        <p:tav tm="0">
                                          <p:val>
                                            <p:strVal val="1+#ppt_w/2"/>
                                          </p:val>
                                        </p:tav>
                                        <p:tav tm="100000">
                                          <p:val>
                                            <p:strVal val="#ppt_x"/>
                                          </p:val>
                                        </p:tav>
                                      </p:tavLst>
                                    </p:anim>
                                    <p:anim calcmode="lin" valueType="num">
                                      <p:cBhvr additive="base">
                                        <p:cTn id="39" dur="500" fill="hold"/>
                                        <p:tgtEl>
                                          <p:spTgt spid="513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42" fill="hold" grpId="0" nodeType="clickEffect">
                                  <p:stCondLst>
                                    <p:cond delay="0"/>
                                  </p:stCondLst>
                                  <p:childTnLst>
                                    <p:set>
                                      <p:cBhvr>
                                        <p:cTn id="43" dur="1" fill="hold">
                                          <p:stCondLst>
                                            <p:cond delay="0"/>
                                          </p:stCondLst>
                                        </p:cTn>
                                        <p:tgtEl>
                                          <p:spTgt spid="5133"/>
                                        </p:tgtEl>
                                        <p:attrNameLst>
                                          <p:attrName>style.visibility</p:attrName>
                                        </p:attrNameLst>
                                      </p:cBhvr>
                                      <p:to>
                                        <p:strVal val="visible"/>
                                      </p:to>
                                    </p:set>
                                    <p:animEffect transition="in" filter="barn(outHorizontal)">
                                      <p:cBhvr>
                                        <p:cTn id="44" dur="500"/>
                                        <p:tgtEl>
                                          <p:spTgt spid="5133"/>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528" fill="hold" nodeType="clickEffect">
                                  <p:stCondLst>
                                    <p:cond delay="0"/>
                                  </p:stCondLst>
                                  <p:childTnLst>
                                    <p:set>
                                      <p:cBhvr>
                                        <p:cTn id="48" dur="1" fill="hold">
                                          <p:stCondLst>
                                            <p:cond delay="0"/>
                                          </p:stCondLst>
                                        </p:cTn>
                                        <p:tgtEl>
                                          <p:spTgt spid="5143"/>
                                        </p:tgtEl>
                                        <p:attrNameLst>
                                          <p:attrName>style.visibility</p:attrName>
                                        </p:attrNameLst>
                                      </p:cBhvr>
                                      <p:to>
                                        <p:strVal val="visible"/>
                                      </p:to>
                                    </p:set>
                                    <p:anim calcmode="lin" valueType="num">
                                      <p:cBhvr>
                                        <p:cTn id="49" dur="500" fill="hold"/>
                                        <p:tgtEl>
                                          <p:spTgt spid="5143"/>
                                        </p:tgtEl>
                                        <p:attrNameLst>
                                          <p:attrName>ppt_w</p:attrName>
                                        </p:attrNameLst>
                                      </p:cBhvr>
                                      <p:tavLst>
                                        <p:tav tm="0">
                                          <p:val>
                                            <p:fltVal val="0.000000"/>
                                          </p:val>
                                        </p:tav>
                                        <p:tav tm="100000">
                                          <p:val>
                                            <p:strVal val="#ppt_w"/>
                                          </p:val>
                                        </p:tav>
                                      </p:tavLst>
                                    </p:anim>
                                    <p:anim calcmode="lin" valueType="num">
                                      <p:cBhvr>
                                        <p:cTn id="50" dur="500" fill="hold"/>
                                        <p:tgtEl>
                                          <p:spTgt spid="5143"/>
                                        </p:tgtEl>
                                        <p:attrNameLst>
                                          <p:attrName>ppt_h</p:attrName>
                                        </p:attrNameLst>
                                      </p:cBhvr>
                                      <p:tavLst>
                                        <p:tav tm="0">
                                          <p:val>
                                            <p:fltVal val="0.000000"/>
                                          </p:val>
                                        </p:tav>
                                        <p:tav tm="100000">
                                          <p:val>
                                            <p:strVal val="#ppt_h"/>
                                          </p:val>
                                        </p:tav>
                                      </p:tavLst>
                                    </p:anim>
                                    <p:anim calcmode="lin" valueType="num">
                                      <p:cBhvr>
                                        <p:cTn id="51" dur="500" fill="hold"/>
                                        <p:tgtEl>
                                          <p:spTgt spid="5143"/>
                                        </p:tgtEl>
                                        <p:attrNameLst>
                                          <p:attrName>ppt_x</p:attrName>
                                        </p:attrNameLst>
                                      </p:cBhvr>
                                      <p:tavLst>
                                        <p:tav tm="0">
                                          <p:val>
                                            <p:fltVal val="0.500000"/>
                                          </p:val>
                                        </p:tav>
                                        <p:tav tm="100000">
                                          <p:val>
                                            <p:strVal val="#ppt_x"/>
                                          </p:val>
                                        </p:tav>
                                      </p:tavLst>
                                    </p:anim>
                                    <p:anim calcmode="lin" valueType="num">
                                      <p:cBhvr>
                                        <p:cTn id="52" dur="500" fill="hold"/>
                                        <p:tgtEl>
                                          <p:spTgt spid="5143"/>
                                        </p:tgtEl>
                                        <p:attrNameLst>
                                          <p:attrName>ppt_y</p:attrName>
                                        </p:attrNameLst>
                                      </p:cBhvr>
                                      <p:tavLst>
                                        <p:tav tm="0">
                                          <p:val>
                                            <p:fltVal val="0.500000"/>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5136"/>
                                        </p:tgtEl>
                                        <p:attrNameLst>
                                          <p:attrName>style.visibility</p:attrName>
                                        </p:attrNameLst>
                                      </p:cBhvr>
                                      <p:to>
                                        <p:strVal val="visible"/>
                                      </p:to>
                                    </p:set>
                                    <p:animEffect transition="in" filter="wipe(up)">
                                      <p:cBhvr>
                                        <p:cTn id="57" dur="500"/>
                                        <p:tgtEl>
                                          <p:spTgt spid="5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 grpId="0"/>
      <p:bldP spid="5133" grpId="0"/>
      <p:bldP spid="5136" grpId="0" bldLvl="0" animBg="1"/>
      <p:bldP spid="514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8" name="文本框 47107"/>
          <p:cNvSpPr txBox="1"/>
          <p:nvPr/>
        </p:nvSpPr>
        <p:spPr>
          <a:xfrm>
            <a:off x="2057400" y="2011363"/>
            <a:ext cx="6400800" cy="521970"/>
          </a:xfrm>
          <a:prstGeom prst="rect">
            <a:avLst/>
          </a:prstGeom>
          <a:noFill/>
          <a:ln w="9525">
            <a:noFill/>
          </a:ln>
        </p:spPr>
        <p:txBody>
          <a:bodyPr>
            <a:spAutoFit/>
          </a:bodyPr>
          <a:p>
            <a:pPr algn="l">
              <a:spcBef>
                <a:spcPct val="50000"/>
              </a:spcBef>
            </a:pP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的平衡点 </a:t>
            </a:r>
            <a:r>
              <a:rPr lang="en-US" altLang="zh-CN" sz="2800" b="1" i="1" u="none">
                <a:latin typeface="Times New Roman" panose="02020603050405020304" pitchFamily="18" charset="0"/>
              </a:rPr>
              <a:t>x</a:t>
            </a:r>
            <a:r>
              <a:rPr lang="en-US" altLang="zh-CN" sz="2800" b="1" u="none" baseline="30000">
                <a:latin typeface="Times New Roman" panose="02020603050405020304" pitchFamily="18" charset="0"/>
              </a:rPr>
              <a:t>*</a:t>
            </a:r>
            <a:r>
              <a:rPr lang="en-US" altLang="zh-CN" sz="2800" b="1" u="none">
                <a:latin typeface="Times New Roman" panose="02020603050405020304" pitchFamily="18" charset="0"/>
              </a:rPr>
              <a:t>——</a:t>
            </a:r>
            <a:r>
              <a:rPr lang="zh-CN" altLang="en-US" sz="2800" b="1" u="none" dirty="0">
                <a:latin typeface="Times New Roman" panose="02020603050405020304" pitchFamily="18" charset="0"/>
              </a:rPr>
              <a:t>代数方程 </a:t>
            </a:r>
            <a:r>
              <a:rPr lang="en-US" altLang="zh-CN" sz="2800" b="1" i="1" u="none">
                <a:latin typeface="Times New Roman" panose="02020603050405020304" pitchFamily="18" charset="0"/>
              </a:rPr>
              <a:t>x=f</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x</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的根</a:t>
            </a:r>
            <a:endParaRPr lang="zh-CN" altLang="en-US" sz="2800" b="1" u="none">
              <a:latin typeface="Times New Roman" panose="02020603050405020304" pitchFamily="18" charset="0"/>
            </a:endParaRPr>
          </a:p>
        </p:txBody>
      </p:sp>
      <p:sp>
        <p:nvSpPr>
          <p:cNvPr id="47109" name="文本框 47108"/>
          <p:cNvSpPr txBox="1"/>
          <p:nvPr/>
        </p:nvSpPr>
        <p:spPr>
          <a:xfrm>
            <a:off x="2438400" y="3611563"/>
            <a:ext cx="1981200" cy="521970"/>
          </a:xfrm>
          <a:prstGeom prst="rect">
            <a:avLst/>
          </a:prstGeom>
          <a:solidFill>
            <a:srgbClr val="FF99FF"/>
          </a:solidFill>
          <a:ln w="9525">
            <a:noFill/>
          </a:ln>
        </p:spPr>
        <p:txBody>
          <a:bodyPr>
            <a:spAutoFit/>
          </a:bodyPr>
          <a:p>
            <a:pPr algn="l">
              <a:spcBef>
                <a:spcPct val="50000"/>
              </a:spcBef>
            </a:pPr>
            <a:r>
              <a:rPr lang="zh-CN" altLang="en-US" sz="2800" b="1" u="none" dirty="0">
                <a:latin typeface="Times New Roman" panose="02020603050405020304" pitchFamily="18" charset="0"/>
                <a:ea typeface="楷体_GB2312" pitchFamily="49" charset="-122"/>
              </a:rPr>
              <a:t>稳定性判断</a:t>
            </a:r>
            <a:endParaRPr lang="zh-CN" altLang="en-US" sz="2800" b="1" u="none">
              <a:latin typeface="Times New Roman" panose="02020603050405020304" pitchFamily="18" charset="0"/>
              <a:ea typeface="楷体_GB2312" pitchFamily="49" charset="-122"/>
            </a:endParaRPr>
          </a:p>
        </p:txBody>
      </p:sp>
      <p:graphicFrame>
        <p:nvGraphicFramePr>
          <p:cNvPr id="47110" name="对象 47109"/>
          <p:cNvGraphicFramePr/>
          <p:nvPr/>
        </p:nvGraphicFramePr>
        <p:xfrm>
          <a:off x="5159375" y="2744788"/>
          <a:ext cx="4656138" cy="519112"/>
        </p:xfrm>
        <a:graphic>
          <a:graphicData uri="http://schemas.openxmlformats.org/presentationml/2006/ole">
            <mc:AlternateContent xmlns:mc="http://schemas.openxmlformats.org/markup-compatibility/2006">
              <mc:Choice xmlns:v="urn:schemas-microsoft-com:vml" Requires="v">
                <p:oleObj spid="_x0000_s3209" name="" r:id="rId1" imgW="2158365" imgH="241300" progId="Equation.3">
                  <p:embed/>
                </p:oleObj>
              </mc:Choice>
              <mc:Fallback>
                <p:oleObj name="" r:id="rId1" imgW="2158365" imgH="241300" progId="Equation.3">
                  <p:embed/>
                  <p:pic>
                    <p:nvPicPr>
                      <p:cNvPr id="0" name="图片 3208"/>
                      <p:cNvPicPr/>
                      <p:nvPr/>
                    </p:nvPicPr>
                    <p:blipFill>
                      <a:blip r:embed="rId2"/>
                      <a:stretch>
                        <a:fillRect/>
                      </a:stretch>
                    </p:blipFill>
                    <p:spPr>
                      <a:xfrm>
                        <a:off x="5159375" y="2744788"/>
                        <a:ext cx="4656138" cy="519112"/>
                      </a:xfrm>
                      <a:prstGeom prst="rect">
                        <a:avLst/>
                      </a:prstGeom>
                      <a:noFill/>
                      <a:ln w="38100">
                        <a:noFill/>
                        <a:miter/>
                      </a:ln>
                    </p:spPr>
                  </p:pic>
                </p:oleObj>
              </mc:Fallback>
            </mc:AlternateContent>
          </a:graphicData>
        </a:graphic>
      </p:graphicFrame>
      <p:sp>
        <p:nvSpPr>
          <p:cNvPr id="47112" name="文本框 47111"/>
          <p:cNvSpPr txBox="1"/>
          <p:nvPr/>
        </p:nvSpPr>
        <p:spPr>
          <a:xfrm>
            <a:off x="1992313" y="2781300"/>
            <a:ext cx="3124200" cy="521970"/>
          </a:xfrm>
          <a:prstGeom prst="rect">
            <a:avLst/>
          </a:prstGeom>
          <a:solidFill>
            <a:srgbClr val="66CCFF"/>
          </a:solidFill>
          <a:ln w="9525">
            <a:noFill/>
          </a:ln>
        </p:spPr>
        <p:txBody>
          <a:bodyPr>
            <a:spAutoFit/>
          </a:bodyPr>
          <a:p>
            <a:pPr algn="l">
              <a:spcBef>
                <a:spcPct val="50000"/>
              </a:spcBef>
            </a:pP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的近似线性方程</a:t>
            </a:r>
            <a:endParaRPr lang="zh-CN" altLang="en-US" sz="2800" b="1" u="none">
              <a:latin typeface="Times New Roman" panose="02020603050405020304" pitchFamily="18" charset="0"/>
            </a:endParaRPr>
          </a:p>
        </p:txBody>
      </p:sp>
      <p:sp>
        <p:nvSpPr>
          <p:cNvPr id="47113" name="文本框 47112"/>
          <p:cNvSpPr txBox="1"/>
          <p:nvPr/>
        </p:nvSpPr>
        <p:spPr>
          <a:xfrm>
            <a:off x="4724400" y="3625850"/>
            <a:ext cx="3581400" cy="521970"/>
          </a:xfrm>
          <a:prstGeom prst="rect">
            <a:avLst/>
          </a:prstGeom>
          <a:noFill/>
          <a:ln w="9525">
            <a:noFill/>
          </a:ln>
        </p:spPr>
        <p:txBody>
          <a:bodyPr>
            <a:spAutoFit/>
          </a:bodyPr>
          <a:p>
            <a:pPr algn="l">
              <a:spcBef>
                <a:spcPct val="50000"/>
              </a:spcBef>
            </a:pPr>
            <a:r>
              <a:rPr lang="en-US" altLang="zh-CN" sz="2800" b="1" i="1" u="none">
                <a:latin typeface="Times New Roman" panose="02020603050405020304" pitchFamily="18" charset="0"/>
              </a:rPr>
              <a:t>x</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也是</a:t>
            </a:r>
            <a:r>
              <a:rPr lang="en-US" altLang="zh-CN" sz="2800" b="1" u="none" dirty="0">
                <a:latin typeface="Times New Roman" panose="02020603050405020304" pitchFamily="18" charset="0"/>
              </a:rPr>
              <a:t>(2)</a:t>
            </a:r>
            <a:r>
              <a:rPr lang="zh-CN" altLang="en-US" sz="2800" b="1" u="none" dirty="0">
                <a:latin typeface="Times New Roman" panose="02020603050405020304" pitchFamily="18" charset="0"/>
              </a:rPr>
              <a:t>的平衡点</a:t>
            </a:r>
            <a:endParaRPr lang="zh-CN" altLang="en-US" sz="2800" b="1" u="none" dirty="0">
              <a:latin typeface="Times New Roman" panose="02020603050405020304" pitchFamily="18" charset="0"/>
            </a:endParaRPr>
          </a:p>
        </p:txBody>
      </p:sp>
      <p:graphicFrame>
        <p:nvGraphicFramePr>
          <p:cNvPr id="47114" name="对象 47113"/>
          <p:cNvGraphicFramePr/>
          <p:nvPr/>
        </p:nvGraphicFramePr>
        <p:xfrm>
          <a:off x="2514600" y="4459288"/>
          <a:ext cx="1752600" cy="655637"/>
        </p:xfrm>
        <a:graphic>
          <a:graphicData uri="http://schemas.openxmlformats.org/presentationml/2006/ole">
            <mc:AlternateContent xmlns:mc="http://schemas.openxmlformats.org/markup-compatibility/2006">
              <mc:Choice xmlns:v="urn:schemas-microsoft-com:vml" Requires="v">
                <p:oleObj spid="_x0000_s3211" name="" r:id="rId3" imgW="812165" imgH="304800" progId="Equation.3">
                  <p:embed/>
                </p:oleObj>
              </mc:Choice>
              <mc:Fallback>
                <p:oleObj name="" r:id="rId3" imgW="812165" imgH="304800" progId="Equation.3">
                  <p:embed/>
                  <p:pic>
                    <p:nvPicPr>
                      <p:cNvPr id="0" name="图片 3210"/>
                      <p:cNvPicPr/>
                      <p:nvPr/>
                    </p:nvPicPr>
                    <p:blipFill>
                      <a:blip r:embed="rId4"/>
                      <a:stretch>
                        <a:fillRect/>
                      </a:stretch>
                    </p:blipFill>
                    <p:spPr>
                      <a:xfrm>
                        <a:off x="2514600" y="4459288"/>
                        <a:ext cx="1752600" cy="655637"/>
                      </a:xfrm>
                      <a:prstGeom prst="rect">
                        <a:avLst/>
                      </a:prstGeom>
                      <a:solidFill>
                        <a:srgbClr val="FFFF00"/>
                      </a:solidFill>
                      <a:ln w="38100">
                        <a:noFill/>
                        <a:miter/>
                      </a:ln>
                    </p:spPr>
                  </p:pic>
                </p:oleObj>
              </mc:Fallback>
            </mc:AlternateContent>
          </a:graphicData>
        </a:graphic>
      </p:graphicFrame>
      <p:sp>
        <p:nvSpPr>
          <p:cNvPr id="47116" name="文本框 47115"/>
          <p:cNvSpPr txBox="1"/>
          <p:nvPr/>
        </p:nvSpPr>
        <p:spPr>
          <a:xfrm>
            <a:off x="4724400" y="4464050"/>
            <a:ext cx="4724400" cy="521970"/>
          </a:xfrm>
          <a:prstGeom prst="rect">
            <a:avLst/>
          </a:prstGeom>
          <a:solidFill>
            <a:srgbClr val="FFFF00"/>
          </a:solidFill>
          <a:ln w="9525">
            <a:noFill/>
          </a:ln>
        </p:spPr>
        <p:txBody>
          <a:bodyPr>
            <a:spAutoFit/>
          </a:bodyPr>
          <a:p>
            <a:pPr algn="l">
              <a:spcBef>
                <a:spcPct val="50000"/>
              </a:spcBef>
            </a:pPr>
            <a:r>
              <a:rPr lang="en-US" altLang="zh-CN" sz="2800" b="1" i="1" u="none">
                <a:latin typeface="Times New Roman" panose="02020603050405020304" pitchFamily="18" charset="0"/>
              </a:rPr>
              <a:t>x</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是</a:t>
            </a:r>
            <a:r>
              <a:rPr lang="en-US" altLang="zh-CN" sz="2800" b="1" u="none" dirty="0">
                <a:latin typeface="Times New Roman" panose="02020603050405020304" pitchFamily="18" charset="0"/>
              </a:rPr>
              <a:t>(2)</a:t>
            </a:r>
            <a:r>
              <a:rPr lang="zh-CN" altLang="en-US" sz="2800" b="1" u="none" dirty="0">
                <a:latin typeface="Times New Roman" panose="02020603050405020304" pitchFamily="18" charset="0"/>
              </a:rPr>
              <a:t>和</a:t>
            </a: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的稳定平衡点</a:t>
            </a:r>
            <a:endParaRPr lang="zh-CN" altLang="en-US" sz="2800" b="1" u="none" dirty="0">
              <a:latin typeface="Times New Roman" panose="02020603050405020304" pitchFamily="18" charset="0"/>
            </a:endParaRPr>
          </a:p>
        </p:txBody>
      </p:sp>
      <p:graphicFrame>
        <p:nvGraphicFramePr>
          <p:cNvPr id="47117" name="对象 47116"/>
          <p:cNvGraphicFramePr/>
          <p:nvPr/>
        </p:nvGraphicFramePr>
        <p:xfrm>
          <a:off x="2438400" y="5287963"/>
          <a:ext cx="1752600" cy="655637"/>
        </p:xfrm>
        <a:graphic>
          <a:graphicData uri="http://schemas.openxmlformats.org/presentationml/2006/ole">
            <mc:AlternateContent xmlns:mc="http://schemas.openxmlformats.org/markup-compatibility/2006">
              <mc:Choice xmlns:v="urn:schemas-microsoft-com:vml" Requires="v">
                <p:oleObj spid="_x0000_s3212" name="" r:id="rId5" imgW="812165" imgH="304800" progId="Equation.3">
                  <p:embed/>
                </p:oleObj>
              </mc:Choice>
              <mc:Fallback>
                <p:oleObj name="" r:id="rId5" imgW="812165" imgH="304800" progId="Equation.3">
                  <p:embed/>
                  <p:pic>
                    <p:nvPicPr>
                      <p:cNvPr id="0" name="图片 3211"/>
                      <p:cNvPicPr/>
                      <p:nvPr/>
                    </p:nvPicPr>
                    <p:blipFill>
                      <a:blip r:embed="rId6"/>
                      <a:stretch>
                        <a:fillRect/>
                      </a:stretch>
                    </p:blipFill>
                    <p:spPr>
                      <a:xfrm>
                        <a:off x="2438400" y="5287963"/>
                        <a:ext cx="1752600" cy="655637"/>
                      </a:xfrm>
                      <a:prstGeom prst="rect">
                        <a:avLst/>
                      </a:prstGeom>
                      <a:solidFill>
                        <a:srgbClr val="66FF33"/>
                      </a:solidFill>
                      <a:ln w="38100">
                        <a:noFill/>
                        <a:miter/>
                      </a:ln>
                    </p:spPr>
                  </p:pic>
                </p:oleObj>
              </mc:Fallback>
            </mc:AlternateContent>
          </a:graphicData>
        </a:graphic>
      </p:graphicFrame>
      <p:sp>
        <p:nvSpPr>
          <p:cNvPr id="47118" name="文本框 47117"/>
          <p:cNvSpPr txBox="1"/>
          <p:nvPr/>
        </p:nvSpPr>
        <p:spPr>
          <a:xfrm>
            <a:off x="4648200" y="5287963"/>
            <a:ext cx="4953000" cy="521970"/>
          </a:xfrm>
          <a:prstGeom prst="rect">
            <a:avLst/>
          </a:prstGeom>
          <a:solidFill>
            <a:srgbClr val="66FF33"/>
          </a:solidFill>
          <a:ln w="9525">
            <a:noFill/>
          </a:ln>
        </p:spPr>
        <p:txBody>
          <a:bodyPr>
            <a:spAutoFit/>
          </a:bodyPr>
          <a:p>
            <a:pPr algn="l">
              <a:spcBef>
                <a:spcPct val="50000"/>
              </a:spcBef>
            </a:pPr>
            <a:r>
              <a:rPr lang="en-US" altLang="zh-CN" sz="2800" b="1" i="1" u="none">
                <a:latin typeface="Times New Roman" panose="02020603050405020304" pitchFamily="18" charset="0"/>
              </a:rPr>
              <a:t>x</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是</a:t>
            </a:r>
            <a:r>
              <a:rPr lang="en-US" altLang="zh-CN" sz="2800" b="1" u="none" dirty="0">
                <a:latin typeface="Times New Roman" panose="02020603050405020304" pitchFamily="18" charset="0"/>
              </a:rPr>
              <a:t>(2)</a:t>
            </a:r>
            <a:r>
              <a:rPr lang="zh-CN" altLang="en-US" sz="2800" b="1" u="none" dirty="0">
                <a:latin typeface="Times New Roman" panose="02020603050405020304" pitchFamily="18" charset="0"/>
              </a:rPr>
              <a:t>和</a:t>
            </a: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的不稳定平衡点</a:t>
            </a:r>
            <a:endParaRPr lang="zh-CN" altLang="en-US" sz="2800" b="1" u="none" dirty="0">
              <a:latin typeface="Times New Roman" panose="02020603050405020304" pitchFamily="18" charset="0"/>
            </a:endParaRPr>
          </a:p>
        </p:txBody>
      </p:sp>
      <p:sp>
        <p:nvSpPr>
          <p:cNvPr id="47122" name="文本框 47121"/>
          <p:cNvSpPr txBox="1"/>
          <p:nvPr/>
        </p:nvSpPr>
        <p:spPr>
          <a:xfrm>
            <a:off x="2286000" y="517525"/>
            <a:ext cx="1905000" cy="583565"/>
          </a:xfrm>
          <a:prstGeom prst="rect">
            <a:avLst/>
          </a:prstGeom>
          <a:solidFill>
            <a:srgbClr val="FF99FF"/>
          </a:solidFill>
          <a:ln w="9525">
            <a:noFill/>
          </a:ln>
        </p:spPr>
        <p:txBody>
          <a:bodyPr>
            <a:spAutoFit/>
          </a:bodyPr>
          <a:p>
            <a:pPr algn="l">
              <a:spcBef>
                <a:spcPct val="50000"/>
              </a:spcBef>
            </a:pPr>
            <a:r>
              <a:rPr lang="zh-CN" altLang="en-US" sz="3200" b="1" u="none" dirty="0">
                <a:latin typeface="Times New Roman" panose="02020603050405020304" pitchFamily="18" charset="0"/>
                <a:ea typeface="楷体_GB2312" pitchFamily="49" charset="-122"/>
              </a:rPr>
              <a:t>补充知识</a:t>
            </a:r>
            <a:endParaRPr lang="zh-CN" altLang="en-US" sz="3200" b="1" u="none">
              <a:latin typeface="Times New Roman" panose="02020603050405020304" pitchFamily="18" charset="0"/>
              <a:ea typeface="楷体_GB2312" pitchFamily="49" charset="-122"/>
            </a:endParaRPr>
          </a:p>
        </p:txBody>
      </p:sp>
      <p:grpSp>
        <p:nvGrpSpPr>
          <p:cNvPr id="47124" name="组合 47123"/>
          <p:cNvGrpSpPr/>
          <p:nvPr/>
        </p:nvGrpSpPr>
        <p:grpSpPr>
          <a:xfrm>
            <a:off x="1676400" y="1249363"/>
            <a:ext cx="8839200" cy="536575"/>
            <a:chOff x="192" y="720"/>
            <a:chExt cx="5568" cy="338"/>
          </a:xfrm>
        </p:grpSpPr>
        <p:sp>
          <p:nvSpPr>
            <p:cNvPr id="47106" name="文本框 47105"/>
            <p:cNvSpPr txBox="1"/>
            <p:nvPr/>
          </p:nvSpPr>
          <p:spPr>
            <a:xfrm>
              <a:off x="192" y="720"/>
              <a:ext cx="2304" cy="329"/>
            </a:xfrm>
            <a:prstGeom prst="rect">
              <a:avLst/>
            </a:prstGeom>
            <a:noFill/>
            <a:ln w="9525">
              <a:noFill/>
            </a:ln>
          </p:spPr>
          <p:txBody>
            <a:bodyPr>
              <a:spAutoFit/>
            </a:bodyPr>
            <a:p>
              <a:pPr algn="l">
                <a:spcBef>
                  <a:spcPct val="50000"/>
                </a:spcBef>
              </a:pPr>
              <a:r>
                <a:rPr lang="zh-CN" altLang="en-US" sz="2800" b="1" u="none" dirty="0">
                  <a:latin typeface="Times New Roman" panose="02020603050405020304" pitchFamily="18" charset="0"/>
                </a:rPr>
                <a:t>一阶非线性差分方程</a:t>
              </a:r>
              <a:endParaRPr lang="zh-CN" altLang="en-US" sz="2800" b="1" u="none" dirty="0">
                <a:latin typeface="Times New Roman" panose="02020603050405020304" pitchFamily="18" charset="0"/>
              </a:endParaRPr>
            </a:p>
          </p:txBody>
        </p:sp>
        <p:graphicFrame>
          <p:nvGraphicFramePr>
            <p:cNvPr id="47107" name="对象 47106"/>
            <p:cNvGraphicFramePr/>
            <p:nvPr/>
          </p:nvGraphicFramePr>
          <p:xfrm>
            <a:off x="2400" y="736"/>
            <a:ext cx="1392" cy="307"/>
          </p:xfrm>
          <a:graphic>
            <a:graphicData uri="http://schemas.openxmlformats.org/presentationml/2006/ole">
              <mc:AlternateContent xmlns:mc="http://schemas.openxmlformats.org/markup-compatibility/2006">
                <mc:Choice xmlns:v="urn:schemas-microsoft-com:vml" Requires="v">
                  <p:oleObj spid="_x0000_s3213" name="" r:id="rId7" imgW="1028700" imgH="228600" progId="Equation.3">
                    <p:embed/>
                  </p:oleObj>
                </mc:Choice>
                <mc:Fallback>
                  <p:oleObj name="" r:id="rId7" imgW="1028700" imgH="228600" progId="Equation.3">
                    <p:embed/>
                    <p:pic>
                      <p:nvPicPr>
                        <p:cNvPr id="0" name="图片 3212"/>
                        <p:cNvPicPr/>
                        <p:nvPr/>
                      </p:nvPicPr>
                      <p:blipFill>
                        <a:blip r:embed="rId8"/>
                        <a:stretch>
                          <a:fillRect/>
                        </a:stretch>
                      </p:blipFill>
                      <p:spPr>
                        <a:xfrm>
                          <a:off x="2400" y="736"/>
                          <a:ext cx="1392" cy="307"/>
                        </a:xfrm>
                        <a:prstGeom prst="rect">
                          <a:avLst/>
                        </a:prstGeom>
                        <a:noFill/>
                        <a:ln w="38100">
                          <a:noFill/>
                          <a:miter/>
                        </a:ln>
                      </p:spPr>
                    </p:pic>
                  </p:oleObj>
                </mc:Fallback>
              </mc:AlternateContent>
            </a:graphicData>
          </a:graphic>
        </p:graphicFrame>
        <p:sp>
          <p:nvSpPr>
            <p:cNvPr id="47123" name="文本框 47122"/>
            <p:cNvSpPr txBox="1"/>
            <p:nvPr/>
          </p:nvSpPr>
          <p:spPr>
            <a:xfrm>
              <a:off x="3792" y="729"/>
              <a:ext cx="1968" cy="329"/>
            </a:xfrm>
            <a:prstGeom prst="rect">
              <a:avLst/>
            </a:prstGeom>
            <a:noFill/>
            <a:ln w="9525">
              <a:noFill/>
            </a:ln>
          </p:spPr>
          <p:txBody>
            <a:bodyPr>
              <a:spAutoFit/>
            </a:bodyPr>
            <a:p>
              <a:pPr algn="l">
                <a:spcBef>
                  <a:spcPct val="50000"/>
                </a:spcBef>
              </a:pPr>
              <a:r>
                <a:rPr lang="zh-CN" altLang="en-US" sz="2800" b="1" u="none" dirty="0">
                  <a:latin typeface="Times New Roman" panose="02020603050405020304" pitchFamily="18" charset="0"/>
                </a:rPr>
                <a:t>的平衡点及稳定性</a:t>
              </a:r>
              <a:endParaRPr lang="zh-CN" altLang="en-US" sz="2800" b="1" u="none">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7124"/>
                                        </p:tgtEl>
                                        <p:attrNameLst>
                                          <p:attrName>style.visibility</p:attrName>
                                        </p:attrNameLst>
                                      </p:cBhvr>
                                      <p:to>
                                        <p:strVal val="visible"/>
                                      </p:to>
                                    </p:set>
                                    <p:animEffect transition="in" filter="checkerboard(across)">
                                      <p:cBhvr>
                                        <p:cTn id="7" dur="500"/>
                                        <p:tgtEl>
                                          <p:spTgt spid="471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7108"/>
                                        </p:tgtEl>
                                        <p:attrNameLst>
                                          <p:attrName>style.visibility</p:attrName>
                                        </p:attrNameLst>
                                      </p:cBhvr>
                                      <p:to>
                                        <p:strVal val="visible"/>
                                      </p:to>
                                    </p:set>
                                    <p:animEffect transition="in" filter="blinds(vertical)">
                                      <p:cBhvr>
                                        <p:cTn id="12" dur="500"/>
                                        <p:tgtEl>
                                          <p:spTgt spid="4710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7112"/>
                                        </p:tgtEl>
                                        <p:attrNameLst>
                                          <p:attrName>style.visibility</p:attrName>
                                        </p:attrNameLst>
                                      </p:cBhvr>
                                      <p:to>
                                        <p:strVal val="visible"/>
                                      </p:to>
                                    </p:set>
                                    <p:animEffect transition="in" filter="checkerboard(across)">
                                      <p:cBhvr>
                                        <p:cTn id="17" dur="500"/>
                                        <p:tgtEl>
                                          <p:spTgt spid="471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7110"/>
                                        </p:tgtEl>
                                        <p:attrNameLst>
                                          <p:attrName>style.visibility</p:attrName>
                                        </p:attrNameLst>
                                      </p:cBhvr>
                                      <p:to>
                                        <p:strVal val="visible"/>
                                      </p:to>
                                    </p:set>
                                    <p:animEffect transition="in" filter="box(in)">
                                      <p:cBhvr>
                                        <p:cTn id="22" dur="500"/>
                                        <p:tgtEl>
                                          <p:spTgt spid="4711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7109"/>
                                        </p:tgtEl>
                                        <p:attrNameLst>
                                          <p:attrName>style.visibility</p:attrName>
                                        </p:attrNameLst>
                                      </p:cBhvr>
                                      <p:to>
                                        <p:strVal val="visible"/>
                                      </p:to>
                                    </p:set>
                                    <p:anim calcmode="lin" valueType="num">
                                      <p:cBhvr additive="base">
                                        <p:cTn id="27" dur="500" fill="hold"/>
                                        <p:tgtEl>
                                          <p:spTgt spid="47109"/>
                                        </p:tgtEl>
                                        <p:attrNameLst>
                                          <p:attrName>ppt_x</p:attrName>
                                        </p:attrNameLst>
                                      </p:cBhvr>
                                      <p:tavLst>
                                        <p:tav tm="0">
                                          <p:val>
                                            <p:strVal val="0-#ppt_w/2"/>
                                          </p:val>
                                        </p:tav>
                                        <p:tav tm="100000">
                                          <p:val>
                                            <p:strVal val="#ppt_x"/>
                                          </p:val>
                                        </p:tav>
                                      </p:tavLst>
                                    </p:anim>
                                    <p:anim calcmode="lin" valueType="num">
                                      <p:cBhvr additive="base">
                                        <p:cTn id="28" dur="500" fill="hold"/>
                                        <p:tgtEl>
                                          <p:spTgt spid="4710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47113"/>
                                        </p:tgtEl>
                                        <p:attrNameLst>
                                          <p:attrName>style.visibility</p:attrName>
                                        </p:attrNameLst>
                                      </p:cBhvr>
                                      <p:to>
                                        <p:strVal val="visible"/>
                                      </p:to>
                                    </p:set>
                                    <p:animEffect transition="in" filter="blinds(vertical)">
                                      <p:cBhvr>
                                        <p:cTn id="33" dur="500"/>
                                        <p:tgtEl>
                                          <p:spTgt spid="4711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47114"/>
                                        </p:tgtEl>
                                        <p:attrNameLst>
                                          <p:attrName>style.visibility</p:attrName>
                                        </p:attrNameLst>
                                      </p:cBhvr>
                                      <p:to>
                                        <p:strVal val="visible"/>
                                      </p:to>
                                    </p:set>
                                    <p:anim calcmode="lin" valueType="num">
                                      <p:cBhvr additive="base">
                                        <p:cTn id="38" dur="500" fill="hold"/>
                                        <p:tgtEl>
                                          <p:spTgt spid="47114"/>
                                        </p:tgtEl>
                                        <p:attrNameLst>
                                          <p:attrName>ppt_x</p:attrName>
                                        </p:attrNameLst>
                                      </p:cBhvr>
                                      <p:tavLst>
                                        <p:tav tm="0">
                                          <p:val>
                                            <p:strVal val="0-#ppt_w/2"/>
                                          </p:val>
                                        </p:tav>
                                        <p:tav tm="100000">
                                          <p:val>
                                            <p:strVal val="#ppt_x"/>
                                          </p:val>
                                        </p:tav>
                                      </p:tavLst>
                                    </p:anim>
                                    <p:anim calcmode="lin" valueType="num">
                                      <p:cBhvr additive="base">
                                        <p:cTn id="39" dur="500" fill="hold"/>
                                        <p:tgtEl>
                                          <p:spTgt spid="47114"/>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47116"/>
                                        </p:tgtEl>
                                        <p:attrNameLst>
                                          <p:attrName>style.visibility</p:attrName>
                                        </p:attrNameLst>
                                      </p:cBhvr>
                                      <p:to>
                                        <p:strVal val="visible"/>
                                      </p:to>
                                    </p:set>
                                    <p:animEffect transition="in" filter="checkerboard(across)">
                                      <p:cBhvr>
                                        <p:cTn id="44" dur="500"/>
                                        <p:tgtEl>
                                          <p:spTgt spid="47116"/>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7117"/>
                                        </p:tgtEl>
                                        <p:attrNameLst>
                                          <p:attrName>style.visibility</p:attrName>
                                        </p:attrNameLst>
                                      </p:cBhvr>
                                      <p:to>
                                        <p:strVal val="visible"/>
                                      </p:to>
                                    </p:set>
                                    <p:anim calcmode="lin" valueType="num">
                                      <p:cBhvr additive="base">
                                        <p:cTn id="49" dur="500" fill="hold"/>
                                        <p:tgtEl>
                                          <p:spTgt spid="47117"/>
                                        </p:tgtEl>
                                        <p:attrNameLst>
                                          <p:attrName>ppt_x</p:attrName>
                                        </p:attrNameLst>
                                      </p:cBhvr>
                                      <p:tavLst>
                                        <p:tav tm="0">
                                          <p:val>
                                            <p:strVal val="0-#ppt_w/2"/>
                                          </p:val>
                                        </p:tav>
                                        <p:tav tm="100000">
                                          <p:val>
                                            <p:strVal val="#ppt_x"/>
                                          </p:val>
                                        </p:tav>
                                      </p:tavLst>
                                    </p:anim>
                                    <p:anim calcmode="lin" valueType="num">
                                      <p:cBhvr additive="base">
                                        <p:cTn id="50" dur="500" fill="hold"/>
                                        <p:tgtEl>
                                          <p:spTgt spid="4711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47118"/>
                                        </p:tgtEl>
                                        <p:attrNameLst>
                                          <p:attrName>style.visibility</p:attrName>
                                        </p:attrNameLst>
                                      </p:cBhvr>
                                      <p:to>
                                        <p:strVal val="visible"/>
                                      </p:to>
                                    </p:set>
                                    <p:animEffect transition="in" filter="box(out)">
                                      <p:cBhvr>
                                        <p:cTn id="55" dur="500"/>
                                        <p:tgtEl>
                                          <p:spTgt spid="47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p:bldP spid="47109" grpId="0" bldLvl="0" animBg="1"/>
      <p:bldP spid="47112" grpId="0" bldLvl="0" animBg="1"/>
      <p:bldP spid="47113" grpId="0" animBg="1"/>
      <p:bldP spid="47116" grpId="0" bldLvl="0" animBg="1"/>
      <p:bldP spid="47118"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146" name="对象 6145"/>
          <p:cNvGraphicFramePr/>
          <p:nvPr/>
        </p:nvGraphicFramePr>
        <p:xfrm>
          <a:off x="3143250" y="1885950"/>
          <a:ext cx="2868613" cy="514350"/>
        </p:xfrm>
        <a:graphic>
          <a:graphicData uri="http://schemas.openxmlformats.org/presentationml/2006/ole">
            <mc:AlternateContent xmlns:mc="http://schemas.openxmlformats.org/markup-compatibility/2006">
              <mc:Choice xmlns:v="urn:schemas-microsoft-com:vml" Requires="v">
                <p:oleObj spid="_x0000_s3210" name="" r:id="rId1" imgW="1180465" imgH="228600" progId="Equation.3">
                  <p:embed/>
                </p:oleObj>
              </mc:Choice>
              <mc:Fallback>
                <p:oleObj name="" r:id="rId1" imgW="1180465" imgH="228600" progId="Equation.3">
                  <p:embed/>
                  <p:pic>
                    <p:nvPicPr>
                      <p:cNvPr id="0" name="图片 3209"/>
                      <p:cNvPicPr/>
                      <p:nvPr/>
                    </p:nvPicPr>
                    <p:blipFill>
                      <a:blip r:embed="rId2"/>
                      <a:stretch>
                        <a:fillRect/>
                      </a:stretch>
                    </p:blipFill>
                    <p:spPr>
                      <a:xfrm>
                        <a:off x="3143250" y="1885950"/>
                        <a:ext cx="2868613" cy="514350"/>
                      </a:xfrm>
                      <a:prstGeom prst="rect">
                        <a:avLst/>
                      </a:prstGeom>
                      <a:noFill/>
                      <a:ln w="38100">
                        <a:noFill/>
                        <a:miter/>
                      </a:ln>
                    </p:spPr>
                  </p:pic>
                </p:oleObj>
              </mc:Fallback>
            </mc:AlternateContent>
          </a:graphicData>
        </a:graphic>
      </p:graphicFrame>
      <p:graphicFrame>
        <p:nvGraphicFramePr>
          <p:cNvPr id="6147" name="对象 6146"/>
          <p:cNvGraphicFramePr/>
          <p:nvPr/>
        </p:nvGraphicFramePr>
        <p:xfrm>
          <a:off x="1981200" y="2486025"/>
          <a:ext cx="1676400" cy="614363"/>
        </p:xfrm>
        <a:graphic>
          <a:graphicData uri="http://schemas.openxmlformats.org/presentationml/2006/ole">
            <mc:AlternateContent xmlns:mc="http://schemas.openxmlformats.org/markup-compatibility/2006">
              <mc:Choice xmlns:v="urn:schemas-microsoft-com:vml" Requires="v">
                <p:oleObj spid="_x0000_s3214" name="" r:id="rId3" imgW="673100" imgH="279400" progId="Equation.3">
                  <p:embed/>
                </p:oleObj>
              </mc:Choice>
              <mc:Fallback>
                <p:oleObj name="" r:id="rId3" imgW="673100" imgH="279400" progId="Equation.3">
                  <p:embed/>
                  <p:pic>
                    <p:nvPicPr>
                      <p:cNvPr id="0" name="图片 3213"/>
                      <p:cNvPicPr/>
                      <p:nvPr/>
                    </p:nvPicPr>
                    <p:blipFill>
                      <a:blip r:embed="rId4"/>
                      <a:stretch>
                        <a:fillRect/>
                      </a:stretch>
                    </p:blipFill>
                    <p:spPr>
                      <a:xfrm>
                        <a:off x="1981200" y="2486025"/>
                        <a:ext cx="1676400" cy="614363"/>
                      </a:xfrm>
                      <a:prstGeom prst="rect">
                        <a:avLst/>
                      </a:prstGeom>
                      <a:noFill/>
                      <a:ln w="38100">
                        <a:noFill/>
                        <a:miter/>
                      </a:ln>
                    </p:spPr>
                  </p:pic>
                </p:oleObj>
              </mc:Fallback>
            </mc:AlternateContent>
          </a:graphicData>
        </a:graphic>
      </p:graphicFrame>
      <p:grpSp>
        <p:nvGrpSpPr>
          <p:cNvPr id="6234" name="组合 6233"/>
          <p:cNvGrpSpPr/>
          <p:nvPr/>
        </p:nvGrpSpPr>
        <p:grpSpPr>
          <a:xfrm>
            <a:off x="5943600" y="3362325"/>
            <a:ext cx="4648200" cy="3114675"/>
            <a:chOff x="2640" y="2157"/>
            <a:chExt cx="2928" cy="1962"/>
          </a:xfrm>
        </p:grpSpPr>
        <p:sp>
          <p:nvSpPr>
            <p:cNvPr id="6149" name="直接连接符 6148"/>
            <p:cNvSpPr/>
            <p:nvPr/>
          </p:nvSpPr>
          <p:spPr>
            <a:xfrm>
              <a:off x="2978" y="3879"/>
              <a:ext cx="2467" cy="0"/>
            </a:xfrm>
            <a:prstGeom prst="line">
              <a:avLst/>
            </a:prstGeom>
            <a:ln w="9525" cap="flat" cmpd="sng">
              <a:solidFill>
                <a:schemeClr val="tx1"/>
              </a:solidFill>
              <a:prstDash val="solid"/>
              <a:headEnd type="none" w="med" len="med"/>
              <a:tailEnd type="triangle" w="med" len="med"/>
            </a:ln>
          </p:spPr>
        </p:sp>
        <p:sp>
          <p:nvSpPr>
            <p:cNvPr id="6153" name="直接连接符 6152"/>
            <p:cNvSpPr/>
            <p:nvPr/>
          </p:nvSpPr>
          <p:spPr>
            <a:xfrm rot="-5400000">
              <a:off x="2112" y="3024"/>
              <a:ext cx="1728" cy="0"/>
            </a:xfrm>
            <a:prstGeom prst="line">
              <a:avLst/>
            </a:prstGeom>
            <a:ln w="9525" cap="flat" cmpd="sng">
              <a:solidFill>
                <a:schemeClr val="tx1"/>
              </a:solidFill>
              <a:prstDash val="solid"/>
              <a:headEnd type="none" w="med" len="med"/>
              <a:tailEnd type="triangle" w="med" len="med"/>
            </a:ln>
          </p:spPr>
        </p:sp>
        <p:sp>
          <p:nvSpPr>
            <p:cNvPr id="6155" name="任意多边形 6154"/>
            <p:cNvSpPr/>
            <p:nvPr/>
          </p:nvSpPr>
          <p:spPr>
            <a:xfrm>
              <a:off x="2978" y="2790"/>
              <a:ext cx="2035" cy="1089"/>
            </a:xfrm>
            <a:custGeom>
              <a:avLst/>
              <a:gdLst/>
              <a:ahLst/>
              <a:cxnLst/>
              <a:pathLst>
                <a:path w="1584" h="870">
                  <a:moveTo>
                    <a:pt x="0" y="870"/>
                  </a:moveTo>
                  <a:cubicBezTo>
                    <a:pt x="50" y="772"/>
                    <a:pt x="168" y="426"/>
                    <a:pt x="300" y="282"/>
                  </a:cubicBezTo>
                  <a:cubicBezTo>
                    <a:pt x="432" y="138"/>
                    <a:pt x="626" y="0"/>
                    <a:pt x="792" y="6"/>
                  </a:cubicBezTo>
                  <a:cubicBezTo>
                    <a:pt x="958" y="12"/>
                    <a:pt x="1164" y="174"/>
                    <a:pt x="1296" y="318"/>
                  </a:cubicBezTo>
                  <a:cubicBezTo>
                    <a:pt x="1428" y="462"/>
                    <a:pt x="1524" y="755"/>
                    <a:pt x="1584" y="870"/>
                  </a:cubicBezTo>
                </a:path>
              </a:pathLst>
            </a:custGeom>
            <a:noFill/>
            <a:ln w="9525" cap="flat" cmpd="sng">
              <a:solidFill>
                <a:srgbClr val="FF3300"/>
              </a:solidFill>
              <a:prstDash val="solid"/>
              <a:headEnd type="none" w="med" len="med"/>
              <a:tailEnd type="none" w="med" len="med"/>
            </a:ln>
          </p:spPr>
          <p:txBody>
            <a:bodyPr/>
            <a:p>
              <a:endParaRPr lang="zh-CN" altLang="en-US"/>
            </a:p>
          </p:txBody>
        </p:sp>
        <p:sp>
          <p:nvSpPr>
            <p:cNvPr id="6156" name="直接连接符 6155"/>
            <p:cNvSpPr/>
            <p:nvPr/>
          </p:nvSpPr>
          <p:spPr>
            <a:xfrm flipV="1">
              <a:off x="2978" y="2448"/>
              <a:ext cx="1150" cy="1431"/>
            </a:xfrm>
            <a:prstGeom prst="line">
              <a:avLst/>
            </a:prstGeom>
            <a:ln w="9525" cap="flat" cmpd="sng">
              <a:solidFill>
                <a:schemeClr val="accent2"/>
              </a:solidFill>
              <a:prstDash val="solid"/>
              <a:headEnd type="none" w="med" len="med"/>
              <a:tailEnd type="none" w="med" len="med"/>
            </a:ln>
          </p:spPr>
        </p:sp>
        <p:sp>
          <p:nvSpPr>
            <p:cNvPr id="6157" name="直接连接符 6156"/>
            <p:cNvSpPr/>
            <p:nvPr/>
          </p:nvSpPr>
          <p:spPr>
            <a:xfrm>
              <a:off x="4026" y="2797"/>
              <a:ext cx="0" cy="1142"/>
            </a:xfrm>
            <a:prstGeom prst="line">
              <a:avLst/>
            </a:prstGeom>
            <a:ln w="9525" cap="flat" cmpd="sng">
              <a:solidFill>
                <a:schemeClr val="tx1"/>
              </a:solidFill>
              <a:prstDash val="dash"/>
              <a:headEnd type="none" w="med" len="med"/>
              <a:tailEnd type="none" w="med" len="med"/>
            </a:ln>
          </p:spPr>
        </p:sp>
        <p:sp>
          <p:nvSpPr>
            <p:cNvPr id="6161" name="直接连接符 6160"/>
            <p:cNvSpPr/>
            <p:nvPr/>
          </p:nvSpPr>
          <p:spPr>
            <a:xfrm>
              <a:off x="3792" y="2832"/>
              <a:ext cx="0" cy="1056"/>
            </a:xfrm>
            <a:prstGeom prst="line">
              <a:avLst/>
            </a:prstGeom>
            <a:ln w="9525" cap="flat" cmpd="sng">
              <a:solidFill>
                <a:schemeClr val="accent2"/>
              </a:solidFill>
              <a:prstDash val="lgDashDot"/>
              <a:headEnd type="none" w="med" len="med"/>
              <a:tailEnd type="none" w="med" len="med"/>
            </a:ln>
          </p:spPr>
        </p:sp>
        <p:sp>
          <p:nvSpPr>
            <p:cNvPr id="6164" name="直接连接符 6163"/>
            <p:cNvSpPr/>
            <p:nvPr/>
          </p:nvSpPr>
          <p:spPr>
            <a:xfrm flipV="1">
              <a:off x="2978" y="2784"/>
              <a:ext cx="1054" cy="13"/>
            </a:xfrm>
            <a:prstGeom prst="line">
              <a:avLst/>
            </a:prstGeom>
            <a:ln w="9525" cap="flat" cmpd="sng">
              <a:solidFill>
                <a:schemeClr val="tx1"/>
              </a:solidFill>
              <a:prstDash val="dash"/>
              <a:headEnd type="none" w="med" len="med"/>
              <a:tailEnd type="none" w="med" len="med"/>
            </a:ln>
          </p:spPr>
        </p:sp>
        <p:sp>
          <p:nvSpPr>
            <p:cNvPr id="6165" name="文本框 6164"/>
            <p:cNvSpPr txBox="1"/>
            <p:nvPr/>
          </p:nvSpPr>
          <p:spPr>
            <a:xfrm>
              <a:off x="2793" y="3819"/>
              <a:ext cx="432" cy="232"/>
            </a:xfrm>
            <a:prstGeom prst="rect">
              <a:avLst/>
            </a:prstGeom>
            <a:noFill/>
            <a:ln w="9525">
              <a:noFill/>
            </a:ln>
          </p:spPr>
          <p:txBody>
            <a:bodyPr>
              <a:spAutoFit/>
            </a:bodyPr>
            <a:p>
              <a:pPr algn="l">
                <a:spcBef>
                  <a:spcPct val="50000"/>
                </a:spcBef>
              </a:pPr>
              <a:r>
                <a:rPr lang="en-US" altLang="zh-CN" b="1" u="none">
                  <a:latin typeface="Times New Roman" panose="02020603050405020304" pitchFamily="18" charset="0"/>
                </a:rPr>
                <a:t>0</a:t>
              </a:r>
              <a:endParaRPr lang="en-US" altLang="zh-CN" b="1" u="none">
                <a:latin typeface="Times New Roman" panose="02020603050405020304" pitchFamily="18" charset="0"/>
              </a:endParaRPr>
            </a:p>
          </p:txBody>
        </p:sp>
        <p:graphicFrame>
          <p:nvGraphicFramePr>
            <p:cNvPr id="6167" name="对象 6166"/>
            <p:cNvGraphicFramePr/>
            <p:nvPr/>
          </p:nvGraphicFramePr>
          <p:xfrm>
            <a:off x="2793" y="2157"/>
            <a:ext cx="159" cy="195"/>
          </p:xfrm>
          <a:graphic>
            <a:graphicData uri="http://schemas.openxmlformats.org/presentationml/2006/ole">
              <mc:AlternateContent xmlns:mc="http://schemas.openxmlformats.org/markup-compatibility/2006">
                <mc:Choice xmlns:v="urn:schemas-microsoft-com:vml" Requires="v">
                  <p:oleObj spid="_x0000_s3208" name="" r:id="rId5" imgW="152400" imgH="190500" progId="Equation.3">
                    <p:embed/>
                  </p:oleObj>
                </mc:Choice>
                <mc:Fallback>
                  <p:oleObj name="" r:id="rId5" imgW="152400" imgH="190500" progId="Equation.3">
                    <p:embed/>
                    <p:pic>
                      <p:nvPicPr>
                        <p:cNvPr id="0" name="图片 3207"/>
                        <p:cNvPicPr/>
                        <p:nvPr/>
                      </p:nvPicPr>
                      <p:blipFill>
                        <a:blip r:embed="rId6"/>
                        <a:stretch>
                          <a:fillRect/>
                        </a:stretch>
                      </p:blipFill>
                      <p:spPr>
                        <a:xfrm>
                          <a:off x="2793" y="2157"/>
                          <a:ext cx="159" cy="195"/>
                        </a:xfrm>
                        <a:prstGeom prst="rect">
                          <a:avLst/>
                        </a:prstGeom>
                        <a:noFill/>
                        <a:ln w="38100">
                          <a:noFill/>
                          <a:miter/>
                        </a:ln>
                      </p:spPr>
                    </p:pic>
                  </p:oleObj>
                </mc:Fallback>
              </mc:AlternateContent>
            </a:graphicData>
          </a:graphic>
        </p:graphicFrame>
        <p:graphicFrame>
          <p:nvGraphicFramePr>
            <p:cNvPr id="6190" name="对象 6189"/>
            <p:cNvGraphicFramePr/>
            <p:nvPr/>
          </p:nvGraphicFramePr>
          <p:xfrm>
            <a:off x="5274" y="3939"/>
            <a:ext cx="171" cy="180"/>
          </p:xfrm>
          <a:graphic>
            <a:graphicData uri="http://schemas.openxmlformats.org/presentationml/2006/ole">
              <mc:AlternateContent xmlns:mc="http://schemas.openxmlformats.org/markup-compatibility/2006">
                <mc:Choice xmlns:v="urn:schemas-microsoft-com:vml" Requires="v">
                  <p:oleObj spid="_x0000_s3221" name="" r:id="rId7" imgW="139700" imgH="152400" progId="Equation.3">
                    <p:embed/>
                  </p:oleObj>
                </mc:Choice>
                <mc:Fallback>
                  <p:oleObj name="" r:id="rId7" imgW="139700" imgH="152400" progId="Equation.3">
                    <p:embed/>
                    <p:pic>
                      <p:nvPicPr>
                        <p:cNvPr id="0" name="图片 3220"/>
                        <p:cNvPicPr/>
                        <p:nvPr/>
                      </p:nvPicPr>
                      <p:blipFill>
                        <a:blip r:embed="rId8"/>
                        <a:stretch>
                          <a:fillRect/>
                        </a:stretch>
                      </p:blipFill>
                      <p:spPr>
                        <a:xfrm>
                          <a:off x="5274" y="3939"/>
                          <a:ext cx="171" cy="180"/>
                        </a:xfrm>
                        <a:prstGeom prst="rect">
                          <a:avLst/>
                        </a:prstGeom>
                        <a:noFill/>
                        <a:ln w="38100">
                          <a:noFill/>
                          <a:miter/>
                        </a:ln>
                      </p:spPr>
                    </p:pic>
                  </p:oleObj>
                </mc:Fallback>
              </mc:AlternateContent>
            </a:graphicData>
          </a:graphic>
        </p:graphicFrame>
        <p:graphicFrame>
          <p:nvGraphicFramePr>
            <p:cNvPr id="6192" name="对象 6191"/>
            <p:cNvGraphicFramePr/>
            <p:nvPr/>
          </p:nvGraphicFramePr>
          <p:xfrm>
            <a:off x="4088" y="2408"/>
            <a:ext cx="555" cy="232"/>
          </p:xfrm>
          <a:graphic>
            <a:graphicData uri="http://schemas.openxmlformats.org/presentationml/2006/ole">
              <mc:AlternateContent xmlns:mc="http://schemas.openxmlformats.org/markup-compatibility/2006">
                <mc:Choice xmlns:v="urn:schemas-microsoft-com:vml" Requires="v">
                  <p:oleObj spid="_x0000_s3222" name="" r:id="rId9" imgW="444500" imgH="190500" progId="Equation.3">
                    <p:embed/>
                  </p:oleObj>
                </mc:Choice>
                <mc:Fallback>
                  <p:oleObj name="" r:id="rId9" imgW="444500" imgH="190500" progId="Equation.3">
                    <p:embed/>
                    <p:pic>
                      <p:nvPicPr>
                        <p:cNvPr id="0" name="图片 3221"/>
                        <p:cNvPicPr/>
                        <p:nvPr/>
                      </p:nvPicPr>
                      <p:blipFill>
                        <a:blip r:embed="rId10"/>
                        <a:stretch>
                          <a:fillRect/>
                        </a:stretch>
                      </p:blipFill>
                      <p:spPr>
                        <a:xfrm>
                          <a:off x="4088" y="2408"/>
                          <a:ext cx="555" cy="232"/>
                        </a:xfrm>
                        <a:prstGeom prst="rect">
                          <a:avLst/>
                        </a:prstGeom>
                        <a:noFill/>
                        <a:ln w="38100">
                          <a:noFill/>
                          <a:miter/>
                        </a:ln>
                      </p:spPr>
                    </p:pic>
                  </p:oleObj>
                </mc:Fallback>
              </mc:AlternateContent>
            </a:graphicData>
          </a:graphic>
        </p:graphicFrame>
        <p:graphicFrame>
          <p:nvGraphicFramePr>
            <p:cNvPr id="6196" name="对象 6195"/>
            <p:cNvGraphicFramePr/>
            <p:nvPr/>
          </p:nvGraphicFramePr>
          <p:xfrm>
            <a:off x="4828" y="3224"/>
            <a:ext cx="740" cy="243"/>
          </p:xfrm>
          <a:graphic>
            <a:graphicData uri="http://schemas.openxmlformats.org/presentationml/2006/ole">
              <mc:AlternateContent xmlns:mc="http://schemas.openxmlformats.org/markup-compatibility/2006">
                <mc:Choice xmlns:v="urn:schemas-microsoft-com:vml" Requires="v">
                  <p:oleObj spid="_x0000_s3219" name="" r:id="rId11" imgW="711200" imgH="241300" progId="Equation.3">
                    <p:embed/>
                  </p:oleObj>
                </mc:Choice>
                <mc:Fallback>
                  <p:oleObj name="" r:id="rId11" imgW="711200" imgH="241300" progId="Equation.3">
                    <p:embed/>
                    <p:pic>
                      <p:nvPicPr>
                        <p:cNvPr id="0" name="图片 3218"/>
                        <p:cNvPicPr/>
                        <p:nvPr/>
                      </p:nvPicPr>
                      <p:blipFill>
                        <a:blip r:embed="rId12"/>
                        <a:stretch>
                          <a:fillRect/>
                        </a:stretch>
                      </p:blipFill>
                      <p:spPr>
                        <a:xfrm>
                          <a:off x="4828" y="3224"/>
                          <a:ext cx="740" cy="243"/>
                        </a:xfrm>
                        <a:prstGeom prst="rect">
                          <a:avLst/>
                        </a:prstGeom>
                        <a:noFill/>
                        <a:ln w="38100">
                          <a:noFill/>
                          <a:miter/>
                        </a:ln>
                      </p:spPr>
                    </p:pic>
                  </p:oleObj>
                </mc:Fallback>
              </mc:AlternateContent>
            </a:graphicData>
          </a:graphic>
        </p:graphicFrame>
        <p:graphicFrame>
          <p:nvGraphicFramePr>
            <p:cNvPr id="6198" name="对象 6197"/>
            <p:cNvGraphicFramePr/>
            <p:nvPr/>
          </p:nvGraphicFramePr>
          <p:xfrm>
            <a:off x="2640" y="2677"/>
            <a:ext cx="338" cy="194"/>
          </p:xfrm>
          <a:graphic>
            <a:graphicData uri="http://schemas.openxmlformats.org/presentationml/2006/ole">
              <mc:AlternateContent xmlns:mc="http://schemas.openxmlformats.org/markup-compatibility/2006">
                <mc:Choice xmlns:v="urn:schemas-microsoft-com:vml" Requires="v">
                  <p:oleObj spid="_x0000_s3216" name="" r:id="rId13" imgW="342900" imgH="203200" progId="Equation.3">
                    <p:embed/>
                  </p:oleObj>
                </mc:Choice>
                <mc:Fallback>
                  <p:oleObj name="" r:id="rId13" imgW="342900" imgH="203200" progId="Equation.3">
                    <p:embed/>
                    <p:pic>
                      <p:nvPicPr>
                        <p:cNvPr id="0" name="图片 3215"/>
                        <p:cNvPicPr/>
                        <p:nvPr/>
                      </p:nvPicPr>
                      <p:blipFill>
                        <a:blip r:embed="rId14"/>
                        <a:stretch>
                          <a:fillRect/>
                        </a:stretch>
                      </p:blipFill>
                      <p:spPr>
                        <a:xfrm>
                          <a:off x="2640" y="2677"/>
                          <a:ext cx="338" cy="194"/>
                        </a:xfrm>
                        <a:prstGeom prst="rect">
                          <a:avLst/>
                        </a:prstGeom>
                        <a:noFill/>
                        <a:ln w="38100">
                          <a:noFill/>
                          <a:miter/>
                        </a:ln>
                      </p:spPr>
                    </p:pic>
                  </p:oleObj>
                </mc:Fallback>
              </mc:AlternateContent>
            </a:graphicData>
          </a:graphic>
        </p:graphicFrame>
        <p:graphicFrame>
          <p:nvGraphicFramePr>
            <p:cNvPr id="6205" name="对象 6204"/>
            <p:cNvGraphicFramePr/>
            <p:nvPr/>
          </p:nvGraphicFramePr>
          <p:xfrm>
            <a:off x="3696" y="3879"/>
            <a:ext cx="206" cy="240"/>
          </p:xfrm>
          <a:graphic>
            <a:graphicData uri="http://schemas.openxmlformats.org/presentationml/2006/ole">
              <mc:AlternateContent xmlns:mc="http://schemas.openxmlformats.org/markup-compatibility/2006">
                <mc:Choice xmlns:v="urn:schemas-microsoft-com:vml" Requires="v">
                  <p:oleObj spid="_x0000_s3218" name="" r:id="rId15" imgW="190500" imgH="228600" progId="Equation.3">
                    <p:embed/>
                  </p:oleObj>
                </mc:Choice>
                <mc:Fallback>
                  <p:oleObj name="" r:id="rId15" imgW="190500" imgH="228600" progId="Equation.3">
                    <p:embed/>
                    <p:pic>
                      <p:nvPicPr>
                        <p:cNvPr id="0" name="图片 3217"/>
                        <p:cNvPicPr/>
                        <p:nvPr/>
                      </p:nvPicPr>
                      <p:blipFill>
                        <a:blip r:embed="rId16"/>
                        <a:stretch>
                          <a:fillRect/>
                        </a:stretch>
                      </p:blipFill>
                      <p:spPr>
                        <a:xfrm>
                          <a:off x="3696" y="3879"/>
                          <a:ext cx="206" cy="240"/>
                        </a:xfrm>
                        <a:prstGeom prst="rect">
                          <a:avLst/>
                        </a:prstGeom>
                        <a:noFill/>
                        <a:ln w="38100">
                          <a:noFill/>
                          <a:miter/>
                        </a:ln>
                      </p:spPr>
                    </p:pic>
                  </p:oleObj>
                </mc:Fallback>
              </mc:AlternateContent>
            </a:graphicData>
          </a:graphic>
        </p:graphicFrame>
        <p:graphicFrame>
          <p:nvGraphicFramePr>
            <p:cNvPr id="6207" name="对象 6206"/>
            <p:cNvGraphicFramePr/>
            <p:nvPr/>
          </p:nvGraphicFramePr>
          <p:xfrm>
            <a:off x="3965" y="3919"/>
            <a:ext cx="308" cy="200"/>
          </p:xfrm>
          <a:graphic>
            <a:graphicData uri="http://schemas.openxmlformats.org/presentationml/2006/ole">
              <mc:AlternateContent xmlns:mc="http://schemas.openxmlformats.org/markup-compatibility/2006">
                <mc:Choice xmlns:v="urn:schemas-microsoft-com:vml" Requires="v">
                  <p:oleObj spid="_x0000_s3217" name="" r:id="rId17" imgW="304800" imgH="203200" progId="Equation.3">
                    <p:embed/>
                  </p:oleObj>
                </mc:Choice>
                <mc:Fallback>
                  <p:oleObj name="" r:id="rId17" imgW="304800" imgH="203200" progId="Equation.3">
                    <p:embed/>
                    <p:pic>
                      <p:nvPicPr>
                        <p:cNvPr id="0" name="图片 3216"/>
                        <p:cNvPicPr/>
                        <p:nvPr/>
                      </p:nvPicPr>
                      <p:blipFill>
                        <a:blip r:embed="rId18"/>
                        <a:stretch>
                          <a:fillRect/>
                        </a:stretch>
                      </p:blipFill>
                      <p:spPr>
                        <a:xfrm>
                          <a:off x="3965" y="3919"/>
                          <a:ext cx="308" cy="200"/>
                        </a:xfrm>
                        <a:prstGeom prst="rect">
                          <a:avLst/>
                        </a:prstGeom>
                        <a:noFill/>
                        <a:ln w="38100">
                          <a:noFill/>
                          <a:miter/>
                        </a:ln>
                      </p:spPr>
                    </p:pic>
                  </p:oleObj>
                </mc:Fallback>
              </mc:AlternateContent>
            </a:graphicData>
          </a:graphic>
        </p:graphicFrame>
        <p:sp>
          <p:nvSpPr>
            <p:cNvPr id="6209" name="文本框 6208"/>
            <p:cNvSpPr txBox="1"/>
            <p:nvPr/>
          </p:nvSpPr>
          <p:spPr>
            <a:xfrm>
              <a:off x="4890" y="3866"/>
              <a:ext cx="370" cy="251"/>
            </a:xfrm>
            <a:prstGeom prst="rect">
              <a:avLst/>
            </a:prstGeom>
            <a:noFill/>
            <a:ln w="9525">
              <a:noFill/>
            </a:ln>
          </p:spPr>
          <p:txBody>
            <a:bodyPr>
              <a:spAutoFit/>
            </a:bodyPr>
            <a:p>
              <a:pPr algn="l">
                <a:spcBef>
                  <a:spcPct val="50000"/>
                </a:spcBef>
              </a:pPr>
              <a:r>
                <a:rPr lang="en-US" altLang="zh-CN" sz="2000" b="1" u="none">
                  <a:latin typeface="Times New Roman" panose="02020603050405020304" pitchFamily="18" charset="0"/>
                </a:rPr>
                <a:t>1</a:t>
              </a:r>
              <a:endParaRPr lang="en-US" altLang="zh-CN" sz="2000" b="1" u="none">
                <a:latin typeface="Times New Roman" panose="02020603050405020304" pitchFamily="18" charset="0"/>
              </a:endParaRPr>
            </a:p>
          </p:txBody>
        </p:sp>
      </p:grpSp>
      <p:graphicFrame>
        <p:nvGraphicFramePr>
          <p:cNvPr id="6213" name="对象 6212"/>
          <p:cNvGraphicFramePr/>
          <p:nvPr/>
        </p:nvGraphicFramePr>
        <p:xfrm>
          <a:off x="3124200" y="1219200"/>
          <a:ext cx="3048000" cy="533400"/>
        </p:xfrm>
        <a:graphic>
          <a:graphicData uri="http://schemas.openxmlformats.org/presentationml/2006/ole">
            <mc:AlternateContent xmlns:mc="http://schemas.openxmlformats.org/markup-compatibility/2006">
              <mc:Choice xmlns:v="urn:schemas-microsoft-com:vml" Requires="v">
                <p:oleObj spid="_x0000_s3225" name="" r:id="rId19" imgW="1523365" imgH="241300" progId="Equation.3">
                  <p:embed/>
                </p:oleObj>
              </mc:Choice>
              <mc:Fallback>
                <p:oleObj name="" r:id="rId19" imgW="1523365" imgH="241300" progId="Equation.3">
                  <p:embed/>
                  <p:pic>
                    <p:nvPicPr>
                      <p:cNvPr id="0" name="图片 3224"/>
                      <p:cNvPicPr/>
                      <p:nvPr/>
                    </p:nvPicPr>
                    <p:blipFill>
                      <a:blip r:embed="rId20"/>
                      <a:stretch>
                        <a:fillRect/>
                      </a:stretch>
                    </p:blipFill>
                    <p:spPr>
                      <a:xfrm>
                        <a:off x="3124200" y="1219200"/>
                        <a:ext cx="3048000" cy="533400"/>
                      </a:xfrm>
                      <a:prstGeom prst="rect">
                        <a:avLst/>
                      </a:prstGeom>
                      <a:noFill/>
                      <a:ln w="38100">
                        <a:noFill/>
                        <a:miter/>
                      </a:ln>
                    </p:spPr>
                  </p:pic>
                </p:oleObj>
              </mc:Fallback>
            </mc:AlternateContent>
          </a:graphicData>
        </a:graphic>
      </p:graphicFrame>
      <p:grpSp>
        <p:nvGrpSpPr>
          <p:cNvPr id="6223" name="组合 6222"/>
          <p:cNvGrpSpPr/>
          <p:nvPr/>
        </p:nvGrpSpPr>
        <p:grpSpPr>
          <a:xfrm>
            <a:off x="2057400" y="381000"/>
            <a:ext cx="6400800" cy="571500"/>
            <a:chOff x="528" y="240"/>
            <a:chExt cx="4032" cy="360"/>
          </a:xfrm>
        </p:grpSpPr>
        <p:graphicFrame>
          <p:nvGraphicFramePr>
            <p:cNvPr id="6216" name="对象 6215"/>
            <p:cNvGraphicFramePr/>
            <p:nvPr/>
          </p:nvGraphicFramePr>
          <p:xfrm>
            <a:off x="528" y="240"/>
            <a:ext cx="1855" cy="360"/>
          </p:xfrm>
          <a:graphic>
            <a:graphicData uri="http://schemas.openxmlformats.org/presentationml/2006/ole">
              <mc:AlternateContent xmlns:mc="http://schemas.openxmlformats.org/markup-compatibility/2006">
                <mc:Choice xmlns:v="urn:schemas-microsoft-com:vml" Requires="v">
                  <p:oleObj spid="_x0000_s3223" name="" r:id="rId21" imgW="1268730" imgH="254000" progId="Equation.3">
                    <p:embed/>
                  </p:oleObj>
                </mc:Choice>
                <mc:Fallback>
                  <p:oleObj name="" r:id="rId21" imgW="1268730" imgH="254000" progId="Equation.3">
                    <p:embed/>
                    <p:pic>
                      <p:nvPicPr>
                        <p:cNvPr id="0" name="图片 3222"/>
                        <p:cNvPicPr/>
                        <p:nvPr/>
                      </p:nvPicPr>
                      <p:blipFill>
                        <a:blip r:embed="rId22"/>
                        <a:stretch>
                          <a:fillRect/>
                        </a:stretch>
                      </p:blipFill>
                      <p:spPr>
                        <a:xfrm>
                          <a:off x="528" y="240"/>
                          <a:ext cx="1855" cy="360"/>
                        </a:xfrm>
                        <a:prstGeom prst="rect">
                          <a:avLst/>
                        </a:prstGeom>
                        <a:solidFill>
                          <a:srgbClr val="FF99FF"/>
                        </a:solidFill>
                        <a:ln w="38100">
                          <a:noFill/>
                          <a:miter/>
                        </a:ln>
                      </p:spPr>
                    </p:pic>
                  </p:oleObj>
                </mc:Fallback>
              </mc:AlternateContent>
            </a:graphicData>
          </a:graphic>
        </p:graphicFrame>
        <p:sp>
          <p:nvSpPr>
            <p:cNvPr id="6218" name="文本框 6217"/>
            <p:cNvSpPr txBox="1"/>
            <p:nvPr/>
          </p:nvSpPr>
          <p:spPr>
            <a:xfrm>
              <a:off x="2352" y="240"/>
              <a:ext cx="2208" cy="329"/>
            </a:xfrm>
            <a:prstGeom prst="rect">
              <a:avLst/>
            </a:prstGeom>
            <a:solidFill>
              <a:srgbClr val="FF99FF"/>
            </a:solidFill>
            <a:ln w="9525">
              <a:noFill/>
            </a:ln>
          </p:spPr>
          <p:txBody>
            <a:bodyPr>
              <a:spAutoFit/>
            </a:bodyPr>
            <a:p>
              <a:pPr algn="l">
                <a:spcBef>
                  <a:spcPct val="50000"/>
                </a:spcBef>
              </a:pPr>
              <a:r>
                <a:rPr lang="zh-CN" altLang="en-US" sz="2800" b="1" u="none" dirty="0">
                  <a:latin typeface="Times New Roman" panose="02020603050405020304" pitchFamily="18" charset="0"/>
                  <a:ea typeface="楷体_GB2312" pitchFamily="49" charset="-122"/>
                </a:rPr>
                <a:t>的平衡点及其稳定性</a:t>
              </a:r>
              <a:endParaRPr lang="zh-CN" altLang="en-US" sz="2800" b="1" u="none">
                <a:latin typeface="Times New Roman" panose="02020603050405020304" pitchFamily="18" charset="0"/>
                <a:ea typeface="楷体_GB2312" pitchFamily="49" charset="-122"/>
              </a:endParaRPr>
            </a:p>
          </p:txBody>
        </p:sp>
      </p:grpSp>
      <p:sp>
        <p:nvSpPr>
          <p:cNvPr id="6219" name="矩形 6218"/>
          <p:cNvSpPr/>
          <p:nvPr/>
        </p:nvSpPr>
        <p:spPr>
          <a:xfrm>
            <a:off x="1752600" y="1157288"/>
            <a:ext cx="1249680" cy="521970"/>
          </a:xfrm>
          <a:prstGeom prst="rect">
            <a:avLst/>
          </a:prstGeom>
          <a:solidFill>
            <a:srgbClr val="FFFF00"/>
          </a:solidFill>
          <a:ln w="9525">
            <a:noFill/>
          </a:ln>
        </p:spPr>
        <p:txBody>
          <a:bodyPr wrap="none" anchor="t">
            <a:spAutoFit/>
          </a:bodyPr>
          <a:p>
            <a:pPr algn="l"/>
            <a:r>
              <a:rPr lang="zh-CN" altLang="en-US" sz="2800" b="1" u="none" dirty="0">
                <a:latin typeface="Times New Roman" panose="02020603050405020304" pitchFamily="18" charset="0"/>
              </a:rPr>
              <a:t>平衡点</a:t>
            </a:r>
            <a:endParaRPr lang="zh-CN" altLang="en-US" sz="2800" b="1" u="none" dirty="0">
              <a:latin typeface="Times New Roman" panose="02020603050405020304" pitchFamily="18" charset="0"/>
            </a:endParaRPr>
          </a:p>
        </p:txBody>
      </p:sp>
      <p:grpSp>
        <p:nvGrpSpPr>
          <p:cNvPr id="6245" name="组合 6244"/>
          <p:cNvGrpSpPr/>
          <p:nvPr/>
        </p:nvGrpSpPr>
        <p:grpSpPr>
          <a:xfrm>
            <a:off x="6324600" y="998538"/>
            <a:ext cx="2133600" cy="830262"/>
            <a:chOff x="3408" y="533"/>
            <a:chExt cx="1344" cy="523"/>
          </a:xfrm>
        </p:grpSpPr>
        <p:graphicFrame>
          <p:nvGraphicFramePr>
            <p:cNvPr id="6214" name="对象 6213"/>
            <p:cNvGraphicFramePr/>
            <p:nvPr/>
          </p:nvGraphicFramePr>
          <p:xfrm>
            <a:off x="3792" y="533"/>
            <a:ext cx="960" cy="523"/>
          </p:xfrm>
          <a:graphic>
            <a:graphicData uri="http://schemas.openxmlformats.org/presentationml/2006/ole">
              <mc:AlternateContent xmlns:mc="http://schemas.openxmlformats.org/markup-compatibility/2006">
                <mc:Choice xmlns:v="urn:schemas-microsoft-com:vml" Requires="v">
                  <p:oleObj spid="_x0000_s3220" name="" r:id="rId23" imgW="749300" imgH="469900" progId="Equation.3">
                    <p:embed/>
                  </p:oleObj>
                </mc:Choice>
                <mc:Fallback>
                  <p:oleObj name="" r:id="rId23" imgW="749300" imgH="469900" progId="Equation.3">
                    <p:embed/>
                    <p:pic>
                      <p:nvPicPr>
                        <p:cNvPr id="0" name="图片 3219"/>
                        <p:cNvPicPr/>
                        <p:nvPr/>
                      </p:nvPicPr>
                      <p:blipFill>
                        <a:blip r:embed="rId24"/>
                        <a:stretch>
                          <a:fillRect/>
                        </a:stretch>
                      </p:blipFill>
                      <p:spPr>
                        <a:xfrm>
                          <a:off x="3792" y="533"/>
                          <a:ext cx="960" cy="523"/>
                        </a:xfrm>
                        <a:prstGeom prst="rect">
                          <a:avLst/>
                        </a:prstGeom>
                        <a:solidFill>
                          <a:srgbClr val="FFFF00"/>
                        </a:solidFill>
                        <a:ln w="38100">
                          <a:noFill/>
                          <a:miter/>
                        </a:ln>
                      </p:spPr>
                    </p:pic>
                  </p:oleObj>
                </mc:Fallback>
              </mc:AlternateContent>
            </a:graphicData>
          </a:graphic>
        </p:graphicFrame>
        <p:sp>
          <p:nvSpPr>
            <p:cNvPr id="6220" name="右箭头 6219"/>
            <p:cNvSpPr/>
            <p:nvPr/>
          </p:nvSpPr>
          <p:spPr>
            <a:xfrm>
              <a:off x="3408" y="654"/>
              <a:ext cx="192"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sp>
        <p:nvSpPr>
          <p:cNvPr id="6221" name="矩形 6220"/>
          <p:cNvSpPr/>
          <p:nvPr/>
        </p:nvSpPr>
        <p:spPr>
          <a:xfrm>
            <a:off x="1752600" y="1843088"/>
            <a:ext cx="1249680" cy="521970"/>
          </a:xfrm>
          <a:prstGeom prst="rect">
            <a:avLst/>
          </a:prstGeom>
          <a:solidFill>
            <a:srgbClr val="66FF33"/>
          </a:solidFill>
          <a:ln w="9525">
            <a:noFill/>
          </a:ln>
        </p:spPr>
        <p:txBody>
          <a:bodyPr wrap="none" anchor="t">
            <a:spAutoFit/>
          </a:bodyPr>
          <a:p>
            <a:pPr algn="l"/>
            <a:r>
              <a:rPr lang="zh-CN" altLang="en-US" sz="2800" b="1" u="none" dirty="0">
                <a:latin typeface="Times New Roman" panose="02020603050405020304" pitchFamily="18" charset="0"/>
              </a:rPr>
              <a:t>稳定性</a:t>
            </a:r>
            <a:endParaRPr lang="zh-CN" altLang="en-US" sz="2800" b="1" u="none" dirty="0">
              <a:latin typeface="Times New Roman" panose="02020603050405020304" pitchFamily="18" charset="0"/>
            </a:endParaRPr>
          </a:p>
        </p:txBody>
      </p:sp>
      <p:grpSp>
        <p:nvGrpSpPr>
          <p:cNvPr id="6225" name="组合 6224"/>
          <p:cNvGrpSpPr/>
          <p:nvPr/>
        </p:nvGrpSpPr>
        <p:grpSpPr>
          <a:xfrm>
            <a:off x="3810000" y="2627313"/>
            <a:ext cx="2133600" cy="496887"/>
            <a:chOff x="2880" y="1632"/>
            <a:chExt cx="1344" cy="313"/>
          </a:xfrm>
        </p:grpSpPr>
        <p:graphicFrame>
          <p:nvGraphicFramePr>
            <p:cNvPr id="6148" name="对象 6147"/>
            <p:cNvGraphicFramePr/>
            <p:nvPr/>
          </p:nvGraphicFramePr>
          <p:xfrm>
            <a:off x="3264" y="1657"/>
            <a:ext cx="960" cy="288"/>
          </p:xfrm>
          <a:graphic>
            <a:graphicData uri="http://schemas.openxmlformats.org/presentationml/2006/ole">
              <mc:AlternateContent xmlns:mc="http://schemas.openxmlformats.org/markup-compatibility/2006">
                <mc:Choice xmlns:v="urn:schemas-microsoft-com:vml" Requires="v">
                  <p:oleObj spid="_x0000_s3224" name="" r:id="rId25" imgW="647065" imgH="203200" progId="Equation.3">
                    <p:embed/>
                  </p:oleObj>
                </mc:Choice>
                <mc:Fallback>
                  <p:oleObj name="" r:id="rId25" imgW="647065" imgH="203200" progId="Equation.3">
                    <p:embed/>
                    <p:pic>
                      <p:nvPicPr>
                        <p:cNvPr id="0" name="图片 3223"/>
                        <p:cNvPicPr/>
                        <p:nvPr/>
                      </p:nvPicPr>
                      <p:blipFill>
                        <a:blip r:embed="rId26"/>
                        <a:stretch>
                          <a:fillRect/>
                        </a:stretch>
                      </p:blipFill>
                      <p:spPr>
                        <a:xfrm>
                          <a:off x="3264" y="1657"/>
                          <a:ext cx="960" cy="288"/>
                        </a:xfrm>
                        <a:prstGeom prst="rect">
                          <a:avLst/>
                        </a:prstGeom>
                        <a:solidFill>
                          <a:srgbClr val="66FF33"/>
                        </a:solidFill>
                        <a:ln w="38100">
                          <a:noFill/>
                          <a:miter/>
                        </a:ln>
                      </p:spPr>
                    </p:pic>
                  </p:oleObj>
                </mc:Fallback>
              </mc:AlternateContent>
            </a:graphicData>
          </a:graphic>
        </p:graphicFrame>
        <p:sp>
          <p:nvSpPr>
            <p:cNvPr id="6222" name="左右箭头 6221"/>
            <p:cNvSpPr/>
            <p:nvPr/>
          </p:nvSpPr>
          <p:spPr>
            <a:xfrm>
              <a:off x="2880" y="1632"/>
              <a:ext cx="192" cy="306"/>
            </a:xfrm>
            <a:prstGeom prst="leftRightArrow">
              <a:avLst>
                <a:gd name="adj1" fmla="val 50000"/>
                <a:gd name="adj2" fmla="val 20000"/>
              </a:avLst>
            </a:prstGeom>
            <a:noFill/>
            <a:ln w="9525" cap="flat" cmpd="sng">
              <a:solidFill>
                <a:schemeClr val="tx1"/>
              </a:solidFill>
              <a:prstDash val="solid"/>
              <a:miter/>
              <a:headEnd type="none" w="med" len="med"/>
              <a:tailEnd type="none" w="med" len="med"/>
            </a:ln>
          </p:spPr>
          <p:txBody>
            <a:bodyPr/>
            <a:p>
              <a:endParaRPr lang="zh-CN" altLang="en-US"/>
            </a:p>
          </p:txBody>
        </p:sp>
      </p:grpSp>
      <p:grpSp>
        <p:nvGrpSpPr>
          <p:cNvPr id="6231" name="组合 6230"/>
          <p:cNvGrpSpPr/>
          <p:nvPr/>
        </p:nvGrpSpPr>
        <p:grpSpPr>
          <a:xfrm>
            <a:off x="2362200" y="5000625"/>
            <a:ext cx="2971800" cy="561975"/>
            <a:chOff x="528" y="2352"/>
            <a:chExt cx="1872" cy="354"/>
          </a:xfrm>
        </p:grpSpPr>
        <p:graphicFrame>
          <p:nvGraphicFramePr>
            <p:cNvPr id="6228" name="对象 6227"/>
            <p:cNvGraphicFramePr/>
            <p:nvPr/>
          </p:nvGraphicFramePr>
          <p:xfrm>
            <a:off x="864" y="2352"/>
            <a:ext cx="1536" cy="297"/>
          </p:xfrm>
          <a:graphic>
            <a:graphicData uri="http://schemas.openxmlformats.org/presentationml/2006/ole">
              <mc:AlternateContent xmlns:mc="http://schemas.openxmlformats.org/markup-compatibility/2006">
                <mc:Choice xmlns:v="urn:schemas-microsoft-com:vml" Requires="v">
                  <p:oleObj spid="_x0000_s3226" name="" r:id="rId27" imgW="1333500" imgH="228600" progId="Equation.3">
                    <p:embed/>
                  </p:oleObj>
                </mc:Choice>
                <mc:Fallback>
                  <p:oleObj name="" r:id="rId27" imgW="1333500" imgH="228600" progId="Equation.3">
                    <p:embed/>
                    <p:pic>
                      <p:nvPicPr>
                        <p:cNvPr id="0" name="图片 3225"/>
                        <p:cNvPicPr/>
                        <p:nvPr/>
                      </p:nvPicPr>
                      <p:blipFill>
                        <a:blip r:embed="rId28"/>
                        <a:stretch>
                          <a:fillRect/>
                        </a:stretch>
                      </p:blipFill>
                      <p:spPr>
                        <a:xfrm>
                          <a:off x="864" y="2352"/>
                          <a:ext cx="1536" cy="297"/>
                        </a:xfrm>
                        <a:prstGeom prst="rect">
                          <a:avLst/>
                        </a:prstGeom>
                        <a:noFill/>
                        <a:ln w="38100">
                          <a:noFill/>
                          <a:miter/>
                        </a:ln>
                      </p:spPr>
                    </p:pic>
                  </p:oleObj>
                </mc:Fallback>
              </mc:AlternateContent>
            </a:graphicData>
          </a:graphic>
        </p:graphicFrame>
        <p:sp>
          <p:nvSpPr>
            <p:cNvPr id="6229" name="右箭头 6228"/>
            <p:cNvSpPr/>
            <p:nvPr/>
          </p:nvSpPr>
          <p:spPr>
            <a:xfrm>
              <a:off x="528" y="2400"/>
              <a:ext cx="192"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graphicFrame>
        <p:nvGraphicFramePr>
          <p:cNvPr id="6230" name="对象 6229"/>
          <p:cNvGraphicFramePr/>
          <p:nvPr/>
        </p:nvGraphicFramePr>
        <p:xfrm>
          <a:off x="2667000" y="5743575"/>
          <a:ext cx="2590800" cy="504825"/>
        </p:xfrm>
        <a:graphic>
          <a:graphicData uri="http://schemas.openxmlformats.org/presentationml/2006/ole">
            <mc:AlternateContent xmlns:mc="http://schemas.openxmlformats.org/markup-compatibility/2006">
              <mc:Choice xmlns:v="urn:schemas-microsoft-com:vml" Requires="v">
                <p:oleObj spid="_x0000_s3230" name="" r:id="rId29" imgW="1356995" imgH="266065" progId="Equation.3">
                  <p:embed/>
                </p:oleObj>
              </mc:Choice>
              <mc:Fallback>
                <p:oleObj name="" r:id="rId29" imgW="1356995" imgH="266065" progId="Equation.3">
                  <p:embed/>
                  <p:pic>
                    <p:nvPicPr>
                      <p:cNvPr id="0" name="图片 3229"/>
                      <p:cNvPicPr/>
                      <p:nvPr/>
                    </p:nvPicPr>
                    <p:blipFill>
                      <a:blip r:embed="rId30"/>
                      <a:stretch>
                        <a:fillRect/>
                      </a:stretch>
                    </p:blipFill>
                    <p:spPr>
                      <a:xfrm>
                        <a:off x="2667000" y="5743575"/>
                        <a:ext cx="2590800" cy="504825"/>
                      </a:xfrm>
                      <a:prstGeom prst="rect">
                        <a:avLst/>
                      </a:prstGeom>
                      <a:solidFill>
                        <a:srgbClr val="FF99FF"/>
                      </a:solidFill>
                      <a:ln w="38100">
                        <a:noFill/>
                        <a:miter/>
                      </a:ln>
                    </p:spPr>
                  </p:pic>
                </p:oleObj>
              </mc:Fallback>
            </mc:AlternateContent>
          </a:graphicData>
        </a:graphic>
      </p:graphicFrame>
      <p:graphicFrame>
        <p:nvGraphicFramePr>
          <p:cNvPr id="6200" name="对象 6199"/>
          <p:cNvGraphicFramePr/>
          <p:nvPr/>
        </p:nvGraphicFramePr>
        <p:xfrm>
          <a:off x="6743700" y="6019800"/>
          <a:ext cx="342900" cy="442913"/>
        </p:xfrm>
        <a:graphic>
          <a:graphicData uri="http://schemas.openxmlformats.org/presentationml/2006/ole">
            <mc:AlternateContent xmlns:mc="http://schemas.openxmlformats.org/markup-compatibility/2006">
              <mc:Choice xmlns:v="urn:schemas-microsoft-com:vml" Requires="v">
                <p:oleObj spid="_x0000_s3229" name="" r:id="rId31" imgW="190500" imgH="254000" progId="Equation.3">
                  <p:embed/>
                </p:oleObj>
              </mc:Choice>
              <mc:Fallback>
                <p:oleObj name="" r:id="rId31" imgW="190500" imgH="254000" progId="Equation.3">
                  <p:embed/>
                  <p:pic>
                    <p:nvPicPr>
                      <p:cNvPr id="0" name="图片 3228"/>
                      <p:cNvPicPr/>
                      <p:nvPr/>
                    </p:nvPicPr>
                    <p:blipFill>
                      <a:blip r:embed="rId32"/>
                      <a:stretch>
                        <a:fillRect/>
                      </a:stretch>
                    </p:blipFill>
                    <p:spPr>
                      <a:xfrm>
                        <a:off x="6743700" y="6019800"/>
                        <a:ext cx="342900" cy="442913"/>
                      </a:xfrm>
                      <a:prstGeom prst="rect">
                        <a:avLst/>
                      </a:prstGeom>
                      <a:noFill/>
                      <a:ln w="38100">
                        <a:noFill/>
                        <a:miter/>
                      </a:ln>
                    </p:spPr>
                  </p:pic>
                </p:oleObj>
              </mc:Fallback>
            </mc:AlternateContent>
          </a:graphicData>
        </a:graphic>
      </p:graphicFrame>
      <p:grpSp>
        <p:nvGrpSpPr>
          <p:cNvPr id="6265" name="组合 6264"/>
          <p:cNvGrpSpPr/>
          <p:nvPr/>
        </p:nvGrpSpPr>
        <p:grpSpPr>
          <a:xfrm>
            <a:off x="6156325" y="5029200"/>
            <a:ext cx="701675" cy="1049338"/>
            <a:chOff x="2400" y="3177"/>
            <a:chExt cx="442" cy="661"/>
          </a:xfrm>
        </p:grpSpPr>
        <p:sp>
          <p:nvSpPr>
            <p:cNvPr id="6158" name="直接连接符 6157"/>
            <p:cNvSpPr/>
            <p:nvPr/>
          </p:nvSpPr>
          <p:spPr>
            <a:xfrm>
              <a:off x="2842" y="3321"/>
              <a:ext cx="0" cy="517"/>
            </a:xfrm>
            <a:prstGeom prst="line">
              <a:avLst/>
            </a:prstGeom>
            <a:ln w="9525" cap="flat" cmpd="sng">
              <a:solidFill>
                <a:schemeClr val="tx1"/>
              </a:solidFill>
              <a:prstDash val="dash"/>
              <a:headEnd type="stealth" w="med" len="lg"/>
              <a:tailEnd type="none" w="med" len="med"/>
            </a:ln>
          </p:spPr>
        </p:sp>
        <p:sp>
          <p:nvSpPr>
            <p:cNvPr id="6237" name="直接连接符 6236"/>
            <p:cNvSpPr/>
            <p:nvPr/>
          </p:nvSpPr>
          <p:spPr>
            <a:xfrm>
              <a:off x="2602" y="3321"/>
              <a:ext cx="240" cy="0"/>
            </a:xfrm>
            <a:prstGeom prst="line">
              <a:avLst/>
            </a:prstGeom>
            <a:ln w="9525" cap="flat" cmpd="sng">
              <a:solidFill>
                <a:schemeClr val="tx1"/>
              </a:solidFill>
              <a:prstDash val="dash"/>
              <a:headEnd type="none" w="med" len="med"/>
              <a:tailEnd type="none" w="med" len="med"/>
            </a:ln>
          </p:spPr>
        </p:sp>
        <p:graphicFrame>
          <p:nvGraphicFramePr>
            <p:cNvPr id="6238" name="对象 6237"/>
            <p:cNvGraphicFramePr/>
            <p:nvPr/>
          </p:nvGraphicFramePr>
          <p:xfrm>
            <a:off x="2400" y="3177"/>
            <a:ext cx="202" cy="280"/>
          </p:xfrm>
          <a:graphic>
            <a:graphicData uri="http://schemas.openxmlformats.org/presentationml/2006/ole">
              <mc:AlternateContent xmlns:mc="http://schemas.openxmlformats.org/markup-compatibility/2006">
                <mc:Choice xmlns:v="urn:schemas-microsoft-com:vml" Requires="v">
                  <p:oleObj spid="_x0000_s3227" name="" r:id="rId33" imgW="177800" imgH="253365" progId="Equation.3">
                    <p:embed/>
                  </p:oleObj>
                </mc:Choice>
                <mc:Fallback>
                  <p:oleObj name="" r:id="rId33" imgW="177800" imgH="253365" progId="Equation.3">
                    <p:embed/>
                    <p:pic>
                      <p:nvPicPr>
                        <p:cNvPr id="0" name="图片 3226"/>
                        <p:cNvPicPr/>
                        <p:nvPr/>
                      </p:nvPicPr>
                      <p:blipFill>
                        <a:blip r:embed="rId34"/>
                        <a:stretch>
                          <a:fillRect/>
                        </a:stretch>
                      </p:blipFill>
                      <p:spPr>
                        <a:xfrm>
                          <a:off x="2400" y="3177"/>
                          <a:ext cx="202" cy="280"/>
                        </a:xfrm>
                        <a:prstGeom prst="rect">
                          <a:avLst/>
                        </a:prstGeom>
                        <a:noFill/>
                        <a:ln w="38100">
                          <a:noFill/>
                          <a:miter/>
                        </a:ln>
                      </p:spPr>
                    </p:pic>
                  </p:oleObj>
                </mc:Fallback>
              </mc:AlternateContent>
            </a:graphicData>
          </a:graphic>
        </p:graphicFrame>
      </p:grpSp>
      <p:grpSp>
        <p:nvGrpSpPr>
          <p:cNvPr id="6263" name="组合 6262"/>
          <p:cNvGrpSpPr/>
          <p:nvPr/>
        </p:nvGrpSpPr>
        <p:grpSpPr>
          <a:xfrm>
            <a:off x="6858000" y="4894263"/>
            <a:ext cx="533400" cy="1600200"/>
            <a:chOff x="2400" y="2987"/>
            <a:chExt cx="336" cy="1008"/>
          </a:xfrm>
        </p:grpSpPr>
        <p:sp>
          <p:nvSpPr>
            <p:cNvPr id="6162" name="直接连接符 6161"/>
            <p:cNvSpPr/>
            <p:nvPr/>
          </p:nvSpPr>
          <p:spPr>
            <a:xfrm>
              <a:off x="2400" y="3216"/>
              <a:ext cx="185" cy="0"/>
            </a:xfrm>
            <a:prstGeom prst="line">
              <a:avLst/>
            </a:prstGeom>
            <a:ln w="9525" cap="flat" cmpd="sng">
              <a:solidFill>
                <a:schemeClr val="tx1"/>
              </a:solidFill>
              <a:prstDash val="solid"/>
              <a:headEnd type="none" w="med" len="med"/>
              <a:tailEnd type="triangle" w="med" len="med"/>
            </a:ln>
          </p:spPr>
        </p:sp>
        <p:sp>
          <p:nvSpPr>
            <p:cNvPr id="6159" name="直接连接符 6158"/>
            <p:cNvSpPr/>
            <p:nvPr/>
          </p:nvSpPr>
          <p:spPr>
            <a:xfrm>
              <a:off x="2592" y="2987"/>
              <a:ext cx="0" cy="759"/>
            </a:xfrm>
            <a:prstGeom prst="line">
              <a:avLst/>
            </a:prstGeom>
            <a:ln w="9525" cap="flat" cmpd="sng">
              <a:solidFill>
                <a:schemeClr val="tx1"/>
              </a:solidFill>
              <a:prstDash val="dash"/>
              <a:headEnd type="stealth" w="med" len="lg"/>
              <a:tailEnd type="none" w="med" len="med"/>
            </a:ln>
          </p:spPr>
        </p:sp>
        <p:graphicFrame>
          <p:nvGraphicFramePr>
            <p:cNvPr id="6201" name="对象 6200"/>
            <p:cNvGraphicFramePr/>
            <p:nvPr/>
          </p:nvGraphicFramePr>
          <p:xfrm>
            <a:off x="2534" y="3715"/>
            <a:ext cx="202" cy="280"/>
          </p:xfrm>
          <a:graphic>
            <a:graphicData uri="http://schemas.openxmlformats.org/presentationml/2006/ole">
              <mc:AlternateContent xmlns:mc="http://schemas.openxmlformats.org/markup-compatibility/2006">
                <mc:Choice xmlns:v="urn:schemas-microsoft-com:vml" Requires="v">
                  <p:oleObj spid="_x0000_s3228" name="" r:id="rId35" imgW="177800" imgH="253365" progId="Equation.3">
                    <p:embed/>
                  </p:oleObj>
                </mc:Choice>
                <mc:Fallback>
                  <p:oleObj name="" r:id="rId35" imgW="177800" imgH="253365" progId="Equation.3">
                    <p:embed/>
                    <p:pic>
                      <p:nvPicPr>
                        <p:cNvPr id="0" name="图片 3227"/>
                        <p:cNvPicPr/>
                        <p:nvPr/>
                      </p:nvPicPr>
                      <p:blipFill>
                        <a:blip r:embed="rId34"/>
                        <a:stretch>
                          <a:fillRect/>
                        </a:stretch>
                      </p:blipFill>
                      <p:spPr>
                        <a:xfrm>
                          <a:off x="2534" y="3715"/>
                          <a:ext cx="202" cy="280"/>
                        </a:xfrm>
                        <a:prstGeom prst="rect">
                          <a:avLst/>
                        </a:prstGeom>
                        <a:noFill/>
                        <a:ln w="38100">
                          <a:noFill/>
                          <a:miter/>
                        </a:ln>
                      </p:spPr>
                    </p:pic>
                  </p:oleObj>
                </mc:Fallback>
              </mc:AlternateContent>
            </a:graphicData>
          </a:graphic>
        </p:graphicFrame>
      </p:grpSp>
      <p:grpSp>
        <p:nvGrpSpPr>
          <p:cNvPr id="6264" name="组合 6263"/>
          <p:cNvGrpSpPr/>
          <p:nvPr/>
        </p:nvGrpSpPr>
        <p:grpSpPr>
          <a:xfrm>
            <a:off x="7162800" y="4572000"/>
            <a:ext cx="533400" cy="1922463"/>
            <a:chOff x="2592" y="2784"/>
            <a:chExt cx="336" cy="1211"/>
          </a:xfrm>
        </p:grpSpPr>
        <p:sp>
          <p:nvSpPr>
            <p:cNvPr id="6160" name="直接连接符 6159"/>
            <p:cNvSpPr/>
            <p:nvPr/>
          </p:nvSpPr>
          <p:spPr>
            <a:xfrm>
              <a:off x="2784" y="2784"/>
              <a:ext cx="0" cy="962"/>
            </a:xfrm>
            <a:prstGeom prst="line">
              <a:avLst/>
            </a:prstGeom>
            <a:ln w="9525" cap="flat" cmpd="sng">
              <a:solidFill>
                <a:schemeClr val="tx1"/>
              </a:solidFill>
              <a:prstDash val="dash"/>
              <a:headEnd type="stealth" w="med" len="lg"/>
              <a:tailEnd type="none" w="med" len="med"/>
            </a:ln>
          </p:spPr>
        </p:sp>
        <p:sp>
          <p:nvSpPr>
            <p:cNvPr id="6163" name="直接连接符 6162"/>
            <p:cNvSpPr/>
            <p:nvPr/>
          </p:nvSpPr>
          <p:spPr>
            <a:xfrm>
              <a:off x="2592" y="2987"/>
              <a:ext cx="185" cy="0"/>
            </a:xfrm>
            <a:prstGeom prst="line">
              <a:avLst/>
            </a:prstGeom>
            <a:ln w="9525" cap="flat" cmpd="sng">
              <a:solidFill>
                <a:schemeClr val="tx1"/>
              </a:solidFill>
              <a:prstDash val="solid"/>
              <a:headEnd type="none" w="med" len="med"/>
              <a:tailEnd type="triangle" w="med" len="med"/>
            </a:ln>
          </p:spPr>
        </p:sp>
        <p:graphicFrame>
          <p:nvGraphicFramePr>
            <p:cNvPr id="6203" name="对象 6202"/>
            <p:cNvGraphicFramePr/>
            <p:nvPr/>
          </p:nvGraphicFramePr>
          <p:xfrm>
            <a:off x="2710" y="3715"/>
            <a:ext cx="218" cy="280"/>
          </p:xfrm>
          <a:graphic>
            <a:graphicData uri="http://schemas.openxmlformats.org/presentationml/2006/ole">
              <mc:AlternateContent xmlns:mc="http://schemas.openxmlformats.org/markup-compatibility/2006">
                <mc:Choice xmlns:v="urn:schemas-microsoft-com:vml" Requires="v">
                  <p:oleObj spid="_x0000_s3231" name="" r:id="rId36" imgW="190500" imgH="254000" progId="Equation.3">
                    <p:embed/>
                  </p:oleObj>
                </mc:Choice>
                <mc:Fallback>
                  <p:oleObj name="" r:id="rId36" imgW="190500" imgH="254000" progId="Equation.3">
                    <p:embed/>
                    <p:pic>
                      <p:nvPicPr>
                        <p:cNvPr id="0" name="图片 3230"/>
                        <p:cNvPicPr/>
                        <p:nvPr/>
                      </p:nvPicPr>
                      <p:blipFill>
                        <a:blip r:embed="rId37"/>
                        <a:stretch>
                          <a:fillRect/>
                        </a:stretch>
                      </p:blipFill>
                      <p:spPr>
                        <a:xfrm>
                          <a:off x="2710" y="3715"/>
                          <a:ext cx="218" cy="280"/>
                        </a:xfrm>
                        <a:prstGeom prst="rect">
                          <a:avLst/>
                        </a:prstGeom>
                        <a:noFill/>
                        <a:ln w="38100">
                          <a:noFill/>
                          <a:miter/>
                        </a:ln>
                      </p:spPr>
                    </p:pic>
                  </p:oleObj>
                </mc:Fallback>
              </mc:AlternateContent>
            </a:graphicData>
          </a:graphic>
        </p:graphicFrame>
        <p:sp>
          <p:nvSpPr>
            <p:cNvPr id="6240" name="直接连接符 6239"/>
            <p:cNvSpPr/>
            <p:nvPr/>
          </p:nvSpPr>
          <p:spPr>
            <a:xfrm flipV="1">
              <a:off x="2791" y="2784"/>
              <a:ext cx="137" cy="11"/>
            </a:xfrm>
            <a:prstGeom prst="line">
              <a:avLst/>
            </a:prstGeom>
            <a:ln w="9525" cap="flat" cmpd="sng">
              <a:solidFill>
                <a:schemeClr val="tx1"/>
              </a:solidFill>
              <a:prstDash val="solid"/>
              <a:headEnd type="none" w="med" len="med"/>
              <a:tailEnd type="triangle" w="med" len="med"/>
            </a:ln>
          </p:spPr>
        </p:sp>
      </p:grpSp>
      <p:grpSp>
        <p:nvGrpSpPr>
          <p:cNvPr id="6244" name="组合 6243"/>
          <p:cNvGrpSpPr/>
          <p:nvPr/>
        </p:nvGrpSpPr>
        <p:grpSpPr>
          <a:xfrm>
            <a:off x="6324600" y="2605088"/>
            <a:ext cx="2057400" cy="522287"/>
            <a:chOff x="3024" y="1449"/>
            <a:chExt cx="1296" cy="329"/>
          </a:xfrm>
        </p:grpSpPr>
        <p:sp>
          <p:nvSpPr>
            <p:cNvPr id="6232" name="文本框 6231"/>
            <p:cNvSpPr txBox="1"/>
            <p:nvPr/>
          </p:nvSpPr>
          <p:spPr>
            <a:xfrm>
              <a:off x="3504" y="1449"/>
              <a:ext cx="816" cy="329"/>
            </a:xfrm>
            <a:prstGeom prst="rect">
              <a:avLst/>
            </a:prstGeom>
            <a:solidFill>
              <a:srgbClr val="66FF33"/>
            </a:solidFill>
            <a:ln w="9525">
              <a:noFill/>
            </a:ln>
          </p:spPr>
          <p:txBody>
            <a:bodyPr>
              <a:spAutoFit/>
            </a:bodyPr>
            <a:p>
              <a:pPr algn="l">
                <a:spcBef>
                  <a:spcPct val="50000"/>
                </a:spcBef>
              </a:pPr>
              <a:r>
                <a:rPr lang="en-US" altLang="zh-CN" sz="2800" b="1" i="1" u="none">
                  <a:latin typeface="Times New Roman" panose="02020603050405020304" pitchFamily="18" charset="0"/>
                </a:rPr>
                <a:t>x</a:t>
              </a:r>
              <a:r>
                <a:rPr lang="en-US" altLang="zh-CN" sz="2800" b="1" u="none" baseline="30000">
                  <a:latin typeface="Times New Roman" panose="02020603050405020304" pitchFamily="18" charset="0"/>
                </a:rPr>
                <a:t>*</a:t>
              </a: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稳定</a:t>
              </a:r>
              <a:endParaRPr lang="zh-CN" altLang="en-US" sz="2800" b="1" u="none">
                <a:latin typeface="Times New Roman" panose="02020603050405020304" pitchFamily="18" charset="0"/>
              </a:endParaRPr>
            </a:p>
          </p:txBody>
        </p:sp>
        <p:sp>
          <p:nvSpPr>
            <p:cNvPr id="6242" name="左右箭头 6241"/>
            <p:cNvSpPr/>
            <p:nvPr/>
          </p:nvSpPr>
          <p:spPr>
            <a:xfrm>
              <a:off x="3024" y="1470"/>
              <a:ext cx="240" cy="306"/>
            </a:xfrm>
            <a:prstGeom prst="leftRightArrow">
              <a:avLst>
                <a:gd name="adj1" fmla="val 50000"/>
                <a:gd name="adj2" fmla="val 20000"/>
              </a:avLst>
            </a:prstGeom>
            <a:noFill/>
            <a:ln w="9525" cap="flat" cmpd="sng">
              <a:solidFill>
                <a:schemeClr val="tx1"/>
              </a:solidFill>
              <a:prstDash val="solid"/>
              <a:miter/>
              <a:headEnd type="none" w="med" len="med"/>
              <a:tailEnd type="none" w="med" len="med"/>
            </a:ln>
          </p:spPr>
          <p:txBody>
            <a:bodyPr/>
            <a:p>
              <a:endParaRPr lang="zh-CN" altLang="en-US"/>
            </a:p>
          </p:txBody>
        </p:sp>
      </p:grpSp>
      <p:graphicFrame>
        <p:nvGraphicFramePr>
          <p:cNvPr id="6247" name="对象 6246"/>
          <p:cNvGraphicFramePr/>
          <p:nvPr/>
        </p:nvGraphicFramePr>
        <p:xfrm>
          <a:off x="2667000" y="4329113"/>
          <a:ext cx="2149475" cy="471487"/>
        </p:xfrm>
        <a:graphic>
          <a:graphicData uri="http://schemas.openxmlformats.org/presentationml/2006/ole">
            <mc:AlternateContent xmlns:mc="http://schemas.openxmlformats.org/markup-compatibility/2006">
              <mc:Choice xmlns:v="urn:schemas-microsoft-com:vml" Requires="v">
                <p:oleObj spid="_x0000_s3232" name="" r:id="rId38" imgW="888365" imgH="241300" progId="Equation.3">
                  <p:embed/>
                </p:oleObj>
              </mc:Choice>
              <mc:Fallback>
                <p:oleObj name="" r:id="rId38" imgW="888365" imgH="241300" progId="Equation.3">
                  <p:embed/>
                  <p:pic>
                    <p:nvPicPr>
                      <p:cNvPr id="0" name="图片 3231"/>
                      <p:cNvPicPr/>
                      <p:nvPr/>
                    </p:nvPicPr>
                    <p:blipFill>
                      <a:blip r:embed="rId39"/>
                      <a:stretch>
                        <a:fillRect/>
                      </a:stretch>
                    </p:blipFill>
                    <p:spPr>
                      <a:xfrm>
                        <a:off x="2667000" y="4329113"/>
                        <a:ext cx="2149475" cy="471487"/>
                      </a:xfrm>
                      <a:prstGeom prst="rect">
                        <a:avLst/>
                      </a:prstGeom>
                      <a:solidFill>
                        <a:srgbClr val="FF99FF"/>
                      </a:solidFill>
                      <a:ln w="38100">
                        <a:noFill/>
                        <a:miter/>
                      </a:ln>
                    </p:spPr>
                  </p:pic>
                </p:oleObj>
              </mc:Fallback>
            </mc:AlternateContent>
          </a:graphicData>
        </a:graphic>
      </p:graphicFrame>
      <p:grpSp>
        <p:nvGrpSpPr>
          <p:cNvPr id="6266" name="组合 6265"/>
          <p:cNvGrpSpPr/>
          <p:nvPr/>
        </p:nvGrpSpPr>
        <p:grpSpPr>
          <a:xfrm>
            <a:off x="1822450" y="3341688"/>
            <a:ext cx="4349750" cy="617537"/>
            <a:chOff x="188" y="2009"/>
            <a:chExt cx="2740" cy="389"/>
          </a:xfrm>
        </p:grpSpPr>
        <p:graphicFrame>
          <p:nvGraphicFramePr>
            <p:cNvPr id="6250" name="对象 6249"/>
            <p:cNvGraphicFramePr/>
            <p:nvPr/>
          </p:nvGraphicFramePr>
          <p:xfrm>
            <a:off x="188" y="2009"/>
            <a:ext cx="1348" cy="389"/>
          </p:xfrm>
          <a:graphic>
            <a:graphicData uri="http://schemas.openxmlformats.org/presentationml/2006/ole">
              <mc:AlternateContent xmlns:mc="http://schemas.openxmlformats.org/markup-compatibility/2006">
                <mc:Choice xmlns:v="urn:schemas-microsoft-com:vml" Requires="v">
                  <p:oleObj spid="_x0000_s3235" name="" r:id="rId40" imgW="1104900" imgH="279400" progId="Equation.3">
                    <p:embed/>
                  </p:oleObj>
                </mc:Choice>
                <mc:Fallback>
                  <p:oleObj name="" r:id="rId40" imgW="1104900" imgH="279400" progId="Equation.3">
                    <p:embed/>
                    <p:pic>
                      <p:nvPicPr>
                        <p:cNvPr id="0" name="图片 3234"/>
                        <p:cNvPicPr/>
                        <p:nvPr/>
                      </p:nvPicPr>
                      <p:blipFill>
                        <a:blip r:embed="rId41"/>
                        <a:stretch>
                          <a:fillRect/>
                        </a:stretch>
                      </p:blipFill>
                      <p:spPr>
                        <a:xfrm>
                          <a:off x="188" y="2009"/>
                          <a:ext cx="1348" cy="389"/>
                        </a:xfrm>
                        <a:prstGeom prst="rect">
                          <a:avLst/>
                        </a:prstGeom>
                        <a:noFill/>
                        <a:ln w="38100">
                          <a:noFill/>
                          <a:miter/>
                        </a:ln>
                      </p:spPr>
                    </p:pic>
                  </p:oleObj>
                </mc:Fallback>
              </mc:AlternateContent>
            </a:graphicData>
          </a:graphic>
        </p:graphicFrame>
        <p:sp>
          <p:nvSpPr>
            <p:cNvPr id="6255" name="文本框 6254"/>
            <p:cNvSpPr txBox="1"/>
            <p:nvPr/>
          </p:nvSpPr>
          <p:spPr>
            <a:xfrm>
              <a:off x="1824" y="2016"/>
              <a:ext cx="1104" cy="329"/>
            </a:xfrm>
            <a:prstGeom prst="rect">
              <a:avLst/>
            </a:prstGeom>
            <a:noFill/>
            <a:ln w="9525">
              <a:noFill/>
            </a:ln>
          </p:spPr>
          <p:txBody>
            <a:bodyPr>
              <a:spAutoFit/>
            </a:bodyPr>
            <a:p>
              <a:pPr algn="l">
                <a:spcBef>
                  <a:spcPct val="50000"/>
                </a:spcBef>
              </a:pPr>
              <a:r>
                <a:rPr lang="en-US" altLang="zh-CN" sz="2800" b="1" i="1" u="none">
                  <a:latin typeface="Times New Roman" panose="02020603050405020304" pitchFamily="18" charset="0"/>
                </a:rPr>
                <a:t>x</a:t>
              </a:r>
              <a:r>
                <a:rPr lang="en-US" altLang="zh-CN" sz="2800" b="1" u="none" baseline="30000">
                  <a:latin typeface="Times New Roman" panose="02020603050405020304" pitchFamily="18" charset="0"/>
                </a:rPr>
                <a:t>*</a:t>
              </a:r>
              <a:r>
                <a:rPr lang="zh-CN" altLang="zh-CN" sz="2800" b="1" u="none">
                  <a:latin typeface="Times New Roman" panose="02020603050405020304" pitchFamily="18" charset="0"/>
                </a:rPr>
                <a:t> 不</a:t>
              </a:r>
              <a:r>
                <a:rPr lang="zh-CN" altLang="en-US" sz="2800" b="1" u="none" dirty="0">
                  <a:latin typeface="Times New Roman" panose="02020603050405020304" pitchFamily="18" charset="0"/>
                </a:rPr>
                <a:t>稳定</a:t>
              </a:r>
              <a:endParaRPr lang="zh-CN" altLang="en-US" sz="2800" b="1" u="none">
                <a:latin typeface="Times New Roman" panose="02020603050405020304" pitchFamily="18" charset="0"/>
              </a:endParaRPr>
            </a:p>
          </p:txBody>
        </p:sp>
        <p:sp>
          <p:nvSpPr>
            <p:cNvPr id="6256" name="左右箭头 6255"/>
            <p:cNvSpPr/>
            <p:nvPr/>
          </p:nvSpPr>
          <p:spPr>
            <a:xfrm>
              <a:off x="1584" y="2040"/>
              <a:ext cx="144" cy="350"/>
            </a:xfrm>
            <a:prstGeom prst="leftRightArrow">
              <a:avLst>
                <a:gd name="adj1" fmla="val 50000"/>
                <a:gd name="adj2" fmla="val 20000"/>
              </a:avLst>
            </a:prstGeom>
            <a:noFill/>
            <a:ln w="9525" cap="flat" cmpd="sng">
              <a:solidFill>
                <a:schemeClr val="tx1"/>
              </a:solidFill>
              <a:prstDash val="solid"/>
              <a:miter/>
              <a:headEnd type="none" w="med" len="med"/>
              <a:tailEnd type="none" w="med" len="med"/>
            </a:ln>
          </p:spPr>
          <p:txBody>
            <a:bodyPr/>
            <a:p>
              <a:endParaRPr lang="zh-CN" altLang="en-US"/>
            </a:p>
          </p:txBody>
        </p:sp>
      </p:grpSp>
      <p:sp>
        <p:nvSpPr>
          <p:cNvPr id="6258" name="文本框 6257"/>
          <p:cNvSpPr txBox="1"/>
          <p:nvPr/>
        </p:nvSpPr>
        <p:spPr>
          <a:xfrm>
            <a:off x="8763000" y="990600"/>
            <a:ext cx="1676400" cy="1038860"/>
          </a:xfrm>
          <a:prstGeom prst="rect">
            <a:avLst/>
          </a:prstGeom>
          <a:noFill/>
          <a:ln w="9525">
            <a:noFill/>
          </a:ln>
        </p:spPr>
        <p:txBody>
          <a:bodyPr>
            <a:spAutoFit/>
          </a:bodyPr>
          <a:p>
            <a:pPr algn="l">
              <a:lnSpc>
                <a:spcPct val="110000"/>
              </a:lnSpc>
              <a:spcBef>
                <a:spcPct val="10000"/>
              </a:spcBef>
            </a:pPr>
            <a:r>
              <a:rPr lang="zh-CN" altLang="en-US" sz="2800" b="1" u="none" dirty="0">
                <a:latin typeface="Times New Roman" panose="02020603050405020304" pitchFamily="18" charset="0"/>
              </a:rPr>
              <a:t>另一平衡点为 </a:t>
            </a:r>
            <a:r>
              <a:rPr lang="en-US" altLang="zh-CN" sz="2800" b="1" i="1" u="none">
                <a:latin typeface="Times New Roman" panose="02020603050405020304" pitchFamily="18" charset="0"/>
              </a:rPr>
              <a:t>x=</a:t>
            </a:r>
            <a:r>
              <a:rPr lang="en-US" altLang="zh-CN" sz="2800" b="1" u="none">
                <a:latin typeface="Times New Roman" panose="02020603050405020304" pitchFamily="18" charset="0"/>
              </a:rPr>
              <a:t>0</a:t>
            </a:r>
            <a:endParaRPr lang="en-US" altLang="zh-CN" sz="2800" b="1" u="none">
              <a:latin typeface="Times New Roman" panose="02020603050405020304" pitchFamily="18" charset="0"/>
            </a:endParaRPr>
          </a:p>
        </p:txBody>
      </p:sp>
      <p:graphicFrame>
        <p:nvGraphicFramePr>
          <p:cNvPr id="6259" name="对象 6258"/>
          <p:cNvGraphicFramePr/>
          <p:nvPr/>
        </p:nvGraphicFramePr>
        <p:xfrm>
          <a:off x="8915400" y="533400"/>
          <a:ext cx="1371600" cy="427038"/>
        </p:xfrm>
        <a:graphic>
          <a:graphicData uri="http://schemas.openxmlformats.org/presentationml/2006/ole">
            <mc:AlternateContent xmlns:mc="http://schemas.openxmlformats.org/markup-compatibility/2006">
              <mc:Choice xmlns:v="urn:schemas-microsoft-com:vml" Requires="v">
                <p:oleObj spid="_x0000_s3233" name="" r:id="rId42" imgW="647065" imgH="203200" progId="Equation.3">
                  <p:embed/>
                </p:oleObj>
              </mc:Choice>
              <mc:Fallback>
                <p:oleObj name="" r:id="rId42" imgW="647065" imgH="203200" progId="Equation.3">
                  <p:embed/>
                  <p:pic>
                    <p:nvPicPr>
                      <p:cNvPr id="0" name="图片 3232"/>
                      <p:cNvPicPr/>
                      <p:nvPr/>
                    </p:nvPicPr>
                    <p:blipFill>
                      <a:blip r:embed="rId43"/>
                      <a:stretch>
                        <a:fillRect/>
                      </a:stretch>
                    </p:blipFill>
                    <p:spPr>
                      <a:xfrm>
                        <a:off x="8915400" y="533400"/>
                        <a:ext cx="1371600" cy="427038"/>
                      </a:xfrm>
                      <a:prstGeom prst="rect">
                        <a:avLst/>
                      </a:prstGeom>
                      <a:noFill/>
                      <a:ln w="38100">
                        <a:noFill/>
                        <a:miter/>
                      </a:ln>
                    </p:spPr>
                  </p:pic>
                </p:oleObj>
              </mc:Fallback>
            </mc:AlternateContent>
          </a:graphicData>
        </a:graphic>
      </p:graphicFrame>
      <p:grpSp>
        <p:nvGrpSpPr>
          <p:cNvPr id="6262" name="组合 6261"/>
          <p:cNvGrpSpPr/>
          <p:nvPr/>
        </p:nvGrpSpPr>
        <p:grpSpPr>
          <a:xfrm>
            <a:off x="8610600" y="2209800"/>
            <a:ext cx="1981200" cy="1146175"/>
            <a:chOff x="4464" y="1296"/>
            <a:chExt cx="1248" cy="722"/>
          </a:xfrm>
        </p:grpSpPr>
        <p:graphicFrame>
          <p:nvGraphicFramePr>
            <p:cNvPr id="6260" name="对象 6259"/>
            <p:cNvGraphicFramePr/>
            <p:nvPr/>
          </p:nvGraphicFramePr>
          <p:xfrm>
            <a:off x="4464" y="1296"/>
            <a:ext cx="1248" cy="314"/>
          </p:xfrm>
          <a:graphic>
            <a:graphicData uri="http://schemas.openxmlformats.org/presentationml/2006/ole">
              <mc:AlternateContent xmlns:mc="http://schemas.openxmlformats.org/markup-compatibility/2006">
                <mc:Choice xmlns:v="urn:schemas-microsoft-com:vml" Requires="v">
                  <p:oleObj spid="_x0000_s3234" name="" r:id="rId44" imgW="799465" imgH="203200" progId="Equation.3">
                    <p:embed/>
                  </p:oleObj>
                </mc:Choice>
                <mc:Fallback>
                  <p:oleObj name="" r:id="rId44" imgW="799465" imgH="203200" progId="Equation.3">
                    <p:embed/>
                    <p:pic>
                      <p:nvPicPr>
                        <p:cNvPr id="0" name="图片 3233"/>
                        <p:cNvPicPr/>
                        <p:nvPr/>
                      </p:nvPicPr>
                      <p:blipFill>
                        <a:blip r:embed="rId45"/>
                        <a:stretch>
                          <a:fillRect/>
                        </a:stretch>
                      </p:blipFill>
                      <p:spPr>
                        <a:xfrm>
                          <a:off x="4464" y="1296"/>
                          <a:ext cx="1248" cy="314"/>
                        </a:xfrm>
                        <a:prstGeom prst="rect">
                          <a:avLst/>
                        </a:prstGeom>
                        <a:noFill/>
                        <a:ln w="38100">
                          <a:noFill/>
                          <a:miter/>
                        </a:ln>
                      </p:spPr>
                    </p:pic>
                  </p:oleObj>
                </mc:Fallback>
              </mc:AlternateContent>
            </a:graphicData>
          </a:graphic>
        </p:graphicFrame>
        <p:sp>
          <p:nvSpPr>
            <p:cNvPr id="6261" name="文本框 6260"/>
            <p:cNvSpPr txBox="1"/>
            <p:nvPr/>
          </p:nvSpPr>
          <p:spPr>
            <a:xfrm>
              <a:off x="4704" y="1689"/>
              <a:ext cx="816" cy="329"/>
            </a:xfrm>
            <a:prstGeom prst="rect">
              <a:avLst/>
            </a:prstGeom>
            <a:noFill/>
            <a:ln w="9525">
              <a:noFill/>
            </a:ln>
          </p:spPr>
          <p:txBody>
            <a:bodyPr>
              <a:spAutoFit/>
            </a:bodyPr>
            <a:p>
              <a:pPr algn="l">
                <a:spcBef>
                  <a:spcPct val="50000"/>
                </a:spcBef>
              </a:pPr>
              <a:r>
                <a:rPr lang="zh-CN" altLang="en-US" sz="2800" b="1" u="none" dirty="0">
                  <a:latin typeface="Times New Roman" panose="02020603050405020304" pitchFamily="18" charset="0"/>
                </a:rPr>
                <a:t>不稳定</a:t>
              </a:r>
              <a:endParaRPr lang="zh-CN" altLang="en-US" sz="2800" b="1" u="none">
                <a:latin typeface="Times New Roman" panose="02020603050405020304" pitchFamily="18" charset="0"/>
              </a:endParaRPr>
            </a:p>
          </p:txBody>
        </p:sp>
      </p:grpSp>
      <p:graphicFrame>
        <p:nvGraphicFramePr>
          <p:cNvPr id="6267" name="对象 6266"/>
          <p:cNvGraphicFramePr/>
          <p:nvPr/>
        </p:nvGraphicFramePr>
        <p:xfrm>
          <a:off x="5994400" y="1925638"/>
          <a:ext cx="1109663" cy="431800"/>
        </p:xfrm>
        <a:graphic>
          <a:graphicData uri="http://schemas.openxmlformats.org/presentationml/2006/ole">
            <mc:AlternateContent xmlns:mc="http://schemas.openxmlformats.org/markup-compatibility/2006">
              <mc:Choice xmlns:v="urn:schemas-microsoft-com:vml" Requires="v">
                <p:oleObj spid="_x0000_s3236" name="" r:id="rId46" imgW="456565" imgH="177800" progId="Equation.3">
                  <p:embed/>
                </p:oleObj>
              </mc:Choice>
              <mc:Fallback>
                <p:oleObj name="" r:id="rId46" imgW="456565" imgH="177800" progId="Equation.3">
                  <p:embed/>
                  <p:pic>
                    <p:nvPicPr>
                      <p:cNvPr id="0" name="图片 3235"/>
                      <p:cNvPicPr/>
                      <p:nvPr/>
                    </p:nvPicPr>
                    <p:blipFill>
                      <a:blip r:embed="rId47"/>
                      <a:stretch>
                        <a:fillRect/>
                      </a:stretch>
                    </p:blipFill>
                    <p:spPr>
                      <a:xfrm>
                        <a:off x="5994400" y="1925638"/>
                        <a:ext cx="1109663" cy="4318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19"/>
                                        </p:tgtEl>
                                        <p:attrNameLst>
                                          <p:attrName>style.visibility</p:attrName>
                                        </p:attrNameLst>
                                      </p:cBhvr>
                                      <p:to>
                                        <p:strVal val="visible"/>
                                      </p:to>
                                    </p:set>
                                    <p:anim calcmode="lin" valueType="num">
                                      <p:cBhvr additive="base">
                                        <p:cTn id="7" dur="500" fill="hold"/>
                                        <p:tgtEl>
                                          <p:spTgt spid="6219"/>
                                        </p:tgtEl>
                                        <p:attrNameLst>
                                          <p:attrName>ppt_x</p:attrName>
                                        </p:attrNameLst>
                                      </p:cBhvr>
                                      <p:tavLst>
                                        <p:tav tm="0">
                                          <p:val>
                                            <p:strVal val="0-#ppt_w/2"/>
                                          </p:val>
                                        </p:tav>
                                        <p:tav tm="100000">
                                          <p:val>
                                            <p:strVal val="#ppt_x"/>
                                          </p:val>
                                        </p:tav>
                                      </p:tavLst>
                                    </p:anim>
                                    <p:anim calcmode="lin" valueType="num">
                                      <p:cBhvr additive="base">
                                        <p:cTn id="8" dur="500" fill="hold"/>
                                        <p:tgtEl>
                                          <p:spTgt spid="62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213"/>
                                        </p:tgtEl>
                                        <p:attrNameLst>
                                          <p:attrName>style.visibility</p:attrName>
                                        </p:attrNameLst>
                                      </p:cBhvr>
                                      <p:to>
                                        <p:strVal val="visible"/>
                                      </p:to>
                                    </p:set>
                                    <p:animEffect transition="in" filter="dissolve">
                                      <p:cBhvr>
                                        <p:cTn id="13" dur="500"/>
                                        <p:tgtEl>
                                          <p:spTgt spid="62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245"/>
                                        </p:tgtEl>
                                        <p:attrNameLst>
                                          <p:attrName>style.visibility</p:attrName>
                                        </p:attrNameLst>
                                      </p:cBhvr>
                                      <p:to>
                                        <p:strVal val="visible"/>
                                      </p:to>
                                    </p:set>
                                    <p:animEffect transition="in" filter="blinds(horizontal)">
                                      <p:cBhvr>
                                        <p:cTn id="18" dur="500"/>
                                        <p:tgtEl>
                                          <p:spTgt spid="624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221"/>
                                        </p:tgtEl>
                                        <p:attrNameLst>
                                          <p:attrName>style.visibility</p:attrName>
                                        </p:attrNameLst>
                                      </p:cBhvr>
                                      <p:to>
                                        <p:strVal val="visible"/>
                                      </p:to>
                                    </p:set>
                                    <p:anim calcmode="lin" valueType="num">
                                      <p:cBhvr additive="base">
                                        <p:cTn id="23" dur="500" fill="hold"/>
                                        <p:tgtEl>
                                          <p:spTgt spid="6221"/>
                                        </p:tgtEl>
                                        <p:attrNameLst>
                                          <p:attrName>ppt_x</p:attrName>
                                        </p:attrNameLst>
                                      </p:cBhvr>
                                      <p:tavLst>
                                        <p:tav tm="0">
                                          <p:val>
                                            <p:strVal val="0-#ppt_w/2"/>
                                          </p:val>
                                        </p:tav>
                                        <p:tav tm="100000">
                                          <p:val>
                                            <p:strVal val="#ppt_x"/>
                                          </p:val>
                                        </p:tav>
                                      </p:tavLst>
                                    </p:anim>
                                    <p:anim calcmode="lin" valueType="num">
                                      <p:cBhvr additive="base">
                                        <p:cTn id="24" dur="500" fill="hold"/>
                                        <p:tgtEl>
                                          <p:spTgt spid="622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6146"/>
                                        </p:tgtEl>
                                        <p:attrNameLst>
                                          <p:attrName>style.visibility</p:attrName>
                                        </p:attrNameLst>
                                      </p:cBhvr>
                                      <p:to>
                                        <p:strVal val="visible"/>
                                      </p:to>
                                    </p:set>
                                    <p:animEffect transition="in" filter="box(in)">
                                      <p:cBhvr>
                                        <p:cTn id="29" dur="500"/>
                                        <p:tgtEl>
                                          <p:spTgt spid="6146"/>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6267"/>
                                        </p:tgtEl>
                                        <p:attrNameLst>
                                          <p:attrName>style.visibility</p:attrName>
                                        </p:attrNameLst>
                                      </p:cBhvr>
                                      <p:to>
                                        <p:strVal val="visible"/>
                                      </p:to>
                                    </p:set>
                                    <p:animEffect transition="in" filter="box(in)">
                                      <p:cBhvr>
                                        <p:cTn id="34" dur="500"/>
                                        <p:tgtEl>
                                          <p:spTgt spid="6267"/>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6147"/>
                                        </p:tgtEl>
                                        <p:attrNameLst>
                                          <p:attrName>style.visibility</p:attrName>
                                        </p:attrNameLst>
                                      </p:cBhvr>
                                      <p:to>
                                        <p:strVal val="visible"/>
                                      </p:to>
                                    </p:set>
                                    <p:anim calcmode="lin" valueType="num">
                                      <p:cBhvr additive="base">
                                        <p:cTn id="39" dur="500" fill="hold"/>
                                        <p:tgtEl>
                                          <p:spTgt spid="6147"/>
                                        </p:tgtEl>
                                        <p:attrNameLst>
                                          <p:attrName>ppt_x</p:attrName>
                                        </p:attrNameLst>
                                      </p:cBhvr>
                                      <p:tavLst>
                                        <p:tav tm="0">
                                          <p:val>
                                            <p:strVal val="0-#ppt_w/2"/>
                                          </p:val>
                                        </p:tav>
                                        <p:tav tm="100000">
                                          <p:val>
                                            <p:strVal val="#ppt_x"/>
                                          </p:val>
                                        </p:tav>
                                      </p:tavLst>
                                    </p:anim>
                                    <p:anim calcmode="lin" valueType="num">
                                      <p:cBhvr additive="base">
                                        <p:cTn id="40" dur="500" fill="hold"/>
                                        <p:tgtEl>
                                          <p:spTgt spid="614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42" fill="hold" nodeType="clickEffect">
                                  <p:stCondLst>
                                    <p:cond delay="0"/>
                                  </p:stCondLst>
                                  <p:childTnLst>
                                    <p:set>
                                      <p:cBhvr>
                                        <p:cTn id="44" dur="1" fill="hold">
                                          <p:stCondLst>
                                            <p:cond delay="0"/>
                                          </p:stCondLst>
                                        </p:cTn>
                                        <p:tgtEl>
                                          <p:spTgt spid="6225"/>
                                        </p:tgtEl>
                                        <p:attrNameLst>
                                          <p:attrName>style.visibility</p:attrName>
                                        </p:attrNameLst>
                                      </p:cBhvr>
                                      <p:to>
                                        <p:strVal val="visible"/>
                                      </p:to>
                                    </p:set>
                                    <p:animEffect transition="in" filter="barn(outHorizontal)">
                                      <p:cBhvr>
                                        <p:cTn id="45" dur="500"/>
                                        <p:tgtEl>
                                          <p:spTgt spid="6225"/>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6244"/>
                                        </p:tgtEl>
                                        <p:attrNameLst>
                                          <p:attrName>style.visibility</p:attrName>
                                        </p:attrNameLst>
                                      </p:cBhvr>
                                      <p:to>
                                        <p:strVal val="visible"/>
                                      </p:to>
                                    </p:set>
                                    <p:animEffect transition="in" filter="checkerboard(across)">
                                      <p:cBhvr>
                                        <p:cTn id="50" dur="500"/>
                                        <p:tgtEl>
                                          <p:spTgt spid="6244"/>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6266"/>
                                        </p:tgtEl>
                                        <p:attrNameLst>
                                          <p:attrName>style.visibility</p:attrName>
                                        </p:attrNameLst>
                                      </p:cBhvr>
                                      <p:to>
                                        <p:strVal val="visible"/>
                                      </p:to>
                                    </p:set>
                                    <p:animEffect transition="in" filter="checkerboard(across)">
                                      <p:cBhvr>
                                        <p:cTn id="55" dur="500"/>
                                        <p:tgtEl>
                                          <p:spTgt spid="6266"/>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6258"/>
                                        </p:tgtEl>
                                        <p:attrNameLst>
                                          <p:attrName>style.visibility</p:attrName>
                                        </p:attrNameLst>
                                      </p:cBhvr>
                                      <p:to>
                                        <p:strVal val="visible"/>
                                      </p:to>
                                    </p:set>
                                    <p:anim calcmode="lin" valueType="num">
                                      <p:cBhvr additive="base">
                                        <p:cTn id="60" dur="500" fill="hold"/>
                                        <p:tgtEl>
                                          <p:spTgt spid="6258"/>
                                        </p:tgtEl>
                                        <p:attrNameLst>
                                          <p:attrName>ppt_x</p:attrName>
                                        </p:attrNameLst>
                                      </p:cBhvr>
                                      <p:tavLst>
                                        <p:tav tm="0">
                                          <p:val>
                                            <p:strVal val="1+#ppt_w/2"/>
                                          </p:val>
                                        </p:tav>
                                        <p:tav tm="100000">
                                          <p:val>
                                            <p:strVal val="#ppt_x"/>
                                          </p:val>
                                        </p:tav>
                                      </p:tavLst>
                                    </p:anim>
                                    <p:anim calcmode="lin" valueType="num">
                                      <p:cBhvr additive="base">
                                        <p:cTn id="61" dur="500" fill="hold"/>
                                        <p:tgtEl>
                                          <p:spTgt spid="6258"/>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 presetClass="entr" presetSubtype="32" fill="hold" nodeType="clickEffect">
                                  <p:stCondLst>
                                    <p:cond delay="0"/>
                                  </p:stCondLst>
                                  <p:childTnLst>
                                    <p:set>
                                      <p:cBhvr>
                                        <p:cTn id="65" dur="1" fill="hold">
                                          <p:stCondLst>
                                            <p:cond delay="0"/>
                                          </p:stCondLst>
                                        </p:cTn>
                                        <p:tgtEl>
                                          <p:spTgt spid="6262"/>
                                        </p:tgtEl>
                                        <p:attrNameLst>
                                          <p:attrName>style.visibility</p:attrName>
                                        </p:attrNameLst>
                                      </p:cBhvr>
                                      <p:to>
                                        <p:strVal val="visible"/>
                                      </p:to>
                                    </p:set>
                                    <p:animEffect transition="in" filter="box(out)">
                                      <p:cBhvr>
                                        <p:cTn id="66" dur="500"/>
                                        <p:tgtEl>
                                          <p:spTgt spid="6262"/>
                                        </p:tgtEl>
                                      </p:cBhvr>
                                    </p:animEffect>
                                  </p:childTnLst>
                                </p:cTn>
                              </p:par>
                            </p:childTnLst>
                          </p:cTn>
                        </p:par>
                      </p:childTnLst>
                    </p:cTn>
                  </p:par>
                  <p:par>
                    <p:cTn id="67" fill="hold">
                      <p:stCondLst>
                        <p:cond delay="indefinite"/>
                      </p:stCondLst>
                      <p:childTnLst>
                        <p:par>
                          <p:cTn id="68" fill="hold">
                            <p:stCondLst>
                              <p:cond delay="0"/>
                            </p:stCondLst>
                            <p:childTnLst>
                              <p:par>
                                <p:cTn id="69" presetID="23" presetClass="entr" presetSubtype="16" fill="hold" nodeType="clickEffect">
                                  <p:stCondLst>
                                    <p:cond delay="0"/>
                                  </p:stCondLst>
                                  <p:childTnLst>
                                    <p:set>
                                      <p:cBhvr>
                                        <p:cTn id="70" dur="1" fill="hold">
                                          <p:stCondLst>
                                            <p:cond delay="0"/>
                                          </p:stCondLst>
                                        </p:cTn>
                                        <p:tgtEl>
                                          <p:spTgt spid="6247"/>
                                        </p:tgtEl>
                                        <p:attrNameLst>
                                          <p:attrName>style.visibility</p:attrName>
                                        </p:attrNameLst>
                                      </p:cBhvr>
                                      <p:to>
                                        <p:strVal val="visible"/>
                                      </p:to>
                                    </p:set>
                                    <p:anim calcmode="lin" valueType="num">
                                      <p:cBhvr>
                                        <p:cTn id="71" dur="500" fill="hold"/>
                                        <p:tgtEl>
                                          <p:spTgt spid="6247"/>
                                        </p:tgtEl>
                                        <p:attrNameLst>
                                          <p:attrName>ppt_w</p:attrName>
                                        </p:attrNameLst>
                                      </p:cBhvr>
                                      <p:tavLst>
                                        <p:tav tm="0">
                                          <p:val>
                                            <p:fltVal val="0.000000"/>
                                          </p:val>
                                        </p:tav>
                                        <p:tav tm="100000">
                                          <p:val>
                                            <p:strVal val="#ppt_w"/>
                                          </p:val>
                                        </p:tav>
                                      </p:tavLst>
                                    </p:anim>
                                    <p:anim calcmode="lin" valueType="num">
                                      <p:cBhvr>
                                        <p:cTn id="72" dur="500" fill="hold"/>
                                        <p:tgtEl>
                                          <p:spTgt spid="6247"/>
                                        </p:tgtEl>
                                        <p:attrNameLst>
                                          <p:attrName>ppt_h</p:attrName>
                                        </p:attrNameLst>
                                      </p:cBhvr>
                                      <p:tavLst>
                                        <p:tav tm="0">
                                          <p:val>
                                            <p:fltVal val="0.00000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6231"/>
                                        </p:tgtEl>
                                        <p:attrNameLst>
                                          <p:attrName>style.visibility</p:attrName>
                                        </p:attrNameLst>
                                      </p:cBhvr>
                                      <p:to>
                                        <p:strVal val="visible"/>
                                      </p:to>
                                    </p:set>
                                    <p:animEffect transition="in" filter="checkerboard(across)">
                                      <p:cBhvr>
                                        <p:cTn id="77" dur="500"/>
                                        <p:tgtEl>
                                          <p:spTgt spid="6231"/>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nodeType="clickEffect">
                                  <p:stCondLst>
                                    <p:cond delay="0"/>
                                  </p:stCondLst>
                                  <p:childTnLst>
                                    <p:set>
                                      <p:cBhvr>
                                        <p:cTn id="81" dur="1" fill="hold">
                                          <p:stCondLst>
                                            <p:cond delay="0"/>
                                          </p:stCondLst>
                                        </p:cTn>
                                        <p:tgtEl>
                                          <p:spTgt spid="6234"/>
                                        </p:tgtEl>
                                        <p:attrNameLst>
                                          <p:attrName>style.visibility</p:attrName>
                                        </p:attrNameLst>
                                      </p:cBhvr>
                                      <p:to>
                                        <p:strVal val="visible"/>
                                      </p:to>
                                    </p:set>
                                    <p:animEffect transition="in" filter="box(out)">
                                      <p:cBhvr>
                                        <p:cTn id="82" dur="500"/>
                                        <p:tgtEl>
                                          <p:spTgt spid="6234"/>
                                        </p:tgtEl>
                                      </p:cBhvr>
                                    </p:animEffect>
                                  </p:childTnLst>
                                </p:cTn>
                              </p:par>
                            </p:childTnLst>
                          </p:cTn>
                        </p:par>
                      </p:childTnLst>
                    </p:cTn>
                  </p:par>
                  <p:par>
                    <p:cTn id="83" fill="hold">
                      <p:stCondLst>
                        <p:cond delay="indefinite"/>
                      </p:stCondLst>
                      <p:childTnLst>
                        <p:par>
                          <p:cTn id="84" fill="hold">
                            <p:stCondLst>
                              <p:cond delay="0"/>
                            </p:stCondLst>
                            <p:childTnLst>
                              <p:par>
                                <p:cTn id="85" presetID="23" presetClass="entr" presetSubtype="272" fill="hold" nodeType="clickEffect">
                                  <p:stCondLst>
                                    <p:cond delay="0"/>
                                  </p:stCondLst>
                                  <p:childTnLst>
                                    <p:set>
                                      <p:cBhvr>
                                        <p:cTn id="86" dur="1" fill="hold">
                                          <p:stCondLst>
                                            <p:cond delay="0"/>
                                          </p:stCondLst>
                                        </p:cTn>
                                        <p:tgtEl>
                                          <p:spTgt spid="6200"/>
                                        </p:tgtEl>
                                        <p:attrNameLst>
                                          <p:attrName>style.visibility</p:attrName>
                                        </p:attrNameLst>
                                      </p:cBhvr>
                                      <p:to>
                                        <p:strVal val="visible"/>
                                      </p:to>
                                    </p:set>
                                    <p:anim calcmode="lin" valueType="num">
                                      <p:cBhvr>
                                        <p:cTn id="87" dur="500" fill="hold"/>
                                        <p:tgtEl>
                                          <p:spTgt spid="6200"/>
                                        </p:tgtEl>
                                        <p:attrNameLst>
                                          <p:attrName>ppt_w</p:attrName>
                                        </p:attrNameLst>
                                      </p:cBhvr>
                                      <p:tavLst>
                                        <p:tav tm="0">
                                          <p:val>
                                            <p:strVal val="2/3*#ppt_w"/>
                                          </p:val>
                                        </p:tav>
                                        <p:tav tm="100000">
                                          <p:val>
                                            <p:strVal val="#ppt_w"/>
                                          </p:val>
                                        </p:tav>
                                      </p:tavLst>
                                    </p:anim>
                                    <p:anim calcmode="lin" valueType="num">
                                      <p:cBhvr>
                                        <p:cTn id="88" dur="500" fill="hold"/>
                                        <p:tgtEl>
                                          <p:spTgt spid="6200"/>
                                        </p:tgtEl>
                                        <p:attrNameLst>
                                          <p:attrName>ppt_h</p:attrName>
                                        </p:attrNameLst>
                                      </p:cBhvr>
                                      <p:tavLst>
                                        <p:tav tm="0">
                                          <p:val>
                                            <p:strVal val="2/3*#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7" presetClass="entr" presetSubtype="4" fill="hold" nodeType="clickEffect">
                                  <p:stCondLst>
                                    <p:cond delay="0"/>
                                  </p:stCondLst>
                                  <p:childTnLst>
                                    <p:set>
                                      <p:cBhvr>
                                        <p:cTn id="92" dur="1" fill="hold">
                                          <p:stCondLst>
                                            <p:cond delay="0"/>
                                          </p:stCondLst>
                                        </p:cTn>
                                        <p:tgtEl>
                                          <p:spTgt spid="6265"/>
                                        </p:tgtEl>
                                        <p:attrNameLst>
                                          <p:attrName>style.visibility</p:attrName>
                                        </p:attrNameLst>
                                      </p:cBhvr>
                                      <p:to>
                                        <p:strVal val="visible"/>
                                      </p:to>
                                    </p:set>
                                    <p:anim calcmode="lin" valueType="num">
                                      <p:cBhvr additive="base">
                                        <p:cTn id="93" dur="5000" fill="hold"/>
                                        <p:tgtEl>
                                          <p:spTgt spid="6265"/>
                                        </p:tgtEl>
                                        <p:attrNameLst>
                                          <p:attrName>ppt_x</p:attrName>
                                        </p:attrNameLst>
                                      </p:cBhvr>
                                      <p:tavLst>
                                        <p:tav tm="0">
                                          <p:val>
                                            <p:strVal val="#ppt_x"/>
                                          </p:val>
                                        </p:tav>
                                        <p:tav tm="100000">
                                          <p:val>
                                            <p:strVal val="#ppt_x"/>
                                          </p:val>
                                        </p:tav>
                                      </p:tavLst>
                                    </p:anim>
                                    <p:anim calcmode="lin" valueType="num">
                                      <p:cBhvr additive="base">
                                        <p:cTn id="94" dur="5000" fill="hold"/>
                                        <p:tgtEl>
                                          <p:spTgt spid="6265"/>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7" presetClass="entr" presetSubtype="4" fill="hold" nodeType="clickEffect">
                                  <p:stCondLst>
                                    <p:cond delay="0"/>
                                  </p:stCondLst>
                                  <p:childTnLst>
                                    <p:set>
                                      <p:cBhvr>
                                        <p:cTn id="98" dur="1" fill="hold">
                                          <p:stCondLst>
                                            <p:cond delay="0"/>
                                          </p:stCondLst>
                                        </p:cTn>
                                        <p:tgtEl>
                                          <p:spTgt spid="6263"/>
                                        </p:tgtEl>
                                        <p:attrNameLst>
                                          <p:attrName>style.visibility</p:attrName>
                                        </p:attrNameLst>
                                      </p:cBhvr>
                                      <p:to>
                                        <p:strVal val="visible"/>
                                      </p:to>
                                    </p:set>
                                    <p:anim calcmode="lin" valueType="num">
                                      <p:cBhvr additive="base">
                                        <p:cTn id="99" dur="5000" fill="hold"/>
                                        <p:tgtEl>
                                          <p:spTgt spid="6263"/>
                                        </p:tgtEl>
                                        <p:attrNameLst>
                                          <p:attrName>ppt_x</p:attrName>
                                        </p:attrNameLst>
                                      </p:cBhvr>
                                      <p:tavLst>
                                        <p:tav tm="0">
                                          <p:val>
                                            <p:strVal val="#ppt_x"/>
                                          </p:val>
                                        </p:tav>
                                        <p:tav tm="100000">
                                          <p:val>
                                            <p:strVal val="#ppt_x"/>
                                          </p:val>
                                        </p:tav>
                                      </p:tavLst>
                                    </p:anim>
                                    <p:anim calcmode="lin" valueType="num">
                                      <p:cBhvr additive="base">
                                        <p:cTn id="100" dur="5000" fill="hold"/>
                                        <p:tgtEl>
                                          <p:spTgt spid="6263"/>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7" presetClass="entr" presetSubtype="4" fill="hold" nodeType="clickEffect">
                                  <p:stCondLst>
                                    <p:cond delay="0"/>
                                  </p:stCondLst>
                                  <p:childTnLst>
                                    <p:set>
                                      <p:cBhvr>
                                        <p:cTn id="104" dur="1" fill="hold">
                                          <p:stCondLst>
                                            <p:cond delay="0"/>
                                          </p:stCondLst>
                                        </p:cTn>
                                        <p:tgtEl>
                                          <p:spTgt spid="6264"/>
                                        </p:tgtEl>
                                        <p:attrNameLst>
                                          <p:attrName>style.visibility</p:attrName>
                                        </p:attrNameLst>
                                      </p:cBhvr>
                                      <p:to>
                                        <p:strVal val="visible"/>
                                      </p:to>
                                    </p:set>
                                    <p:anim calcmode="lin" valueType="num">
                                      <p:cBhvr additive="base">
                                        <p:cTn id="105" dur="5000" fill="hold"/>
                                        <p:tgtEl>
                                          <p:spTgt spid="6264"/>
                                        </p:tgtEl>
                                        <p:attrNameLst>
                                          <p:attrName>ppt_x</p:attrName>
                                        </p:attrNameLst>
                                      </p:cBhvr>
                                      <p:tavLst>
                                        <p:tav tm="0">
                                          <p:val>
                                            <p:strVal val="#ppt_x"/>
                                          </p:val>
                                        </p:tav>
                                        <p:tav tm="100000">
                                          <p:val>
                                            <p:strVal val="#ppt_x"/>
                                          </p:val>
                                        </p:tav>
                                      </p:tavLst>
                                    </p:anim>
                                    <p:anim calcmode="lin" valueType="num">
                                      <p:cBhvr additive="base">
                                        <p:cTn id="106" dur="5000" fill="hold"/>
                                        <p:tgtEl>
                                          <p:spTgt spid="6264"/>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6230"/>
                                        </p:tgtEl>
                                        <p:attrNameLst>
                                          <p:attrName>style.visibility</p:attrName>
                                        </p:attrNameLst>
                                      </p:cBhvr>
                                      <p:to>
                                        <p:strVal val="visible"/>
                                      </p:to>
                                    </p:set>
                                    <p:anim calcmode="lin" valueType="num">
                                      <p:cBhvr additive="base">
                                        <p:cTn id="111" dur="500" fill="hold"/>
                                        <p:tgtEl>
                                          <p:spTgt spid="6230"/>
                                        </p:tgtEl>
                                        <p:attrNameLst>
                                          <p:attrName>ppt_x</p:attrName>
                                        </p:attrNameLst>
                                      </p:cBhvr>
                                      <p:tavLst>
                                        <p:tav tm="0">
                                          <p:val>
                                            <p:strVal val="#ppt_x"/>
                                          </p:val>
                                        </p:tav>
                                        <p:tav tm="100000">
                                          <p:val>
                                            <p:strVal val="#ppt_x"/>
                                          </p:val>
                                        </p:tav>
                                      </p:tavLst>
                                    </p:anim>
                                    <p:anim calcmode="lin" valueType="num">
                                      <p:cBhvr additive="base">
                                        <p:cTn id="112" dur="500" fill="hold"/>
                                        <p:tgtEl>
                                          <p:spTgt spid="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9" grpId="0" bldLvl="0" animBg="1"/>
      <p:bldP spid="6221" grpId="0" bldLvl="0" animBg="1"/>
      <p:bldP spid="6258"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95" name="对象 7194"/>
          <p:cNvGraphicFramePr/>
          <p:nvPr/>
        </p:nvGraphicFramePr>
        <p:xfrm>
          <a:off x="7550150" y="1338263"/>
          <a:ext cx="1517650" cy="523875"/>
        </p:xfrm>
        <a:graphic>
          <a:graphicData uri="http://schemas.openxmlformats.org/presentationml/2006/ole">
            <mc:AlternateContent xmlns:mc="http://schemas.openxmlformats.org/markup-compatibility/2006">
              <mc:Choice xmlns:v="urn:schemas-microsoft-com:vml" Requires="v">
                <p:oleObj spid="_x0000_s3241" name="" r:id="rId1" imgW="583565" imgH="203200" progId="Equation.3">
                  <p:embed/>
                </p:oleObj>
              </mc:Choice>
              <mc:Fallback>
                <p:oleObj name="" r:id="rId1" imgW="583565" imgH="203200" progId="Equation.3">
                  <p:embed/>
                  <p:pic>
                    <p:nvPicPr>
                      <p:cNvPr id="0" name="图片 3240"/>
                      <p:cNvPicPr/>
                      <p:nvPr/>
                    </p:nvPicPr>
                    <p:blipFill>
                      <a:blip r:embed="rId2"/>
                      <a:stretch>
                        <a:fillRect/>
                      </a:stretch>
                    </p:blipFill>
                    <p:spPr>
                      <a:xfrm>
                        <a:off x="7550150" y="1338263"/>
                        <a:ext cx="1517650" cy="523875"/>
                      </a:xfrm>
                      <a:prstGeom prst="rect">
                        <a:avLst/>
                      </a:prstGeom>
                      <a:solidFill>
                        <a:srgbClr val="00FF00"/>
                      </a:solidFill>
                      <a:ln w="38100">
                        <a:noFill/>
                        <a:miter/>
                      </a:ln>
                    </p:spPr>
                  </p:pic>
                </p:oleObj>
              </mc:Fallback>
            </mc:AlternateContent>
          </a:graphicData>
        </a:graphic>
      </p:graphicFrame>
      <p:grpSp>
        <p:nvGrpSpPr>
          <p:cNvPr id="7250" name="组合 7249"/>
          <p:cNvGrpSpPr/>
          <p:nvPr/>
        </p:nvGrpSpPr>
        <p:grpSpPr>
          <a:xfrm>
            <a:off x="6553200" y="2057400"/>
            <a:ext cx="3651250" cy="3506788"/>
            <a:chOff x="3168" y="1056"/>
            <a:chExt cx="2300" cy="2209"/>
          </a:xfrm>
        </p:grpSpPr>
        <p:sp>
          <p:nvSpPr>
            <p:cNvPr id="7170" name="直接连接符 7169"/>
            <p:cNvSpPr/>
            <p:nvPr/>
          </p:nvSpPr>
          <p:spPr>
            <a:xfrm>
              <a:off x="3420" y="3024"/>
              <a:ext cx="1968" cy="0"/>
            </a:xfrm>
            <a:prstGeom prst="line">
              <a:avLst/>
            </a:prstGeom>
            <a:ln w="9525" cap="flat" cmpd="sng">
              <a:solidFill>
                <a:schemeClr val="tx1"/>
              </a:solidFill>
              <a:prstDash val="solid"/>
              <a:headEnd type="none" w="med" len="med"/>
              <a:tailEnd type="triangle" w="med" len="med"/>
            </a:ln>
          </p:spPr>
        </p:sp>
        <p:sp>
          <p:nvSpPr>
            <p:cNvPr id="7172" name="直接连接符 7171"/>
            <p:cNvSpPr/>
            <p:nvPr/>
          </p:nvSpPr>
          <p:spPr>
            <a:xfrm rot="-5400000">
              <a:off x="2436" y="2040"/>
              <a:ext cx="1968" cy="0"/>
            </a:xfrm>
            <a:prstGeom prst="line">
              <a:avLst/>
            </a:prstGeom>
            <a:ln w="9525" cap="flat" cmpd="sng">
              <a:solidFill>
                <a:schemeClr val="tx1"/>
              </a:solidFill>
              <a:prstDash val="solid"/>
              <a:headEnd type="none" w="med" len="med"/>
              <a:tailEnd type="triangle" w="med" len="med"/>
            </a:ln>
          </p:spPr>
        </p:sp>
        <p:sp>
          <p:nvSpPr>
            <p:cNvPr id="7173" name="任意多边形 7172"/>
            <p:cNvSpPr/>
            <p:nvPr/>
          </p:nvSpPr>
          <p:spPr>
            <a:xfrm>
              <a:off x="3420" y="1542"/>
              <a:ext cx="1536" cy="1482"/>
            </a:xfrm>
            <a:custGeom>
              <a:avLst/>
              <a:gdLst/>
              <a:ahLst/>
              <a:cxnLst/>
              <a:pathLst>
                <a:path w="1536" h="1482">
                  <a:moveTo>
                    <a:pt x="0" y="1482"/>
                  </a:moveTo>
                  <a:cubicBezTo>
                    <a:pt x="68" y="1294"/>
                    <a:pt x="276" y="600"/>
                    <a:pt x="408" y="354"/>
                  </a:cubicBezTo>
                  <a:cubicBezTo>
                    <a:pt x="540" y="108"/>
                    <a:pt x="660" y="0"/>
                    <a:pt x="792" y="6"/>
                  </a:cubicBezTo>
                  <a:cubicBezTo>
                    <a:pt x="924" y="12"/>
                    <a:pt x="1076" y="144"/>
                    <a:pt x="1200" y="390"/>
                  </a:cubicBezTo>
                  <a:cubicBezTo>
                    <a:pt x="1324" y="636"/>
                    <a:pt x="1466" y="1254"/>
                    <a:pt x="1536" y="1482"/>
                  </a:cubicBezTo>
                </a:path>
              </a:pathLst>
            </a:custGeom>
            <a:noFill/>
            <a:ln w="38100" cap="flat" cmpd="sng">
              <a:solidFill>
                <a:srgbClr val="FF3300"/>
              </a:solidFill>
              <a:prstDash val="solid"/>
              <a:headEnd type="none" w="med" len="med"/>
              <a:tailEnd type="none" w="med" len="med"/>
            </a:ln>
          </p:spPr>
          <p:txBody>
            <a:bodyPr/>
            <a:p>
              <a:endParaRPr lang="zh-CN" altLang="en-US"/>
            </a:p>
          </p:txBody>
        </p:sp>
        <p:sp>
          <p:nvSpPr>
            <p:cNvPr id="7174" name="直接连接符 7173"/>
            <p:cNvSpPr/>
            <p:nvPr/>
          </p:nvSpPr>
          <p:spPr>
            <a:xfrm flipV="1">
              <a:off x="3420" y="1392"/>
              <a:ext cx="1632" cy="1632"/>
            </a:xfrm>
            <a:prstGeom prst="line">
              <a:avLst/>
            </a:prstGeom>
            <a:ln w="9525" cap="flat" cmpd="sng">
              <a:solidFill>
                <a:schemeClr val="accent2"/>
              </a:solidFill>
              <a:prstDash val="solid"/>
              <a:headEnd type="none" w="med" len="med"/>
              <a:tailEnd type="none" w="med" len="med"/>
            </a:ln>
          </p:spPr>
        </p:sp>
        <p:sp>
          <p:nvSpPr>
            <p:cNvPr id="7175" name="直接连接符 7174"/>
            <p:cNvSpPr/>
            <p:nvPr/>
          </p:nvSpPr>
          <p:spPr>
            <a:xfrm>
              <a:off x="4188" y="1536"/>
              <a:ext cx="0" cy="1488"/>
            </a:xfrm>
            <a:prstGeom prst="line">
              <a:avLst/>
            </a:prstGeom>
            <a:ln w="9525" cap="flat" cmpd="sng">
              <a:solidFill>
                <a:schemeClr val="tx1"/>
              </a:solidFill>
              <a:prstDash val="dash"/>
              <a:headEnd type="none" w="med" len="med"/>
              <a:tailEnd type="none" w="med" len="med"/>
            </a:ln>
          </p:spPr>
        </p:sp>
        <p:sp>
          <p:nvSpPr>
            <p:cNvPr id="7176" name="直接连接符 7175"/>
            <p:cNvSpPr/>
            <p:nvPr/>
          </p:nvSpPr>
          <p:spPr>
            <a:xfrm>
              <a:off x="3420" y="1536"/>
              <a:ext cx="768" cy="0"/>
            </a:xfrm>
            <a:prstGeom prst="line">
              <a:avLst/>
            </a:prstGeom>
            <a:ln w="9525" cap="flat" cmpd="sng">
              <a:solidFill>
                <a:schemeClr val="tx1"/>
              </a:solidFill>
              <a:prstDash val="dash"/>
              <a:headEnd type="none" w="med" len="med"/>
              <a:tailEnd type="none" w="med" len="med"/>
            </a:ln>
          </p:spPr>
        </p:sp>
        <p:sp>
          <p:nvSpPr>
            <p:cNvPr id="7177" name="直接连接符 7176"/>
            <p:cNvSpPr/>
            <p:nvPr/>
          </p:nvSpPr>
          <p:spPr>
            <a:xfrm>
              <a:off x="3900" y="2544"/>
              <a:ext cx="0" cy="480"/>
            </a:xfrm>
            <a:prstGeom prst="line">
              <a:avLst/>
            </a:prstGeom>
            <a:ln w="9525" cap="flat" cmpd="sng">
              <a:solidFill>
                <a:schemeClr val="tx1"/>
              </a:solidFill>
              <a:prstDash val="dash"/>
              <a:headEnd type="none" w="med" len="med"/>
              <a:tailEnd type="none" w="med" len="med"/>
            </a:ln>
          </p:spPr>
        </p:sp>
        <p:sp>
          <p:nvSpPr>
            <p:cNvPr id="7178" name="直接连接符 7177"/>
            <p:cNvSpPr/>
            <p:nvPr/>
          </p:nvSpPr>
          <p:spPr>
            <a:xfrm>
              <a:off x="4572" y="1872"/>
              <a:ext cx="0" cy="1152"/>
            </a:xfrm>
            <a:prstGeom prst="line">
              <a:avLst/>
            </a:prstGeom>
            <a:ln w="9525" cap="flat" cmpd="sng">
              <a:solidFill>
                <a:schemeClr val="accent2"/>
              </a:solidFill>
              <a:prstDash val="lgDashDot"/>
              <a:headEnd type="none" w="med" len="med"/>
              <a:tailEnd type="none" w="med" len="med"/>
            </a:ln>
          </p:spPr>
        </p:sp>
        <p:sp>
          <p:nvSpPr>
            <p:cNvPr id="7179" name="直接连接符 7178"/>
            <p:cNvSpPr/>
            <p:nvPr/>
          </p:nvSpPr>
          <p:spPr>
            <a:xfrm flipV="1">
              <a:off x="3900" y="1776"/>
              <a:ext cx="0" cy="768"/>
            </a:xfrm>
            <a:prstGeom prst="line">
              <a:avLst/>
            </a:prstGeom>
            <a:ln w="9525" cap="flat" cmpd="sng">
              <a:solidFill>
                <a:schemeClr val="tx1"/>
              </a:solidFill>
              <a:prstDash val="solid"/>
              <a:headEnd type="none" w="med" len="med"/>
              <a:tailEnd type="triangle" w="med" len="med"/>
            </a:ln>
          </p:spPr>
        </p:sp>
        <p:sp>
          <p:nvSpPr>
            <p:cNvPr id="7180" name="直接连接符 7179"/>
            <p:cNvSpPr/>
            <p:nvPr/>
          </p:nvSpPr>
          <p:spPr>
            <a:xfrm>
              <a:off x="3900" y="1776"/>
              <a:ext cx="768" cy="0"/>
            </a:xfrm>
            <a:prstGeom prst="line">
              <a:avLst/>
            </a:prstGeom>
            <a:ln w="9525" cap="flat" cmpd="sng">
              <a:solidFill>
                <a:schemeClr val="tx1"/>
              </a:solidFill>
              <a:prstDash val="solid"/>
              <a:headEnd type="none" w="med" len="med"/>
              <a:tailEnd type="triangle" w="med" len="med"/>
            </a:ln>
          </p:spPr>
        </p:sp>
        <p:sp>
          <p:nvSpPr>
            <p:cNvPr id="7181" name="直接连接符 7180"/>
            <p:cNvSpPr/>
            <p:nvPr/>
          </p:nvSpPr>
          <p:spPr>
            <a:xfrm>
              <a:off x="4668" y="1776"/>
              <a:ext cx="0" cy="288"/>
            </a:xfrm>
            <a:prstGeom prst="line">
              <a:avLst/>
            </a:prstGeom>
            <a:ln w="9525" cap="flat" cmpd="sng">
              <a:solidFill>
                <a:schemeClr val="tx1"/>
              </a:solidFill>
              <a:prstDash val="solid"/>
              <a:headEnd type="none" w="med" len="med"/>
              <a:tailEnd type="triangle" w="med" len="med"/>
            </a:ln>
          </p:spPr>
        </p:sp>
        <p:sp>
          <p:nvSpPr>
            <p:cNvPr id="7182" name="直接连接符 7181"/>
            <p:cNvSpPr/>
            <p:nvPr/>
          </p:nvSpPr>
          <p:spPr>
            <a:xfrm flipH="1">
              <a:off x="4380" y="2064"/>
              <a:ext cx="288" cy="0"/>
            </a:xfrm>
            <a:prstGeom prst="line">
              <a:avLst/>
            </a:prstGeom>
            <a:ln w="9525" cap="flat" cmpd="sng">
              <a:solidFill>
                <a:schemeClr val="tx1"/>
              </a:solidFill>
              <a:prstDash val="solid"/>
              <a:headEnd type="none" w="med" len="med"/>
              <a:tailEnd type="triangle" w="med" len="med"/>
            </a:ln>
          </p:spPr>
        </p:sp>
        <p:sp>
          <p:nvSpPr>
            <p:cNvPr id="7183" name="直接连接符 7182"/>
            <p:cNvSpPr/>
            <p:nvPr/>
          </p:nvSpPr>
          <p:spPr>
            <a:xfrm flipV="1">
              <a:off x="4380" y="1632"/>
              <a:ext cx="0" cy="432"/>
            </a:xfrm>
            <a:prstGeom prst="line">
              <a:avLst/>
            </a:prstGeom>
            <a:ln w="9525" cap="flat" cmpd="sng">
              <a:solidFill>
                <a:schemeClr val="tx1"/>
              </a:solidFill>
              <a:prstDash val="solid"/>
              <a:headEnd type="none" w="med" len="med"/>
              <a:tailEnd type="triangle" w="med" len="med"/>
            </a:ln>
          </p:spPr>
        </p:sp>
        <p:sp>
          <p:nvSpPr>
            <p:cNvPr id="7184" name="直接连接符 7183"/>
            <p:cNvSpPr/>
            <p:nvPr/>
          </p:nvSpPr>
          <p:spPr>
            <a:xfrm>
              <a:off x="4380" y="1632"/>
              <a:ext cx="432" cy="0"/>
            </a:xfrm>
            <a:prstGeom prst="line">
              <a:avLst/>
            </a:prstGeom>
            <a:ln w="9525" cap="flat" cmpd="sng">
              <a:solidFill>
                <a:schemeClr val="tx1"/>
              </a:solidFill>
              <a:prstDash val="solid"/>
              <a:headEnd type="none" w="med" len="med"/>
              <a:tailEnd type="triangle" w="med" len="med"/>
            </a:ln>
          </p:spPr>
        </p:sp>
        <p:sp>
          <p:nvSpPr>
            <p:cNvPr id="7185" name="直接连接符 7184"/>
            <p:cNvSpPr/>
            <p:nvPr/>
          </p:nvSpPr>
          <p:spPr>
            <a:xfrm>
              <a:off x="4812" y="1632"/>
              <a:ext cx="0" cy="384"/>
            </a:xfrm>
            <a:prstGeom prst="line">
              <a:avLst/>
            </a:prstGeom>
            <a:ln w="9525" cap="flat" cmpd="sng">
              <a:solidFill>
                <a:schemeClr val="tx1"/>
              </a:solidFill>
              <a:prstDash val="solid"/>
              <a:headEnd type="none" w="med" len="med"/>
              <a:tailEnd type="triangle" w="med" len="med"/>
            </a:ln>
          </p:spPr>
        </p:sp>
        <p:sp>
          <p:nvSpPr>
            <p:cNvPr id="7186" name="直接连接符 7185"/>
            <p:cNvSpPr/>
            <p:nvPr/>
          </p:nvSpPr>
          <p:spPr>
            <a:xfrm>
              <a:off x="4668" y="2064"/>
              <a:ext cx="0" cy="960"/>
            </a:xfrm>
            <a:prstGeom prst="line">
              <a:avLst/>
            </a:prstGeom>
            <a:ln w="9525" cap="flat" cmpd="sng">
              <a:solidFill>
                <a:schemeClr val="tx1"/>
              </a:solidFill>
              <a:prstDash val="dash"/>
              <a:headEnd type="none" w="med" len="med"/>
              <a:tailEnd type="none" w="med" len="med"/>
            </a:ln>
          </p:spPr>
        </p:sp>
        <p:sp>
          <p:nvSpPr>
            <p:cNvPr id="7187" name="直接连接符 7186"/>
            <p:cNvSpPr/>
            <p:nvPr/>
          </p:nvSpPr>
          <p:spPr>
            <a:xfrm>
              <a:off x="3564" y="2544"/>
              <a:ext cx="336" cy="0"/>
            </a:xfrm>
            <a:prstGeom prst="line">
              <a:avLst/>
            </a:prstGeom>
            <a:ln w="9525" cap="flat" cmpd="sng">
              <a:solidFill>
                <a:schemeClr val="tx1"/>
              </a:solidFill>
              <a:prstDash val="solid"/>
              <a:headEnd type="none" w="med" len="med"/>
              <a:tailEnd type="triangle" w="med" len="med"/>
            </a:ln>
          </p:spPr>
        </p:sp>
        <p:sp>
          <p:nvSpPr>
            <p:cNvPr id="7188" name="直接连接符 7187"/>
            <p:cNvSpPr/>
            <p:nvPr/>
          </p:nvSpPr>
          <p:spPr>
            <a:xfrm flipV="1">
              <a:off x="3564" y="2592"/>
              <a:ext cx="0" cy="432"/>
            </a:xfrm>
            <a:prstGeom prst="line">
              <a:avLst/>
            </a:prstGeom>
            <a:ln w="9525" cap="flat" cmpd="sng">
              <a:solidFill>
                <a:schemeClr val="tx1"/>
              </a:solidFill>
              <a:prstDash val="solid"/>
              <a:headEnd type="none" w="med" len="med"/>
              <a:tailEnd type="triangle" w="med" len="med"/>
            </a:ln>
          </p:spPr>
        </p:sp>
        <p:sp>
          <p:nvSpPr>
            <p:cNvPr id="7189" name="文本框 7188"/>
            <p:cNvSpPr txBox="1"/>
            <p:nvPr/>
          </p:nvSpPr>
          <p:spPr>
            <a:xfrm>
              <a:off x="3324" y="3014"/>
              <a:ext cx="288" cy="251"/>
            </a:xfrm>
            <a:prstGeom prst="rect">
              <a:avLst/>
            </a:prstGeom>
            <a:noFill/>
            <a:ln w="9525">
              <a:noFill/>
            </a:ln>
          </p:spPr>
          <p:txBody>
            <a:bodyPr>
              <a:spAutoFit/>
            </a:bodyPr>
            <a:p>
              <a:pPr algn="l">
                <a:spcBef>
                  <a:spcPct val="50000"/>
                </a:spcBef>
              </a:pPr>
              <a:r>
                <a:rPr lang="en-US" altLang="zh-CN" sz="2000" u="none">
                  <a:latin typeface="Times New Roman" panose="02020603050405020304" pitchFamily="18" charset="0"/>
                </a:rPr>
                <a:t>0</a:t>
              </a:r>
              <a:endParaRPr lang="en-US" altLang="zh-CN" sz="2000" u="none">
                <a:latin typeface="Times New Roman" panose="02020603050405020304" pitchFamily="18" charset="0"/>
              </a:endParaRPr>
            </a:p>
          </p:txBody>
        </p:sp>
        <p:sp>
          <p:nvSpPr>
            <p:cNvPr id="7190" name="文本框 7189"/>
            <p:cNvSpPr txBox="1"/>
            <p:nvPr/>
          </p:nvSpPr>
          <p:spPr>
            <a:xfrm>
              <a:off x="4044" y="3014"/>
              <a:ext cx="432" cy="251"/>
            </a:xfrm>
            <a:prstGeom prst="rect">
              <a:avLst/>
            </a:prstGeom>
            <a:noFill/>
            <a:ln w="9525">
              <a:noFill/>
            </a:ln>
          </p:spPr>
          <p:txBody>
            <a:bodyPr>
              <a:spAutoFit/>
            </a:bodyPr>
            <a:p>
              <a:pPr algn="l">
                <a:spcBef>
                  <a:spcPct val="50000"/>
                </a:spcBef>
              </a:pPr>
              <a:r>
                <a:rPr lang="en-US" altLang="zh-CN" sz="2000" u="none">
                  <a:latin typeface="Times New Roman" panose="02020603050405020304" pitchFamily="18" charset="0"/>
                </a:rPr>
                <a:t>1/2</a:t>
              </a:r>
              <a:endParaRPr lang="en-US" altLang="zh-CN" sz="2000" u="none">
                <a:latin typeface="Times New Roman" panose="02020603050405020304" pitchFamily="18" charset="0"/>
              </a:endParaRPr>
            </a:p>
          </p:txBody>
        </p:sp>
        <p:sp>
          <p:nvSpPr>
            <p:cNvPr id="7191" name="文本框 7190"/>
            <p:cNvSpPr txBox="1"/>
            <p:nvPr/>
          </p:nvSpPr>
          <p:spPr>
            <a:xfrm>
              <a:off x="4860" y="3014"/>
              <a:ext cx="384" cy="251"/>
            </a:xfrm>
            <a:prstGeom prst="rect">
              <a:avLst/>
            </a:prstGeom>
            <a:noFill/>
            <a:ln w="9525">
              <a:noFill/>
            </a:ln>
          </p:spPr>
          <p:txBody>
            <a:bodyPr>
              <a:spAutoFit/>
            </a:bodyPr>
            <a:p>
              <a:pPr algn="l">
                <a:spcBef>
                  <a:spcPct val="50000"/>
                </a:spcBef>
              </a:pPr>
              <a:r>
                <a:rPr lang="en-US" altLang="zh-CN" sz="2000" u="none">
                  <a:latin typeface="Times New Roman" panose="02020603050405020304" pitchFamily="18" charset="0"/>
                </a:rPr>
                <a:t>1</a:t>
              </a:r>
              <a:endParaRPr lang="en-US" altLang="zh-CN" sz="2000" u="none">
                <a:latin typeface="Times New Roman" panose="02020603050405020304" pitchFamily="18" charset="0"/>
              </a:endParaRPr>
            </a:p>
          </p:txBody>
        </p:sp>
        <p:graphicFrame>
          <p:nvGraphicFramePr>
            <p:cNvPr id="7192" name="对象 7191"/>
            <p:cNvGraphicFramePr/>
            <p:nvPr/>
          </p:nvGraphicFramePr>
          <p:xfrm>
            <a:off x="3276" y="1056"/>
            <a:ext cx="124" cy="156"/>
          </p:xfrm>
          <a:graphic>
            <a:graphicData uri="http://schemas.openxmlformats.org/presentationml/2006/ole">
              <mc:AlternateContent xmlns:mc="http://schemas.openxmlformats.org/markup-compatibility/2006">
                <mc:Choice xmlns:v="urn:schemas-microsoft-com:vml" Requires="v">
                  <p:oleObj spid="_x0000_s3237" name="" r:id="rId3" imgW="152400" imgH="190500" progId="Equation.3">
                    <p:embed/>
                  </p:oleObj>
                </mc:Choice>
                <mc:Fallback>
                  <p:oleObj name="" r:id="rId3" imgW="152400" imgH="190500" progId="Equation.3">
                    <p:embed/>
                    <p:pic>
                      <p:nvPicPr>
                        <p:cNvPr id="0" name="图片 3236"/>
                        <p:cNvPicPr/>
                        <p:nvPr/>
                      </p:nvPicPr>
                      <p:blipFill>
                        <a:blip r:embed="rId4"/>
                        <a:stretch>
                          <a:fillRect/>
                        </a:stretch>
                      </p:blipFill>
                      <p:spPr>
                        <a:xfrm>
                          <a:off x="3276" y="1056"/>
                          <a:ext cx="124" cy="156"/>
                        </a:xfrm>
                        <a:prstGeom prst="rect">
                          <a:avLst/>
                        </a:prstGeom>
                        <a:noFill/>
                        <a:ln w="38100">
                          <a:noFill/>
                          <a:miter/>
                        </a:ln>
                      </p:spPr>
                    </p:pic>
                  </p:oleObj>
                </mc:Fallback>
              </mc:AlternateContent>
            </a:graphicData>
          </a:graphic>
        </p:graphicFrame>
        <p:graphicFrame>
          <p:nvGraphicFramePr>
            <p:cNvPr id="7193" name="对象 7192"/>
            <p:cNvGraphicFramePr/>
            <p:nvPr/>
          </p:nvGraphicFramePr>
          <p:xfrm>
            <a:off x="3168" y="1483"/>
            <a:ext cx="252" cy="149"/>
          </p:xfrm>
          <a:graphic>
            <a:graphicData uri="http://schemas.openxmlformats.org/presentationml/2006/ole">
              <mc:AlternateContent xmlns:mc="http://schemas.openxmlformats.org/markup-compatibility/2006">
                <mc:Choice xmlns:v="urn:schemas-microsoft-com:vml" Requires="v">
                  <p:oleObj spid="_x0000_s3238" name="" r:id="rId5" imgW="342900" imgH="203200" progId="Equation.3">
                    <p:embed/>
                  </p:oleObj>
                </mc:Choice>
                <mc:Fallback>
                  <p:oleObj name="" r:id="rId5" imgW="342900" imgH="203200" progId="Equation.3">
                    <p:embed/>
                    <p:pic>
                      <p:nvPicPr>
                        <p:cNvPr id="0" name="图片 3237"/>
                        <p:cNvPicPr/>
                        <p:nvPr/>
                      </p:nvPicPr>
                      <p:blipFill>
                        <a:blip r:embed="rId6"/>
                        <a:stretch>
                          <a:fillRect/>
                        </a:stretch>
                      </p:blipFill>
                      <p:spPr>
                        <a:xfrm>
                          <a:off x="3168" y="1483"/>
                          <a:ext cx="252" cy="149"/>
                        </a:xfrm>
                        <a:prstGeom prst="rect">
                          <a:avLst/>
                        </a:prstGeom>
                        <a:noFill/>
                        <a:ln w="38100">
                          <a:noFill/>
                          <a:miter/>
                        </a:ln>
                      </p:spPr>
                    </p:pic>
                  </p:oleObj>
                </mc:Fallback>
              </mc:AlternateContent>
            </a:graphicData>
          </a:graphic>
        </p:graphicFrame>
        <p:graphicFrame>
          <p:nvGraphicFramePr>
            <p:cNvPr id="7194" name="对象 7193"/>
            <p:cNvGraphicFramePr/>
            <p:nvPr/>
          </p:nvGraphicFramePr>
          <p:xfrm>
            <a:off x="4668" y="1324"/>
            <a:ext cx="380" cy="164"/>
          </p:xfrm>
          <a:graphic>
            <a:graphicData uri="http://schemas.openxmlformats.org/presentationml/2006/ole">
              <mc:AlternateContent xmlns:mc="http://schemas.openxmlformats.org/markup-compatibility/2006">
                <mc:Choice xmlns:v="urn:schemas-microsoft-com:vml" Requires="v">
                  <p:oleObj spid="_x0000_s3239" name="" r:id="rId7" imgW="444500" imgH="190500" progId="Equation.3">
                    <p:embed/>
                  </p:oleObj>
                </mc:Choice>
                <mc:Fallback>
                  <p:oleObj name="" r:id="rId7" imgW="444500" imgH="190500" progId="Equation.3">
                    <p:embed/>
                    <p:pic>
                      <p:nvPicPr>
                        <p:cNvPr id="0" name="图片 3238"/>
                        <p:cNvPicPr/>
                        <p:nvPr/>
                      </p:nvPicPr>
                      <p:blipFill>
                        <a:blip r:embed="rId8"/>
                        <a:stretch>
                          <a:fillRect/>
                        </a:stretch>
                      </p:blipFill>
                      <p:spPr>
                        <a:xfrm>
                          <a:off x="4668" y="1324"/>
                          <a:ext cx="380" cy="164"/>
                        </a:xfrm>
                        <a:prstGeom prst="rect">
                          <a:avLst/>
                        </a:prstGeom>
                        <a:noFill/>
                        <a:ln w="38100">
                          <a:noFill/>
                          <a:miter/>
                        </a:ln>
                      </p:spPr>
                    </p:pic>
                  </p:oleObj>
                </mc:Fallback>
              </mc:AlternateContent>
            </a:graphicData>
          </a:graphic>
        </p:graphicFrame>
        <p:graphicFrame>
          <p:nvGraphicFramePr>
            <p:cNvPr id="7196" name="对象 7195"/>
            <p:cNvGraphicFramePr/>
            <p:nvPr/>
          </p:nvGraphicFramePr>
          <p:xfrm>
            <a:off x="4908" y="2496"/>
            <a:ext cx="560" cy="189"/>
          </p:xfrm>
          <a:graphic>
            <a:graphicData uri="http://schemas.openxmlformats.org/presentationml/2006/ole">
              <mc:AlternateContent xmlns:mc="http://schemas.openxmlformats.org/markup-compatibility/2006">
                <mc:Choice xmlns:v="urn:schemas-microsoft-com:vml" Requires="v">
                  <p:oleObj spid="_x0000_s3240" name="" r:id="rId9" imgW="711200" imgH="241300" progId="Equation.3">
                    <p:embed/>
                  </p:oleObj>
                </mc:Choice>
                <mc:Fallback>
                  <p:oleObj name="" r:id="rId9" imgW="711200" imgH="241300" progId="Equation.3">
                    <p:embed/>
                    <p:pic>
                      <p:nvPicPr>
                        <p:cNvPr id="0" name="图片 3239"/>
                        <p:cNvPicPr/>
                        <p:nvPr/>
                      </p:nvPicPr>
                      <p:blipFill>
                        <a:blip r:embed="rId10"/>
                        <a:stretch>
                          <a:fillRect/>
                        </a:stretch>
                      </p:blipFill>
                      <p:spPr>
                        <a:xfrm>
                          <a:off x="4908" y="2496"/>
                          <a:ext cx="560" cy="189"/>
                        </a:xfrm>
                        <a:prstGeom prst="rect">
                          <a:avLst/>
                        </a:prstGeom>
                        <a:noFill/>
                        <a:ln w="38100">
                          <a:noFill/>
                          <a:miter/>
                        </a:ln>
                      </p:spPr>
                    </p:pic>
                  </p:oleObj>
                </mc:Fallback>
              </mc:AlternateContent>
            </a:graphicData>
          </a:graphic>
        </p:graphicFrame>
        <p:graphicFrame>
          <p:nvGraphicFramePr>
            <p:cNvPr id="7197" name="对象 7196"/>
            <p:cNvGraphicFramePr/>
            <p:nvPr/>
          </p:nvGraphicFramePr>
          <p:xfrm>
            <a:off x="3516" y="2992"/>
            <a:ext cx="169" cy="224"/>
          </p:xfrm>
          <a:graphic>
            <a:graphicData uri="http://schemas.openxmlformats.org/presentationml/2006/ole">
              <mc:AlternateContent xmlns:mc="http://schemas.openxmlformats.org/markup-compatibility/2006">
                <mc:Choice xmlns:v="urn:schemas-microsoft-com:vml" Requires="v">
                  <p:oleObj spid="_x0000_s3243" name="" r:id="rId11" imgW="190500" imgH="254000" progId="Equation.3">
                    <p:embed/>
                  </p:oleObj>
                </mc:Choice>
                <mc:Fallback>
                  <p:oleObj name="" r:id="rId11" imgW="190500" imgH="254000" progId="Equation.3">
                    <p:embed/>
                    <p:pic>
                      <p:nvPicPr>
                        <p:cNvPr id="0" name="图片 3242"/>
                        <p:cNvPicPr/>
                        <p:nvPr/>
                      </p:nvPicPr>
                      <p:blipFill>
                        <a:blip r:embed="rId12"/>
                        <a:stretch>
                          <a:fillRect/>
                        </a:stretch>
                      </p:blipFill>
                      <p:spPr>
                        <a:xfrm>
                          <a:off x="3516" y="2992"/>
                          <a:ext cx="169" cy="224"/>
                        </a:xfrm>
                        <a:prstGeom prst="rect">
                          <a:avLst/>
                        </a:prstGeom>
                        <a:noFill/>
                        <a:ln w="38100">
                          <a:noFill/>
                          <a:miter/>
                        </a:ln>
                      </p:spPr>
                    </p:pic>
                  </p:oleObj>
                </mc:Fallback>
              </mc:AlternateContent>
            </a:graphicData>
          </a:graphic>
        </p:graphicFrame>
        <p:graphicFrame>
          <p:nvGraphicFramePr>
            <p:cNvPr id="7198" name="对象 7197"/>
            <p:cNvGraphicFramePr/>
            <p:nvPr/>
          </p:nvGraphicFramePr>
          <p:xfrm>
            <a:off x="3828" y="2976"/>
            <a:ext cx="168" cy="240"/>
          </p:xfrm>
          <a:graphic>
            <a:graphicData uri="http://schemas.openxmlformats.org/presentationml/2006/ole">
              <mc:AlternateContent xmlns:mc="http://schemas.openxmlformats.org/markup-compatibility/2006">
                <mc:Choice xmlns:v="urn:schemas-microsoft-com:vml" Requires="v">
                  <p:oleObj spid="_x0000_s3251" name="" r:id="rId13" imgW="177800" imgH="253365" progId="Equation.3">
                    <p:embed/>
                  </p:oleObj>
                </mc:Choice>
                <mc:Fallback>
                  <p:oleObj name="" r:id="rId13" imgW="177800" imgH="253365" progId="Equation.3">
                    <p:embed/>
                    <p:pic>
                      <p:nvPicPr>
                        <p:cNvPr id="0" name="图片 3250"/>
                        <p:cNvPicPr/>
                        <p:nvPr/>
                      </p:nvPicPr>
                      <p:blipFill>
                        <a:blip r:embed="rId14"/>
                        <a:stretch>
                          <a:fillRect/>
                        </a:stretch>
                      </p:blipFill>
                      <p:spPr>
                        <a:xfrm>
                          <a:off x="3828" y="2976"/>
                          <a:ext cx="168" cy="240"/>
                        </a:xfrm>
                        <a:prstGeom prst="rect">
                          <a:avLst/>
                        </a:prstGeom>
                        <a:noFill/>
                        <a:ln w="38100">
                          <a:noFill/>
                          <a:miter/>
                        </a:ln>
                      </p:spPr>
                    </p:pic>
                  </p:oleObj>
                </mc:Fallback>
              </mc:AlternateContent>
            </a:graphicData>
          </a:graphic>
        </p:graphicFrame>
        <p:graphicFrame>
          <p:nvGraphicFramePr>
            <p:cNvPr id="7199" name="对象 7198"/>
            <p:cNvGraphicFramePr/>
            <p:nvPr/>
          </p:nvGraphicFramePr>
          <p:xfrm>
            <a:off x="4428" y="3024"/>
            <a:ext cx="200" cy="240"/>
          </p:xfrm>
          <a:graphic>
            <a:graphicData uri="http://schemas.openxmlformats.org/presentationml/2006/ole">
              <mc:AlternateContent xmlns:mc="http://schemas.openxmlformats.org/markup-compatibility/2006">
                <mc:Choice xmlns:v="urn:schemas-microsoft-com:vml" Requires="v">
                  <p:oleObj spid="_x0000_s3250" name="" r:id="rId15" imgW="190500" imgH="228600" progId="Equation.3">
                    <p:embed/>
                  </p:oleObj>
                </mc:Choice>
                <mc:Fallback>
                  <p:oleObj name="" r:id="rId15" imgW="190500" imgH="228600" progId="Equation.3">
                    <p:embed/>
                    <p:pic>
                      <p:nvPicPr>
                        <p:cNvPr id="0" name="图片 3249"/>
                        <p:cNvPicPr/>
                        <p:nvPr/>
                      </p:nvPicPr>
                      <p:blipFill>
                        <a:blip r:embed="rId16"/>
                        <a:stretch>
                          <a:fillRect/>
                        </a:stretch>
                      </p:blipFill>
                      <p:spPr>
                        <a:xfrm>
                          <a:off x="4428" y="3024"/>
                          <a:ext cx="200" cy="240"/>
                        </a:xfrm>
                        <a:prstGeom prst="rect">
                          <a:avLst/>
                        </a:prstGeom>
                        <a:noFill/>
                        <a:ln w="38100">
                          <a:noFill/>
                          <a:miter/>
                        </a:ln>
                      </p:spPr>
                    </p:pic>
                  </p:oleObj>
                </mc:Fallback>
              </mc:AlternateContent>
            </a:graphicData>
          </a:graphic>
        </p:graphicFrame>
        <p:graphicFrame>
          <p:nvGraphicFramePr>
            <p:cNvPr id="7200" name="对象 7199"/>
            <p:cNvGraphicFramePr/>
            <p:nvPr/>
          </p:nvGraphicFramePr>
          <p:xfrm>
            <a:off x="4620" y="2976"/>
            <a:ext cx="181" cy="240"/>
          </p:xfrm>
          <a:graphic>
            <a:graphicData uri="http://schemas.openxmlformats.org/presentationml/2006/ole">
              <mc:AlternateContent xmlns:mc="http://schemas.openxmlformats.org/markup-compatibility/2006">
                <mc:Choice xmlns:v="urn:schemas-microsoft-com:vml" Requires="v">
                  <p:oleObj spid="_x0000_s3246" name="" r:id="rId17" imgW="190500" imgH="254000" progId="Equation.3">
                    <p:embed/>
                  </p:oleObj>
                </mc:Choice>
                <mc:Fallback>
                  <p:oleObj name="" r:id="rId17" imgW="190500" imgH="254000" progId="Equation.3">
                    <p:embed/>
                    <p:pic>
                      <p:nvPicPr>
                        <p:cNvPr id="0" name="图片 3245"/>
                        <p:cNvPicPr/>
                        <p:nvPr/>
                      </p:nvPicPr>
                      <p:blipFill>
                        <a:blip r:embed="rId18"/>
                        <a:stretch>
                          <a:fillRect/>
                        </a:stretch>
                      </p:blipFill>
                      <p:spPr>
                        <a:xfrm>
                          <a:off x="4620" y="2976"/>
                          <a:ext cx="181" cy="240"/>
                        </a:xfrm>
                        <a:prstGeom prst="rect">
                          <a:avLst/>
                        </a:prstGeom>
                        <a:noFill/>
                        <a:ln w="38100">
                          <a:noFill/>
                          <a:miter/>
                        </a:ln>
                      </p:spPr>
                    </p:pic>
                  </p:oleObj>
                </mc:Fallback>
              </mc:AlternateContent>
            </a:graphicData>
          </a:graphic>
        </p:graphicFrame>
        <p:graphicFrame>
          <p:nvGraphicFramePr>
            <p:cNvPr id="7201" name="对象 7200"/>
            <p:cNvGraphicFramePr/>
            <p:nvPr/>
          </p:nvGraphicFramePr>
          <p:xfrm flipH="1">
            <a:off x="5244" y="3072"/>
            <a:ext cx="134" cy="144"/>
          </p:xfrm>
          <a:graphic>
            <a:graphicData uri="http://schemas.openxmlformats.org/presentationml/2006/ole">
              <mc:AlternateContent xmlns:mc="http://schemas.openxmlformats.org/markup-compatibility/2006">
                <mc:Choice xmlns:v="urn:schemas-microsoft-com:vml" Requires="v">
                  <p:oleObj spid="_x0000_s3245" name="" r:id="rId19" imgW="139700" imgH="152400" progId="Equation.3">
                    <p:embed/>
                  </p:oleObj>
                </mc:Choice>
                <mc:Fallback>
                  <p:oleObj name="" r:id="rId19" imgW="139700" imgH="152400" progId="Equation.3">
                    <p:embed/>
                    <p:pic>
                      <p:nvPicPr>
                        <p:cNvPr id="0" name="图片 3244"/>
                        <p:cNvPicPr/>
                        <p:nvPr/>
                      </p:nvPicPr>
                      <p:blipFill>
                        <a:blip r:embed="rId20"/>
                        <a:stretch>
                          <a:fillRect/>
                        </a:stretch>
                      </p:blipFill>
                      <p:spPr>
                        <a:xfrm flipH="1">
                          <a:off x="5244" y="3072"/>
                          <a:ext cx="134" cy="144"/>
                        </a:xfrm>
                        <a:prstGeom prst="rect">
                          <a:avLst/>
                        </a:prstGeom>
                        <a:noFill/>
                        <a:ln w="38100">
                          <a:noFill/>
                          <a:miter/>
                        </a:ln>
                      </p:spPr>
                    </p:pic>
                  </p:oleObj>
                </mc:Fallback>
              </mc:AlternateContent>
            </a:graphicData>
          </a:graphic>
        </p:graphicFrame>
      </p:grpSp>
      <p:graphicFrame>
        <p:nvGraphicFramePr>
          <p:cNvPr id="7229" name="对象 7228"/>
          <p:cNvGraphicFramePr/>
          <p:nvPr/>
        </p:nvGraphicFramePr>
        <p:xfrm>
          <a:off x="2590800" y="1252538"/>
          <a:ext cx="2438400" cy="500062"/>
        </p:xfrm>
        <a:graphic>
          <a:graphicData uri="http://schemas.openxmlformats.org/presentationml/2006/ole">
            <mc:AlternateContent xmlns:mc="http://schemas.openxmlformats.org/markup-compatibility/2006">
              <mc:Choice xmlns:v="urn:schemas-microsoft-com:vml" Requires="v">
                <p:oleObj spid="_x0000_s3252" name="" r:id="rId21" imgW="951865" imgH="241300" progId="Equation.3">
                  <p:embed/>
                </p:oleObj>
              </mc:Choice>
              <mc:Fallback>
                <p:oleObj name="" r:id="rId21" imgW="951865" imgH="241300" progId="Equation.3">
                  <p:embed/>
                  <p:pic>
                    <p:nvPicPr>
                      <p:cNvPr id="0" name="图片 3251"/>
                      <p:cNvPicPr/>
                      <p:nvPr/>
                    </p:nvPicPr>
                    <p:blipFill>
                      <a:blip r:embed="rId22"/>
                      <a:stretch>
                        <a:fillRect/>
                      </a:stretch>
                    </p:blipFill>
                    <p:spPr>
                      <a:xfrm>
                        <a:off x="2590800" y="1252538"/>
                        <a:ext cx="2438400" cy="500062"/>
                      </a:xfrm>
                      <a:prstGeom prst="rect">
                        <a:avLst/>
                      </a:prstGeom>
                      <a:solidFill>
                        <a:srgbClr val="FF99FF"/>
                      </a:solidFill>
                      <a:ln w="38100">
                        <a:noFill/>
                        <a:miter/>
                      </a:ln>
                    </p:spPr>
                  </p:pic>
                </p:oleObj>
              </mc:Fallback>
            </mc:AlternateContent>
          </a:graphicData>
        </a:graphic>
      </p:graphicFrame>
      <p:grpSp>
        <p:nvGrpSpPr>
          <p:cNvPr id="7241" name="组合 7240"/>
          <p:cNvGrpSpPr/>
          <p:nvPr/>
        </p:nvGrpSpPr>
        <p:grpSpPr>
          <a:xfrm>
            <a:off x="2209800" y="1952625"/>
            <a:ext cx="2971800" cy="561975"/>
            <a:chOff x="432" y="864"/>
            <a:chExt cx="1872" cy="306"/>
          </a:xfrm>
        </p:grpSpPr>
        <p:graphicFrame>
          <p:nvGraphicFramePr>
            <p:cNvPr id="7239" name="对象 7238"/>
            <p:cNvGraphicFramePr/>
            <p:nvPr/>
          </p:nvGraphicFramePr>
          <p:xfrm>
            <a:off x="768" y="864"/>
            <a:ext cx="1536" cy="297"/>
          </p:xfrm>
          <a:graphic>
            <a:graphicData uri="http://schemas.openxmlformats.org/presentationml/2006/ole">
              <mc:AlternateContent xmlns:mc="http://schemas.openxmlformats.org/markup-compatibility/2006">
                <mc:Choice xmlns:v="urn:schemas-microsoft-com:vml" Requires="v">
                  <p:oleObj spid="_x0000_s3248" name="" r:id="rId23" imgW="1333500" imgH="228600" progId="Equation.3">
                    <p:embed/>
                  </p:oleObj>
                </mc:Choice>
                <mc:Fallback>
                  <p:oleObj name="" r:id="rId23" imgW="1333500" imgH="228600" progId="Equation.3">
                    <p:embed/>
                    <p:pic>
                      <p:nvPicPr>
                        <p:cNvPr id="0" name="图片 3247"/>
                        <p:cNvPicPr/>
                        <p:nvPr/>
                      </p:nvPicPr>
                      <p:blipFill>
                        <a:blip r:embed="rId24"/>
                        <a:stretch>
                          <a:fillRect/>
                        </a:stretch>
                      </p:blipFill>
                      <p:spPr>
                        <a:xfrm>
                          <a:off x="768" y="864"/>
                          <a:ext cx="1536" cy="297"/>
                        </a:xfrm>
                        <a:prstGeom prst="rect">
                          <a:avLst/>
                        </a:prstGeom>
                        <a:solidFill>
                          <a:srgbClr val="FF99FF"/>
                        </a:solidFill>
                        <a:ln w="38100">
                          <a:noFill/>
                          <a:miter/>
                        </a:ln>
                      </p:spPr>
                    </p:pic>
                  </p:oleObj>
                </mc:Fallback>
              </mc:AlternateContent>
            </a:graphicData>
          </a:graphic>
        </p:graphicFrame>
        <p:sp>
          <p:nvSpPr>
            <p:cNvPr id="7240" name="右箭头 7239"/>
            <p:cNvSpPr/>
            <p:nvPr/>
          </p:nvSpPr>
          <p:spPr>
            <a:xfrm>
              <a:off x="432" y="864"/>
              <a:ext cx="192" cy="306"/>
            </a:xfrm>
            <a:prstGeom prst="rightArrow">
              <a:avLst>
                <a:gd name="adj1" fmla="val 50000"/>
                <a:gd name="adj2" fmla="val 25000"/>
              </a:avLst>
            </a:prstGeom>
            <a:solidFill>
              <a:srgbClr val="FF99FF"/>
            </a:solidFill>
            <a:ln w="9525" cap="flat" cmpd="sng">
              <a:solidFill>
                <a:schemeClr val="tx1"/>
              </a:solidFill>
              <a:prstDash val="solid"/>
              <a:miter/>
              <a:headEnd type="none" w="med" len="med"/>
              <a:tailEnd type="none" w="med" len="med"/>
            </a:ln>
          </p:spPr>
          <p:txBody>
            <a:bodyPr/>
            <a:p>
              <a:endParaRPr lang="zh-CN" altLang="en-US"/>
            </a:p>
          </p:txBody>
        </p:sp>
      </p:grpSp>
      <p:graphicFrame>
        <p:nvGraphicFramePr>
          <p:cNvPr id="7243" name="对象 7242"/>
          <p:cNvGraphicFramePr/>
          <p:nvPr/>
        </p:nvGraphicFramePr>
        <p:xfrm>
          <a:off x="2438400" y="5895975"/>
          <a:ext cx="2819400" cy="549275"/>
        </p:xfrm>
        <a:graphic>
          <a:graphicData uri="http://schemas.openxmlformats.org/presentationml/2006/ole">
            <mc:AlternateContent xmlns:mc="http://schemas.openxmlformats.org/markup-compatibility/2006">
              <mc:Choice xmlns:v="urn:schemas-microsoft-com:vml" Requires="v">
                <p:oleObj spid="_x0000_s3242" name="" r:id="rId25" imgW="1356995" imgH="266065" progId="Equation.3">
                  <p:embed/>
                </p:oleObj>
              </mc:Choice>
              <mc:Fallback>
                <p:oleObj name="" r:id="rId25" imgW="1356995" imgH="266065" progId="Equation.3">
                  <p:embed/>
                  <p:pic>
                    <p:nvPicPr>
                      <p:cNvPr id="0" name="图片 3241"/>
                      <p:cNvPicPr/>
                      <p:nvPr/>
                    </p:nvPicPr>
                    <p:blipFill>
                      <a:blip r:embed="rId26"/>
                      <a:stretch>
                        <a:fillRect/>
                      </a:stretch>
                    </p:blipFill>
                    <p:spPr>
                      <a:xfrm>
                        <a:off x="2438400" y="5895975"/>
                        <a:ext cx="2819400" cy="549275"/>
                      </a:xfrm>
                      <a:prstGeom prst="rect">
                        <a:avLst/>
                      </a:prstGeom>
                      <a:solidFill>
                        <a:srgbClr val="FF99FF"/>
                      </a:solidFill>
                      <a:ln w="38100">
                        <a:noFill/>
                        <a:miter/>
                      </a:ln>
                    </p:spPr>
                  </p:pic>
                </p:oleObj>
              </mc:Fallback>
            </mc:AlternateContent>
          </a:graphicData>
        </a:graphic>
      </p:graphicFrame>
      <p:grpSp>
        <p:nvGrpSpPr>
          <p:cNvPr id="7247" name="组合 7246"/>
          <p:cNvGrpSpPr/>
          <p:nvPr/>
        </p:nvGrpSpPr>
        <p:grpSpPr>
          <a:xfrm>
            <a:off x="1809750" y="2667000"/>
            <a:ext cx="3981450" cy="3049588"/>
            <a:chOff x="180" y="1392"/>
            <a:chExt cx="2508" cy="1921"/>
          </a:xfrm>
        </p:grpSpPr>
        <p:grpSp>
          <p:nvGrpSpPr>
            <p:cNvPr id="7244" name="组合 7243"/>
            <p:cNvGrpSpPr/>
            <p:nvPr/>
          </p:nvGrpSpPr>
          <p:grpSpPr>
            <a:xfrm>
              <a:off x="240" y="1392"/>
              <a:ext cx="2448" cy="1921"/>
              <a:chOff x="240" y="1488"/>
              <a:chExt cx="2448" cy="1921"/>
            </a:xfrm>
          </p:grpSpPr>
          <p:sp>
            <p:nvSpPr>
              <p:cNvPr id="7206" name="直接连接符 7205"/>
              <p:cNvSpPr/>
              <p:nvPr/>
            </p:nvSpPr>
            <p:spPr>
              <a:xfrm rot="-5400000">
                <a:off x="-408" y="2328"/>
                <a:ext cx="1680" cy="0"/>
              </a:xfrm>
              <a:prstGeom prst="line">
                <a:avLst/>
              </a:prstGeom>
              <a:ln w="9525" cap="flat" cmpd="sng">
                <a:solidFill>
                  <a:schemeClr val="tx1"/>
                </a:solidFill>
                <a:prstDash val="solid"/>
                <a:headEnd type="none" w="med" len="med"/>
                <a:tailEnd type="triangle" w="med" len="med"/>
              </a:ln>
            </p:spPr>
          </p:sp>
          <p:sp>
            <p:nvSpPr>
              <p:cNvPr id="7207" name="直接连接符 7206"/>
              <p:cNvSpPr/>
              <p:nvPr/>
            </p:nvSpPr>
            <p:spPr>
              <a:xfrm>
                <a:off x="432" y="3168"/>
                <a:ext cx="2160" cy="0"/>
              </a:xfrm>
              <a:prstGeom prst="line">
                <a:avLst/>
              </a:prstGeom>
              <a:ln w="9525" cap="flat" cmpd="sng">
                <a:solidFill>
                  <a:schemeClr val="tx1"/>
                </a:solidFill>
                <a:prstDash val="solid"/>
                <a:headEnd type="none" w="med" len="med"/>
                <a:tailEnd type="triangle" w="med" len="med"/>
              </a:ln>
            </p:spPr>
          </p:sp>
          <p:graphicFrame>
            <p:nvGraphicFramePr>
              <p:cNvPr id="7208" name="对象 7207"/>
              <p:cNvGraphicFramePr/>
              <p:nvPr/>
            </p:nvGraphicFramePr>
            <p:xfrm>
              <a:off x="240" y="1488"/>
              <a:ext cx="124" cy="156"/>
            </p:xfrm>
            <a:graphic>
              <a:graphicData uri="http://schemas.openxmlformats.org/presentationml/2006/ole">
                <mc:AlternateContent xmlns:mc="http://schemas.openxmlformats.org/markup-compatibility/2006">
                  <mc:Choice xmlns:v="urn:schemas-microsoft-com:vml" Requires="v">
                    <p:oleObj spid="_x0000_s3244" name="" r:id="rId27" imgW="152400" imgH="190500" progId="Equation.3">
                      <p:embed/>
                    </p:oleObj>
                  </mc:Choice>
                  <mc:Fallback>
                    <p:oleObj name="" r:id="rId27" imgW="152400" imgH="190500" progId="Equation.3">
                      <p:embed/>
                      <p:pic>
                        <p:nvPicPr>
                          <p:cNvPr id="0" name="图片 3243"/>
                          <p:cNvPicPr/>
                          <p:nvPr/>
                        </p:nvPicPr>
                        <p:blipFill>
                          <a:blip r:embed="rId4"/>
                          <a:stretch>
                            <a:fillRect/>
                          </a:stretch>
                        </p:blipFill>
                        <p:spPr>
                          <a:xfrm>
                            <a:off x="240" y="1488"/>
                            <a:ext cx="124" cy="156"/>
                          </a:xfrm>
                          <a:prstGeom prst="rect">
                            <a:avLst/>
                          </a:prstGeom>
                          <a:noFill/>
                          <a:ln w="38100">
                            <a:noFill/>
                            <a:miter/>
                          </a:ln>
                        </p:spPr>
                      </p:pic>
                    </p:oleObj>
                  </mc:Fallback>
                </mc:AlternateContent>
              </a:graphicData>
            </a:graphic>
          </p:graphicFrame>
          <p:sp>
            <p:nvSpPr>
              <p:cNvPr id="7209" name="直接连接符 7208"/>
              <p:cNvSpPr/>
              <p:nvPr/>
            </p:nvSpPr>
            <p:spPr>
              <a:xfrm flipV="1">
                <a:off x="432" y="1632"/>
                <a:ext cx="1584" cy="1536"/>
              </a:xfrm>
              <a:prstGeom prst="line">
                <a:avLst/>
              </a:prstGeom>
              <a:ln w="9525" cap="flat" cmpd="sng">
                <a:solidFill>
                  <a:schemeClr val="accent2"/>
                </a:solidFill>
                <a:prstDash val="solid"/>
                <a:headEnd type="none" w="med" len="med"/>
                <a:tailEnd type="none" w="med" len="med"/>
              </a:ln>
            </p:spPr>
          </p:sp>
          <p:sp>
            <p:nvSpPr>
              <p:cNvPr id="7210" name="直接连接符 7209"/>
              <p:cNvSpPr/>
              <p:nvPr/>
            </p:nvSpPr>
            <p:spPr>
              <a:xfrm>
                <a:off x="1248" y="1824"/>
                <a:ext cx="0" cy="1392"/>
              </a:xfrm>
              <a:prstGeom prst="line">
                <a:avLst/>
              </a:prstGeom>
              <a:ln w="9525" cap="flat" cmpd="sng">
                <a:solidFill>
                  <a:schemeClr val="tx1"/>
                </a:solidFill>
                <a:prstDash val="dash"/>
                <a:headEnd type="none" w="med" len="med"/>
                <a:tailEnd type="none" w="med" len="med"/>
              </a:ln>
            </p:spPr>
          </p:sp>
          <p:sp>
            <p:nvSpPr>
              <p:cNvPr id="7211" name="任意多边形 7210"/>
              <p:cNvSpPr/>
              <p:nvPr/>
            </p:nvSpPr>
            <p:spPr>
              <a:xfrm rot="318756" flipH="1">
                <a:off x="480" y="1776"/>
                <a:ext cx="768" cy="1448"/>
              </a:xfrm>
              <a:custGeom>
                <a:avLst/>
                <a:gdLst>
                  <a:gd name="txL" fmla="*/ 0 w 21600"/>
                  <a:gd name="txT" fmla="*/ 0 h 23527"/>
                  <a:gd name="txR" fmla="*/ 21600 w 21600"/>
                  <a:gd name="txB" fmla="*/ 23527 h 23527"/>
                </a:gdLst>
                <a:ahLst/>
                <a:cxnLst>
                  <a:cxn ang="270">
                    <a:pos x="2138" y="0"/>
                  </a:cxn>
                  <a:cxn ang="90">
                    <a:pos x="21504" y="23526"/>
                  </a:cxn>
                  <a:cxn ang="180">
                    <a:pos x="0" y="21494"/>
                  </a:cxn>
                </a:cxnLst>
                <a:rect l="txL" t="txT" r="txR" b="txB"/>
                <a:pathLst>
                  <a:path w="21600" h="23527" fill="none">
                    <a:moveTo>
                      <a:pt x="2138" y="0"/>
                    </a:moveTo>
                    <a:arcTo wR="21600" hR="21600" stAng="-5059170" swAng="5383055"/>
                  </a:path>
                  <a:path w="21600" h="23527" stroke="0">
                    <a:moveTo>
                      <a:pt x="2138" y="0"/>
                    </a:moveTo>
                    <a:arcTo wR="21600" hR="21600" stAng="-5059170" swAng="5383055"/>
                    <a:lnTo>
                      <a:pt x="0" y="21494"/>
                    </a:lnTo>
                    <a:close/>
                  </a:path>
                </a:pathLst>
              </a:custGeom>
              <a:noFill/>
              <a:ln w="9525" cap="flat" cmpd="sng">
                <a:solidFill>
                  <a:srgbClr val="FF3300"/>
                </a:solidFill>
                <a:prstDash val="solid"/>
                <a:headEnd type="none" w="med" len="med"/>
                <a:tailEnd type="none" w="med" len="med"/>
              </a:ln>
            </p:spPr>
            <p:txBody>
              <a:bodyPr/>
              <a:p>
                <a:endParaRPr lang="zh-CN" altLang="en-US"/>
              </a:p>
            </p:txBody>
          </p:sp>
          <p:sp>
            <p:nvSpPr>
              <p:cNvPr id="7212" name="任意多边形 7211"/>
              <p:cNvSpPr/>
              <p:nvPr/>
            </p:nvSpPr>
            <p:spPr>
              <a:xfrm rot="-336183">
                <a:off x="1248" y="1776"/>
                <a:ext cx="816" cy="1449"/>
              </a:xfrm>
              <a:custGeom>
                <a:avLst/>
                <a:gdLst>
                  <a:gd name="txL" fmla="*/ 0 w 21600"/>
                  <a:gd name="txT" fmla="*/ 0 h 23261"/>
                  <a:gd name="txR" fmla="*/ 21600 w 21600"/>
                  <a:gd name="txB" fmla="*/ 23261 h 23261"/>
                </a:gdLst>
                <a:ahLst/>
                <a:cxnLst>
                  <a:cxn ang="270">
                    <a:pos x="1617" y="0"/>
                  </a:cxn>
                  <a:cxn ang="90">
                    <a:pos x="21531" y="23260"/>
                  </a:cxn>
                  <a:cxn ang="180">
                    <a:pos x="0" y="21539"/>
                  </a:cxn>
                </a:cxnLst>
                <a:rect l="txL" t="txT" r="txR" b="txB"/>
                <a:pathLst>
                  <a:path w="21600" h="23261" fill="none">
                    <a:moveTo>
                      <a:pt x="1617" y="0"/>
                    </a:moveTo>
                    <a:arcTo wR="21600" hR="21600" stAng="-5142401" swAng="5416601"/>
                  </a:path>
                  <a:path w="21600" h="23261" stroke="0">
                    <a:moveTo>
                      <a:pt x="1617" y="0"/>
                    </a:moveTo>
                    <a:arcTo wR="21600" hR="21600" stAng="-5142401" swAng="5416601"/>
                    <a:lnTo>
                      <a:pt x="0" y="21539"/>
                    </a:lnTo>
                    <a:close/>
                  </a:path>
                </a:pathLst>
              </a:custGeom>
              <a:noFill/>
              <a:ln w="9525" cap="flat" cmpd="sng">
                <a:solidFill>
                  <a:srgbClr val="FF3300"/>
                </a:solidFill>
                <a:prstDash val="solid"/>
                <a:headEnd type="none" w="med" len="med"/>
                <a:tailEnd type="none" w="med" len="med"/>
              </a:ln>
            </p:spPr>
            <p:txBody>
              <a:bodyPr/>
              <a:p>
                <a:endParaRPr lang="zh-CN" altLang="en-US"/>
              </a:p>
            </p:txBody>
          </p:sp>
          <p:sp>
            <p:nvSpPr>
              <p:cNvPr id="7213" name="直接连接符 7212"/>
              <p:cNvSpPr/>
              <p:nvPr/>
            </p:nvSpPr>
            <p:spPr>
              <a:xfrm flipV="1">
                <a:off x="576" y="2544"/>
                <a:ext cx="0" cy="624"/>
              </a:xfrm>
              <a:prstGeom prst="line">
                <a:avLst/>
              </a:prstGeom>
              <a:ln w="9525" cap="flat" cmpd="sng">
                <a:solidFill>
                  <a:schemeClr val="tx1"/>
                </a:solidFill>
                <a:prstDash val="solid"/>
                <a:headEnd type="none" w="med" len="med"/>
                <a:tailEnd type="triangle" w="med" len="med"/>
              </a:ln>
            </p:spPr>
          </p:sp>
          <p:sp>
            <p:nvSpPr>
              <p:cNvPr id="7214" name="直接连接符 7213"/>
              <p:cNvSpPr/>
              <p:nvPr/>
            </p:nvSpPr>
            <p:spPr>
              <a:xfrm>
                <a:off x="576" y="2544"/>
                <a:ext cx="480" cy="0"/>
              </a:xfrm>
              <a:prstGeom prst="line">
                <a:avLst/>
              </a:prstGeom>
              <a:ln w="9525" cap="flat" cmpd="sng">
                <a:solidFill>
                  <a:schemeClr val="tx1"/>
                </a:solidFill>
                <a:prstDash val="solid"/>
                <a:headEnd type="none" w="med" len="med"/>
                <a:tailEnd type="triangle" w="med" len="med"/>
              </a:ln>
            </p:spPr>
          </p:sp>
          <p:sp>
            <p:nvSpPr>
              <p:cNvPr id="7215" name="直接连接符 7214"/>
              <p:cNvSpPr/>
              <p:nvPr/>
            </p:nvSpPr>
            <p:spPr>
              <a:xfrm flipV="1">
                <a:off x="1056" y="1872"/>
                <a:ext cx="0" cy="672"/>
              </a:xfrm>
              <a:prstGeom prst="line">
                <a:avLst/>
              </a:prstGeom>
              <a:ln w="9525" cap="flat" cmpd="sng">
                <a:solidFill>
                  <a:schemeClr val="tx1"/>
                </a:solidFill>
                <a:prstDash val="solid"/>
                <a:headEnd type="none" w="med" len="med"/>
                <a:tailEnd type="triangle" w="med" len="med"/>
              </a:ln>
            </p:spPr>
          </p:sp>
          <p:sp>
            <p:nvSpPr>
              <p:cNvPr id="7216" name="直接连接符 7215"/>
              <p:cNvSpPr/>
              <p:nvPr/>
            </p:nvSpPr>
            <p:spPr>
              <a:xfrm>
                <a:off x="1056" y="1872"/>
                <a:ext cx="720" cy="0"/>
              </a:xfrm>
              <a:prstGeom prst="line">
                <a:avLst/>
              </a:prstGeom>
              <a:ln w="9525" cap="flat" cmpd="sng">
                <a:solidFill>
                  <a:schemeClr val="tx1"/>
                </a:solidFill>
                <a:prstDash val="solid"/>
                <a:headEnd type="none" w="med" len="med"/>
                <a:tailEnd type="triangle" w="med" len="med"/>
              </a:ln>
            </p:spPr>
          </p:sp>
          <p:sp>
            <p:nvSpPr>
              <p:cNvPr id="7217" name="直接连接符 7216"/>
              <p:cNvSpPr/>
              <p:nvPr/>
            </p:nvSpPr>
            <p:spPr>
              <a:xfrm>
                <a:off x="1776" y="1872"/>
                <a:ext cx="0" cy="288"/>
              </a:xfrm>
              <a:prstGeom prst="line">
                <a:avLst/>
              </a:prstGeom>
              <a:ln w="9525" cap="flat" cmpd="sng">
                <a:solidFill>
                  <a:schemeClr val="tx1"/>
                </a:solidFill>
                <a:prstDash val="solid"/>
                <a:headEnd type="none" w="med" len="med"/>
                <a:tailEnd type="triangle" w="med" len="med"/>
              </a:ln>
            </p:spPr>
          </p:sp>
          <p:sp>
            <p:nvSpPr>
              <p:cNvPr id="7218" name="直接连接符 7217"/>
              <p:cNvSpPr/>
              <p:nvPr/>
            </p:nvSpPr>
            <p:spPr>
              <a:xfrm flipH="1">
                <a:off x="1488" y="2160"/>
                <a:ext cx="288" cy="0"/>
              </a:xfrm>
              <a:prstGeom prst="line">
                <a:avLst/>
              </a:prstGeom>
              <a:ln w="9525" cap="flat" cmpd="sng">
                <a:solidFill>
                  <a:schemeClr val="tx1"/>
                </a:solidFill>
                <a:prstDash val="solid"/>
                <a:headEnd type="none" w="med" len="med"/>
                <a:tailEnd type="triangle" w="med" len="med"/>
              </a:ln>
            </p:spPr>
          </p:sp>
          <p:sp>
            <p:nvSpPr>
              <p:cNvPr id="7219" name="直接连接符 7218"/>
              <p:cNvSpPr/>
              <p:nvPr/>
            </p:nvSpPr>
            <p:spPr>
              <a:xfrm flipV="1">
                <a:off x="1488" y="1920"/>
                <a:ext cx="0" cy="240"/>
              </a:xfrm>
              <a:prstGeom prst="line">
                <a:avLst/>
              </a:prstGeom>
              <a:ln w="9525" cap="flat" cmpd="sng">
                <a:solidFill>
                  <a:schemeClr val="tx1"/>
                </a:solidFill>
                <a:prstDash val="solid"/>
                <a:headEnd type="none" w="med" len="med"/>
                <a:tailEnd type="triangle" w="med" len="med"/>
              </a:ln>
            </p:spPr>
          </p:sp>
          <p:sp>
            <p:nvSpPr>
              <p:cNvPr id="7220" name="直接连接符 7219"/>
              <p:cNvSpPr/>
              <p:nvPr/>
            </p:nvSpPr>
            <p:spPr>
              <a:xfrm>
                <a:off x="432" y="1824"/>
                <a:ext cx="816" cy="0"/>
              </a:xfrm>
              <a:prstGeom prst="line">
                <a:avLst/>
              </a:prstGeom>
              <a:ln w="9525" cap="flat" cmpd="sng">
                <a:solidFill>
                  <a:schemeClr val="tx1"/>
                </a:solidFill>
                <a:prstDash val="dash"/>
                <a:headEnd type="none" w="med" len="med"/>
                <a:tailEnd type="none" w="med" len="med"/>
              </a:ln>
            </p:spPr>
          </p:sp>
          <p:sp>
            <p:nvSpPr>
              <p:cNvPr id="7221" name="直接连接符 7220"/>
              <p:cNvSpPr/>
              <p:nvPr/>
            </p:nvSpPr>
            <p:spPr>
              <a:xfrm>
                <a:off x="1776" y="2112"/>
                <a:ext cx="0" cy="1056"/>
              </a:xfrm>
              <a:prstGeom prst="line">
                <a:avLst/>
              </a:prstGeom>
              <a:ln w="9525" cap="flat" cmpd="sng">
                <a:solidFill>
                  <a:schemeClr val="tx1"/>
                </a:solidFill>
                <a:prstDash val="dash"/>
                <a:headEnd type="none" w="med" len="med"/>
                <a:tailEnd type="none" w="med" len="med"/>
              </a:ln>
            </p:spPr>
          </p:sp>
          <p:sp>
            <p:nvSpPr>
              <p:cNvPr id="7222" name="直接连接符 7221"/>
              <p:cNvSpPr/>
              <p:nvPr/>
            </p:nvSpPr>
            <p:spPr>
              <a:xfrm>
                <a:off x="1632" y="2016"/>
                <a:ext cx="0" cy="1152"/>
              </a:xfrm>
              <a:prstGeom prst="line">
                <a:avLst/>
              </a:prstGeom>
              <a:ln w="9525" cap="flat" cmpd="sng">
                <a:solidFill>
                  <a:schemeClr val="tx1"/>
                </a:solidFill>
                <a:prstDash val="lgDashDot"/>
                <a:headEnd type="none" w="med" len="med"/>
                <a:tailEnd type="none" w="med" len="med"/>
              </a:ln>
            </p:spPr>
          </p:sp>
          <p:sp>
            <p:nvSpPr>
              <p:cNvPr id="7224" name="直接连接符 7223"/>
              <p:cNvSpPr/>
              <p:nvPr/>
            </p:nvSpPr>
            <p:spPr>
              <a:xfrm>
                <a:off x="1488" y="1920"/>
                <a:ext cx="240" cy="0"/>
              </a:xfrm>
              <a:prstGeom prst="line">
                <a:avLst/>
              </a:prstGeom>
              <a:ln w="9525" cap="flat" cmpd="sng">
                <a:solidFill>
                  <a:schemeClr val="tx1"/>
                </a:solidFill>
                <a:prstDash val="solid"/>
                <a:headEnd type="none" w="med" len="med"/>
                <a:tailEnd type="triangle" w="med" len="med"/>
              </a:ln>
            </p:spPr>
          </p:sp>
          <p:sp>
            <p:nvSpPr>
              <p:cNvPr id="7225" name="直接连接符 7224"/>
              <p:cNvSpPr/>
              <p:nvPr/>
            </p:nvSpPr>
            <p:spPr>
              <a:xfrm>
                <a:off x="1056" y="2544"/>
                <a:ext cx="0" cy="624"/>
              </a:xfrm>
              <a:prstGeom prst="line">
                <a:avLst/>
              </a:prstGeom>
              <a:ln w="9525" cap="flat" cmpd="sng">
                <a:solidFill>
                  <a:schemeClr val="tx1"/>
                </a:solidFill>
                <a:prstDash val="dash"/>
                <a:headEnd type="none" w="med" len="med"/>
                <a:tailEnd type="none" w="med" len="med"/>
              </a:ln>
            </p:spPr>
          </p:sp>
          <p:sp>
            <p:nvSpPr>
              <p:cNvPr id="7226" name="文本框 7225"/>
              <p:cNvSpPr txBox="1"/>
              <p:nvPr/>
            </p:nvSpPr>
            <p:spPr>
              <a:xfrm>
                <a:off x="288" y="3120"/>
                <a:ext cx="336" cy="232"/>
              </a:xfrm>
              <a:prstGeom prst="rect">
                <a:avLst/>
              </a:prstGeom>
              <a:noFill/>
              <a:ln w="9525">
                <a:noFill/>
              </a:ln>
            </p:spPr>
            <p:txBody>
              <a:bodyPr>
                <a:spAutoFit/>
              </a:bodyPr>
              <a:p>
                <a:pPr algn="l">
                  <a:spcBef>
                    <a:spcPct val="50000"/>
                  </a:spcBef>
                </a:pPr>
                <a:r>
                  <a:rPr lang="en-US" altLang="zh-CN" u="none">
                    <a:latin typeface="Times New Roman" panose="02020603050405020304" pitchFamily="18" charset="0"/>
                  </a:rPr>
                  <a:t>0</a:t>
                </a:r>
                <a:endParaRPr lang="en-US" altLang="zh-CN" u="none">
                  <a:latin typeface="Times New Roman" panose="02020603050405020304" pitchFamily="18" charset="0"/>
                </a:endParaRPr>
              </a:p>
            </p:txBody>
          </p:sp>
          <p:graphicFrame>
            <p:nvGraphicFramePr>
              <p:cNvPr id="7227" name="对象 7226"/>
              <p:cNvGraphicFramePr/>
              <p:nvPr/>
            </p:nvGraphicFramePr>
            <p:xfrm>
              <a:off x="2507" y="3216"/>
              <a:ext cx="133" cy="144"/>
            </p:xfrm>
            <a:graphic>
              <a:graphicData uri="http://schemas.openxmlformats.org/presentationml/2006/ole">
                <mc:AlternateContent xmlns:mc="http://schemas.openxmlformats.org/markup-compatibility/2006">
                  <mc:Choice xmlns:v="urn:schemas-microsoft-com:vml" Requires="v">
                    <p:oleObj spid="_x0000_s3247" name="" r:id="rId28" imgW="139700" imgH="152400" progId="Equation.3">
                      <p:embed/>
                    </p:oleObj>
                  </mc:Choice>
                  <mc:Fallback>
                    <p:oleObj name="" r:id="rId28" imgW="139700" imgH="152400" progId="Equation.3">
                      <p:embed/>
                      <p:pic>
                        <p:nvPicPr>
                          <p:cNvPr id="0" name="图片 3246"/>
                          <p:cNvPicPr/>
                          <p:nvPr/>
                        </p:nvPicPr>
                        <p:blipFill>
                          <a:blip r:embed="rId20"/>
                          <a:stretch>
                            <a:fillRect/>
                          </a:stretch>
                        </p:blipFill>
                        <p:spPr>
                          <a:xfrm>
                            <a:off x="2507" y="3216"/>
                            <a:ext cx="133" cy="144"/>
                          </a:xfrm>
                          <a:prstGeom prst="rect">
                            <a:avLst/>
                          </a:prstGeom>
                          <a:noFill/>
                          <a:ln w="38100">
                            <a:noFill/>
                            <a:miter/>
                          </a:ln>
                        </p:spPr>
                      </p:pic>
                    </p:oleObj>
                  </mc:Fallback>
                </mc:AlternateContent>
              </a:graphicData>
            </a:graphic>
          </p:graphicFrame>
          <p:graphicFrame>
            <p:nvGraphicFramePr>
              <p:cNvPr id="7228" name="对象 7227"/>
              <p:cNvGraphicFramePr/>
              <p:nvPr/>
            </p:nvGraphicFramePr>
            <p:xfrm>
              <a:off x="1824" y="1488"/>
              <a:ext cx="432" cy="185"/>
            </p:xfrm>
            <a:graphic>
              <a:graphicData uri="http://schemas.openxmlformats.org/presentationml/2006/ole">
                <mc:AlternateContent xmlns:mc="http://schemas.openxmlformats.org/markup-compatibility/2006">
                  <mc:Choice xmlns:v="urn:schemas-microsoft-com:vml" Requires="v">
                    <p:oleObj spid="_x0000_s3249" name="" r:id="rId29" imgW="444500" imgH="190500" progId="Equation.3">
                      <p:embed/>
                    </p:oleObj>
                  </mc:Choice>
                  <mc:Fallback>
                    <p:oleObj name="" r:id="rId29" imgW="444500" imgH="190500" progId="Equation.3">
                      <p:embed/>
                      <p:pic>
                        <p:nvPicPr>
                          <p:cNvPr id="0" name="图片 3248"/>
                          <p:cNvPicPr/>
                          <p:nvPr/>
                        </p:nvPicPr>
                        <p:blipFill>
                          <a:blip r:embed="rId8"/>
                          <a:stretch>
                            <a:fillRect/>
                          </a:stretch>
                        </p:blipFill>
                        <p:spPr>
                          <a:xfrm>
                            <a:off x="1824" y="1488"/>
                            <a:ext cx="432" cy="185"/>
                          </a:xfrm>
                          <a:prstGeom prst="rect">
                            <a:avLst/>
                          </a:prstGeom>
                          <a:noFill/>
                          <a:ln w="38100">
                            <a:noFill/>
                            <a:miter/>
                          </a:ln>
                        </p:spPr>
                      </p:pic>
                    </p:oleObj>
                  </mc:Fallback>
                </mc:AlternateContent>
              </a:graphicData>
            </a:graphic>
          </p:graphicFrame>
          <p:graphicFrame>
            <p:nvGraphicFramePr>
              <p:cNvPr id="7230" name="对象 7229"/>
              <p:cNvGraphicFramePr/>
              <p:nvPr/>
            </p:nvGraphicFramePr>
            <p:xfrm>
              <a:off x="2112" y="2736"/>
              <a:ext cx="576" cy="194"/>
            </p:xfrm>
            <a:graphic>
              <a:graphicData uri="http://schemas.openxmlformats.org/presentationml/2006/ole">
                <mc:AlternateContent xmlns:mc="http://schemas.openxmlformats.org/markup-compatibility/2006">
                  <mc:Choice xmlns:v="urn:schemas-microsoft-com:vml" Requires="v">
                    <p:oleObj spid="_x0000_s3256" name="" r:id="rId30" imgW="711200" imgH="241300" progId="Equation.3">
                      <p:embed/>
                    </p:oleObj>
                  </mc:Choice>
                  <mc:Fallback>
                    <p:oleObj name="" r:id="rId30" imgW="711200" imgH="241300" progId="Equation.3">
                      <p:embed/>
                      <p:pic>
                        <p:nvPicPr>
                          <p:cNvPr id="0" name="图片 3255"/>
                          <p:cNvPicPr/>
                          <p:nvPr/>
                        </p:nvPicPr>
                        <p:blipFill>
                          <a:blip r:embed="rId10"/>
                          <a:stretch>
                            <a:fillRect/>
                          </a:stretch>
                        </p:blipFill>
                        <p:spPr>
                          <a:xfrm>
                            <a:off x="2112" y="2736"/>
                            <a:ext cx="576" cy="194"/>
                          </a:xfrm>
                          <a:prstGeom prst="rect">
                            <a:avLst/>
                          </a:prstGeom>
                          <a:noFill/>
                          <a:ln w="38100">
                            <a:noFill/>
                            <a:miter/>
                          </a:ln>
                        </p:spPr>
                      </p:pic>
                    </p:oleObj>
                  </mc:Fallback>
                </mc:AlternateContent>
              </a:graphicData>
            </a:graphic>
          </p:graphicFrame>
          <p:graphicFrame>
            <p:nvGraphicFramePr>
              <p:cNvPr id="7231" name="对象 7230"/>
              <p:cNvGraphicFramePr/>
              <p:nvPr/>
            </p:nvGraphicFramePr>
            <p:xfrm>
              <a:off x="528" y="3137"/>
              <a:ext cx="168" cy="223"/>
            </p:xfrm>
            <a:graphic>
              <a:graphicData uri="http://schemas.openxmlformats.org/presentationml/2006/ole">
                <mc:AlternateContent xmlns:mc="http://schemas.openxmlformats.org/markup-compatibility/2006">
                  <mc:Choice xmlns:v="urn:schemas-microsoft-com:vml" Requires="v">
                    <p:oleObj spid="_x0000_s3260" name="" r:id="rId31" imgW="190500" imgH="254000" progId="Equation.3">
                      <p:embed/>
                    </p:oleObj>
                  </mc:Choice>
                  <mc:Fallback>
                    <p:oleObj name="" r:id="rId31" imgW="190500" imgH="254000" progId="Equation.3">
                      <p:embed/>
                      <p:pic>
                        <p:nvPicPr>
                          <p:cNvPr id="0" name="图片 3259"/>
                          <p:cNvPicPr/>
                          <p:nvPr/>
                        </p:nvPicPr>
                        <p:blipFill>
                          <a:blip r:embed="rId12"/>
                          <a:stretch>
                            <a:fillRect/>
                          </a:stretch>
                        </p:blipFill>
                        <p:spPr>
                          <a:xfrm>
                            <a:off x="528" y="3137"/>
                            <a:ext cx="168" cy="223"/>
                          </a:xfrm>
                          <a:prstGeom prst="rect">
                            <a:avLst/>
                          </a:prstGeom>
                          <a:noFill/>
                          <a:ln w="38100">
                            <a:noFill/>
                            <a:miter/>
                          </a:ln>
                        </p:spPr>
                      </p:pic>
                    </p:oleObj>
                  </mc:Fallback>
                </mc:AlternateContent>
              </a:graphicData>
            </a:graphic>
          </p:graphicFrame>
          <p:graphicFrame>
            <p:nvGraphicFramePr>
              <p:cNvPr id="7232" name="对象 7231"/>
              <p:cNvGraphicFramePr/>
              <p:nvPr/>
            </p:nvGraphicFramePr>
            <p:xfrm>
              <a:off x="995" y="3136"/>
              <a:ext cx="157" cy="224"/>
            </p:xfrm>
            <a:graphic>
              <a:graphicData uri="http://schemas.openxmlformats.org/presentationml/2006/ole">
                <mc:AlternateContent xmlns:mc="http://schemas.openxmlformats.org/markup-compatibility/2006">
                  <mc:Choice xmlns:v="urn:schemas-microsoft-com:vml" Requires="v">
                    <p:oleObj spid="_x0000_s3262" name="" r:id="rId32" imgW="177800" imgH="253365" progId="Equation.3">
                      <p:embed/>
                    </p:oleObj>
                  </mc:Choice>
                  <mc:Fallback>
                    <p:oleObj name="" r:id="rId32" imgW="177800" imgH="253365" progId="Equation.3">
                      <p:embed/>
                      <p:pic>
                        <p:nvPicPr>
                          <p:cNvPr id="0" name="图片 3261"/>
                          <p:cNvPicPr/>
                          <p:nvPr/>
                        </p:nvPicPr>
                        <p:blipFill>
                          <a:blip r:embed="rId14"/>
                          <a:stretch>
                            <a:fillRect/>
                          </a:stretch>
                        </p:blipFill>
                        <p:spPr>
                          <a:xfrm>
                            <a:off x="995" y="3136"/>
                            <a:ext cx="157" cy="224"/>
                          </a:xfrm>
                          <a:prstGeom prst="rect">
                            <a:avLst/>
                          </a:prstGeom>
                          <a:noFill/>
                          <a:ln w="38100">
                            <a:noFill/>
                            <a:miter/>
                          </a:ln>
                        </p:spPr>
                      </p:pic>
                    </p:oleObj>
                  </mc:Fallback>
                </mc:AlternateContent>
              </a:graphicData>
            </a:graphic>
          </p:graphicFrame>
          <p:graphicFrame>
            <p:nvGraphicFramePr>
              <p:cNvPr id="7233" name="对象 7232"/>
              <p:cNvGraphicFramePr/>
              <p:nvPr/>
            </p:nvGraphicFramePr>
            <p:xfrm>
              <a:off x="1728" y="3136"/>
              <a:ext cx="169" cy="224"/>
            </p:xfrm>
            <a:graphic>
              <a:graphicData uri="http://schemas.openxmlformats.org/presentationml/2006/ole">
                <mc:AlternateContent xmlns:mc="http://schemas.openxmlformats.org/markup-compatibility/2006">
                  <mc:Choice xmlns:v="urn:schemas-microsoft-com:vml" Requires="v">
                    <p:oleObj spid="_x0000_s3254" name="" r:id="rId33" imgW="190500" imgH="254000" progId="Equation.3">
                      <p:embed/>
                    </p:oleObj>
                  </mc:Choice>
                  <mc:Fallback>
                    <p:oleObj name="" r:id="rId33" imgW="190500" imgH="254000" progId="Equation.3">
                      <p:embed/>
                      <p:pic>
                        <p:nvPicPr>
                          <p:cNvPr id="0" name="图片 3253"/>
                          <p:cNvPicPr/>
                          <p:nvPr/>
                        </p:nvPicPr>
                        <p:blipFill>
                          <a:blip r:embed="rId18"/>
                          <a:stretch>
                            <a:fillRect/>
                          </a:stretch>
                        </p:blipFill>
                        <p:spPr>
                          <a:xfrm>
                            <a:off x="1728" y="3136"/>
                            <a:ext cx="169" cy="224"/>
                          </a:xfrm>
                          <a:prstGeom prst="rect">
                            <a:avLst/>
                          </a:prstGeom>
                          <a:noFill/>
                          <a:ln w="38100">
                            <a:noFill/>
                            <a:miter/>
                          </a:ln>
                        </p:spPr>
                      </p:pic>
                    </p:oleObj>
                  </mc:Fallback>
                </mc:AlternateContent>
              </a:graphicData>
            </a:graphic>
          </p:graphicFrame>
          <p:graphicFrame>
            <p:nvGraphicFramePr>
              <p:cNvPr id="7234" name="对象 7233"/>
              <p:cNvGraphicFramePr/>
              <p:nvPr/>
            </p:nvGraphicFramePr>
            <p:xfrm>
              <a:off x="1568" y="3168"/>
              <a:ext cx="160" cy="192"/>
            </p:xfrm>
            <a:graphic>
              <a:graphicData uri="http://schemas.openxmlformats.org/presentationml/2006/ole">
                <mc:AlternateContent xmlns:mc="http://schemas.openxmlformats.org/markup-compatibility/2006">
                  <mc:Choice xmlns:v="urn:schemas-microsoft-com:vml" Requires="v">
                    <p:oleObj spid="_x0000_s3257" name="" r:id="rId34" imgW="190500" imgH="228600" progId="Equation.3">
                      <p:embed/>
                    </p:oleObj>
                  </mc:Choice>
                  <mc:Fallback>
                    <p:oleObj name="" r:id="rId34" imgW="190500" imgH="228600" progId="Equation.3">
                      <p:embed/>
                      <p:pic>
                        <p:nvPicPr>
                          <p:cNvPr id="0" name="图片 3256"/>
                          <p:cNvPicPr/>
                          <p:nvPr/>
                        </p:nvPicPr>
                        <p:blipFill>
                          <a:blip r:embed="rId16"/>
                          <a:stretch>
                            <a:fillRect/>
                          </a:stretch>
                        </p:blipFill>
                        <p:spPr>
                          <a:xfrm>
                            <a:off x="1568" y="3168"/>
                            <a:ext cx="160" cy="192"/>
                          </a:xfrm>
                          <a:prstGeom prst="rect">
                            <a:avLst/>
                          </a:prstGeom>
                          <a:noFill/>
                          <a:ln w="38100">
                            <a:noFill/>
                            <a:miter/>
                          </a:ln>
                        </p:spPr>
                      </p:pic>
                    </p:oleObj>
                  </mc:Fallback>
                </mc:AlternateContent>
              </a:graphicData>
            </a:graphic>
          </p:graphicFrame>
          <p:graphicFrame>
            <p:nvGraphicFramePr>
              <p:cNvPr id="7235" name="对象 7234"/>
              <p:cNvGraphicFramePr/>
              <p:nvPr/>
            </p:nvGraphicFramePr>
            <p:xfrm>
              <a:off x="1152" y="3200"/>
              <a:ext cx="240" cy="160"/>
            </p:xfrm>
            <a:graphic>
              <a:graphicData uri="http://schemas.openxmlformats.org/presentationml/2006/ole">
                <mc:AlternateContent xmlns:mc="http://schemas.openxmlformats.org/markup-compatibility/2006">
                  <mc:Choice xmlns:v="urn:schemas-microsoft-com:vml" Requires="v">
                    <p:oleObj spid="_x0000_s3255" name="" r:id="rId35" imgW="304800" imgH="203200" progId="Equation.3">
                      <p:embed/>
                    </p:oleObj>
                  </mc:Choice>
                  <mc:Fallback>
                    <p:oleObj name="" r:id="rId35" imgW="304800" imgH="203200" progId="Equation.3">
                      <p:embed/>
                      <p:pic>
                        <p:nvPicPr>
                          <p:cNvPr id="0" name="图片 3254"/>
                          <p:cNvPicPr/>
                          <p:nvPr/>
                        </p:nvPicPr>
                        <p:blipFill>
                          <a:blip r:embed="rId36"/>
                          <a:stretch>
                            <a:fillRect/>
                          </a:stretch>
                        </p:blipFill>
                        <p:spPr>
                          <a:xfrm>
                            <a:off x="1152" y="3200"/>
                            <a:ext cx="240" cy="160"/>
                          </a:xfrm>
                          <a:prstGeom prst="rect">
                            <a:avLst/>
                          </a:prstGeom>
                          <a:noFill/>
                          <a:ln w="38100">
                            <a:noFill/>
                            <a:miter/>
                          </a:ln>
                        </p:spPr>
                      </p:pic>
                    </p:oleObj>
                  </mc:Fallback>
                </mc:AlternateContent>
              </a:graphicData>
            </a:graphic>
          </p:graphicFrame>
          <p:sp>
            <p:nvSpPr>
              <p:cNvPr id="7236" name="文本框 7235"/>
              <p:cNvSpPr txBox="1"/>
              <p:nvPr/>
            </p:nvSpPr>
            <p:spPr>
              <a:xfrm>
                <a:off x="2064" y="3158"/>
                <a:ext cx="240" cy="251"/>
              </a:xfrm>
              <a:prstGeom prst="rect">
                <a:avLst/>
              </a:prstGeom>
              <a:noFill/>
              <a:ln w="9525">
                <a:noFill/>
              </a:ln>
            </p:spPr>
            <p:txBody>
              <a:bodyPr>
                <a:spAutoFit/>
              </a:bodyPr>
              <a:p>
                <a:pPr algn="l">
                  <a:spcBef>
                    <a:spcPct val="50000"/>
                  </a:spcBef>
                </a:pPr>
                <a:r>
                  <a:rPr lang="en-US" altLang="zh-CN" sz="2000" u="none">
                    <a:latin typeface="Times New Roman" panose="02020603050405020304" pitchFamily="18" charset="0"/>
                  </a:rPr>
                  <a:t>1</a:t>
                </a:r>
                <a:endParaRPr lang="en-US" altLang="zh-CN" sz="2000" u="none">
                  <a:latin typeface="Times New Roman" panose="02020603050405020304" pitchFamily="18" charset="0"/>
                </a:endParaRPr>
              </a:p>
            </p:txBody>
          </p:sp>
        </p:grpSp>
        <p:graphicFrame>
          <p:nvGraphicFramePr>
            <p:cNvPr id="7246" name="对象 7245"/>
            <p:cNvGraphicFramePr/>
            <p:nvPr/>
          </p:nvGraphicFramePr>
          <p:xfrm>
            <a:off x="180" y="1675"/>
            <a:ext cx="252" cy="149"/>
          </p:xfrm>
          <a:graphic>
            <a:graphicData uri="http://schemas.openxmlformats.org/presentationml/2006/ole">
              <mc:AlternateContent xmlns:mc="http://schemas.openxmlformats.org/markup-compatibility/2006">
                <mc:Choice xmlns:v="urn:schemas-microsoft-com:vml" Requires="v">
                  <p:oleObj spid="_x0000_s3258" name="" r:id="rId37" imgW="342900" imgH="203200" progId="Equation.3">
                    <p:embed/>
                  </p:oleObj>
                </mc:Choice>
                <mc:Fallback>
                  <p:oleObj name="" r:id="rId37" imgW="342900" imgH="203200" progId="Equation.3">
                    <p:embed/>
                    <p:pic>
                      <p:nvPicPr>
                        <p:cNvPr id="0" name="图片 3257"/>
                        <p:cNvPicPr/>
                        <p:nvPr/>
                      </p:nvPicPr>
                      <p:blipFill>
                        <a:blip r:embed="rId6"/>
                        <a:stretch>
                          <a:fillRect/>
                        </a:stretch>
                      </p:blipFill>
                      <p:spPr>
                        <a:xfrm>
                          <a:off x="180" y="1675"/>
                          <a:ext cx="252" cy="149"/>
                        </a:xfrm>
                        <a:prstGeom prst="rect">
                          <a:avLst/>
                        </a:prstGeom>
                        <a:noFill/>
                        <a:ln w="38100">
                          <a:noFill/>
                          <a:miter/>
                        </a:ln>
                      </p:spPr>
                    </p:pic>
                  </p:oleObj>
                </mc:Fallback>
              </mc:AlternateContent>
            </a:graphicData>
          </a:graphic>
        </p:graphicFrame>
      </p:grpSp>
      <p:graphicFrame>
        <p:nvGraphicFramePr>
          <p:cNvPr id="7249" name="对象 7248"/>
          <p:cNvGraphicFramePr/>
          <p:nvPr/>
        </p:nvGraphicFramePr>
        <p:xfrm>
          <a:off x="7373938" y="5859463"/>
          <a:ext cx="2074862" cy="617537"/>
        </p:xfrm>
        <a:graphic>
          <a:graphicData uri="http://schemas.openxmlformats.org/presentationml/2006/ole">
            <mc:AlternateContent xmlns:mc="http://schemas.openxmlformats.org/markup-compatibility/2006">
              <mc:Choice xmlns:v="urn:schemas-microsoft-com:vml" Requires="v">
                <p:oleObj spid="_x0000_s3263" name="" r:id="rId38" imgW="976630" imgH="266065" progId="Equation.3">
                  <p:embed/>
                </p:oleObj>
              </mc:Choice>
              <mc:Fallback>
                <p:oleObj name="" r:id="rId38" imgW="976630" imgH="266065" progId="Equation.3">
                  <p:embed/>
                  <p:pic>
                    <p:nvPicPr>
                      <p:cNvPr id="0" name="图片 3262"/>
                      <p:cNvPicPr/>
                      <p:nvPr/>
                    </p:nvPicPr>
                    <p:blipFill>
                      <a:blip r:embed="rId39"/>
                      <a:stretch>
                        <a:fillRect/>
                      </a:stretch>
                    </p:blipFill>
                    <p:spPr>
                      <a:xfrm>
                        <a:off x="7373938" y="5859463"/>
                        <a:ext cx="2074862" cy="617537"/>
                      </a:xfrm>
                      <a:prstGeom prst="rect">
                        <a:avLst/>
                      </a:prstGeom>
                      <a:solidFill>
                        <a:srgbClr val="00FF00"/>
                      </a:solidFill>
                      <a:ln w="38100">
                        <a:noFill/>
                        <a:miter/>
                      </a:ln>
                    </p:spPr>
                  </p:pic>
                </p:oleObj>
              </mc:Fallback>
            </mc:AlternateContent>
          </a:graphicData>
        </a:graphic>
      </p:graphicFrame>
      <p:grpSp>
        <p:nvGrpSpPr>
          <p:cNvPr id="7251" name="组合 7250"/>
          <p:cNvGrpSpPr/>
          <p:nvPr/>
        </p:nvGrpSpPr>
        <p:grpSpPr>
          <a:xfrm>
            <a:off x="2209800" y="457200"/>
            <a:ext cx="6400800" cy="571500"/>
            <a:chOff x="528" y="240"/>
            <a:chExt cx="4032" cy="360"/>
          </a:xfrm>
        </p:grpSpPr>
        <p:graphicFrame>
          <p:nvGraphicFramePr>
            <p:cNvPr id="7252" name="对象 7251"/>
            <p:cNvGraphicFramePr/>
            <p:nvPr/>
          </p:nvGraphicFramePr>
          <p:xfrm>
            <a:off x="528" y="240"/>
            <a:ext cx="1855" cy="360"/>
          </p:xfrm>
          <a:graphic>
            <a:graphicData uri="http://schemas.openxmlformats.org/presentationml/2006/ole">
              <mc:AlternateContent xmlns:mc="http://schemas.openxmlformats.org/markup-compatibility/2006">
                <mc:Choice xmlns:v="urn:schemas-microsoft-com:vml" Requires="v">
                  <p:oleObj spid="_x0000_s3259" name="" r:id="rId40" imgW="1268730" imgH="254000" progId="Equation.3">
                    <p:embed/>
                  </p:oleObj>
                </mc:Choice>
                <mc:Fallback>
                  <p:oleObj name="" r:id="rId40" imgW="1268730" imgH="254000" progId="Equation.3">
                    <p:embed/>
                    <p:pic>
                      <p:nvPicPr>
                        <p:cNvPr id="0" name="图片 3258"/>
                        <p:cNvPicPr/>
                        <p:nvPr/>
                      </p:nvPicPr>
                      <p:blipFill>
                        <a:blip r:embed="rId41"/>
                        <a:stretch>
                          <a:fillRect/>
                        </a:stretch>
                      </p:blipFill>
                      <p:spPr>
                        <a:xfrm>
                          <a:off x="528" y="240"/>
                          <a:ext cx="1855" cy="360"/>
                        </a:xfrm>
                        <a:prstGeom prst="rect">
                          <a:avLst/>
                        </a:prstGeom>
                        <a:solidFill>
                          <a:srgbClr val="FFFF00"/>
                        </a:solidFill>
                        <a:ln w="38100">
                          <a:noFill/>
                          <a:miter/>
                        </a:ln>
                      </p:spPr>
                    </p:pic>
                  </p:oleObj>
                </mc:Fallback>
              </mc:AlternateContent>
            </a:graphicData>
          </a:graphic>
        </p:graphicFrame>
        <p:sp>
          <p:nvSpPr>
            <p:cNvPr id="7253" name="文本框 7252"/>
            <p:cNvSpPr txBox="1"/>
            <p:nvPr/>
          </p:nvSpPr>
          <p:spPr>
            <a:xfrm>
              <a:off x="2352" y="240"/>
              <a:ext cx="2208" cy="329"/>
            </a:xfrm>
            <a:prstGeom prst="rect">
              <a:avLst/>
            </a:prstGeom>
            <a:solidFill>
              <a:srgbClr val="FFFF00"/>
            </a:solidFill>
            <a:ln w="9525">
              <a:noFill/>
            </a:ln>
          </p:spPr>
          <p:txBody>
            <a:bodyPr>
              <a:spAutoFit/>
            </a:bodyPr>
            <a:p>
              <a:pPr algn="l">
                <a:spcBef>
                  <a:spcPct val="50000"/>
                </a:spcBef>
              </a:pPr>
              <a:r>
                <a:rPr lang="zh-CN" altLang="en-US" sz="2800" b="1" u="none" dirty="0">
                  <a:latin typeface="Times New Roman" panose="02020603050405020304" pitchFamily="18" charset="0"/>
                  <a:ea typeface="楷体_GB2312" pitchFamily="49" charset="-122"/>
                </a:rPr>
                <a:t>的平衡点及其稳定性</a:t>
              </a:r>
              <a:endParaRPr lang="zh-CN" altLang="en-US" sz="2800" b="1" u="none">
                <a:latin typeface="Times New Roman" panose="02020603050405020304" pitchFamily="18" charset="0"/>
                <a:ea typeface="楷体_GB2312"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29"/>
                                        </p:tgtEl>
                                        <p:attrNameLst>
                                          <p:attrName>style.visibility</p:attrName>
                                        </p:attrNameLst>
                                      </p:cBhvr>
                                      <p:to>
                                        <p:strVal val="visible"/>
                                      </p:to>
                                    </p:set>
                                    <p:anim calcmode="lin" valueType="num">
                                      <p:cBhvr additive="base">
                                        <p:cTn id="7" dur="500" fill="hold"/>
                                        <p:tgtEl>
                                          <p:spTgt spid="7229"/>
                                        </p:tgtEl>
                                        <p:attrNameLst>
                                          <p:attrName>ppt_x</p:attrName>
                                        </p:attrNameLst>
                                      </p:cBhvr>
                                      <p:tavLst>
                                        <p:tav tm="0">
                                          <p:val>
                                            <p:strVal val="0-#ppt_w/2"/>
                                          </p:val>
                                        </p:tav>
                                        <p:tav tm="100000">
                                          <p:val>
                                            <p:strVal val="#ppt_x"/>
                                          </p:val>
                                        </p:tav>
                                      </p:tavLst>
                                    </p:anim>
                                    <p:anim calcmode="lin" valueType="num">
                                      <p:cBhvr additive="base">
                                        <p:cTn id="8" dur="500" fill="hold"/>
                                        <p:tgtEl>
                                          <p:spTgt spid="72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nodeType="clickEffect">
                                  <p:stCondLst>
                                    <p:cond delay="0"/>
                                  </p:stCondLst>
                                  <p:childTnLst>
                                    <p:set>
                                      <p:cBhvr>
                                        <p:cTn id="12" dur="1" fill="hold">
                                          <p:stCondLst>
                                            <p:cond delay="0"/>
                                          </p:stCondLst>
                                        </p:cTn>
                                        <p:tgtEl>
                                          <p:spTgt spid="7241"/>
                                        </p:tgtEl>
                                        <p:attrNameLst>
                                          <p:attrName>style.visibility</p:attrName>
                                        </p:attrNameLst>
                                      </p:cBhvr>
                                      <p:to>
                                        <p:strVal val="visible"/>
                                      </p:to>
                                    </p:set>
                                    <p:animEffect transition="in" filter="blinds(vertical)">
                                      <p:cBhvr>
                                        <p:cTn id="13" dur="500"/>
                                        <p:tgtEl>
                                          <p:spTgt spid="724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7247"/>
                                        </p:tgtEl>
                                        <p:attrNameLst>
                                          <p:attrName>style.visibility</p:attrName>
                                        </p:attrNameLst>
                                      </p:cBhvr>
                                      <p:to>
                                        <p:strVal val="visible"/>
                                      </p:to>
                                    </p:set>
                                    <p:animEffect transition="in" filter="box(out)">
                                      <p:cBhvr>
                                        <p:cTn id="18" dur="500"/>
                                        <p:tgtEl>
                                          <p:spTgt spid="724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7243"/>
                                        </p:tgtEl>
                                        <p:attrNameLst>
                                          <p:attrName>style.visibility</p:attrName>
                                        </p:attrNameLst>
                                      </p:cBhvr>
                                      <p:to>
                                        <p:strVal val="visible"/>
                                      </p:to>
                                    </p:set>
                                    <p:animEffect transition="in" filter="wipe(up)">
                                      <p:cBhvr>
                                        <p:cTn id="23" dur="500"/>
                                        <p:tgtEl>
                                          <p:spTgt spid="724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7195"/>
                                        </p:tgtEl>
                                        <p:attrNameLst>
                                          <p:attrName>style.visibility</p:attrName>
                                        </p:attrNameLst>
                                      </p:cBhvr>
                                      <p:to>
                                        <p:strVal val="visible"/>
                                      </p:to>
                                    </p:set>
                                    <p:anim calcmode="lin" valueType="num">
                                      <p:cBhvr additive="base">
                                        <p:cTn id="28" dur="500" fill="hold"/>
                                        <p:tgtEl>
                                          <p:spTgt spid="7195"/>
                                        </p:tgtEl>
                                        <p:attrNameLst>
                                          <p:attrName>ppt_x</p:attrName>
                                        </p:attrNameLst>
                                      </p:cBhvr>
                                      <p:tavLst>
                                        <p:tav tm="0">
                                          <p:val>
                                            <p:strVal val="1+#ppt_w/2"/>
                                          </p:val>
                                        </p:tav>
                                        <p:tav tm="100000">
                                          <p:val>
                                            <p:strVal val="#ppt_x"/>
                                          </p:val>
                                        </p:tav>
                                      </p:tavLst>
                                    </p:anim>
                                    <p:anim calcmode="lin" valueType="num">
                                      <p:cBhvr additive="base">
                                        <p:cTn id="29" dur="500" fill="hold"/>
                                        <p:tgtEl>
                                          <p:spTgt spid="7195"/>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7250"/>
                                        </p:tgtEl>
                                        <p:attrNameLst>
                                          <p:attrName>style.visibility</p:attrName>
                                        </p:attrNameLst>
                                      </p:cBhvr>
                                      <p:to>
                                        <p:strVal val="visible"/>
                                      </p:to>
                                    </p:set>
                                    <p:animEffect transition="in" filter="checkerboard(across)">
                                      <p:cBhvr>
                                        <p:cTn id="34" dur="500"/>
                                        <p:tgtEl>
                                          <p:spTgt spid="725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7249"/>
                                        </p:tgtEl>
                                        <p:attrNameLst>
                                          <p:attrName>style.visibility</p:attrName>
                                        </p:attrNameLst>
                                      </p:cBhvr>
                                      <p:to>
                                        <p:strVal val="visible"/>
                                      </p:to>
                                    </p:set>
                                    <p:animEffect transition="in" filter="wipe(up)">
                                      <p:cBhvr>
                                        <p:cTn id="39" dur="500"/>
                                        <p:tgtEl>
                                          <p:spTgt spid="7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6326" name="对象 56325"/>
          <p:cNvGraphicFramePr/>
          <p:nvPr/>
        </p:nvGraphicFramePr>
        <p:xfrm>
          <a:off x="7800975" y="1185863"/>
          <a:ext cx="2471738" cy="517525"/>
        </p:xfrm>
        <a:graphic>
          <a:graphicData uri="http://schemas.openxmlformats.org/presentationml/2006/ole">
            <mc:AlternateContent xmlns:mc="http://schemas.openxmlformats.org/markup-compatibility/2006">
              <mc:Choice xmlns:v="urn:schemas-microsoft-com:vml" Requires="v">
                <p:oleObj spid="_x0000_s3261" name="" r:id="rId1" imgW="1066800" imgH="228600" progId="Equation.3">
                  <p:embed/>
                </p:oleObj>
              </mc:Choice>
              <mc:Fallback>
                <p:oleObj name="" r:id="rId1" imgW="1066800" imgH="228600" progId="Equation.3">
                  <p:embed/>
                  <p:pic>
                    <p:nvPicPr>
                      <p:cNvPr id="0" name="图片 3260"/>
                      <p:cNvPicPr/>
                      <p:nvPr/>
                    </p:nvPicPr>
                    <p:blipFill>
                      <a:blip r:embed="rId2"/>
                      <a:stretch>
                        <a:fillRect/>
                      </a:stretch>
                    </p:blipFill>
                    <p:spPr>
                      <a:xfrm>
                        <a:off x="7800975" y="1185863"/>
                        <a:ext cx="2471738" cy="517525"/>
                      </a:xfrm>
                      <a:prstGeom prst="rect">
                        <a:avLst/>
                      </a:prstGeom>
                      <a:noFill/>
                      <a:ln w="38100">
                        <a:noFill/>
                        <a:miter/>
                      </a:ln>
                    </p:spPr>
                  </p:pic>
                </p:oleObj>
              </mc:Fallback>
            </mc:AlternateContent>
          </a:graphicData>
        </a:graphic>
      </p:graphicFrame>
      <p:sp>
        <p:nvSpPr>
          <p:cNvPr id="56329" name="文本框 56328"/>
          <p:cNvSpPr txBox="1"/>
          <p:nvPr/>
        </p:nvSpPr>
        <p:spPr>
          <a:xfrm>
            <a:off x="8183563" y="1906588"/>
            <a:ext cx="1728787" cy="368300"/>
          </a:xfrm>
          <a:prstGeom prst="rect">
            <a:avLst/>
          </a:prstGeom>
          <a:noFill/>
          <a:ln w="9525">
            <a:noFill/>
          </a:ln>
        </p:spPr>
        <p:txBody>
          <a:bodyPr>
            <a:spAutoFit/>
          </a:bodyPr>
          <a:p>
            <a:pPr algn="l">
              <a:spcBef>
                <a:spcPct val="50000"/>
              </a:spcBef>
            </a:pPr>
            <a:r>
              <a:rPr lang="zh-CN" altLang="en-US" b="1" u="none" dirty="0">
                <a:latin typeface="Times New Roman" panose="02020603050405020304" pitchFamily="18" charset="0"/>
              </a:rPr>
              <a:t>初值 </a:t>
            </a:r>
            <a:r>
              <a:rPr lang="en-US" altLang="zh-CN" b="1" i="1" u="none">
                <a:latin typeface="Times New Roman" panose="02020603050405020304" pitchFamily="18" charset="0"/>
              </a:rPr>
              <a:t>x</a:t>
            </a:r>
            <a:r>
              <a:rPr lang="en-US" altLang="zh-CN" b="1" u="none" baseline="-25000">
                <a:latin typeface="Times New Roman" panose="02020603050405020304" pitchFamily="18" charset="0"/>
              </a:rPr>
              <a:t>0</a:t>
            </a:r>
            <a:r>
              <a:rPr lang="en-US" altLang="zh-CN" b="1" u="none">
                <a:latin typeface="Times New Roman" panose="02020603050405020304" pitchFamily="18" charset="0"/>
              </a:rPr>
              <a:t>=0.2</a:t>
            </a:r>
            <a:endParaRPr lang="en-US" altLang="zh-CN" b="1" u="none">
              <a:latin typeface="Times New Roman" panose="02020603050405020304" pitchFamily="18" charset="0"/>
            </a:endParaRPr>
          </a:p>
        </p:txBody>
      </p:sp>
      <p:sp>
        <p:nvSpPr>
          <p:cNvPr id="67105" name="直接连接符 67104"/>
          <p:cNvSpPr/>
          <p:nvPr/>
        </p:nvSpPr>
        <p:spPr>
          <a:xfrm>
            <a:off x="1752600" y="6629400"/>
            <a:ext cx="5761038" cy="0"/>
          </a:xfrm>
          <a:prstGeom prst="line">
            <a:avLst/>
          </a:prstGeom>
          <a:ln w="12700" cap="rnd" cmpd="sng">
            <a:solidFill>
              <a:srgbClr val="000000"/>
            </a:solidFill>
            <a:prstDash val="solid"/>
            <a:headEnd type="none" w="med" len="med"/>
            <a:tailEnd type="none" w="med" len="med"/>
          </a:ln>
        </p:spPr>
      </p:sp>
      <p:sp>
        <p:nvSpPr>
          <p:cNvPr id="67556" name="文本框 67555"/>
          <p:cNvSpPr txBox="1"/>
          <p:nvPr/>
        </p:nvSpPr>
        <p:spPr>
          <a:xfrm>
            <a:off x="7896225" y="538163"/>
            <a:ext cx="2447925" cy="521970"/>
          </a:xfrm>
          <a:prstGeom prst="rect">
            <a:avLst/>
          </a:prstGeom>
          <a:solidFill>
            <a:srgbClr val="FF99FF"/>
          </a:solidFill>
          <a:ln w="9525">
            <a:noFill/>
          </a:ln>
        </p:spPr>
        <p:txBody>
          <a:bodyPr>
            <a:spAutoFit/>
          </a:bodyPr>
          <a:p>
            <a:pPr algn="l">
              <a:spcBef>
                <a:spcPct val="50000"/>
              </a:spcBef>
            </a:pPr>
            <a:r>
              <a:rPr lang="zh-CN" altLang="en-US" sz="2800" b="1" u="none" dirty="0">
                <a:latin typeface="Times New Roman" panose="02020603050405020304" pitchFamily="18" charset="0"/>
                <a:ea typeface="楷体_GB2312" pitchFamily="49" charset="-122"/>
              </a:rPr>
              <a:t>数值计算结果</a:t>
            </a:r>
            <a:endParaRPr lang="zh-CN" altLang="en-US" sz="2800" b="1" u="none">
              <a:latin typeface="Times New Roman" panose="02020603050405020304" pitchFamily="18" charset="0"/>
              <a:ea typeface="楷体_GB2312" pitchFamily="49" charset="-122"/>
            </a:endParaRPr>
          </a:p>
        </p:txBody>
      </p:sp>
      <p:grpSp>
        <p:nvGrpSpPr>
          <p:cNvPr id="67563" name="组合 67562"/>
          <p:cNvGrpSpPr/>
          <p:nvPr/>
        </p:nvGrpSpPr>
        <p:grpSpPr>
          <a:xfrm>
            <a:off x="7680325" y="2482850"/>
            <a:ext cx="2663825" cy="746125"/>
            <a:chOff x="3878" y="1500"/>
            <a:chExt cx="1678" cy="470"/>
          </a:xfrm>
        </p:grpSpPr>
        <p:graphicFrame>
          <p:nvGraphicFramePr>
            <p:cNvPr id="56331" name="对象 56330"/>
            <p:cNvGraphicFramePr/>
            <p:nvPr/>
          </p:nvGraphicFramePr>
          <p:xfrm>
            <a:off x="4694" y="1500"/>
            <a:ext cx="862" cy="470"/>
          </p:xfrm>
          <a:graphic>
            <a:graphicData uri="http://schemas.openxmlformats.org/presentationml/2006/ole">
              <mc:AlternateContent xmlns:mc="http://schemas.openxmlformats.org/markup-compatibility/2006">
                <mc:Choice xmlns:v="urn:schemas-microsoft-com:vml" Requires="v">
                  <p:oleObj spid="_x0000_s3253" name="" r:id="rId3" imgW="749300" imgH="469900" progId="Equation.3">
                    <p:embed/>
                  </p:oleObj>
                </mc:Choice>
                <mc:Fallback>
                  <p:oleObj name="" r:id="rId3" imgW="749300" imgH="469900" progId="Equation.3">
                    <p:embed/>
                    <p:pic>
                      <p:nvPicPr>
                        <p:cNvPr id="0" name="图片 3252"/>
                        <p:cNvPicPr/>
                        <p:nvPr/>
                      </p:nvPicPr>
                      <p:blipFill>
                        <a:blip r:embed="rId4"/>
                        <a:stretch>
                          <a:fillRect/>
                        </a:stretch>
                      </p:blipFill>
                      <p:spPr>
                        <a:xfrm>
                          <a:off x="4694" y="1500"/>
                          <a:ext cx="862" cy="470"/>
                        </a:xfrm>
                        <a:prstGeom prst="rect">
                          <a:avLst/>
                        </a:prstGeom>
                        <a:noFill/>
                        <a:ln w="38100">
                          <a:noFill/>
                          <a:miter/>
                        </a:ln>
                      </p:spPr>
                    </p:pic>
                  </p:oleObj>
                </mc:Fallback>
              </mc:AlternateContent>
            </a:graphicData>
          </a:graphic>
        </p:graphicFrame>
        <p:sp>
          <p:nvSpPr>
            <p:cNvPr id="67562" name="文本框 67561"/>
            <p:cNvSpPr txBox="1"/>
            <p:nvPr/>
          </p:nvSpPr>
          <p:spPr>
            <a:xfrm>
              <a:off x="3878" y="1570"/>
              <a:ext cx="862" cy="232"/>
            </a:xfrm>
            <a:prstGeom prst="rect">
              <a:avLst/>
            </a:prstGeom>
            <a:noFill/>
            <a:ln w="9525">
              <a:noFill/>
            </a:ln>
          </p:spPr>
          <p:txBody>
            <a:bodyPr>
              <a:spAutoFit/>
            </a:bodyPr>
            <a:p>
              <a:pPr algn="l">
                <a:spcBef>
                  <a:spcPct val="50000"/>
                </a:spcBef>
              </a:pPr>
              <a:r>
                <a:rPr lang="en-US" altLang="zh-CN" b="1" i="1" u="none">
                  <a:latin typeface="Times New Roman" panose="02020603050405020304" pitchFamily="18" charset="0"/>
                </a:rPr>
                <a:t>b </a:t>
              </a:r>
              <a:r>
                <a:rPr lang="en-US" altLang="zh-CN" b="1" u="none">
                  <a:latin typeface="Times New Roman" panose="02020603050405020304" pitchFamily="18" charset="0"/>
                </a:rPr>
                <a:t>&lt;3, </a:t>
              </a:r>
              <a:r>
                <a:rPr lang="en-US" altLang="zh-CN" b="1" i="1" u="none">
                  <a:latin typeface="Times New Roman" panose="02020603050405020304" pitchFamily="18" charset="0"/>
                </a:rPr>
                <a:t>x</a:t>
              </a:r>
              <a:r>
                <a:rPr lang="en-US" altLang="zh-CN" b="1" u="none">
                  <a:latin typeface="Times New Roman" panose="02020603050405020304" pitchFamily="18" charset="0"/>
                  <a:sym typeface="Symbol" panose="05050102010706020507" pitchFamily="18" charset="2"/>
                </a:rPr>
                <a:t></a:t>
              </a:r>
              <a:endParaRPr lang="en-US" altLang="zh-CN" b="1" u="none">
                <a:latin typeface="Times New Roman" panose="02020603050405020304" pitchFamily="18" charset="0"/>
                <a:sym typeface="Symbol" panose="05050102010706020507" pitchFamily="18" charset="2"/>
              </a:endParaRPr>
            </a:p>
          </p:txBody>
        </p:sp>
      </p:grpSp>
      <p:sp>
        <p:nvSpPr>
          <p:cNvPr id="67566" name="文本框 67565"/>
          <p:cNvSpPr txBox="1"/>
          <p:nvPr/>
        </p:nvSpPr>
        <p:spPr>
          <a:xfrm>
            <a:off x="7967663" y="3419475"/>
            <a:ext cx="2303462" cy="645160"/>
          </a:xfrm>
          <a:prstGeom prst="rect">
            <a:avLst/>
          </a:prstGeom>
          <a:solidFill>
            <a:srgbClr val="FFFF00"/>
          </a:solidFill>
          <a:ln w="9525">
            <a:noFill/>
          </a:ln>
        </p:spPr>
        <p:txBody>
          <a:bodyPr>
            <a:spAutoFit/>
          </a:bodyPr>
          <a:p>
            <a:pPr algn="l">
              <a:spcBef>
                <a:spcPct val="50000"/>
              </a:spcBef>
            </a:pPr>
            <a:r>
              <a:rPr lang="en-US" altLang="zh-CN" b="1" i="1" u="none">
                <a:latin typeface="Times New Roman" panose="02020603050405020304" pitchFamily="18" charset="0"/>
              </a:rPr>
              <a:t>b</a:t>
            </a:r>
            <a:r>
              <a:rPr lang="en-US" altLang="zh-CN" b="1" u="none">
                <a:latin typeface="Times New Roman" panose="02020603050405020304" pitchFamily="18" charset="0"/>
              </a:rPr>
              <a:t>=3.3, </a:t>
            </a:r>
            <a:r>
              <a:rPr lang="en-US" altLang="zh-CN" b="1" i="1" u="none">
                <a:latin typeface="Times New Roman" panose="02020603050405020304" pitchFamily="18" charset="0"/>
              </a:rPr>
              <a:t>x</a:t>
            </a:r>
            <a:r>
              <a:rPr lang="en-US" altLang="zh-CN" b="1" u="none" dirty="0">
                <a:latin typeface="Times New Roman" panose="02020603050405020304" pitchFamily="18" charset="0"/>
                <a:sym typeface="Symbol" panose="05050102010706020507" pitchFamily="18" charset="2"/>
              </a:rPr>
              <a:t></a:t>
            </a:r>
            <a:r>
              <a:rPr lang="zh-CN" altLang="en-US" b="1" u="none" dirty="0">
                <a:latin typeface="Times New Roman" panose="02020603050405020304" pitchFamily="18" charset="0"/>
                <a:sym typeface="Symbol" panose="05050102010706020507" pitchFamily="18" charset="2"/>
              </a:rPr>
              <a:t>两个极限点</a:t>
            </a:r>
            <a:endParaRPr lang="zh-CN" altLang="en-US" b="1" u="none" dirty="0">
              <a:latin typeface="Times New Roman" panose="02020603050405020304" pitchFamily="18" charset="0"/>
              <a:sym typeface="Symbol" panose="05050102010706020507" pitchFamily="18" charset="2"/>
            </a:endParaRPr>
          </a:p>
        </p:txBody>
      </p:sp>
      <p:sp>
        <p:nvSpPr>
          <p:cNvPr id="67567" name="文本框 67566"/>
          <p:cNvSpPr txBox="1"/>
          <p:nvPr/>
        </p:nvSpPr>
        <p:spPr>
          <a:xfrm>
            <a:off x="7969250" y="4498975"/>
            <a:ext cx="2303463" cy="645160"/>
          </a:xfrm>
          <a:prstGeom prst="rect">
            <a:avLst/>
          </a:prstGeom>
          <a:solidFill>
            <a:srgbClr val="66FF33"/>
          </a:solidFill>
          <a:ln w="9525">
            <a:noFill/>
          </a:ln>
        </p:spPr>
        <p:txBody>
          <a:bodyPr>
            <a:spAutoFit/>
          </a:bodyPr>
          <a:p>
            <a:pPr algn="l">
              <a:spcBef>
                <a:spcPct val="50000"/>
              </a:spcBef>
            </a:pPr>
            <a:r>
              <a:rPr lang="en-US" altLang="zh-CN" b="1" i="1" u="none">
                <a:latin typeface="Times New Roman" panose="02020603050405020304" pitchFamily="18" charset="0"/>
              </a:rPr>
              <a:t>b</a:t>
            </a:r>
            <a:r>
              <a:rPr lang="en-US" altLang="zh-CN" b="1" u="none">
                <a:latin typeface="Times New Roman" panose="02020603050405020304" pitchFamily="18" charset="0"/>
              </a:rPr>
              <a:t>=3.45, </a:t>
            </a:r>
            <a:r>
              <a:rPr lang="en-US" altLang="zh-CN" b="1" i="1" u="none">
                <a:latin typeface="Times New Roman" panose="02020603050405020304" pitchFamily="18" charset="0"/>
              </a:rPr>
              <a:t>x</a:t>
            </a:r>
            <a:r>
              <a:rPr lang="en-US" altLang="zh-CN" b="1" u="none" dirty="0">
                <a:latin typeface="Times New Roman" panose="02020603050405020304" pitchFamily="18" charset="0"/>
                <a:sym typeface="Symbol" panose="05050102010706020507" pitchFamily="18" charset="2"/>
              </a:rPr>
              <a:t>4</a:t>
            </a:r>
            <a:r>
              <a:rPr lang="zh-CN" altLang="en-US" b="1" u="none" dirty="0">
                <a:latin typeface="Times New Roman" panose="02020603050405020304" pitchFamily="18" charset="0"/>
                <a:sym typeface="Symbol" panose="05050102010706020507" pitchFamily="18" charset="2"/>
              </a:rPr>
              <a:t>个极限点</a:t>
            </a:r>
            <a:endParaRPr lang="zh-CN" altLang="en-US" b="1" u="none" dirty="0">
              <a:latin typeface="Times New Roman" panose="02020603050405020304" pitchFamily="18" charset="0"/>
              <a:sym typeface="Symbol" panose="05050102010706020507" pitchFamily="18" charset="2"/>
            </a:endParaRPr>
          </a:p>
        </p:txBody>
      </p:sp>
      <p:sp>
        <p:nvSpPr>
          <p:cNvPr id="67568" name="文本框 67567"/>
          <p:cNvSpPr txBox="1"/>
          <p:nvPr/>
        </p:nvSpPr>
        <p:spPr>
          <a:xfrm>
            <a:off x="7896225" y="5578475"/>
            <a:ext cx="2303463" cy="645160"/>
          </a:xfrm>
          <a:prstGeom prst="rect">
            <a:avLst/>
          </a:prstGeom>
          <a:solidFill>
            <a:srgbClr val="66CCFF"/>
          </a:solidFill>
          <a:ln w="9525">
            <a:noFill/>
          </a:ln>
        </p:spPr>
        <p:txBody>
          <a:bodyPr>
            <a:spAutoFit/>
          </a:bodyPr>
          <a:p>
            <a:pPr algn="l">
              <a:spcBef>
                <a:spcPct val="50000"/>
              </a:spcBef>
            </a:pPr>
            <a:r>
              <a:rPr lang="en-US" altLang="zh-CN" b="1" i="1" u="none">
                <a:latin typeface="Times New Roman" panose="02020603050405020304" pitchFamily="18" charset="0"/>
              </a:rPr>
              <a:t>b</a:t>
            </a:r>
            <a:r>
              <a:rPr lang="en-US" altLang="zh-CN" b="1" u="none">
                <a:latin typeface="Times New Roman" panose="02020603050405020304" pitchFamily="18" charset="0"/>
              </a:rPr>
              <a:t>=3.55, </a:t>
            </a:r>
            <a:r>
              <a:rPr lang="en-US" altLang="zh-CN" b="1" i="1" u="none">
                <a:latin typeface="Times New Roman" panose="02020603050405020304" pitchFamily="18" charset="0"/>
              </a:rPr>
              <a:t>x</a:t>
            </a:r>
            <a:r>
              <a:rPr lang="en-US" altLang="zh-CN" b="1" u="none" dirty="0">
                <a:latin typeface="Times New Roman" panose="02020603050405020304" pitchFamily="18" charset="0"/>
                <a:sym typeface="Symbol" panose="05050102010706020507" pitchFamily="18" charset="2"/>
              </a:rPr>
              <a:t>8</a:t>
            </a:r>
            <a:r>
              <a:rPr lang="zh-CN" altLang="en-US" b="1" u="none" dirty="0">
                <a:latin typeface="Times New Roman" panose="02020603050405020304" pitchFamily="18" charset="0"/>
                <a:sym typeface="Symbol" panose="05050102010706020507" pitchFamily="18" charset="2"/>
              </a:rPr>
              <a:t>个极限点</a:t>
            </a:r>
            <a:endParaRPr lang="zh-CN" altLang="en-US" b="1" u="none" dirty="0">
              <a:latin typeface="Times New Roman" panose="02020603050405020304" pitchFamily="18" charset="0"/>
              <a:sym typeface="Symbol" panose="05050102010706020507" pitchFamily="18" charset="2"/>
            </a:endParaRPr>
          </a:p>
        </p:txBody>
      </p:sp>
      <p:grpSp>
        <p:nvGrpSpPr>
          <p:cNvPr id="67579" name="组合 67578"/>
          <p:cNvGrpSpPr/>
          <p:nvPr/>
        </p:nvGrpSpPr>
        <p:grpSpPr>
          <a:xfrm>
            <a:off x="1774825" y="304800"/>
            <a:ext cx="1604963" cy="6324600"/>
            <a:chOff x="158" y="255"/>
            <a:chExt cx="1011" cy="3984"/>
          </a:xfrm>
        </p:grpSpPr>
        <p:grpSp>
          <p:nvGrpSpPr>
            <p:cNvPr id="67557" name="组合 67556"/>
            <p:cNvGrpSpPr/>
            <p:nvPr/>
          </p:nvGrpSpPr>
          <p:grpSpPr>
            <a:xfrm>
              <a:off x="158" y="255"/>
              <a:ext cx="1011" cy="3984"/>
              <a:chOff x="158" y="255"/>
              <a:chExt cx="1011" cy="3984"/>
            </a:xfrm>
          </p:grpSpPr>
          <p:sp>
            <p:nvSpPr>
              <p:cNvPr id="67099" name="矩形 67098"/>
              <p:cNvSpPr/>
              <p:nvPr/>
            </p:nvSpPr>
            <p:spPr>
              <a:xfrm>
                <a:off x="514" y="3990"/>
                <a:ext cx="655" cy="249"/>
              </a:xfrm>
              <a:prstGeom prst="rect">
                <a:avLst/>
              </a:prstGeom>
              <a:noFill/>
              <a:ln w="9525">
                <a:noFill/>
              </a:ln>
            </p:spPr>
            <p:txBody>
              <a:bodyPr/>
              <a:p>
                <a:r>
                  <a:rPr lang="en-US" altLang="zh-CN" sz="2000" b="1" u="none">
                    <a:latin typeface="Times New Roman" panose="02020603050405020304" pitchFamily="18" charset="0"/>
                  </a:rPr>
                  <a:t>0.4118</a:t>
                </a:r>
                <a:endParaRPr lang="en-US" altLang="zh-CN" sz="2000" b="1" u="none">
                  <a:latin typeface="Times New Roman" panose="02020603050405020304" pitchFamily="18" charset="0"/>
                </a:endParaRPr>
              </a:p>
            </p:txBody>
          </p:sp>
          <p:sp>
            <p:nvSpPr>
              <p:cNvPr id="67098" name="矩形 67097"/>
              <p:cNvSpPr/>
              <p:nvPr/>
            </p:nvSpPr>
            <p:spPr>
              <a:xfrm>
                <a:off x="158" y="3990"/>
                <a:ext cx="356" cy="249"/>
              </a:xfrm>
              <a:prstGeom prst="rect">
                <a:avLst/>
              </a:prstGeom>
              <a:noFill/>
              <a:ln w="9525">
                <a:noFill/>
              </a:ln>
            </p:spPr>
            <p:txBody>
              <a:bodyPr/>
              <a:p>
                <a:r>
                  <a:rPr lang="en-US" altLang="zh-CN" sz="2000" b="1" u="none">
                    <a:latin typeface="Times New Roman" panose="02020603050405020304" pitchFamily="18" charset="0"/>
                  </a:rPr>
                  <a:t>100</a:t>
                </a:r>
                <a:endParaRPr lang="en-US" altLang="zh-CN" sz="2000" b="1" u="none">
                  <a:latin typeface="Times New Roman" panose="02020603050405020304" pitchFamily="18" charset="0"/>
                </a:endParaRPr>
              </a:p>
            </p:txBody>
          </p:sp>
          <p:sp>
            <p:nvSpPr>
              <p:cNvPr id="67093" name="矩形 67092"/>
              <p:cNvSpPr/>
              <p:nvPr/>
            </p:nvSpPr>
            <p:spPr>
              <a:xfrm>
                <a:off x="514" y="3741"/>
                <a:ext cx="655" cy="249"/>
              </a:xfrm>
              <a:prstGeom prst="rect">
                <a:avLst/>
              </a:prstGeom>
              <a:noFill/>
              <a:ln w="9525">
                <a:noFill/>
              </a:ln>
            </p:spPr>
            <p:txBody>
              <a:bodyPr/>
              <a:p>
                <a:r>
                  <a:rPr lang="en-US" altLang="zh-CN" sz="2000" b="1" u="none">
                    <a:latin typeface="Times New Roman" panose="02020603050405020304" pitchFamily="18" charset="0"/>
                  </a:rPr>
                  <a:t>0.4118</a:t>
                </a:r>
                <a:endParaRPr lang="en-US" altLang="zh-CN" sz="2000" b="1" u="none">
                  <a:latin typeface="Times New Roman" panose="02020603050405020304" pitchFamily="18" charset="0"/>
                </a:endParaRPr>
              </a:p>
            </p:txBody>
          </p:sp>
          <p:sp>
            <p:nvSpPr>
              <p:cNvPr id="67092" name="矩形 67091"/>
              <p:cNvSpPr/>
              <p:nvPr/>
            </p:nvSpPr>
            <p:spPr>
              <a:xfrm>
                <a:off x="158" y="3741"/>
                <a:ext cx="356" cy="249"/>
              </a:xfrm>
              <a:prstGeom prst="rect">
                <a:avLst/>
              </a:prstGeom>
              <a:noFill/>
              <a:ln w="9525">
                <a:noFill/>
              </a:ln>
            </p:spPr>
            <p:txBody>
              <a:bodyPr/>
              <a:p>
                <a:r>
                  <a:rPr lang="en-US" altLang="zh-CN" sz="2000" b="1" u="none">
                    <a:latin typeface="Times New Roman" panose="02020603050405020304" pitchFamily="18" charset="0"/>
                  </a:rPr>
                  <a:t>99</a:t>
                </a:r>
                <a:endParaRPr lang="en-US" altLang="zh-CN" sz="2000" b="1" u="none">
                  <a:latin typeface="Times New Roman" panose="02020603050405020304" pitchFamily="18" charset="0"/>
                </a:endParaRPr>
              </a:p>
            </p:txBody>
          </p:sp>
          <p:sp>
            <p:nvSpPr>
              <p:cNvPr id="67087" name="矩形 67086"/>
              <p:cNvSpPr/>
              <p:nvPr/>
            </p:nvSpPr>
            <p:spPr>
              <a:xfrm>
                <a:off x="514" y="3492"/>
                <a:ext cx="655" cy="249"/>
              </a:xfrm>
              <a:prstGeom prst="rect">
                <a:avLst/>
              </a:prstGeom>
              <a:noFill/>
              <a:ln w="9525">
                <a:noFill/>
              </a:ln>
            </p:spPr>
            <p:txBody>
              <a:bodyPr/>
              <a:p>
                <a:r>
                  <a:rPr lang="en-US" altLang="zh-CN" sz="2000" b="1" u="none">
                    <a:latin typeface="Times New Roman" panose="02020603050405020304" pitchFamily="18" charset="0"/>
                  </a:rPr>
                  <a:t>0.4118</a:t>
                </a:r>
                <a:endParaRPr lang="en-US" altLang="zh-CN" sz="2000" b="1" u="none">
                  <a:latin typeface="Times New Roman" panose="02020603050405020304" pitchFamily="18" charset="0"/>
                </a:endParaRPr>
              </a:p>
            </p:txBody>
          </p:sp>
          <p:sp>
            <p:nvSpPr>
              <p:cNvPr id="67086" name="矩形 67085"/>
              <p:cNvSpPr/>
              <p:nvPr/>
            </p:nvSpPr>
            <p:spPr>
              <a:xfrm>
                <a:off x="158" y="3492"/>
                <a:ext cx="356" cy="249"/>
              </a:xfrm>
              <a:prstGeom prst="rect">
                <a:avLst/>
              </a:prstGeom>
              <a:noFill/>
              <a:ln w="9525">
                <a:noFill/>
              </a:ln>
            </p:spPr>
            <p:txBody>
              <a:bodyPr/>
              <a:p>
                <a:r>
                  <a:rPr lang="en-US" altLang="zh-CN" sz="2000" b="1" u="none">
                    <a:latin typeface="Times New Roman" panose="02020603050405020304" pitchFamily="18" charset="0"/>
                  </a:rPr>
                  <a:t>98</a:t>
                </a:r>
                <a:endParaRPr lang="en-US" altLang="zh-CN" sz="2000" b="1" u="none">
                  <a:latin typeface="Times New Roman" panose="02020603050405020304" pitchFamily="18" charset="0"/>
                </a:endParaRPr>
              </a:p>
            </p:txBody>
          </p:sp>
          <p:sp>
            <p:nvSpPr>
              <p:cNvPr id="67081" name="矩形 67080"/>
              <p:cNvSpPr/>
              <p:nvPr/>
            </p:nvSpPr>
            <p:spPr>
              <a:xfrm>
                <a:off x="514" y="3243"/>
                <a:ext cx="655" cy="249"/>
              </a:xfrm>
              <a:prstGeom prst="rect">
                <a:avLst/>
              </a:prstGeom>
              <a:noFill/>
              <a:ln w="9525">
                <a:noFill/>
              </a:ln>
            </p:spPr>
            <p:txBody>
              <a:bodyPr/>
              <a:p>
                <a:r>
                  <a:rPr lang="en-US" altLang="zh-CN" sz="2000" b="1" u="none">
                    <a:latin typeface="Times New Roman" panose="02020603050405020304" pitchFamily="18" charset="0"/>
                  </a:rPr>
                  <a:t>0.4118</a:t>
                </a:r>
                <a:endParaRPr lang="en-US" altLang="zh-CN" sz="2000" b="1" u="none">
                  <a:latin typeface="Times New Roman" panose="02020603050405020304" pitchFamily="18" charset="0"/>
                </a:endParaRPr>
              </a:p>
            </p:txBody>
          </p:sp>
          <p:sp>
            <p:nvSpPr>
              <p:cNvPr id="67080" name="矩形 67079"/>
              <p:cNvSpPr/>
              <p:nvPr/>
            </p:nvSpPr>
            <p:spPr>
              <a:xfrm>
                <a:off x="158" y="3243"/>
                <a:ext cx="356" cy="249"/>
              </a:xfrm>
              <a:prstGeom prst="rect">
                <a:avLst/>
              </a:prstGeom>
              <a:noFill/>
              <a:ln w="9525">
                <a:noFill/>
              </a:ln>
            </p:spPr>
            <p:txBody>
              <a:bodyPr/>
              <a:p>
                <a:r>
                  <a:rPr lang="en-US" altLang="zh-CN" sz="2000" b="1" u="none">
                    <a:latin typeface="Times New Roman" panose="02020603050405020304" pitchFamily="18" charset="0"/>
                  </a:rPr>
                  <a:t>97</a:t>
                </a:r>
                <a:endParaRPr lang="en-US" altLang="zh-CN" sz="2000" b="1" u="none">
                  <a:latin typeface="Times New Roman" panose="02020603050405020304" pitchFamily="18" charset="0"/>
                </a:endParaRPr>
              </a:p>
            </p:txBody>
          </p:sp>
          <p:sp>
            <p:nvSpPr>
              <p:cNvPr id="67075" name="矩形 67074"/>
              <p:cNvSpPr/>
              <p:nvPr/>
            </p:nvSpPr>
            <p:spPr>
              <a:xfrm>
                <a:off x="514" y="2994"/>
                <a:ext cx="655" cy="249"/>
              </a:xfrm>
              <a:prstGeom prst="rect">
                <a:avLst/>
              </a:prstGeom>
              <a:noFill/>
              <a:ln w="9525">
                <a:noFill/>
              </a:ln>
            </p:spPr>
            <p:txBody>
              <a:bodyPr/>
              <a:p>
                <a:r>
                  <a:rPr lang="en-US" altLang="zh-CN" sz="2000" b="1" u="none">
                    <a:latin typeface="Times New Roman" panose="02020603050405020304" pitchFamily="18" charset="0"/>
                  </a:rPr>
                  <a:t>0.4118</a:t>
                </a:r>
                <a:endParaRPr lang="en-US" altLang="zh-CN" sz="2000" b="1" u="none">
                  <a:latin typeface="Times New Roman" panose="02020603050405020304" pitchFamily="18" charset="0"/>
                </a:endParaRPr>
              </a:p>
            </p:txBody>
          </p:sp>
          <p:sp>
            <p:nvSpPr>
              <p:cNvPr id="67074" name="矩形 67073"/>
              <p:cNvSpPr/>
              <p:nvPr/>
            </p:nvSpPr>
            <p:spPr>
              <a:xfrm>
                <a:off x="158" y="2994"/>
                <a:ext cx="356" cy="249"/>
              </a:xfrm>
              <a:prstGeom prst="rect">
                <a:avLst/>
              </a:prstGeom>
              <a:noFill/>
              <a:ln w="9525">
                <a:noFill/>
              </a:ln>
            </p:spPr>
            <p:txBody>
              <a:bodyPr/>
              <a:p>
                <a:r>
                  <a:rPr lang="en-US" altLang="zh-CN" sz="2000" b="1" u="none">
                    <a:latin typeface="Times New Roman" panose="02020603050405020304" pitchFamily="18" charset="0"/>
                  </a:rPr>
                  <a:t>96</a:t>
                </a:r>
                <a:endParaRPr lang="en-US" altLang="zh-CN" sz="2000" b="1" u="none">
                  <a:latin typeface="Times New Roman" panose="02020603050405020304" pitchFamily="18" charset="0"/>
                </a:endParaRPr>
              </a:p>
            </p:txBody>
          </p:sp>
          <p:sp>
            <p:nvSpPr>
              <p:cNvPr id="67069" name="矩形 67068"/>
              <p:cNvSpPr/>
              <p:nvPr/>
            </p:nvSpPr>
            <p:spPr>
              <a:xfrm>
                <a:off x="514" y="2745"/>
                <a:ext cx="655" cy="249"/>
              </a:xfrm>
              <a:prstGeom prst="rect">
                <a:avLst/>
              </a:prstGeom>
              <a:noFill/>
              <a:ln w="9525">
                <a:noFill/>
              </a:ln>
            </p:spPr>
            <p:txBody>
              <a:bodyPr/>
              <a:p>
                <a:r>
                  <a:rPr lang="en-US" altLang="zh-CN" sz="2000" b="1" u="none">
                    <a:latin typeface="Times New Roman" panose="02020603050405020304" pitchFamily="18" charset="0"/>
                  </a:rPr>
                  <a:t>0.4118</a:t>
                </a:r>
                <a:endParaRPr lang="en-US" altLang="zh-CN" sz="2000" b="1" u="none">
                  <a:latin typeface="Times New Roman" panose="02020603050405020304" pitchFamily="18" charset="0"/>
                </a:endParaRPr>
              </a:p>
            </p:txBody>
          </p:sp>
          <p:sp>
            <p:nvSpPr>
              <p:cNvPr id="67068" name="矩形 67067"/>
              <p:cNvSpPr/>
              <p:nvPr/>
            </p:nvSpPr>
            <p:spPr>
              <a:xfrm>
                <a:off x="158" y="2745"/>
                <a:ext cx="356" cy="249"/>
              </a:xfrm>
              <a:prstGeom prst="rect">
                <a:avLst/>
              </a:prstGeom>
              <a:noFill/>
              <a:ln w="9525">
                <a:noFill/>
              </a:ln>
            </p:spPr>
            <p:txBody>
              <a:bodyPr/>
              <a:p>
                <a:r>
                  <a:rPr lang="en-US" altLang="zh-CN" sz="2000" b="1" u="none">
                    <a:latin typeface="Times New Roman" panose="02020603050405020304" pitchFamily="18" charset="0"/>
                  </a:rPr>
                  <a:t>95</a:t>
                </a:r>
                <a:endParaRPr lang="en-US" altLang="zh-CN" sz="2000" b="1" u="none">
                  <a:latin typeface="Times New Roman" panose="02020603050405020304" pitchFamily="18" charset="0"/>
                </a:endParaRPr>
              </a:p>
            </p:txBody>
          </p:sp>
          <p:sp>
            <p:nvSpPr>
              <p:cNvPr id="67063" name="矩形 67062"/>
              <p:cNvSpPr/>
              <p:nvPr/>
            </p:nvSpPr>
            <p:spPr>
              <a:xfrm>
                <a:off x="514" y="2496"/>
                <a:ext cx="655" cy="249"/>
              </a:xfrm>
              <a:prstGeom prst="rect">
                <a:avLst/>
              </a:prstGeom>
              <a:noFill/>
              <a:ln w="9525">
                <a:noFill/>
              </a:ln>
            </p:spPr>
            <p:txBody>
              <a:bodyPr/>
              <a:p>
                <a:r>
                  <a:rPr lang="en-US" altLang="zh-CN" sz="2000" b="1" u="none">
                    <a:latin typeface="Times New Roman" panose="02020603050405020304" pitchFamily="18" charset="0"/>
                  </a:rPr>
                  <a:t>0.4118</a:t>
                </a:r>
                <a:endParaRPr lang="en-US" altLang="zh-CN" sz="2000" b="1" u="none">
                  <a:latin typeface="Times New Roman" panose="02020603050405020304" pitchFamily="18" charset="0"/>
                </a:endParaRPr>
              </a:p>
            </p:txBody>
          </p:sp>
          <p:sp>
            <p:nvSpPr>
              <p:cNvPr id="67062" name="矩形 67061"/>
              <p:cNvSpPr/>
              <p:nvPr/>
            </p:nvSpPr>
            <p:spPr>
              <a:xfrm>
                <a:off x="158" y="2496"/>
                <a:ext cx="356" cy="249"/>
              </a:xfrm>
              <a:prstGeom prst="rect">
                <a:avLst/>
              </a:prstGeom>
              <a:noFill/>
              <a:ln w="9525">
                <a:noFill/>
              </a:ln>
            </p:spPr>
            <p:txBody>
              <a:bodyPr/>
              <a:p>
                <a:r>
                  <a:rPr lang="en-US" altLang="zh-CN" sz="2000" b="1" u="none">
                    <a:latin typeface="Times New Roman" panose="02020603050405020304" pitchFamily="18" charset="0"/>
                  </a:rPr>
                  <a:t>94</a:t>
                </a:r>
                <a:endParaRPr lang="en-US" altLang="zh-CN" sz="2000" b="1" u="none">
                  <a:latin typeface="Times New Roman" panose="02020603050405020304" pitchFamily="18" charset="0"/>
                </a:endParaRPr>
              </a:p>
            </p:txBody>
          </p:sp>
          <p:sp>
            <p:nvSpPr>
              <p:cNvPr id="67057" name="矩形 67056"/>
              <p:cNvSpPr/>
              <p:nvPr/>
            </p:nvSpPr>
            <p:spPr>
              <a:xfrm>
                <a:off x="514" y="2247"/>
                <a:ext cx="655" cy="249"/>
              </a:xfrm>
              <a:prstGeom prst="rect">
                <a:avLst/>
              </a:prstGeom>
              <a:noFill/>
              <a:ln w="9525">
                <a:noFill/>
              </a:ln>
            </p:spPr>
            <p:txBody>
              <a:bodyPr/>
              <a:p>
                <a:r>
                  <a:rPr lang="en-US" altLang="zh-CN" sz="2000" b="1" u="none">
                    <a:latin typeface="Times New Roman" panose="02020603050405020304" pitchFamily="18" charset="0"/>
                  </a:rPr>
                  <a:t>0.4118</a:t>
                </a:r>
                <a:endParaRPr lang="en-US" altLang="zh-CN" sz="2000" b="1" u="none">
                  <a:latin typeface="Times New Roman" panose="02020603050405020304" pitchFamily="18" charset="0"/>
                </a:endParaRPr>
              </a:p>
            </p:txBody>
          </p:sp>
          <p:sp>
            <p:nvSpPr>
              <p:cNvPr id="67056" name="矩形 67055"/>
              <p:cNvSpPr/>
              <p:nvPr/>
            </p:nvSpPr>
            <p:spPr>
              <a:xfrm>
                <a:off x="158" y="2247"/>
                <a:ext cx="356" cy="249"/>
              </a:xfrm>
              <a:prstGeom prst="rect">
                <a:avLst/>
              </a:prstGeom>
              <a:noFill/>
              <a:ln w="9525">
                <a:noFill/>
              </a:ln>
            </p:spPr>
            <p:txBody>
              <a:bodyPr/>
              <a:p>
                <a:r>
                  <a:rPr lang="en-US" altLang="zh-CN" sz="2000" b="1" u="none">
                    <a:latin typeface="Times New Roman" panose="02020603050405020304" pitchFamily="18" charset="0"/>
                  </a:rPr>
                  <a:t>93</a:t>
                </a:r>
                <a:endParaRPr lang="en-US" altLang="zh-CN" sz="2000" b="1" u="none">
                  <a:latin typeface="Times New Roman" panose="02020603050405020304" pitchFamily="18" charset="0"/>
                </a:endParaRPr>
              </a:p>
            </p:txBody>
          </p:sp>
          <p:sp>
            <p:nvSpPr>
              <p:cNvPr id="67051" name="矩形 67050"/>
              <p:cNvSpPr/>
              <p:nvPr/>
            </p:nvSpPr>
            <p:spPr>
              <a:xfrm>
                <a:off x="514" y="1998"/>
                <a:ext cx="655" cy="249"/>
              </a:xfrm>
              <a:prstGeom prst="rect">
                <a:avLst/>
              </a:prstGeom>
              <a:noFill/>
              <a:ln w="9525">
                <a:noFill/>
              </a:ln>
            </p:spPr>
            <p:txBody>
              <a:bodyPr/>
              <a:p>
                <a:r>
                  <a:rPr lang="en-US" altLang="zh-CN" sz="2000" b="1" u="none">
                    <a:latin typeface="Times New Roman" panose="02020603050405020304" pitchFamily="18" charset="0"/>
                  </a:rPr>
                  <a:t>0.4118</a:t>
                </a:r>
                <a:endParaRPr lang="en-US" altLang="zh-CN" sz="2000" b="1" u="none">
                  <a:latin typeface="Times New Roman" panose="02020603050405020304" pitchFamily="18" charset="0"/>
                </a:endParaRPr>
              </a:p>
            </p:txBody>
          </p:sp>
          <p:sp>
            <p:nvSpPr>
              <p:cNvPr id="67050" name="矩形 67049"/>
              <p:cNvSpPr/>
              <p:nvPr/>
            </p:nvSpPr>
            <p:spPr>
              <a:xfrm>
                <a:off x="158" y="1998"/>
                <a:ext cx="356" cy="249"/>
              </a:xfrm>
              <a:prstGeom prst="rect">
                <a:avLst/>
              </a:prstGeom>
              <a:noFill/>
              <a:ln w="9525">
                <a:noFill/>
              </a:ln>
            </p:spPr>
            <p:txBody>
              <a:bodyPr/>
              <a:p>
                <a:r>
                  <a:rPr lang="en-US" altLang="zh-CN" sz="2000" b="1" u="none">
                    <a:latin typeface="Times New Roman" panose="02020603050405020304" pitchFamily="18" charset="0"/>
                  </a:rPr>
                  <a:t>92</a:t>
                </a:r>
                <a:endParaRPr lang="en-US" altLang="zh-CN" sz="2000" b="1" u="none">
                  <a:latin typeface="Times New Roman" panose="02020603050405020304" pitchFamily="18" charset="0"/>
                </a:endParaRPr>
              </a:p>
            </p:txBody>
          </p:sp>
          <p:sp>
            <p:nvSpPr>
              <p:cNvPr id="67045" name="矩形 67044"/>
              <p:cNvSpPr/>
              <p:nvPr/>
            </p:nvSpPr>
            <p:spPr>
              <a:xfrm>
                <a:off x="514" y="1749"/>
                <a:ext cx="655" cy="249"/>
              </a:xfrm>
              <a:prstGeom prst="rect">
                <a:avLst/>
              </a:prstGeom>
              <a:noFill/>
              <a:ln w="9525">
                <a:noFill/>
              </a:ln>
            </p:spPr>
            <p:txBody>
              <a:bodyPr/>
              <a:p>
                <a:r>
                  <a:rPr lang="en-US" altLang="zh-CN" sz="2000" b="1" u="none">
                    <a:latin typeface="Times New Roman" panose="02020603050405020304" pitchFamily="18" charset="0"/>
                  </a:rPr>
                  <a:t>0.4118</a:t>
                </a:r>
                <a:endParaRPr lang="en-US" altLang="zh-CN" sz="2000" b="1" u="none">
                  <a:latin typeface="Times New Roman" panose="02020603050405020304" pitchFamily="18" charset="0"/>
                </a:endParaRPr>
              </a:p>
            </p:txBody>
          </p:sp>
          <p:sp>
            <p:nvSpPr>
              <p:cNvPr id="67044" name="矩形 67043"/>
              <p:cNvSpPr/>
              <p:nvPr/>
            </p:nvSpPr>
            <p:spPr>
              <a:xfrm>
                <a:off x="158" y="1749"/>
                <a:ext cx="356" cy="249"/>
              </a:xfrm>
              <a:prstGeom prst="rect">
                <a:avLst/>
              </a:prstGeom>
              <a:noFill/>
              <a:ln w="9525">
                <a:noFill/>
              </a:ln>
            </p:spPr>
            <p:txBody>
              <a:bodyPr/>
              <a:p>
                <a:r>
                  <a:rPr lang="en-US" altLang="zh-CN" sz="2000" b="1" u="none">
                    <a:latin typeface="Times New Roman" panose="02020603050405020304" pitchFamily="18" charset="0"/>
                  </a:rPr>
                  <a:t>91</a:t>
                </a:r>
                <a:endParaRPr lang="en-US" altLang="zh-CN" sz="2000" b="1" u="none">
                  <a:latin typeface="Times New Roman" panose="02020603050405020304" pitchFamily="18" charset="0"/>
                </a:endParaRPr>
              </a:p>
            </p:txBody>
          </p:sp>
          <p:sp>
            <p:nvSpPr>
              <p:cNvPr id="67039" name="矩形 67038"/>
              <p:cNvSpPr/>
              <p:nvPr/>
            </p:nvSpPr>
            <p:spPr>
              <a:xfrm>
                <a:off x="514" y="1500"/>
                <a:ext cx="655" cy="249"/>
              </a:xfrm>
              <a:prstGeom prst="rect">
                <a:avLst/>
              </a:prstGeom>
              <a:noFill/>
              <a:ln w="9525">
                <a:noFill/>
              </a:ln>
            </p:spPr>
            <p:txBody>
              <a:bodyPr/>
              <a:p>
                <a:r>
                  <a:rPr lang="en-US" altLang="zh-CN" sz="2000" b="1" u="none" dirty="0">
                    <a:latin typeface="Times New Roman" panose="02020603050405020304" pitchFamily="18" charset="0"/>
                    <a:sym typeface="Symbol" panose="05050102010706020507" pitchFamily="18" charset="2"/>
                  </a:rPr>
                  <a:t></a:t>
                </a:r>
                <a:endParaRPr lang="en-US" altLang="zh-CN" sz="2000" b="1" u="none" dirty="0">
                  <a:latin typeface="Times New Roman" panose="02020603050405020304" pitchFamily="18" charset="0"/>
                  <a:sym typeface="Symbol" panose="05050102010706020507" pitchFamily="18" charset="2"/>
                </a:endParaRPr>
              </a:p>
            </p:txBody>
          </p:sp>
          <p:sp>
            <p:nvSpPr>
              <p:cNvPr id="67038" name="矩形 67037"/>
              <p:cNvSpPr/>
              <p:nvPr/>
            </p:nvSpPr>
            <p:spPr>
              <a:xfrm>
                <a:off x="158" y="1500"/>
                <a:ext cx="356" cy="249"/>
              </a:xfrm>
              <a:prstGeom prst="rect">
                <a:avLst/>
              </a:prstGeom>
              <a:noFill/>
              <a:ln w="9525">
                <a:noFill/>
              </a:ln>
            </p:spPr>
            <p:txBody>
              <a:bodyPr/>
              <a:p>
                <a:r>
                  <a:rPr lang="en-US" altLang="zh-CN" sz="2000" b="1" u="none" dirty="0">
                    <a:latin typeface="Times New Roman" panose="02020603050405020304" pitchFamily="18" charset="0"/>
                    <a:sym typeface="Symbol" panose="05050102010706020507" pitchFamily="18" charset="2"/>
                  </a:rPr>
                  <a:t></a:t>
                </a:r>
                <a:endParaRPr lang="en-US" altLang="zh-CN" sz="2000" b="1" u="none" dirty="0">
                  <a:latin typeface="Times New Roman" panose="02020603050405020304" pitchFamily="18" charset="0"/>
                  <a:sym typeface="Symbol" panose="05050102010706020507" pitchFamily="18" charset="2"/>
                </a:endParaRPr>
              </a:p>
            </p:txBody>
          </p:sp>
          <p:sp>
            <p:nvSpPr>
              <p:cNvPr id="67033" name="矩形 67032"/>
              <p:cNvSpPr/>
              <p:nvPr/>
            </p:nvSpPr>
            <p:spPr>
              <a:xfrm>
                <a:off x="514" y="1251"/>
                <a:ext cx="655" cy="249"/>
              </a:xfrm>
              <a:prstGeom prst="rect">
                <a:avLst/>
              </a:prstGeom>
              <a:noFill/>
              <a:ln w="9525">
                <a:noFill/>
              </a:ln>
            </p:spPr>
            <p:txBody>
              <a:bodyPr/>
              <a:p>
                <a:r>
                  <a:rPr lang="en-US" altLang="zh-CN" sz="2000" b="1" u="none">
                    <a:latin typeface="Times New Roman" panose="02020603050405020304" pitchFamily="18" charset="0"/>
                  </a:rPr>
                  <a:t>0.3796</a:t>
                </a:r>
                <a:endParaRPr lang="en-US" altLang="zh-CN" sz="2000" b="1" u="none">
                  <a:latin typeface="Times New Roman" panose="02020603050405020304" pitchFamily="18" charset="0"/>
                </a:endParaRPr>
              </a:p>
            </p:txBody>
          </p:sp>
          <p:sp>
            <p:nvSpPr>
              <p:cNvPr id="67032" name="矩形 67031"/>
              <p:cNvSpPr/>
              <p:nvPr/>
            </p:nvSpPr>
            <p:spPr>
              <a:xfrm>
                <a:off x="158" y="1251"/>
                <a:ext cx="356" cy="249"/>
              </a:xfrm>
              <a:prstGeom prst="rect">
                <a:avLst/>
              </a:prstGeom>
              <a:noFill/>
              <a:ln w="9525">
                <a:noFill/>
              </a:ln>
            </p:spPr>
            <p:txBody>
              <a:bodyPr/>
              <a:p>
                <a:r>
                  <a:rPr lang="en-US" altLang="zh-CN" sz="2000" b="1" u="none">
                    <a:latin typeface="Times New Roman" panose="02020603050405020304" pitchFamily="18" charset="0"/>
                  </a:rPr>
                  <a:t>3</a:t>
                </a:r>
                <a:endParaRPr lang="en-US" altLang="zh-CN" sz="2000" b="1" u="none">
                  <a:latin typeface="Times New Roman" panose="02020603050405020304" pitchFamily="18" charset="0"/>
                </a:endParaRPr>
              </a:p>
            </p:txBody>
          </p:sp>
          <p:sp>
            <p:nvSpPr>
              <p:cNvPr id="67027" name="矩形 67026"/>
              <p:cNvSpPr/>
              <p:nvPr/>
            </p:nvSpPr>
            <p:spPr>
              <a:xfrm>
                <a:off x="514" y="1002"/>
                <a:ext cx="655" cy="249"/>
              </a:xfrm>
              <a:prstGeom prst="rect">
                <a:avLst/>
              </a:prstGeom>
              <a:noFill/>
              <a:ln w="9525">
                <a:noFill/>
              </a:ln>
            </p:spPr>
            <p:txBody>
              <a:bodyPr/>
              <a:p>
                <a:r>
                  <a:rPr lang="en-US" altLang="zh-CN" sz="2000" b="1" u="none">
                    <a:latin typeface="Times New Roman" panose="02020603050405020304" pitchFamily="18" charset="0"/>
                  </a:rPr>
                  <a:t>0.3366</a:t>
                </a:r>
                <a:endParaRPr lang="en-US" altLang="zh-CN" sz="2000" b="1" u="none">
                  <a:latin typeface="Times New Roman" panose="02020603050405020304" pitchFamily="18" charset="0"/>
                </a:endParaRPr>
              </a:p>
            </p:txBody>
          </p:sp>
          <p:sp>
            <p:nvSpPr>
              <p:cNvPr id="67026" name="矩形 67025"/>
              <p:cNvSpPr/>
              <p:nvPr/>
            </p:nvSpPr>
            <p:spPr>
              <a:xfrm>
                <a:off x="158" y="1002"/>
                <a:ext cx="356" cy="249"/>
              </a:xfrm>
              <a:prstGeom prst="rect">
                <a:avLst/>
              </a:prstGeom>
              <a:noFill/>
              <a:ln w="9525">
                <a:noFill/>
              </a:ln>
            </p:spPr>
            <p:txBody>
              <a:bodyPr/>
              <a:p>
                <a:r>
                  <a:rPr lang="en-US" altLang="zh-CN" sz="2000" b="1" u="none">
                    <a:latin typeface="Times New Roman" panose="02020603050405020304" pitchFamily="18" charset="0"/>
                  </a:rPr>
                  <a:t>2</a:t>
                </a:r>
                <a:endParaRPr lang="en-US" altLang="zh-CN" sz="2000" b="1" u="none">
                  <a:latin typeface="Times New Roman" panose="02020603050405020304" pitchFamily="18" charset="0"/>
                </a:endParaRPr>
              </a:p>
            </p:txBody>
          </p:sp>
          <p:sp>
            <p:nvSpPr>
              <p:cNvPr id="67021" name="矩形 67020"/>
              <p:cNvSpPr/>
              <p:nvPr/>
            </p:nvSpPr>
            <p:spPr>
              <a:xfrm>
                <a:off x="514" y="753"/>
                <a:ext cx="655" cy="249"/>
              </a:xfrm>
              <a:prstGeom prst="rect">
                <a:avLst/>
              </a:prstGeom>
              <a:noFill/>
              <a:ln w="9525">
                <a:noFill/>
              </a:ln>
            </p:spPr>
            <p:txBody>
              <a:bodyPr/>
              <a:p>
                <a:r>
                  <a:rPr lang="en-US" altLang="zh-CN" sz="2000" b="1" u="none">
                    <a:latin typeface="Times New Roman" panose="02020603050405020304" pitchFamily="18" charset="0"/>
                  </a:rPr>
                  <a:t>0.2720</a:t>
                </a:r>
                <a:endParaRPr lang="en-US" altLang="zh-CN" sz="2000" b="1" u="none">
                  <a:latin typeface="Times New Roman" panose="02020603050405020304" pitchFamily="18" charset="0"/>
                </a:endParaRPr>
              </a:p>
            </p:txBody>
          </p:sp>
          <p:sp>
            <p:nvSpPr>
              <p:cNvPr id="67020" name="矩形 67019"/>
              <p:cNvSpPr/>
              <p:nvPr/>
            </p:nvSpPr>
            <p:spPr>
              <a:xfrm>
                <a:off x="158" y="753"/>
                <a:ext cx="356" cy="249"/>
              </a:xfrm>
              <a:prstGeom prst="rect">
                <a:avLst/>
              </a:prstGeom>
              <a:noFill/>
              <a:ln w="9525">
                <a:noFill/>
              </a:ln>
            </p:spPr>
            <p:txBody>
              <a:bodyPr/>
              <a:p>
                <a:r>
                  <a:rPr lang="en-US" altLang="zh-CN" sz="2000" b="1" u="none">
                    <a:latin typeface="Times New Roman" panose="02020603050405020304" pitchFamily="18" charset="0"/>
                  </a:rPr>
                  <a:t>1</a:t>
                </a:r>
                <a:endParaRPr lang="en-US" altLang="zh-CN" sz="2000" b="1" u="none">
                  <a:latin typeface="Times New Roman" panose="02020603050405020304" pitchFamily="18" charset="0"/>
                </a:endParaRPr>
              </a:p>
            </p:txBody>
          </p:sp>
          <p:sp>
            <p:nvSpPr>
              <p:cNvPr id="67015" name="矩形 67014"/>
              <p:cNvSpPr/>
              <p:nvPr/>
            </p:nvSpPr>
            <p:spPr>
              <a:xfrm>
                <a:off x="514" y="504"/>
                <a:ext cx="655" cy="249"/>
              </a:xfrm>
              <a:prstGeom prst="rect">
                <a:avLst/>
              </a:prstGeom>
              <a:noFill/>
              <a:ln w="9525">
                <a:noFill/>
              </a:ln>
            </p:spPr>
            <p:txBody>
              <a:bodyPr/>
              <a:p>
                <a:r>
                  <a:rPr lang="en-US" altLang="zh-CN" sz="2000" b="1" u="none">
                    <a:latin typeface="Times New Roman" panose="02020603050405020304" pitchFamily="18" charset="0"/>
                  </a:rPr>
                  <a:t>0.2000</a:t>
                </a:r>
                <a:endParaRPr lang="en-US" altLang="zh-CN" sz="2000" b="1" u="none">
                  <a:latin typeface="Times New Roman" panose="02020603050405020304" pitchFamily="18" charset="0"/>
                </a:endParaRPr>
              </a:p>
            </p:txBody>
          </p:sp>
          <p:sp>
            <p:nvSpPr>
              <p:cNvPr id="67014" name="矩形 67013"/>
              <p:cNvSpPr/>
              <p:nvPr/>
            </p:nvSpPr>
            <p:spPr>
              <a:xfrm>
                <a:off x="158" y="504"/>
                <a:ext cx="356" cy="249"/>
              </a:xfrm>
              <a:prstGeom prst="rect">
                <a:avLst/>
              </a:prstGeom>
              <a:noFill/>
              <a:ln w="9525">
                <a:noFill/>
              </a:ln>
            </p:spPr>
            <p:txBody>
              <a:bodyPr/>
              <a:p>
                <a:r>
                  <a:rPr lang="en-US" altLang="zh-CN" sz="2000" b="1" u="none">
                    <a:latin typeface="Times New Roman" panose="02020603050405020304" pitchFamily="18" charset="0"/>
                  </a:rPr>
                  <a:t>0</a:t>
                </a:r>
                <a:endParaRPr lang="en-US" altLang="zh-CN" sz="2000" b="1" u="none">
                  <a:latin typeface="Times New Roman" panose="02020603050405020304" pitchFamily="18" charset="0"/>
                </a:endParaRPr>
              </a:p>
            </p:txBody>
          </p:sp>
          <p:sp>
            <p:nvSpPr>
              <p:cNvPr id="67009" name="矩形 67008"/>
              <p:cNvSpPr/>
              <p:nvPr/>
            </p:nvSpPr>
            <p:spPr>
              <a:xfrm>
                <a:off x="514" y="255"/>
                <a:ext cx="655" cy="249"/>
              </a:xfrm>
              <a:prstGeom prst="rect">
                <a:avLst/>
              </a:prstGeom>
              <a:noFill/>
              <a:ln w="9525">
                <a:noFill/>
              </a:ln>
            </p:spPr>
            <p:txBody>
              <a:bodyPr/>
              <a:p>
                <a:r>
                  <a:rPr lang="en-US" altLang="zh-CN" sz="2000" b="1" i="1" u="none">
                    <a:latin typeface="Times New Roman" panose="02020603050405020304" pitchFamily="18" charset="0"/>
                  </a:rPr>
                  <a:t>b</a:t>
                </a:r>
                <a:r>
                  <a:rPr lang="en-US" altLang="zh-CN" sz="2000" b="1" u="none">
                    <a:latin typeface="Times New Roman" panose="02020603050405020304" pitchFamily="18" charset="0"/>
                  </a:rPr>
                  <a:t>=1.7</a:t>
                </a:r>
                <a:endParaRPr lang="en-US" altLang="zh-CN" sz="2000" b="1" u="none">
                  <a:latin typeface="Times New Roman" panose="02020603050405020304" pitchFamily="18" charset="0"/>
                </a:endParaRPr>
              </a:p>
            </p:txBody>
          </p:sp>
          <p:sp>
            <p:nvSpPr>
              <p:cNvPr id="67008" name="矩形 67007"/>
              <p:cNvSpPr/>
              <p:nvPr/>
            </p:nvSpPr>
            <p:spPr>
              <a:xfrm>
                <a:off x="158" y="255"/>
                <a:ext cx="356" cy="249"/>
              </a:xfrm>
              <a:prstGeom prst="rect">
                <a:avLst/>
              </a:prstGeom>
              <a:noFill/>
              <a:ln w="9525">
                <a:noFill/>
              </a:ln>
            </p:spPr>
            <p:txBody>
              <a:bodyPr/>
              <a:p>
                <a:r>
                  <a:rPr lang="en-US" altLang="zh-CN" sz="2000" b="1" i="1" u="none">
                    <a:latin typeface="Times New Roman" panose="02020603050405020304" pitchFamily="18" charset="0"/>
                  </a:rPr>
                  <a:t>k</a:t>
                </a:r>
                <a:endParaRPr lang="en-US" altLang="zh-CN" sz="2000" b="1" u="none">
                  <a:latin typeface="Times New Roman" panose="02020603050405020304" pitchFamily="18" charset="0"/>
                </a:endParaRPr>
              </a:p>
            </p:txBody>
          </p:sp>
          <p:sp>
            <p:nvSpPr>
              <p:cNvPr id="67106" name="直接连接符 67105"/>
              <p:cNvSpPr/>
              <p:nvPr/>
            </p:nvSpPr>
            <p:spPr>
              <a:xfrm>
                <a:off x="158" y="255"/>
                <a:ext cx="0" cy="3984"/>
              </a:xfrm>
              <a:prstGeom prst="line">
                <a:avLst/>
              </a:prstGeom>
              <a:ln w="12700" cap="rnd" cmpd="sng">
                <a:solidFill>
                  <a:srgbClr val="000000"/>
                </a:solidFill>
                <a:prstDash val="solid"/>
                <a:headEnd type="none" w="med" len="med"/>
                <a:tailEnd type="none" w="med" len="med"/>
              </a:ln>
            </p:spPr>
          </p:sp>
          <p:sp>
            <p:nvSpPr>
              <p:cNvPr id="67112" name="直接连接符 67111"/>
              <p:cNvSpPr/>
              <p:nvPr/>
            </p:nvSpPr>
            <p:spPr>
              <a:xfrm>
                <a:off x="514" y="255"/>
                <a:ext cx="0" cy="3984"/>
              </a:xfrm>
              <a:prstGeom prst="line">
                <a:avLst/>
              </a:prstGeom>
              <a:ln w="12700" cap="rnd" cmpd="sng">
                <a:solidFill>
                  <a:srgbClr val="000000"/>
                </a:solidFill>
                <a:prstDash val="solid"/>
                <a:headEnd type="none" w="med" len="med"/>
                <a:tailEnd type="none" w="med" len="med"/>
              </a:ln>
            </p:spPr>
          </p:sp>
          <p:sp>
            <p:nvSpPr>
              <p:cNvPr id="67115" name="直接连接符 67114"/>
              <p:cNvSpPr/>
              <p:nvPr/>
            </p:nvSpPr>
            <p:spPr>
              <a:xfrm>
                <a:off x="1169" y="255"/>
                <a:ext cx="0" cy="3984"/>
              </a:xfrm>
              <a:prstGeom prst="line">
                <a:avLst/>
              </a:prstGeom>
              <a:ln w="9525" cap="rnd" cmpd="sng">
                <a:solidFill>
                  <a:srgbClr val="000000"/>
                </a:solidFill>
                <a:prstDash val="solid"/>
                <a:headEnd type="none" w="med" len="med"/>
                <a:tailEnd type="none" w="med" len="med"/>
              </a:ln>
            </p:spPr>
          </p:sp>
        </p:grpSp>
        <p:sp>
          <p:nvSpPr>
            <p:cNvPr id="67569" name="直接连接符 67568"/>
            <p:cNvSpPr/>
            <p:nvPr/>
          </p:nvSpPr>
          <p:spPr>
            <a:xfrm>
              <a:off x="158" y="255"/>
              <a:ext cx="998" cy="0"/>
            </a:xfrm>
            <a:prstGeom prst="line">
              <a:avLst/>
            </a:prstGeom>
            <a:ln w="9525" cap="flat" cmpd="sng">
              <a:solidFill>
                <a:schemeClr val="tx1"/>
              </a:solidFill>
              <a:prstDash val="solid"/>
              <a:headEnd type="none" w="med" len="med"/>
              <a:tailEnd type="none" w="med" len="med"/>
            </a:ln>
          </p:spPr>
        </p:sp>
        <p:sp>
          <p:nvSpPr>
            <p:cNvPr id="67570" name="直接连接符 67569"/>
            <p:cNvSpPr/>
            <p:nvPr/>
          </p:nvSpPr>
          <p:spPr>
            <a:xfrm>
              <a:off x="158" y="482"/>
              <a:ext cx="998" cy="0"/>
            </a:xfrm>
            <a:prstGeom prst="line">
              <a:avLst/>
            </a:prstGeom>
            <a:ln w="9525" cap="flat" cmpd="sng">
              <a:solidFill>
                <a:schemeClr val="tx1"/>
              </a:solidFill>
              <a:prstDash val="solid"/>
              <a:headEnd type="none" w="med" len="med"/>
              <a:tailEnd type="none" w="med" len="med"/>
            </a:ln>
          </p:spPr>
        </p:sp>
      </p:grpSp>
      <p:grpSp>
        <p:nvGrpSpPr>
          <p:cNvPr id="67580" name="组合 67579"/>
          <p:cNvGrpSpPr/>
          <p:nvPr/>
        </p:nvGrpSpPr>
        <p:grpSpPr>
          <a:xfrm>
            <a:off x="3359150" y="304800"/>
            <a:ext cx="1081088" cy="6324600"/>
            <a:chOff x="1156" y="255"/>
            <a:chExt cx="681" cy="3984"/>
          </a:xfrm>
        </p:grpSpPr>
        <p:grpSp>
          <p:nvGrpSpPr>
            <p:cNvPr id="67558" name="组合 67557"/>
            <p:cNvGrpSpPr/>
            <p:nvPr/>
          </p:nvGrpSpPr>
          <p:grpSpPr>
            <a:xfrm>
              <a:off x="1169" y="255"/>
              <a:ext cx="654" cy="3984"/>
              <a:chOff x="1169" y="255"/>
              <a:chExt cx="654" cy="3984"/>
            </a:xfrm>
          </p:grpSpPr>
          <p:sp>
            <p:nvSpPr>
              <p:cNvPr id="67100" name="矩形 67099"/>
              <p:cNvSpPr/>
              <p:nvPr/>
            </p:nvSpPr>
            <p:spPr>
              <a:xfrm>
                <a:off x="1169" y="3990"/>
                <a:ext cx="654" cy="249"/>
              </a:xfrm>
              <a:prstGeom prst="rect">
                <a:avLst/>
              </a:prstGeom>
              <a:noFill/>
              <a:ln w="9525">
                <a:noFill/>
              </a:ln>
            </p:spPr>
            <p:txBody>
              <a:bodyPr/>
              <a:p>
                <a:r>
                  <a:rPr lang="en-US" altLang="zh-CN" sz="2000" b="1" u="none">
                    <a:latin typeface="Times New Roman" panose="02020603050405020304" pitchFamily="18" charset="0"/>
                  </a:rPr>
                  <a:t>0.6154</a:t>
                </a:r>
                <a:endParaRPr lang="en-US" altLang="zh-CN" sz="2000" b="1" u="none">
                  <a:latin typeface="Times New Roman" panose="02020603050405020304" pitchFamily="18" charset="0"/>
                </a:endParaRPr>
              </a:p>
            </p:txBody>
          </p:sp>
          <p:sp>
            <p:nvSpPr>
              <p:cNvPr id="67094" name="矩形 67093"/>
              <p:cNvSpPr/>
              <p:nvPr/>
            </p:nvSpPr>
            <p:spPr>
              <a:xfrm>
                <a:off x="1169" y="3741"/>
                <a:ext cx="654" cy="249"/>
              </a:xfrm>
              <a:prstGeom prst="rect">
                <a:avLst/>
              </a:prstGeom>
              <a:noFill/>
              <a:ln w="9525">
                <a:noFill/>
              </a:ln>
            </p:spPr>
            <p:txBody>
              <a:bodyPr/>
              <a:p>
                <a:r>
                  <a:rPr lang="en-US" altLang="zh-CN" sz="2000" b="1" u="none">
                    <a:latin typeface="Times New Roman" panose="02020603050405020304" pitchFamily="18" charset="0"/>
                  </a:rPr>
                  <a:t>0.6154</a:t>
                </a:r>
                <a:endParaRPr lang="en-US" altLang="zh-CN" sz="2000" b="1" u="none">
                  <a:latin typeface="Times New Roman" panose="02020603050405020304" pitchFamily="18" charset="0"/>
                </a:endParaRPr>
              </a:p>
            </p:txBody>
          </p:sp>
          <p:sp>
            <p:nvSpPr>
              <p:cNvPr id="67088" name="矩形 67087"/>
              <p:cNvSpPr/>
              <p:nvPr/>
            </p:nvSpPr>
            <p:spPr>
              <a:xfrm>
                <a:off x="1169" y="3492"/>
                <a:ext cx="654" cy="249"/>
              </a:xfrm>
              <a:prstGeom prst="rect">
                <a:avLst/>
              </a:prstGeom>
              <a:noFill/>
              <a:ln w="9525">
                <a:noFill/>
              </a:ln>
            </p:spPr>
            <p:txBody>
              <a:bodyPr/>
              <a:p>
                <a:r>
                  <a:rPr lang="en-US" altLang="zh-CN" sz="2000" b="1" u="none">
                    <a:latin typeface="Times New Roman" panose="02020603050405020304" pitchFamily="18" charset="0"/>
                  </a:rPr>
                  <a:t>0.6154</a:t>
                </a:r>
                <a:endParaRPr lang="en-US" altLang="zh-CN" sz="2000" b="1" u="none">
                  <a:latin typeface="Times New Roman" panose="02020603050405020304" pitchFamily="18" charset="0"/>
                </a:endParaRPr>
              </a:p>
            </p:txBody>
          </p:sp>
          <p:sp>
            <p:nvSpPr>
              <p:cNvPr id="67082" name="矩形 67081"/>
              <p:cNvSpPr/>
              <p:nvPr/>
            </p:nvSpPr>
            <p:spPr>
              <a:xfrm>
                <a:off x="1169" y="3243"/>
                <a:ext cx="654" cy="249"/>
              </a:xfrm>
              <a:prstGeom prst="rect">
                <a:avLst/>
              </a:prstGeom>
              <a:noFill/>
              <a:ln w="9525">
                <a:noFill/>
              </a:ln>
            </p:spPr>
            <p:txBody>
              <a:bodyPr/>
              <a:p>
                <a:r>
                  <a:rPr lang="en-US" altLang="zh-CN" sz="2000" b="1" u="none">
                    <a:latin typeface="Times New Roman" panose="02020603050405020304" pitchFamily="18" charset="0"/>
                  </a:rPr>
                  <a:t>0.6154</a:t>
                </a:r>
                <a:endParaRPr lang="en-US" altLang="zh-CN" sz="2000" b="1" u="none">
                  <a:latin typeface="Times New Roman" panose="02020603050405020304" pitchFamily="18" charset="0"/>
                </a:endParaRPr>
              </a:p>
            </p:txBody>
          </p:sp>
          <p:sp>
            <p:nvSpPr>
              <p:cNvPr id="67076" name="矩形 67075"/>
              <p:cNvSpPr/>
              <p:nvPr/>
            </p:nvSpPr>
            <p:spPr>
              <a:xfrm>
                <a:off x="1169" y="2994"/>
                <a:ext cx="654" cy="249"/>
              </a:xfrm>
              <a:prstGeom prst="rect">
                <a:avLst/>
              </a:prstGeom>
              <a:noFill/>
              <a:ln w="9525">
                <a:noFill/>
              </a:ln>
            </p:spPr>
            <p:txBody>
              <a:bodyPr/>
              <a:p>
                <a:r>
                  <a:rPr lang="en-US" altLang="zh-CN" sz="2000" b="1" u="none">
                    <a:latin typeface="Times New Roman" panose="02020603050405020304" pitchFamily="18" charset="0"/>
                  </a:rPr>
                  <a:t>0.6154</a:t>
                </a:r>
                <a:endParaRPr lang="en-US" altLang="zh-CN" sz="2000" b="1" u="none">
                  <a:latin typeface="Times New Roman" panose="02020603050405020304" pitchFamily="18" charset="0"/>
                </a:endParaRPr>
              </a:p>
            </p:txBody>
          </p:sp>
          <p:sp>
            <p:nvSpPr>
              <p:cNvPr id="67070" name="矩形 67069"/>
              <p:cNvSpPr/>
              <p:nvPr/>
            </p:nvSpPr>
            <p:spPr>
              <a:xfrm>
                <a:off x="1169" y="2745"/>
                <a:ext cx="654" cy="249"/>
              </a:xfrm>
              <a:prstGeom prst="rect">
                <a:avLst/>
              </a:prstGeom>
              <a:noFill/>
              <a:ln w="9525">
                <a:noFill/>
              </a:ln>
            </p:spPr>
            <p:txBody>
              <a:bodyPr/>
              <a:p>
                <a:r>
                  <a:rPr lang="en-US" altLang="zh-CN" sz="2000" b="1" u="none">
                    <a:latin typeface="Times New Roman" panose="02020603050405020304" pitchFamily="18" charset="0"/>
                  </a:rPr>
                  <a:t>0.6154</a:t>
                </a:r>
                <a:endParaRPr lang="en-US" altLang="zh-CN" sz="2000" b="1" u="none">
                  <a:latin typeface="Times New Roman" panose="02020603050405020304" pitchFamily="18" charset="0"/>
                </a:endParaRPr>
              </a:p>
            </p:txBody>
          </p:sp>
          <p:sp>
            <p:nvSpPr>
              <p:cNvPr id="67064" name="矩形 67063"/>
              <p:cNvSpPr/>
              <p:nvPr/>
            </p:nvSpPr>
            <p:spPr>
              <a:xfrm>
                <a:off x="1169" y="2496"/>
                <a:ext cx="654" cy="249"/>
              </a:xfrm>
              <a:prstGeom prst="rect">
                <a:avLst/>
              </a:prstGeom>
              <a:noFill/>
              <a:ln w="9525">
                <a:noFill/>
              </a:ln>
            </p:spPr>
            <p:txBody>
              <a:bodyPr/>
              <a:p>
                <a:r>
                  <a:rPr lang="en-US" altLang="zh-CN" sz="2000" b="1" u="none">
                    <a:latin typeface="Times New Roman" panose="02020603050405020304" pitchFamily="18" charset="0"/>
                  </a:rPr>
                  <a:t>0.6154</a:t>
                </a:r>
                <a:endParaRPr lang="en-US" altLang="zh-CN" sz="2000" b="1" u="none">
                  <a:latin typeface="Times New Roman" panose="02020603050405020304" pitchFamily="18" charset="0"/>
                </a:endParaRPr>
              </a:p>
            </p:txBody>
          </p:sp>
          <p:sp>
            <p:nvSpPr>
              <p:cNvPr id="67058" name="矩形 67057"/>
              <p:cNvSpPr/>
              <p:nvPr/>
            </p:nvSpPr>
            <p:spPr>
              <a:xfrm>
                <a:off x="1169" y="2247"/>
                <a:ext cx="654" cy="249"/>
              </a:xfrm>
              <a:prstGeom prst="rect">
                <a:avLst/>
              </a:prstGeom>
              <a:noFill/>
              <a:ln w="9525">
                <a:noFill/>
              </a:ln>
            </p:spPr>
            <p:txBody>
              <a:bodyPr/>
              <a:p>
                <a:r>
                  <a:rPr lang="en-US" altLang="zh-CN" sz="2000" b="1" u="none">
                    <a:latin typeface="Times New Roman" panose="02020603050405020304" pitchFamily="18" charset="0"/>
                  </a:rPr>
                  <a:t>0.6154</a:t>
                </a:r>
                <a:endParaRPr lang="en-US" altLang="zh-CN" sz="2000" b="1" u="none">
                  <a:latin typeface="Times New Roman" panose="02020603050405020304" pitchFamily="18" charset="0"/>
                </a:endParaRPr>
              </a:p>
            </p:txBody>
          </p:sp>
          <p:sp>
            <p:nvSpPr>
              <p:cNvPr id="67052" name="矩形 67051"/>
              <p:cNvSpPr/>
              <p:nvPr/>
            </p:nvSpPr>
            <p:spPr>
              <a:xfrm>
                <a:off x="1169" y="1998"/>
                <a:ext cx="654" cy="249"/>
              </a:xfrm>
              <a:prstGeom prst="rect">
                <a:avLst/>
              </a:prstGeom>
              <a:noFill/>
              <a:ln w="9525">
                <a:noFill/>
              </a:ln>
            </p:spPr>
            <p:txBody>
              <a:bodyPr/>
              <a:p>
                <a:r>
                  <a:rPr lang="en-US" altLang="zh-CN" sz="2000" b="1" u="none">
                    <a:latin typeface="Times New Roman" panose="02020603050405020304" pitchFamily="18" charset="0"/>
                  </a:rPr>
                  <a:t>0.6154</a:t>
                </a:r>
                <a:endParaRPr lang="en-US" altLang="zh-CN" sz="2000" b="1" u="none">
                  <a:latin typeface="Times New Roman" panose="02020603050405020304" pitchFamily="18" charset="0"/>
                </a:endParaRPr>
              </a:p>
            </p:txBody>
          </p:sp>
          <p:sp>
            <p:nvSpPr>
              <p:cNvPr id="67046" name="矩形 67045"/>
              <p:cNvSpPr/>
              <p:nvPr/>
            </p:nvSpPr>
            <p:spPr>
              <a:xfrm>
                <a:off x="1169" y="1749"/>
                <a:ext cx="654" cy="249"/>
              </a:xfrm>
              <a:prstGeom prst="rect">
                <a:avLst/>
              </a:prstGeom>
              <a:noFill/>
              <a:ln w="9525">
                <a:noFill/>
              </a:ln>
            </p:spPr>
            <p:txBody>
              <a:bodyPr/>
              <a:p>
                <a:r>
                  <a:rPr lang="en-US" altLang="zh-CN" sz="2000" b="1" u="none">
                    <a:latin typeface="Times New Roman" panose="02020603050405020304" pitchFamily="18" charset="0"/>
                  </a:rPr>
                  <a:t>0.6154</a:t>
                </a:r>
                <a:endParaRPr lang="en-US" altLang="zh-CN" sz="2000" b="1" u="none">
                  <a:latin typeface="Times New Roman" panose="02020603050405020304" pitchFamily="18" charset="0"/>
                </a:endParaRPr>
              </a:p>
            </p:txBody>
          </p:sp>
          <p:sp>
            <p:nvSpPr>
              <p:cNvPr id="67040" name="矩形 67039"/>
              <p:cNvSpPr/>
              <p:nvPr/>
            </p:nvSpPr>
            <p:spPr>
              <a:xfrm>
                <a:off x="1169" y="1500"/>
                <a:ext cx="654" cy="249"/>
              </a:xfrm>
              <a:prstGeom prst="rect">
                <a:avLst/>
              </a:prstGeom>
              <a:noFill/>
              <a:ln w="9525">
                <a:noFill/>
              </a:ln>
            </p:spPr>
            <p:txBody>
              <a:bodyPr/>
              <a:p>
                <a:r>
                  <a:rPr lang="en-US" altLang="zh-CN" sz="2000" b="1" u="none" dirty="0">
                    <a:latin typeface="Times New Roman" panose="02020603050405020304" pitchFamily="18" charset="0"/>
                    <a:sym typeface="Symbol" panose="05050102010706020507" pitchFamily="18" charset="2"/>
                  </a:rPr>
                  <a:t></a:t>
                </a:r>
                <a:endParaRPr lang="en-US" altLang="zh-CN" sz="2000" b="1" u="none" dirty="0">
                  <a:latin typeface="Times New Roman" panose="02020603050405020304" pitchFamily="18" charset="0"/>
                  <a:sym typeface="Symbol" panose="05050102010706020507" pitchFamily="18" charset="2"/>
                </a:endParaRPr>
              </a:p>
            </p:txBody>
          </p:sp>
          <p:sp>
            <p:nvSpPr>
              <p:cNvPr id="67034" name="矩形 67033"/>
              <p:cNvSpPr/>
              <p:nvPr/>
            </p:nvSpPr>
            <p:spPr>
              <a:xfrm>
                <a:off x="1169" y="1251"/>
                <a:ext cx="654" cy="249"/>
              </a:xfrm>
              <a:prstGeom prst="rect">
                <a:avLst/>
              </a:prstGeom>
              <a:noFill/>
              <a:ln w="9525">
                <a:noFill/>
              </a:ln>
            </p:spPr>
            <p:txBody>
              <a:bodyPr/>
              <a:p>
                <a:r>
                  <a:rPr lang="en-US" altLang="zh-CN" sz="2000" b="1" u="none">
                    <a:latin typeface="Times New Roman" panose="02020603050405020304" pitchFamily="18" charset="0"/>
                  </a:rPr>
                  <a:t>0.6049</a:t>
                </a:r>
                <a:endParaRPr lang="en-US" altLang="zh-CN" sz="2000" b="1" u="none">
                  <a:latin typeface="Times New Roman" panose="02020603050405020304" pitchFamily="18" charset="0"/>
                </a:endParaRPr>
              </a:p>
            </p:txBody>
          </p:sp>
          <p:sp>
            <p:nvSpPr>
              <p:cNvPr id="67028" name="矩形 67027"/>
              <p:cNvSpPr/>
              <p:nvPr/>
            </p:nvSpPr>
            <p:spPr>
              <a:xfrm>
                <a:off x="1169" y="1002"/>
                <a:ext cx="654" cy="249"/>
              </a:xfrm>
              <a:prstGeom prst="rect">
                <a:avLst/>
              </a:prstGeom>
              <a:noFill/>
              <a:ln w="9525">
                <a:noFill/>
              </a:ln>
            </p:spPr>
            <p:txBody>
              <a:bodyPr/>
              <a:p>
                <a:r>
                  <a:rPr lang="en-US" altLang="zh-CN" sz="2000" b="1" u="none">
                    <a:latin typeface="Times New Roman" panose="02020603050405020304" pitchFamily="18" charset="0"/>
                  </a:rPr>
                  <a:t>0.6317</a:t>
                </a:r>
                <a:endParaRPr lang="en-US" altLang="zh-CN" sz="2000" b="1" u="none">
                  <a:latin typeface="Times New Roman" panose="02020603050405020304" pitchFamily="18" charset="0"/>
                </a:endParaRPr>
              </a:p>
            </p:txBody>
          </p:sp>
          <p:sp>
            <p:nvSpPr>
              <p:cNvPr id="67022" name="矩形 67021"/>
              <p:cNvSpPr/>
              <p:nvPr/>
            </p:nvSpPr>
            <p:spPr>
              <a:xfrm>
                <a:off x="1169" y="753"/>
                <a:ext cx="654" cy="249"/>
              </a:xfrm>
              <a:prstGeom prst="rect">
                <a:avLst/>
              </a:prstGeom>
              <a:noFill/>
              <a:ln w="9525">
                <a:noFill/>
              </a:ln>
            </p:spPr>
            <p:txBody>
              <a:bodyPr/>
              <a:p>
                <a:r>
                  <a:rPr lang="en-US" altLang="zh-CN" sz="2000" b="1" u="none">
                    <a:latin typeface="Times New Roman" panose="02020603050405020304" pitchFamily="18" charset="0"/>
                  </a:rPr>
                  <a:t>0.4160</a:t>
                </a:r>
                <a:endParaRPr lang="en-US" altLang="zh-CN" sz="2000" b="1" u="none">
                  <a:latin typeface="Times New Roman" panose="02020603050405020304" pitchFamily="18" charset="0"/>
                </a:endParaRPr>
              </a:p>
            </p:txBody>
          </p:sp>
          <p:sp>
            <p:nvSpPr>
              <p:cNvPr id="67016" name="矩形 67015"/>
              <p:cNvSpPr/>
              <p:nvPr/>
            </p:nvSpPr>
            <p:spPr>
              <a:xfrm>
                <a:off x="1169" y="504"/>
                <a:ext cx="654" cy="249"/>
              </a:xfrm>
              <a:prstGeom prst="rect">
                <a:avLst/>
              </a:prstGeom>
              <a:noFill/>
              <a:ln w="9525">
                <a:noFill/>
              </a:ln>
            </p:spPr>
            <p:txBody>
              <a:bodyPr/>
              <a:p>
                <a:r>
                  <a:rPr lang="en-US" altLang="zh-CN" sz="2000" b="1" u="none">
                    <a:latin typeface="Times New Roman" panose="02020603050405020304" pitchFamily="18" charset="0"/>
                  </a:rPr>
                  <a:t>0.2000</a:t>
                </a:r>
                <a:endParaRPr lang="en-US" altLang="zh-CN" sz="2000" b="1" u="none">
                  <a:latin typeface="Times New Roman" panose="02020603050405020304" pitchFamily="18" charset="0"/>
                </a:endParaRPr>
              </a:p>
            </p:txBody>
          </p:sp>
          <p:sp>
            <p:nvSpPr>
              <p:cNvPr id="67010" name="矩形 67009"/>
              <p:cNvSpPr/>
              <p:nvPr/>
            </p:nvSpPr>
            <p:spPr>
              <a:xfrm>
                <a:off x="1169" y="255"/>
                <a:ext cx="654" cy="249"/>
              </a:xfrm>
              <a:prstGeom prst="rect">
                <a:avLst/>
              </a:prstGeom>
              <a:noFill/>
              <a:ln w="9525">
                <a:noFill/>
              </a:ln>
            </p:spPr>
            <p:txBody>
              <a:bodyPr/>
              <a:p>
                <a:r>
                  <a:rPr lang="en-US" altLang="zh-CN" sz="2000" b="1" i="1" u="none">
                    <a:latin typeface="Times New Roman" panose="02020603050405020304" pitchFamily="18" charset="0"/>
                  </a:rPr>
                  <a:t>b</a:t>
                </a:r>
                <a:r>
                  <a:rPr lang="en-US" altLang="zh-CN" sz="2000" b="1" u="none">
                    <a:latin typeface="Times New Roman" panose="02020603050405020304" pitchFamily="18" charset="0"/>
                  </a:rPr>
                  <a:t>=2.6</a:t>
                </a:r>
                <a:endParaRPr lang="en-US" altLang="zh-CN" sz="2000" b="1" u="none">
                  <a:latin typeface="Times New Roman" panose="02020603050405020304" pitchFamily="18" charset="0"/>
                </a:endParaRPr>
              </a:p>
            </p:txBody>
          </p:sp>
          <p:sp>
            <p:nvSpPr>
              <p:cNvPr id="67118" name="直接连接符 67117"/>
              <p:cNvSpPr/>
              <p:nvPr/>
            </p:nvSpPr>
            <p:spPr>
              <a:xfrm>
                <a:off x="1823" y="255"/>
                <a:ext cx="0" cy="3984"/>
              </a:xfrm>
              <a:prstGeom prst="line">
                <a:avLst/>
              </a:prstGeom>
              <a:ln w="9525" cap="rnd" cmpd="sng">
                <a:solidFill>
                  <a:srgbClr val="000000"/>
                </a:solidFill>
                <a:prstDash val="solid"/>
                <a:headEnd type="none" w="med" len="med"/>
                <a:tailEnd type="none" w="med" len="med"/>
              </a:ln>
            </p:spPr>
          </p:sp>
        </p:grpSp>
        <p:sp>
          <p:nvSpPr>
            <p:cNvPr id="67571" name="直接连接符 67570"/>
            <p:cNvSpPr/>
            <p:nvPr/>
          </p:nvSpPr>
          <p:spPr>
            <a:xfrm>
              <a:off x="1156" y="255"/>
              <a:ext cx="681" cy="0"/>
            </a:xfrm>
            <a:prstGeom prst="line">
              <a:avLst/>
            </a:prstGeom>
            <a:ln w="9525" cap="flat" cmpd="sng">
              <a:solidFill>
                <a:schemeClr val="tx1"/>
              </a:solidFill>
              <a:prstDash val="solid"/>
              <a:headEnd type="none" w="med" len="med"/>
              <a:tailEnd type="none" w="med" len="med"/>
            </a:ln>
          </p:spPr>
        </p:sp>
        <p:sp>
          <p:nvSpPr>
            <p:cNvPr id="67572" name="直接连接符 67571"/>
            <p:cNvSpPr/>
            <p:nvPr/>
          </p:nvSpPr>
          <p:spPr>
            <a:xfrm>
              <a:off x="1156" y="482"/>
              <a:ext cx="681" cy="0"/>
            </a:xfrm>
            <a:prstGeom prst="line">
              <a:avLst/>
            </a:prstGeom>
            <a:ln w="9525" cap="flat" cmpd="sng">
              <a:solidFill>
                <a:schemeClr val="tx1"/>
              </a:solidFill>
              <a:prstDash val="solid"/>
              <a:headEnd type="none" w="med" len="med"/>
              <a:tailEnd type="none" w="med" len="med"/>
            </a:ln>
          </p:spPr>
        </p:sp>
      </p:grpSp>
      <p:grpSp>
        <p:nvGrpSpPr>
          <p:cNvPr id="67581" name="组合 67580"/>
          <p:cNvGrpSpPr/>
          <p:nvPr/>
        </p:nvGrpSpPr>
        <p:grpSpPr>
          <a:xfrm>
            <a:off x="4367213" y="304800"/>
            <a:ext cx="1090612" cy="6324600"/>
            <a:chOff x="1791" y="255"/>
            <a:chExt cx="687" cy="3984"/>
          </a:xfrm>
        </p:grpSpPr>
        <p:grpSp>
          <p:nvGrpSpPr>
            <p:cNvPr id="67559" name="组合 67558"/>
            <p:cNvGrpSpPr/>
            <p:nvPr/>
          </p:nvGrpSpPr>
          <p:grpSpPr>
            <a:xfrm>
              <a:off x="1823" y="255"/>
              <a:ext cx="655" cy="3984"/>
              <a:chOff x="1823" y="255"/>
              <a:chExt cx="655" cy="3984"/>
            </a:xfrm>
          </p:grpSpPr>
          <p:sp>
            <p:nvSpPr>
              <p:cNvPr id="67101" name="矩形 67100"/>
              <p:cNvSpPr/>
              <p:nvPr/>
            </p:nvSpPr>
            <p:spPr>
              <a:xfrm>
                <a:off x="1823" y="3990"/>
                <a:ext cx="655" cy="249"/>
              </a:xfrm>
              <a:prstGeom prst="rect">
                <a:avLst/>
              </a:prstGeom>
              <a:noFill/>
              <a:ln w="9525">
                <a:noFill/>
              </a:ln>
            </p:spPr>
            <p:txBody>
              <a:bodyPr/>
              <a:p>
                <a:r>
                  <a:rPr lang="en-US" altLang="zh-CN" sz="2000" b="1" u="none">
                    <a:solidFill>
                      <a:srgbClr val="FF0000"/>
                    </a:solidFill>
                    <a:latin typeface="Times New Roman" panose="02020603050405020304" pitchFamily="18" charset="0"/>
                  </a:rPr>
                  <a:t>0.8236</a:t>
                </a:r>
                <a:endParaRPr lang="en-US" altLang="zh-CN" sz="2000" b="1" u="none">
                  <a:solidFill>
                    <a:srgbClr val="FF0000"/>
                  </a:solidFill>
                  <a:latin typeface="Times New Roman" panose="02020603050405020304" pitchFamily="18" charset="0"/>
                </a:endParaRPr>
              </a:p>
            </p:txBody>
          </p:sp>
          <p:sp>
            <p:nvSpPr>
              <p:cNvPr id="67095" name="矩形 67094"/>
              <p:cNvSpPr/>
              <p:nvPr/>
            </p:nvSpPr>
            <p:spPr>
              <a:xfrm>
                <a:off x="1823" y="3741"/>
                <a:ext cx="655" cy="249"/>
              </a:xfrm>
              <a:prstGeom prst="rect">
                <a:avLst/>
              </a:prstGeom>
              <a:noFill/>
              <a:ln w="9525">
                <a:noFill/>
              </a:ln>
            </p:spPr>
            <p:txBody>
              <a:bodyPr/>
              <a:p>
                <a:r>
                  <a:rPr lang="en-US" altLang="zh-CN" sz="2000" b="1" u="none">
                    <a:solidFill>
                      <a:srgbClr val="FF0000"/>
                    </a:solidFill>
                    <a:latin typeface="Times New Roman" panose="02020603050405020304" pitchFamily="18" charset="0"/>
                  </a:rPr>
                  <a:t>0.4794</a:t>
                </a:r>
                <a:endParaRPr lang="en-US" altLang="zh-CN" sz="2000" b="1" u="none">
                  <a:solidFill>
                    <a:srgbClr val="FF0000"/>
                  </a:solidFill>
                  <a:latin typeface="Times New Roman" panose="02020603050405020304" pitchFamily="18" charset="0"/>
                </a:endParaRPr>
              </a:p>
            </p:txBody>
          </p:sp>
          <p:sp>
            <p:nvSpPr>
              <p:cNvPr id="67089" name="矩形 67088"/>
              <p:cNvSpPr/>
              <p:nvPr/>
            </p:nvSpPr>
            <p:spPr>
              <a:xfrm>
                <a:off x="1823" y="3492"/>
                <a:ext cx="655" cy="249"/>
              </a:xfrm>
              <a:prstGeom prst="rect">
                <a:avLst/>
              </a:prstGeom>
              <a:noFill/>
              <a:ln w="9525">
                <a:noFill/>
              </a:ln>
            </p:spPr>
            <p:txBody>
              <a:bodyPr/>
              <a:p>
                <a:r>
                  <a:rPr lang="en-US" altLang="zh-CN" sz="2000" b="1" u="none">
                    <a:latin typeface="Times New Roman" panose="02020603050405020304" pitchFamily="18" charset="0"/>
                  </a:rPr>
                  <a:t>0.8236</a:t>
                </a:r>
                <a:endParaRPr lang="en-US" altLang="zh-CN" sz="2000" b="1" u="none">
                  <a:latin typeface="Times New Roman" panose="02020603050405020304" pitchFamily="18" charset="0"/>
                </a:endParaRPr>
              </a:p>
            </p:txBody>
          </p:sp>
          <p:sp>
            <p:nvSpPr>
              <p:cNvPr id="67083" name="矩形 67082"/>
              <p:cNvSpPr/>
              <p:nvPr/>
            </p:nvSpPr>
            <p:spPr>
              <a:xfrm>
                <a:off x="1823" y="3243"/>
                <a:ext cx="655" cy="249"/>
              </a:xfrm>
              <a:prstGeom prst="rect">
                <a:avLst/>
              </a:prstGeom>
              <a:noFill/>
              <a:ln w="9525">
                <a:noFill/>
              </a:ln>
            </p:spPr>
            <p:txBody>
              <a:bodyPr/>
              <a:p>
                <a:r>
                  <a:rPr lang="en-US" altLang="zh-CN" sz="2000" b="1" u="none">
                    <a:latin typeface="Times New Roman" panose="02020603050405020304" pitchFamily="18" charset="0"/>
                  </a:rPr>
                  <a:t>0.4794</a:t>
                </a:r>
                <a:endParaRPr lang="en-US" altLang="zh-CN" sz="2000" b="1" u="none">
                  <a:latin typeface="Times New Roman" panose="02020603050405020304" pitchFamily="18" charset="0"/>
                </a:endParaRPr>
              </a:p>
            </p:txBody>
          </p:sp>
          <p:sp>
            <p:nvSpPr>
              <p:cNvPr id="67077" name="矩形 67076"/>
              <p:cNvSpPr/>
              <p:nvPr/>
            </p:nvSpPr>
            <p:spPr>
              <a:xfrm>
                <a:off x="1823" y="2994"/>
                <a:ext cx="655" cy="249"/>
              </a:xfrm>
              <a:prstGeom prst="rect">
                <a:avLst/>
              </a:prstGeom>
              <a:noFill/>
              <a:ln w="9525">
                <a:noFill/>
              </a:ln>
            </p:spPr>
            <p:txBody>
              <a:bodyPr/>
              <a:p>
                <a:r>
                  <a:rPr lang="en-US" altLang="zh-CN" sz="2000" b="1" u="none">
                    <a:latin typeface="Times New Roman" panose="02020603050405020304" pitchFamily="18" charset="0"/>
                  </a:rPr>
                  <a:t>0.8236</a:t>
                </a:r>
                <a:endParaRPr lang="en-US" altLang="zh-CN" sz="2000" b="1" u="none">
                  <a:latin typeface="Times New Roman" panose="02020603050405020304" pitchFamily="18" charset="0"/>
                </a:endParaRPr>
              </a:p>
            </p:txBody>
          </p:sp>
          <p:sp>
            <p:nvSpPr>
              <p:cNvPr id="67071" name="矩形 67070"/>
              <p:cNvSpPr/>
              <p:nvPr/>
            </p:nvSpPr>
            <p:spPr>
              <a:xfrm>
                <a:off x="1823" y="2745"/>
                <a:ext cx="655" cy="249"/>
              </a:xfrm>
              <a:prstGeom prst="rect">
                <a:avLst/>
              </a:prstGeom>
              <a:noFill/>
              <a:ln w="9525">
                <a:noFill/>
              </a:ln>
            </p:spPr>
            <p:txBody>
              <a:bodyPr/>
              <a:p>
                <a:r>
                  <a:rPr lang="en-US" altLang="zh-CN" sz="2000" b="1" u="none">
                    <a:latin typeface="Times New Roman" panose="02020603050405020304" pitchFamily="18" charset="0"/>
                  </a:rPr>
                  <a:t>0.4794</a:t>
                </a:r>
                <a:endParaRPr lang="en-US" altLang="zh-CN" sz="2000" b="1" u="none">
                  <a:latin typeface="Times New Roman" panose="02020603050405020304" pitchFamily="18" charset="0"/>
                </a:endParaRPr>
              </a:p>
            </p:txBody>
          </p:sp>
          <p:sp>
            <p:nvSpPr>
              <p:cNvPr id="67065" name="矩形 67064"/>
              <p:cNvSpPr/>
              <p:nvPr/>
            </p:nvSpPr>
            <p:spPr>
              <a:xfrm>
                <a:off x="1823" y="2496"/>
                <a:ext cx="655" cy="249"/>
              </a:xfrm>
              <a:prstGeom prst="rect">
                <a:avLst/>
              </a:prstGeom>
              <a:noFill/>
              <a:ln w="9525">
                <a:noFill/>
              </a:ln>
            </p:spPr>
            <p:txBody>
              <a:bodyPr/>
              <a:p>
                <a:r>
                  <a:rPr lang="en-US" altLang="zh-CN" sz="2000" b="1" u="none">
                    <a:latin typeface="Times New Roman" panose="02020603050405020304" pitchFamily="18" charset="0"/>
                  </a:rPr>
                  <a:t>0.8236</a:t>
                </a:r>
                <a:endParaRPr lang="en-US" altLang="zh-CN" sz="2000" b="1" u="none">
                  <a:latin typeface="Times New Roman" panose="02020603050405020304" pitchFamily="18" charset="0"/>
                </a:endParaRPr>
              </a:p>
            </p:txBody>
          </p:sp>
          <p:sp>
            <p:nvSpPr>
              <p:cNvPr id="67059" name="矩形 67058"/>
              <p:cNvSpPr/>
              <p:nvPr/>
            </p:nvSpPr>
            <p:spPr>
              <a:xfrm>
                <a:off x="1823" y="2247"/>
                <a:ext cx="655" cy="249"/>
              </a:xfrm>
              <a:prstGeom prst="rect">
                <a:avLst/>
              </a:prstGeom>
              <a:noFill/>
              <a:ln w="9525">
                <a:noFill/>
              </a:ln>
            </p:spPr>
            <p:txBody>
              <a:bodyPr/>
              <a:p>
                <a:r>
                  <a:rPr lang="en-US" altLang="zh-CN" sz="2000" b="1" u="none">
                    <a:latin typeface="Times New Roman" panose="02020603050405020304" pitchFamily="18" charset="0"/>
                  </a:rPr>
                  <a:t>0.4794</a:t>
                </a:r>
                <a:endParaRPr lang="en-US" altLang="zh-CN" sz="2000" b="1" u="none">
                  <a:latin typeface="Times New Roman" panose="02020603050405020304" pitchFamily="18" charset="0"/>
                </a:endParaRPr>
              </a:p>
            </p:txBody>
          </p:sp>
          <p:sp>
            <p:nvSpPr>
              <p:cNvPr id="67053" name="矩形 67052"/>
              <p:cNvSpPr/>
              <p:nvPr/>
            </p:nvSpPr>
            <p:spPr>
              <a:xfrm>
                <a:off x="1823" y="1998"/>
                <a:ext cx="655" cy="249"/>
              </a:xfrm>
              <a:prstGeom prst="rect">
                <a:avLst/>
              </a:prstGeom>
              <a:noFill/>
              <a:ln w="9525">
                <a:noFill/>
              </a:ln>
            </p:spPr>
            <p:txBody>
              <a:bodyPr/>
              <a:p>
                <a:r>
                  <a:rPr lang="en-US" altLang="zh-CN" sz="2000" b="1" u="none">
                    <a:latin typeface="Times New Roman" panose="02020603050405020304" pitchFamily="18" charset="0"/>
                  </a:rPr>
                  <a:t>0.8236</a:t>
                </a:r>
                <a:endParaRPr lang="en-US" altLang="zh-CN" sz="2000" b="1" u="none">
                  <a:latin typeface="Times New Roman" panose="02020603050405020304" pitchFamily="18" charset="0"/>
                </a:endParaRPr>
              </a:p>
            </p:txBody>
          </p:sp>
          <p:sp>
            <p:nvSpPr>
              <p:cNvPr id="67047" name="矩形 67046"/>
              <p:cNvSpPr/>
              <p:nvPr/>
            </p:nvSpPr>
            <p:spPr>
              <a:xfrm>
                <a:off x="1823" y="1749"/>
                <a:ext cx="655" cy="249"/>
              </a:xfrm>
              <a:prstGeom prst="rect">
                <a:avLst/>
              </a:prstGeom>
              <a:noFill/>
              <a:ln w="9525">
                <a:noFill/>
              </a:ln>
            </p:spPr>
            <p:txBody>
              <a:bodyPr/>
              <a:p>
                <a:r>
                  <a:rPr lang="en-US" altLang="zh-CN" sz="2000" b="1" u="none">
                    <a:latin typeface="Times New Roman" panose="02020603050405020304" pitchFamily="18" charset="0"/>
                  </a:rPr>
                  <a:t>0.4794</a:t>
                </a:r>
                <a:endParaRPr lang="en-US" altLang="zh-CN" sz="2000" b="1" u="none">
                  <a:latin typeface="Times New Roman" panose="02020603050405020304" pitchFamily="18" charset="0"/>
                </a:endParaRPr>
              </a:p>
            </p:txBody>
          </p:sp>
          <p:sp>
            <p:nvSpPr>
              <p:cNvPr id="67041" name="矩形 67040"/>
              <p:cNvSpPr/>
              <p:nvPr/>
            </p:nvSpPr>
            <p:spPr>
              <a:xfrm>
                <a:off x="1823" y="1500"/>
                <a:ext cx="655" cy="249"/>
              </a:xfrm>
              <a:prstGeom prst="rect">
                <a:avLst/>
              </a:prstGeom>
              <a:noFill/>
              <a:ln w="9525">
                <a:noFill/>
              </a:ln>
            </p:spPr>
            <p:txBody>
              <a:bodyPr/>
              <a:p>
                <a:r>
                  <a:rPr lang="en-US" altLang="zh-CN" sz="2000" b="1" u="none" dirty="0">
                    <a:latin typeface="Times New Roman" panose="02020603050405020304" pitchFamily="18" charset="0"/>
                    <a:sym typeface="Symbol" panose="05050102010706020507" pitchFamily="18" charset="2"/>
                  </a:rPr>
                  <a:t></a:t>
                </a:r>
                <a:endParaRPr lang="en-US" altLang="zh-CN" sz="2000" b="1" u="none" dirty="0">
                  <a:latin typeface="Times New Roman" panose="02020603050405020304" pitchFamily="18" charset="0"/>
                  <a:sym typeface="Symbol" panose="05050102010706020507" pitchFamily="18" charset="2"/>
                </a:endParaRPr>
              </a:p>
            </p:txBody>
          </p:sp>
          <p:sp>
            <p:nvSpPr>
              <p:cNvPr id="67035" name="矩形 67034"/>
              <p:cNvSpPr/>
              <p:nvPr/>
            </p:nvSpPr>
            <p:spPr>
              <a:xfrm>
                <a:off x="1823" y="1251"/>
                <a:ext cx="655" cy="249"/>
              </a:xfrm>
              <a:prstGeom prst="rect">
                <a:avLst/>
              </a:prstGeom>
              <a:noFill/>
              <a:ln w="9525">
                <a:noFill/>
              </a:ln>
            </p:spPr>
            <p:txBody>
              <a:bodyPr/>
              <a:p>
                <a:r>
                  <a:rPr lang="en-US" altLang="zh-CN" sz="2000" b="1" u="none">
                    <a:latin typeface="Times New Roman" panose="02020603050405020304" pitchFamily="18" charset="0"/>
                  </a:rPr>
                  <a:t>0.4820</a:t>
                </a:r>
                <a:endParaRPr lang="en-US" altLang="zh-CN" sz="2000" b="1" u="none">
                  <a:latin typeface="Times New Roman" panose="02020603050405020304" pitchFamily="18" charset="0"/>
                </a:endParaRPr>
              </a:p>
            </p:txBody>
          </p:sp>
          <p:sp>
            <p:nvSpPr>
              <p:cNvPr id="67029" name="矩形 67028"/>
              <p:cNvSpPr/>
              <p:nvPr/>
            </p:nvSpPr>
            <p:spPr>
              <a:xfrm>
                <a:off x="1823" y="1002"/>
                <a:ext cx="655" cy="249"/>
              </a:xfrm>
              <a:prstGeom prst="rect">
                <a:avLst/>
              </a:prstGeom>
              <a:noFill/>
              <a:ln w="9525">
                <a:noFill/>
              </a:ln>
            </p:spPr>
            <p:txBody>
              <a:bodyPr/>
              <a:p>
                <a:r>
                  <a:rPr lang="en-US" altLang="zh-CN" sz="2000" b="1" u="none">
                    <a:latin typeface="Times New Roman" panose="02020603050405020304" pitchFamily="18" charset="0"/>
                  </a:rPr>
                  <a:t>0.8224</a:t>
                </a:r>
                <a:endParaRPr lang="en-US" altLang="zh-CN" sz="2000" b="1" u="none">
                  <a:latin typeface="Times New Roman" panose="02020603050405020304" pitchFamily="18" charset="0"/>
                </a:endParaRPr>
              </a:p>
            </p:txBody>
          </p:sp>
          <p:sp>
            <p:nvSpPr>
              <p:cNvPr id="67023" name="矩形 67022"/>
              <p:cNvSpPr/>
              <p:nvPr/>
            </p:nvSpPr>
            <p:spPr>
              <a:xfrm>
                <a:off x="1823" y="753"/>
                <a:ext cx="655" cy="249"/>
              </a:xfrm>
              <a:prstGeom prst="rect">
                <a:avLst/>
              </a:prstGeom>
              <a:noFill/>
              <a:ln w="9525">
                <a:noFill/>
              </a:ln>
            </p:spPr>
            <p:txBody>
              <a:bodyPr/>
              <a:p>
                <a:r>
                  <a:rPr lang="en-US" altLang="zh-CN" sz="2000" b="1" u="none">
                    <a:latin typeface="Times New Roman" panose="02020603050405020304" pitchFamily="18" charset="0"/>
                  </a:rPr>
                  <a:t>0.5280</a:t>
                </a:r>
                <a:endParaRPr lang="en-US" altLang="zh-CN" sz="2000" b="1" u="none">
                  <a:latin typeface="Times New Roman" panose="02020603050405020304" pitchFamily="18" charset="0"/>
                </a:endParaRPr>
              </a:p>
            </p:txBody>
          </p:sp>
          <p:sp>
            <p:nvSpPr>
              <p:cNvPr id="67017" name="矩形 67016"/>
              <p:cNvSpPr/>
              <p:nvPr/>
            </p:nvSpPr>
            <p:spPr>
              <a:xfrm>
                <a:off x="1823" y="504"/>
                <a:ext cx="655" cy="249"/>
              </a:xfrm>
              <a:prstGeom prst="rect">
                <a:avLst/>
              </a:prstGeom>
              <a:noFill/>
              <a:ln w="9525">
                <a:noFill/>
              </a:ln>
            </p:spPr>
            <p:txBody>
              <a:bodyPr/>
              <a:p>
                <a:r>
                  <a:rPr lang="en-US" altLang="zh-CN" sz="2000" b="1" u="none">
                    <a:latin typeface="Times New Roman" panose="02020603050405020304" pitchFamily="18" charset="0"/>
                  </a:rPr>
                  <a:t>0.2000</a:t>
                </a:r>
                <a:endParaRPr lang="en-US" altLang="zh-CN" sz="2000" b="1" u="none">
                  <a:latin typeface="Times New Roman" panose="02020603050405020304" pitchFamily="18" charset="0"/>
                </a:endParaRPr>
              </a:p>
            </p:txBody>
          </p:sp>
          <p:sp>
            <p:nvSpPr>
              <p:cNvPr id="67011" name="矩形 67010"/>
              <p:cNvSpPr/>
              <p:nvPr/>
            </p:nvSpPr>
            <p:spPr>
              <a:xfrm>
                <a:off x="1823" y="255"/>
                <a:ext cx="655" cy="249"/>
              </a:xfrm>
              <a:prstGeom prst="rect">
                <a:avLst/>
              </a:prstGeom>
              <a:noFill/>
              <a:ln w="9525">
                <a:noFill/>
              </a:ln>
            </p:spPr>
            <p:txBody>
              <a:bodyPr/>
              <a:p>
                <a:r>
                  <a:rPr lang="en-US" altLang="zh-CN" sz="2000" b="1" i="1" u="none">
                    <a:latin typeface="Times New Roman" panose="02020603050405020304" pitchFamily="18" charset="0"/>
                  </a:rPr>
                  <a:t>b</a:t>
                </a:r>
                <a:r>
                  <a:rPr lang="en-US" altLang="zh-CN" sz="2000" b="1" u="none">
                    <a:latin typeface="Times New Roman" panose="02020603050405020304" pitchFamily="18" charset="0"/>
                  </a:rPr>
                  <a:t>=3.3</a:t>
                </a:r>
                <a:endParaRPr lang="en-US" altLang="zh-CN" sz="2000" b="1" u="none">
                  <a:latin typeface="Times New Roman" panose="02020603050405020304" pitchFamily="18" charset="0"/>
                </a:endParaRPr>
              </a:p>
            </p:txBody>
          </p:sp>
          <p:sp>
            <p:nvSpPr>
              <p:cNvPr id="67121" name="直接连接符 67120"/>
              <p:cNvSpPr/>
              <p:nvPr/>
            </p:nvSpPr>
            <p:spPr>
              <a:xfrm>
                <a:off x="2478" y="255"/>
                <a:ext cx="0" cy="3984"/>
              </a:xfrm>
              <a:prstGeom prst="line">
                <a:avLst/>
              </a:prstGeom>
              <a:ln w="9525" cap="rnd" cmpd="sng">
                <a:solidFill>
                  <a:srgbClr val="000000"/>
                </a:solidFill>
                <a:prstDash val="solid"/>
                <a:headEnd type="none" w="med" len="med"/>
                <a:tailEnd type="none" w="med" len="med"/>
              </a:ln>
            </p:spPr>
          </p:sp>
        </p:grpSp>
        <p:sp>
          <p:nvSpPr>
            <p:cNvPr id="67573" name="直接连接符 67572"/>
            <p:cNvSpPr/>
            <p:nvPr/>
          </p:nvSpPr>
          <p:spPr>
            <a:xfrm>
              <a:off x="1791" y="255"/>
              <a:ext cx="681" cy="0"/>
            </a:xfrm>
            <a:prstGeom prst="line">
              <a:avLst/>
            </a:prstGeom>
            <a:ln w="9525" cap="flat" cmpd="sng">
              <a:solidFill>
                <a:schemeClr val="tx1"/>
              </a:solidFill>
              <a:prstDash val="solid"/>
              <a:headEnd type="none" w="med" len="med"/>
              <a:tailEnd type="none" w="med" len="med"/>
            </a:ln>
          </p:spPr>
        </p:sp>
        <p:sp>
          <p:nvSpPr>
            <p:cNvPr id="67574" name="直接连接符 67573"/>
            <p:cNvSpPr/>
            <p:nvPr/>
          </p:nvSpPr>
          <p:spPr>
            <a:xfrm>
              <a:off x="1791" y="482"/>
              <a:ext cx="681" cy="0"/>
            </a:xfrm>
            <a:prstGeom prst="line">
              <a:avLst/>
            </a:prstGeom>
            <a:ln w="9525" cap="flat" cmpd="sng">
              <a:solidFill>
                <a:schemeClr val="tx1"/>
              </a:solidFill>
              <a:prstDash val="solid"/>
              <a:headEnd type="none" w="med" len="med"/>
              <a:tailEnd type="none" w="med" len="med"/>
            </a:ln>
          </p:spPr>
        </p:sp>
      </p:grpSp>
      <p:grpSp>
        <p:nvGrpSpPr>
          <p:cNvPr id="67582" name="组合 67581"/>
          <p:cNvGrpSpPr/>
          <p:nvPr/>
        </p:nvGrpSpPr>
        <p:grpSpPr>
          <a:xfrm>
            <a:off x="5375275" y="304800"/>
            <a:ext cx="1081088" cy="6324600"/>
            <a:chOff x="2426" y="255"/>
            <a:chExt cx="681" cy="3984"/>
          </a:xfrm>
        </p:grpSpPr>
        <p:grpSp>
          <p:nvGrpSpPr>
            <p:cNvPr id="67564" name="组合 67563"/>
            <p:cNvGrpSpPr/>
            <p:nvPr/>
          </p:nvGrpSpPr>
          <p:grpSpPr>
            <a:xfrm>
              <a:off x="2478" y="255"/>
              <a:ext cx="629" cy="3984"/>
              <a:chOff x="2478" y="255"/>
              <a:chExt cx="629" cy="3984"/>
            </a:xfrm>
          </p:grpSpPr>
          <p:sp>
            <p:nvSpPr>
              <p:cNvPr id="67102" name="矩形 67101"/>
              <p:cNvSpPr/>
              <p:nvPr/>
            </p:nvSpPr>
            <p:spPr>
              <a:xfrm>
                <a:off x="2478" y="3990"/>
                <a:ext cx="629" cy="249"/>
              </a:xfrm>
              <a:prstGeom prst="rect">
                <a:avLst/>
              </a:prstGeom>
              <a:noFill/>
              <a:ln w="9525">
                <a:noFill/>
              </a:ln>
            </p:spPr>
            <p:txBody>
              <a:bodyPr/>
              <a:p>
                <a:r>
                  <a:rPr lang="en-US" altLang="zh-CN" sz="2000" b="1" u="none">
                    <a:solidFill>
                      <a:srgbClr val="FF0000"/>
                    </a:solidFill>
                    <a:latin typeface="Times New Roman" panose="02020603050405020304" pitchFamily="18" charset="0"/>
                  </a:rPr>
                  <a:t>0.8469</a:t>
                </a:r>
                <a:endParaRPr lang="en-US" altLang="zh-CN" sz="2000" b="1" u="none">
                  <a:solidFill>
                    <a:srgbClr val="FF0000"/>
                  </a:solidFill>
                  <a:latin typeface="Times New Roman" panose="02020603050405020304" pitchFamily="18" charset="0"/>
                </a:endParaRPr>
              </a:p>
            </p:txBody>
          </p:sp>
          <p:sp>
            <p:nvSpPr>
              <p:cNvPr id="67096" name="矩形 67095"/>
              <p:cNvSpPr/>
              <p:nvPr/>
            </p:nvSpPr>
            <p:spPr>
              <a:xfrm>
                <a:off x="2478" y="3741"/>
                <a:ext cx="629" cy="249"/>
              </a:xfrm>
              <a:prstGeom prst="rect">
                <a:avLst/>
              </a:prstGeom>
              <a:noFill/>
              <a:ln w="9525">
                <a:noFill/>
              </a:ln>
            </p:spPr>
            <p:txBody>
              <a:bodyPr/>
              <a:p>
                <a:r>
                  <a:rPr lang="en-US" altLang="zh-CN" sz="2000" b="1" u="none">
                    <a:solidFill>
                      <a:srgbClr val="FF0000"/>
                    </a:solidFill>
                    <a:latin typeface="Times New Roman" panose="02020603050405020304" pitchFamily="18" charset="0"/>
                  </a:rPr>
                  <a:t>0.4327</a:t>
                </a:r>
                <a:endParaRPr lang="en-US" altLang="zh-CN" sz="2000" b="1" u="none">
                  <a:solidFill>
                    <a:srgbClr val="FF0000"/>
                  </a:solidFill>
                  <a:latin typeface="Times New Roman" panose="02020603050405020304" pitchFamily="18" charset="0"/>
                </a:endParaRPr>
              </a:p>
            </p:txBody>
          </p:sp>
          <p:sp>
            <p:nvSpPr>
              <p:cNvPr id="67090" name="矩形 67089"/>
              <p:cNvSpPr/>
              <p:nvPr/>
            </p:nvSpPr>
            <p:spPr>
              <a:xfrm>
                <a:off x="2478" y="3492"/>
                <a:ext cx="629" cy="249"/>
              </a:xfrm>
              <a:prstGeom prst="rect">
                <a:avLst/>
              </a:prstGeom>
              <a:noFill/>
              <a:ln w="9525">
                <a:noFill/>
              </a:ln>
            </p:spPr>
            <p:txBody>
              <a:bodyPr/>
              <a:p>
                <a:r>
                  <a:rPr lang="en-US" altLang="zh-CN" sz="2000" b="1" u="none">
                    <a:solidFill>
                      <a:srgbClr val="FF0000"/>
                    </a:solidFill>
                    <a:latin typeface="Times New Roman" panose="02020603050405020304" pitchFamily="18" charset="0"/>
                  </a:rPr>
                  <a:t>0.8530</a:t>
                </a:r>
                <a:endParaRPr lang="en-US" altLang="zh-CN" sz="2000" b="1" u="none">
                  <a:solidFill>
                    <a:srgbClr val="FF0000"/>
                  </a:solidFill>
                  <a:latin typeface="Times New Roman" panose="02020603050405020304" pitchFamily="18" charset="0"/>
                </a:endParaRPr>
              </a:p>
            </p:txBody>
          </p:sp>
          <p:sp>
            <p:nvSpPr>
              <p:cNvPr id="67084" name="矩形 67083"/>
              <p:cNvSpPr/>
              <p:nvPr/>
            </p:nvSpPr>
            <p:spPr>
              <a:xfrm>
                <a:off x="2478" y="3243"/>
                <a:ext cx="629" cy="249"/>
              </a:xfrm>
              <a:prstGeom prst="rect">
                <a:avLst/>
              </a:prstGeom>
              <a:noFill/>
              <a:ln w="9525">
                <a:noFill/>
              </a:ln>
            </p:spPr>
            <p:txBody>
              <a:bodyPr/>
              <a:p>
                <a:r>
                  <a:rPr lang="en-US" altLang="zh-CN" sz="2000" b="1" u="none">
                    <a:solidFill>
                      <a:srgbClr val="FF0000"/>
                    </a:solidFill>
                    <a:latin typeface="Times New Roman" panose="02020603050405020304" pitchFamily="18" charset="0"/>
                  </a:rPr>
                  <a:t>0.4474</a:t>
                </a:r>
                <a:endParaRPr lang="en-US" altLang="zh-CN" sz="2000" b="1" u="none">
                  <a:solidFill>
                    <a:srgbClr val="FF0000"/>
                  </a:solidFill>
                  <a:latin typeface="Times New Roman" panose="02020603050405020304" pitchFamily="18" charset="0"/>
                </a:endParaRPr>
              </a:p>
            </p:txBody>
          </p:sp>
          <p:sp>
            <p:nvSpPr>
              <p:cNvPr id="67078" name="矩形 67077"/>
              <p:cNvSpPr/>
              <p:nvPr/>
            </p:nvSpPr>
            <p:spPr>
              <a:xfrm>
                <a:off x="2478" y="2994"/>
                <a:ext cx="629" cy="249"/>
              </a:xfrm>
              <a:prstGeom prst="rect">
                <a:avLst/>
              </a:prstGeom>
              <a:noFill/>
              <a:ln w="9525">
                <a:noFill/>
              </a:ln>
            </p:spPr>
            <p:txBody>
              <a:bodyPr/>
              <a:p>
                <a:r>
                  <a:rPr lang="en-US" altLang="zh-CN" sz="2000" b="1" u="none">
                    <a:latin typeface="Times New Roman" panose="02020603050405020304" pitchFamily="18" charset="0"/>
                  </a:rPr>
                  <a:t>0.8469</a:t>
                </a:r>
                <a:endParaRPr lang="en-US" altLang="zh-CN" sz="2000" b="1" u="none">
                  <a:latin typeface="Times New Roman" panose="02020603050405020304" pitchFamily="18" charset="0"/>
                </a:endParaRPr>
              </a:p>
            </p:txBody>
          </p:sp>
          <p:sp>
            <p:nvSpPr>
              <p:cNvPr id="67072" name="矩形 67071"/>
              <p:cNvSpPr/>
              <p:nvPr/>
            </p:nvSpPr>
            <p:spPr>
              <a:xfrm>
                <a:off x="2478" y="2745"/>
                <a:ext cx="629" cy="249"/>
              </a:xfrm>
              <a:prstGeom prst="rect">
                <a:avLst/>
              </a:prstGeom>
              <a:noFill/>
              <a:ln w="9525">
                <a:noFill/>
              </a:ln>
            </p:spPr>
            <p:txBody>
              <a:bodyPr/>
              <a:p>
                <a:r>
                  <a:rPr lang="en-US" altLang="zh-CN" sz="2000" b="1" u="none">
                    <a:latin typeface="Times New Roman" panose="02020603050405020304" pitchFamily="18" charset="0"/>
                  </a:rPr>
                  <a:t>0.4327</a:t>
                </a:r>
                <a:endParaRPr lang="en-US" altLang="zh-CN" sz="2000" b="1" u="none">
                  <a:latin typeface="Times New Roman" panose="02020603050405020304" pitchFamily="18" charset="0"/>
                </a:endParaRPr>
              </a:p>
            </p:txBody>
          </p:sp>
          <p:sp>
            <p:nvSpPr>
              <p:cNvPr id="67066" name="矩形 67065"/>
              <p:cNvSpPr/>
              <p:nvPr/>
            </p:nvSpPr>
            <p:spPr>
              <a:xfrm>
                <a:off x="2478" y="2496"/>
                <a:ext cx="629" cy="249"/>
              </a:xfrm>
              <a:prstGeom prst="rect">
                <a:avLst/>
              </a:prstGeom>
              <a:noFill/>
              <a:ln w="9525">
                <a:noFill/>
              </a:ln>
            </p:spPr>
            <p:txBody>
              <a:bodyPr/>
              <a:p>
                <a:r>
                  <a:rPr lang="en-US" altLang="zh-CN" sz="2000" b="1" u="none">
                    <a:latin typeface="Times New Roman" panose="02020603050405020304" pitchFamily="18" charset="0"/>
                  </a:rPr>
                  <a:t>0.8530</a:t>
                </a:r>
                <a:endParaRPr lang="en-US" altLang="zh-CN" sz="2000" b="1" u="none">
                  <a:latin typeface="Times New Roman" panose="02020603050405020304" pitchFamily="18" charset="0"/>
                </a:endParaRPr>
              </a:p>
            </p:txBody>
          </p:sp>
          <p:sp>
            <p:nvSpPr>
              <p:cNvPr id="67060" name="矩形 67059"/>
              <p:cNvSpPr/>
              <p:nvPr/>
            </p:nvSpPr>
            <p:spPr>
              <a:xfrm>
                <a:off x="2478" y="2247"/>
                <a:ext cx="629" cy="249"/>
              </a:xfrm>
              <a:prstGeom prst="rect">
                <a:avLst/>
              </a:prstGeom>
              <a:noFill/>
              <a:ln w="9525">
                <a:noFill/>
              </a:ln>
            </p:spPr>
            <p:txBody>
              <a:bodyPr/>
              <a:p>
                <a:r>
                  <a:rPr lang="en-US" altLang="zh-CN" sz="2000" b="1" u="none">
                    <a:latin typeface="Times New Roman" panose="02020603050405020304" pitchFamily="18" charset="0"/>
                  </a:rPr>
                  <a:t>0.4474</a:t>
                </a:r>
                <a:endParaRPr lang="en-US" altLang="zh-CN" sz="2000" b="1" u="none">
                  <a:latin typeface="Times New Roman" panose="02020603050405020304" pitchFamily="18" charset="0"/>
                </a:endParaRPr>
              </a:p>
            </p:txBody>
          </p:sp>
          <p:sp>
            <p:nvSpPr>
              <p:cNvPr id="67054" name="矩形 67053"/>
              <p:cNvSpPr/>
              <p:nvPr/>
            </p:nvSpPr>
            <p:spPr>
              <a:xfrm>
                <a:off x="2478" y="1998"/>
                <a:ext cx="629" cy="249"/>
              </a:xfrm>
              <a:prstGeom prst="rect">
                <a:avLst/>
              </a:prstGeom>
              <a:noFill/>
              <a:ln w="9525">
                <a:noFill/>
              </a:ln>
            </p:spPr>
            <p:txBody>
              <a:bodyPr/>
              <a:p>
                <a:r>
                  <a:rPr lang="en-US" altLang="zh-CN" sz="2000" b="1" u="none">
                    <a:latin typeface="Times New Roman" panose="02020603050405020304" pitchFamily="18" charset="0"/>
                  </a:rPr>
                  <a:t>0.8469</a:t>
                </a:r>
                <a:endParaRPr lang="en-US" altLang="zh-CN" sz="2000" b="1" u="none">
                  <a:latin typeface="Times New Roman" panose="02020603050405020304" pitchFamily="18" charset="0"/>
                </a:endParaRPr>
              </a:p>
            </p:txBody>
          </p:sp>
          <p:sp>
            <p:nvSpPr>
              <p:cNvPr id="67048" name="矩形 67047"/>
              <p:cNvSpPr/>
              <p:nvPr/>
            </p:nvSpPr>
            <p:spPr>
              <a:xfrm>
                <a:off x="2478" y="1749"/>
                <a:ext cx="629" cy="249"/>
              </a:xfrm>
              <a:prstGeom prst="rect">
                <a:avLst/>
              </a:prstGeom>
              <a:noFill/>
              <a:ln w="9525">
                <a:noFill/>
              </a:ln>
            </p:spPr>
            <p:txBody>
              <a:bodyPr/>
              <a:p>
                <a:r>
                  <a:rPr lang="en-US" altLang="zh-CN" sz="2000" b="1" u="none">
                    <a:latin typeface="Times New Roman" panose="02020603050405020304" pitchFamily="18" charset="0"/>
                  </a:rPr>
                  <a:t>0.4327</a:t>
                </a:r>
                <a:endParaRPr lang="en-US" altLang="zh-CN" sz="2000" b="1" u="none">
                  <a:latin typeface="Times New Roman" panose="02020603050405020304" pitchFamily="18" charset="0"/>
                </a:endParaRPr>
              </a:p>
            </p:txBody>
          </p:sp>
          <p:sp>
            <p:nvSpPr>
              <p:cNvPr id="67042" name="矩形 67041"/>
              <p:cNvSpPr/>
              <p:nvPr/>
            </p:nvSpPr>
            <p:spPr>
              <a:xfrm>
                <a:off x="2478" y="1500"/>
                <a:ext cx="629" cy="249"/>
              </a:xfrm>
              <a:prstGeom prst="rect">
                <a:avLst/>
              </a:prstGeom>
              <a:noFill/>
              <a:ln w="9525">
                <a:noFill/>
              </a:ln>
            </p:spPr>
            <p:txBody>
              <a:bodyPr/>
              <a:p>
                <a:r>
                  <a:rPr lang="en-US" altLang="zh-CN" sz="2000" b="1" u="none" dirty="0">
                    <a:latin typeface="Times New Roman" panose="02020603050405020304" pitchFamily="18" charset="0"/>
                    <a:sym typeface="Symbol" panose="05050102010706020507" pitchFamily="18" charset="2"/>
                  </a:rPr>
                  <a:t></a:t>
                </a:r>
                <a:endParaRPr lang="en-US" altLang="zh-CN" sz="2000" b="1" u="none" dirty="0">
                  <a:latin typeface="Times New Roman" panose="02020603050405020304" pitchFamily="18" charset="0"/>
                  <a:sym typeface="Symbol" panose="05050102010706020507" pitchFamily="18" charset="2"/>
                </a:endParaRPr>
              </a:p>
            </p:txBody>
          </p:sp>
          <p:sp>
            <p:nvSpPr>
              <p:cNvPr id="67036" name="矩形 67035"/>
              <p:cNvSpPr/>
              <p:nvPr/>
            </p:nvSpPr>
            <p:spPr>
              <a:xfrm>
                <a:off x="2478" y="1251"/>
                <a:ext cx="629" cy="249"/>
              </a:xfrm>
              <a:prstGeom prst="rect">
                <a:avLst/>
              </a:prstGeom>
              <a:noFill/>
              <a:ln w="9525">
                <a:noFill/>
              </a:ln>
            </p:spPr>
            <p:txBody>
              <a:bodyPr/>
              <a:p>
                <a:r>
                  <a:rPr lang="en-US" altLang="zh-CN" sz="2000" b="1" u="none">
                    <a:latin typeface="Times New Roman" panose="02020603050405020304" pitchFamily="18" charset="0"/>
                  </a:rPr>
                  <a:t>0.4322</a:t>
                </a:r>
                <a:endParaRPr lang="en-US" altLang="zh-CN" sz="2000" b="1" u="none">
                  <a:latin typeface="Times New Roman" panose="02020603050405020304" pitchFamily="18" charset="0"/>
                </a:endParaRPr>
              </a:p>
            </p:txBody>
          </p:sp>
          <p:sp>
            <p:nvSpPr>
              <p:cNvPr id="67030" name="矩形 67029"/>
              <p:cNvSpPr/>
              <p:nvPr/>
            </p:nvSpPr>
            <p:spPr>
              <a:xfrm>
                <a:off x="2478" y="1002"/>
                <a:ext cx="629" cy="249"/>
              </a:xfrm>
              <a:prstGeom prst="rect">
                <a:avLst/>
              </a:prstGeom>
              <a:noFill/>
              <a:ln w="9525">
                <a:noFill/>
              </a:ln>
            </p:spPr>
            <p:txBody>
              <a:bodyPr/>
              <a:p>
                <a:r>
                  <a:rPr lang="en-US" altLang="zh-CN" sz="2000" b="1" u="none">
                    <a:latin typeface="Times New Roman" panose="02020603050405020304" pitchFamily="18" charset="0"/>
                  </a:rPr>
                  <a:t>0.8532</a:t>
                </a:r>
                <a:endParaRPr lang="en-US" altLang="zh-CN" sz="2000" b="1" u="none">
                  <a:latin typeface="Times New Roman" panose="02020603050405020304" pitchFamily="18" charset="0"/>
                </a:endParaRPr>
              </a:p>
            </p:txBody>
          </p:sp>
          <p:sp>
            <p:nvSpPr>
              <p:cNvPr id="67024" name="矩形 67023"/>
              <p:cNvSpPr/>
              <p:nvPr/>
            </p:nvSpPr>
            <p:spPr>
              <a:xfrm>
                <a:off x="2478" y="753"/>
                <a:ext cx="629" cy="249"/>
              </a:xfrm>
              <a:prstGeom prst="rect">
                <a:avLst/>
              </a:prstGeom>
              <a:noFill/>
              <a:ln w="9525">
                <a:noFill/>
              </a:ln>
            </p:spPr>
            <p:txBody>
              <a:bodyPr/>
              <a:p>
                <a:r>
                  <a:rPr lang="en-US" altLang="zh-CN" sz="2000" b="1" u="none">
                    <a:latin typeface="Times New Roman" panose="02020603050405020304" pitchFamily="18" charset="0"/>
                  </a:rPr>
                  <a:t>0.5520</a:t>
                </a:r>
                <a:endParaRPr lang="en-US" altLang="zh-CN" sz="2000" b="1" u="none">
                  <a:latin typeface="Times New Roman" panose="02020603050405020304" pitchFamily="18" charset="0"/>
                </a:endParaRPr>
              </a:p>
            </p:txBody>
          </p:sp>
          <p:sp>
            <p:nvSpPr>
              <p:cNvPr id="67018" name="矩形 67017"/>
              <p:cNvSpPr/>
              <p:nvPr/>
            </p:nvSpPr>
            <p:spPr>
              <a:xfrm>
                <a:off x="2478" y="504"/>
                <a:ext cx="629" cy="249"/>
              </a:xfrm>
              <a:prstGeom prst="rect">
                <a:avLst/>
              </a:prstGeom>
              <a:noFill/>
              <a:ln w="9525">
                <a:noFill/>
              </a:ln>
            </p:spPr>
            <p:txBody>
              <a:bodyPr/>
              <a:p>
                <a:r>
                  <a:rPr lang="en-US" altLang="zh-CN" sz="2000" b="1" u="none">
                    <a:latin typeface="Times New Roman" panose="02020603050405020304" pitchFamily="18" charset="0"/>
                  </a:rPr>
                  <a:t>0.2000</a:t>
                </a:r>
                <a:endParaRPr lang="en-US" altLang="zh-CN" sz="2000" b="1" u="none">
                  <a:latin typeface="Times New Roman" panose="02020603050405020304" pitchFamily="18" charset="0"/>
                </a:endParaRPr>
              </a:p>
            </p:txBody>
          </p:sp>
          <p:sp>
            <p:nvSpPr>
              <p:cNvPr id="67012" name="矩形 67011"/>
              <p:cNvSpPr/>
              <p:nvPr/>
            </p:nvSpPr>
            <p:spPr>
              <a:xfrm>
                <a:off x="2478" y="255"/>
                <a:ext cx="629" cy="249"/>
              </a:xfrm>
              <a:prstGeom prst="rect">
                <a:avLst/>
              </a:prstGeom>
              <a:noFill/>
              <a:ln w="9525">
                <a:noFill/>
              </a:ln>
            </p:spPr>
            <p:txBody>
              <a:bodyPr/>
              <a:p>
                <a:r>
                  <a:rPr lang="en-US" altLang="zh-CN" sz="2000" b="1" i="1" u="none">
                    <a:latin typeface="Times New Roman" panose="02020603050405020304" pitchFamily="18" charset="0"/>
                  </a:rPr>
                  <a:t>b</a:t>
                </a:r>
                <a:r>
                  <a:rPr lang="en-US" altLang="zh-CN" sz="2000" b="1" u="none">
                    <a:latin typeface="Times New Roman" panose="02020603050405020304" pitchFamily="18" charset="0"/>
                  </a:rPr>
                  <a:t>=3.45</a:t>
                </a:r>
                <a:endParaRPr lang="en-US" altLang="zh-CN" sz="2000" b="1" u="none">
                  <a:latin typeface="Times New Roman" panose="02020603050405020304" pitchFamily="18" charset="0"/>
                </a:endParaRPr>
              </a:p>
            </p:txBody>
          </p:sp>
          <p:sp>
            <p:nvSpPr>
              <p:cNvPr id="67124" name="直接连接符 67123"/>
              <p:cNvSpPr/>
              <p:nvPr/>
            </p:nvSpPr>
            <p:spPr>
              <a:xfrm>
                <a:off x="3107" y="255"/>
                <a:ext cx="0" cy="3984"/>
              </a:xfrm>
              <a:prstGeom prst="line">
                <a:avLst/>
              </a:prstGeom>
              <a:ln w="9525" cap="rnd" cmpd="sng">
                <a:solidFill>
                  <a:srgbClr val="000000"/>
                </a:solidFill>
                <a:prstDash val="solid"/>
                <a:headEnd type="none" w="med" len="med"/>
                <a:tailEnd type="none" w="med" len="med"/>
              </a:ln>
            </p:spPr>
          </p:sp>
        </p:grpSp>
        <p:sp>
          <p:nvSpPr>
            <p:cNvPr id="67575" name="直接连接符 67574"/>
            <p:cNvSpPr/>
            <p:nvPr/>
          </p:nvSpPr>
          <p:spPr>
            <a:xfrm>
              <a:off x="2426" y="255"/>
              <a:ext cx="681" cy="0"/>
            </a:xfrm>
            <a:prstGeom prst="line">
              <a:avLst/>
            </a:prstGeom>
            <a:ln w="9525" cap="flat" cmpd="sng">
              <a:solidFill>
                <a:schemeClr val="tx1"/>
              </a:solidFill>
              <a:prstDash val="solid"/>
              <a:headEnd type="none" w="med" len="med"/>
              <a:tailEnd type="none" w="med" len="med"/>
            </a:ln>
          </p:spPr>
        </p:sp>
        <p:sp>
          <p:nvSpPr>
            <p:cNvPr id="67576" name="直接连接符 67575"/>
            <p:cNvSpPr/>
            <p:nvPr/>
          </p:nvSpPr>
          <p:spPr>
            <a:xfrm>
              <a:off x="2426" y="482"/>
              <a:ext cx="681" cy="0"/>
            </a:xfrm>
            <a:prstGeom prst="line">
              <a:avLst/>
            </a:prstGeom>
            <a:ln w="9525" cap="flat" cmpd="sng">
              <a:solidFill>
                <a:schemeClr val="tx1"/>
              </a:solidFill>
              <a:prstDash val="solid"/>
              <a:headEnd type="none" w="med" len="med"/>
              <a:tailEnd type="none" w="med" len="med"/>
            </a:ln>
          </p:spPr>
        </p:sp>
      </p:grpSp>
      <p:grpSp>
        <p:nvGrpSpPr>
          <p:cNvPr id="67583" name="组合 67582"/>
          <p:cNvGrpSpPr/>
          <p:nvPr/>
        </p:nvGrpSpPr>
        <p:grpSpPr>
          <a:xfrm>
            <a:off x="6454775" y="304800"/>
            <a:ext cx="1081088" cy="6324600"/>
            <a:chOff x="3106" y="255"/>
            <a:chExt cx="681" cy="3984"/>
          </a:xfrm>
        </p:grpSpPr>
        <p:grpSp>
          <p:nvGrpSpPr>
            <p:cNvPr id="67565" name="组合 67564"/>
            <p:cNvGrpSpPr/>
            <p:nvPr/>
          </p:nvGrpSpPr>
          <p:grpSpPr>
            <a:xfrm>
              <a:off x="3107" y="255"/>
              <a:ext cx="680" cy="3984"/>
              <a:chOff x="3107" y="255"/>
              <a:chExt cx="680" cy="3984"/>
            </a:xfrm>
          </p:grpSpPr>
          <p:sp>
            <p:nvSpPr>
              <p:cNvPr id="67103" name="矩形 67102"/>
              <p:cNvSpPr/>
              <p:nvPr/>
            </p:nvSpPr>
            <p:spPr>
              <a:xfrm>
                <a:off x="3107" y="3990"/>
                <a:ext cx="680" cy="249"/>
              </a:xfrm>
              <a:prstGeom prst="rect">
                <a:avLst/>
              </a:prstGeom>
              <a:noFill/>
              <a:ln w="9525">
                <a:noFill/>
              </a:ln>
            </p:spPr>
            <p:txBody>
              <a:bodyPr/>
              <a:p>
                <a:r>
                  <a:rPr lang="en-US" altLang="zh-CN" sz="2000" b="1" u="none">
                    <a:solidFill>
                      <a:srgbClr val="FF0000"/>
                    </a:solidFill>
                    <a:latin typeface="Times New Roman" panose="02020603050405020304" pitchFamily="18" charset="0"/>
                  </a:rPr>
                  <a:t>0.8127</a:t>
                </a:r>
                <a:endParaRPr lang="en-US" altLang="zh-CN" sz="2000" b="1" u="none">
                  <a:solidFill>
                    <a:srgbClr val="FF0000"/>
                  </a:solidFill>
                  <a:latin typeface="Times New Roman" panose="02020603050405020304" pitchFamily="18" charset="0"/>
                </a:endParaRPr>
              </a:p>
            </p:txBody>
          </p:sp>
          <p:sp>
            <p:nvSpPr>
              <p:cNvPr id="67097" name="矩形 67096"/>
              <p:cNvSpPr/>
              <p:nvPr/>
            </p:nvSpPr>
            <p:spPr>
              <a:xfrm>
                <a:off x="3107" y="3741"/>
                <a:ext cx="680" cy="249"/>
              </a:xfrm>
              <a:prstGeom prst="rect">
                <a:avLst/>
              </a:prstGeom>
              <a:noFill/>
              <a:ln w="9525">
                <a:noFill/>
              </a:ln>
            </p:spPr>
            <p:txBody>
              <a:bodyPr/>
              <a:p>
                <a:r>
                  <a:rPr lang="en-US" altLang="zh-CN" sz="2000" b="1" u="none">
                    <a:solidFill>
                      <a:srgbClr val="FF0000"/>
                    </a:solidFill>
                    <a:latin typeface="Times New Roman" panose="02020603050405020304" pitchFamily="18" charset="0"/>
                  </a:rPr>
                  <a:t>0.3548</a:t>
                </a:r>
                <a:endParaRPr lang="en-US" altLang="zh-CN" sz="2000" b="1" u="none">
                  <a:solidFill>
                    <a:srgbClr val="FF0000"/>
                  </a:solidFill>
                  <a:latin typeface="Times New Roman" panose="02020603050405020304" pitchFamily="18" charset="0"/>
                </a:endParaRPr>
              </a:p>
            </p:txBody>
          </p:sp>
          <p:sp>
            <p:nvSpPr>
              <p:cNvPr id="67091" name="矩形 67090"/>
              <p:cNvSpPr/>
              <p:nvPr/>
            </p:nvSpPr>
            <p:spPr>
              <a:xfrm>
                <a:off x="3107" y="3492"/>
                <a:ext cx="680" cy="249"/>
              </a:xfrm>
              <a:prstGeom prst="rect">
                <a:avLst/>
              </a:prstGeom>
              <a:noFill/>
              <a:ln w="9525">
                <a:noFill/>
              </a:ln>
            </p:spPr>
            <p:txBody>
              <a:bodyPr/>
              <a:p>
                <a:r>
                  <a:rPr lang="en-US" altLang="zh-CN" sz="2000" b="1" u="none">
                    <a:solidFill>
                      <a:srgbClr val="FF0000"/>
                    </a:solidFill>
                    <a:latin typeface="Times New Roman" panose="02020603050405020304" pitchFamily="18" charset="0"/>
                  </a:rPr>
                  <a:t>0.8874</a:t>
                </a:r>
                <a:endParaRPr lang="en-US" altLang="zh-CN" sz="2000" b="1" u="none">
                  <a:solidFill>
                    <a:srgbClr val="FF0000"/>
                  </a:solidFill>
                  <a:latin typeface="Times New Roman" panose="02020603050405020304" pitchFamily="18" charset="0"/>
                </a:endParaRPr>
              </a:p>
            </p:txBody>
          </p:sp>
          <p:sp>
            <p:nvSpPr>
              <p:cNvPr id="67085" name="矩形 67084"/>
              <p:cNvSpPr/>
              <p:nvPr/>
            </p:nvSpPr>
            <p:spPr>
              <a:xfrm>
                <a:off x="3107" y="3243"/>
                <a:ext cx="680" cy="249"/>
              </a:xfrm>
              <a:prstGeom prst="rect">
                <a:avLst/>
              </a:prstGeom>
              <a:noFill/>
              <a:ln w="9525">
                <a:noFill/>
              </a:ln>
            </p:spPr>
            <p:txBody>
              <a:bodyPr/>
              <a:p>
                <a:r>
                  <a:rPr lang="en-US" altLang="zh-CN" sz="2000" b="1" u="none">
                    <a:solidFill>
                      <a:srgbClr val="FF0000"/>
                    </a:solidFill>
                    <a:latin typeface="Times New Roman" panose="02020603050405020304" pitchFamily="18" charset="0"/>
                  </a:rPr>
                  <a:t>0.5060</a:t>
                </a:r>
                <a:endParaRPr lang="en-US" altLang="zh-CN" sz="2000" b="1" u="none">
                  <a:solidFill>
                    <a:srgbClr val="FF0000"/>
                  </a:solidFill>
                  <a:latin typeface="Times New Roman" panose="02020603050405020304" pitchFamily="18" charset="0"/>
                </a:endParaRPr>
              </a:p>
            </p:txBody>
          </p:sp>
          <p:sp>
            <p:nvSpPr>
              <p:cNvPr id="67079" name="矩形 67078"/>
              <p:cNvSpPr/>
              <p:nvPr/>
            </p:nvSpPr>
            <p:spPr>
              <a:xfrm>
                <a:off x="3107" y="2994"/>
                <a:ext cx="680" cy="249"/>
              </a:xfrm>
              <a:prstGeom prst="rect">
                <a:avLst/>
              </a:prstGeom>
              <a:noFill/>
              <a:ln w="9525">
                <a:noFill/>
              </a:ln>
            </p:spPr>
            <p:txBody>
              <a:bodyPr/>
              <a:p>
                <a:r>
                  <a:rPr lang="en-US" altLang="zh-CN" sz="2000" b="1" u="none">
                    <a:solidFill>
                      <a:srgbClr val="FF0000"/>
                    </a:solidFill>
                    <a:latin typeface="Times New Roman" panose="02020603050405020304" pitchFamily="18" charset="0"/>
                  </a:rPr>
                  <a:t>0.8278</a:t>
                </a:r>
                <a:endParaRPr lang="en-US" altLang="zh-CN" sz="2000" b="1" u="none">
                  <a:solidFill>
                    <a:srgbClr val="FF0000"/>
                  </a:solidFill>
                  <a:latin typeface="Times New Roman" panose="02020603050405020304" pitchFamily="18" charset="0"/>
                </a:endParaRPr>
              </a:p>
            </p:txBody>
          </p:sp>
          <p:sp>
            <p:nvSpPr>
              <p:cNvPr id="67073" name="矩形 67072"/>
              <p:cNvSpPr/>
              <p:nvPr/>
            </p:nvSpPr>
            <p:spPr>
              <a:xfrm>
                <a:off x="3107" y="2745"/>
                <a:ext cx="680" cy="249"/>
              </a:xfrm>
              <a:prstGeom prst="rect">
                <a:avLst/>
              </a:prstGeom>
              <a:noFill/>
              <a:ln w="9525">
                <a:noFill/>
              </a:ln>
            </p:spPr>
            <p:txBody>
              <a:bodyPr/>
              <a:p>
                <a:r>
                  <a:rPr lang="en-US" altLang="zh-CN" sz="2000" b="1" u="none">
                    <a:solidFill>
                      <a:srgbClr val="FF0000"/>
                    </a:solidFill>
                    <a:latin typeface="Times New Roman" panose="02020603050405020304" pitchFamily="18" charset="0"/>
                  </a:rPr>
                  <a:t>0.3703</a:t>
                </a:r>
                <a:endParaRPr lang="en-US" altLang="zh-CN" sz="2000" b="1" u="none">
                  <a:solidFill>
                    <a:srgbClr val="FF0000"/>
                  </a:solidFill>
                  <a:latin typeface="Times New Roman" panose="02020603050405020304" pitchFamily="18" charset="0"/>
                </a:endParaRPr>
              </a:p>
            </p:txBody>
          </p:sp>
          <p:sp>
            <p:nvSpPr>
              <p:cNvPr id="67067" name="矩形 67066"/>
              <p:cNvSpPr/>
              <p:nvPr/>
            </p:nvSpPr>
            <p:spPr>
              <a:xfrm>
                <a:off x="3107" y="2496"/>
                <a:ext cx="680" cy="249"/>
              </a:xfrm>
              <a:prstGeom prst="rect">
                <a:avLst/>
              </a:prstGeom>
              <a:noFill/>
              <a:ln w="9525">
                <a:noFill/>
              </a:ln>
            </p:spPr>
            <p:txBody>
              <a:bodyPr/>
              <a:p>
                <a:r>
                  <a:rPr lang="en-US" altLang="zh-CN" sz="2000" b="1" u="none">
                    <a:solidFill>
                      <a:srgbClr val="FF0000"/>
                    </a:solidFill>
                    <a:latin typeface="Times New Roman" panose="02020603050405020304" pitchFamily="18" charset="0"/>
                  </a:rPr>
                  <a:t>0.8817</a:t>
                </a:r>
                <a:endParaRPr lang="en-US" altLang="zh-CN" sz="2000" b="1" u="none">
                  <a:solidFill>
                    <a:srgbClr val="FF0000"/>
                  </a:solidFill>
                  <a:latin typeface="Times New Roman" panose="02020603050405020304" pitchFamily="18" charset="0"/>
                </a:endParaRPr>
              </a:p>
            </p:txBody>
          </p:sp>
          <p:sp>
            <p:nvSpPr>
              <p:cNvPr id="67061" name="矩形 67060"/>
              <p:cNvSpPr/>
              <p:nvPr/>
            </p:nvSpPr>
            <p:spPr>
              <a:xfrm>
                <a:off x="3107" y="2247"/>
                <a:ext cx="680" cy="249"/>
              </a:xfrm>
              <a:prstGeom prst="rect">
                <a:avLst/>
              </a:prstGeom>
              <a:noFill/>
              <a:ln w="9525">
                <a:noFill/>
              </a:ln>
            </p:spPr>
            <p:txBody>
              <a:bodyPr/>
              <a:p>
                <a:r>
                  <a:rPr lang="en-US" altLang="zh-CN" sz="2000" b="1" u="none">
                    <a:solidFill>
                      <a:srgbClr val="FF0000"/>
                    </a:solidFill>
                    <a:latin typeface="Times New Roman" panose="02020603050405020304" pitchFamily="18" charset="0"/>
                  </a:rPr>
                  <a:t>0.5405</a:t>
                </a:r>
                <a:endParaRPr lang="en-US" altLang="zh-CN" sz="2000" b="1" u="none">
                  <a:solidFill>
                    <a:srgbClr val="FF0000"/>
                  </a:solidFill>
                  <a:latin typeface="Times New Roman" panose="02020603050405020304" pitchFamily="18" charset="0"/>
                </a:endParaRPr>
              </a:p>
            </p:txBody>
          </p:sp>
          <p:sp>
            <p:nvSpPr>
              <p:cNvPr id="67055" name="矩形 67054"/>
              <p:cNvSpPr/>
              <p:nvPr/>
            </p:nvSpPr>
            <p:spPr>
              <a:xfrm>
                <a:off x="3107" y="1998"/>
                <a:ext cx="680" cy="249"/>
              </a:xfrm>
              <a:prstGeom prst="rect">
                <a:avLst/>
              </a:prstGeom>
              <a:noFill/>
              <a:ln w="9525">
                <a:noFill/>
              </a:ln>
            </p:spPr>
            <p:txBody>
              <a:bodyPr/>
              <a:p>
                <a:r>
                  <a:rPr lang="en-US" altLang="zh-CN" sz="2000" b="1" u="none">
                    <a:latin typeface="Times New Roman" panose="02020603050405020304" pitchFamily="18" charset="0"/>
                  </a:rPr>
                  <a:t>0.8127</a:t>
                </a:r>
                <a:endParaRPr lang="en-US" altLang="zh-CN" sz="2000" b="1" u="none">
                  <a:latin typeface="Times New Roman" panose="02020603050405020304" pitchFamily="18" charset="0"/>
                </a:endParaRPr>
              </a:p>
            </p:txBody>
          </p:sp>
          <p:sp>
            <p:nvSpPr>
              <p:cNvPr id="67049" name="矩形 67048"/>
              <p:cNvSpPr/>
              <p:nvPr/>
            </p:nvSpPr>
            <p:spPr>
              <a:xfrm>
                <a:off x="3107" y="1749"/>
                <a:ext cx="680" cy="249"/>
              </a:xfrm>
              <a:prstGeom prst="rect">
                <a:avLst/>
              </a:prstGeom>
              <a:noFill/>
              <a:ln w="9525">
                <a:noFill/>
              </a:ln>
            </p:spPr>
            <p:txBody>
              <a:bodyPr/>
              <a:p>
                <a:r>
                  <a:rPr lang="en-US" altLang="zh-CN" sz="2000" b="1" u="none">
                    <a:latin typeface="Times New Roman" panose="02020603050405020304" pitchFamily="18" charset="0"/>
                  </a:rPr>
                  <a:t>0.3548</a:t>
                </a:r>
                <a:endParaRPr lang="en-US" altLang="zh-CN" sz="2000" b="1" u="none">
                  <a:latin typeface="Times New Roman" panose="02020603050405020304" pitchFamily="18" charset="0"/>
                </a:endParaRPr>
              </a:p>
            </p:txBody>
          </p:sp>
          <p:sp>
            <p:nvSpPr>
              <p:cNvPr id="67043" name="矩形 67042"/>
              <p:cNvSpPr/>
              <p:nvPr/>
            </p:nvSpPr>
            <p:spPr>
              <a:xfrm>
                <a:off x="3107" y="1500"/>
                <a:ext cx="680" cy="249"/>
              </a:xfrm>
              <a:prstGeom prst="rect">
                <a:avLst/>
              </a:prstGeom>
              <a:noFill/>
              <a:ln w="9525">
                <a:noFill/>
              </a:ln>
            </p:spPr>
            <p:txBody>
              <a:bodyPr/>
              <a:p>
                <a:r>
                  <a:rPr lang="en-US" altLang="zh-CN" sz="2000" b="1" u="none" dirty="0">
                    <a:latin typeface="Times New Roman" panose="02020603050405020304" pitchFamily="18" charset="0"/>
                    <a:sym typeface="Symbol" panose="05050102010706020507" pitchFamily="18" charset="2"/>
                  </a:rPr>
                  <a:t></a:t>
                </a:r>
                <a:endParaRPr lang="en-US" altLang="zh-CN" sz="2000" b="1" u="none" dirty="0">
                  <a:latin typeface="Times New Roman" panose="02020603050405020304" pitchFamily="18" charset="0"/>
                  <a:sym typeface="Symbol" panose="05050102010706020507" pitchFamily="18" charset="2"/>
                </a:endParaRPr>
              </a:p>
            </p:txBody>
          </p:sp>
          <p:sp>
            <p:nvSpPr>
              <p:cNvPr id="67037" name="矩形 67036"/>
              <p:cNvSpPr/>
              <p:nvPr/>
            </p:nvSpPr>
            <p:spPr>
              <a:xfrm>
                <a:off x="3107" y="1251"/>
                <a:ext cx="680" cy="249"/>
              </a:xfrm>
              <a:prstGeom prst="rect">
                <a:avLst/>
              </a:prstGeom>
              <a:noFill/>
              <a:ln w="9525">
                <a:noFill/>
              </a:ln>
            </p:spPr>
            <p:txBody>
              <a:bodyPr/>
              <a:p>
                <a:r>
                  <a:rPr lang="en-US" altLang="zh-CN" sz="2000" b="1" u="none">
                    <a:latin typeface="Times New Roman" panose="02020603050405020304" pitchFamily="18" charset="0"/>
                  </a:rPr>
                  <a:t>0.3987</a:t>
                </a:r>
                <a:endParaRPr lang="en-US" altLang="zh-CN" sz="2000" b="1" u="none">
                  <a:latin typeface="Times New Roman" panose="02020603050405020304" pitchFamily="18" charset="0"/>
                </a:endParaRPr>
              </a:p>
            </p:txBody>
          </p:sp>
          <p:sp>
            <p:nvSpPr>
              <p:cNvPr id="67031" name="矩形 67030"/>
              <p:cNvSpPr/>
              <p:nvPr/>
            </p:nvSpPr>
            <p:spPr>
              <a:xfrm>
                <a:off x="3107" y="1002"/>
                <a:ext cx="680" cy="249"/>
              </a:xfrm>
              <a:prstGeom prst="rect">
                <a:avLst/>
              </a:prstGeom>
              <a:noFill/>
              <a:ln w="9525">
                <a:noFill/>
              </a:ln>
            </p:spPr>
            <p:txBody>
              <a:bodyPr/>
              <a:p>
                <a:r>
                  <a:rPr lang="en-US" altLang="zh-CN" sz="2000" b="1" u="none">
                    <a:latin typeface="Times New Roman" panose="02020603050405020304" pitchFamily="18" charset="0"/>
                  </a:rPr>
                  <a:t>0.8711</a:t>
                </a:r>
                <a:endParaRPr lang="en-US" altLang="zh-CN" sz="2000" b="1" u="none">
                  <a:latin typeface="Times New Roman" panose="02020603050405020304" pitchFamily="18" charset="0"/>
                </a:endParaRPr>
              </a:p>
            </p:txBody>
          </p:sp>
          <p:sp>
            <p:nvSpPr>
              <p:cNvPr id="67025" name="矩形 67024"/>
              <p:cNvSpPr/>
              <p:nvPr/>
            </p:nvSpPr>
            <p:spPr>
              <a:xfrm>
                <a:off x="3107" y="753"/>
                <a:ext cx="680" cy="249"/>
              </a:xfrm>
              <a:prstGeom prst="rect">
                <a:avLst/>
              </a:prstGeom>
              <a:noFill/>
              <a:ln w="9525">
                <a:noFill/>
              </a:ln>
            </p:spPr>
            <p:txBody>
              <a:bodyPr/>
              <a:p>
                <a:r>
                  <a:rPr lang="en-US" altLang="zh-CN" sz="2000" b="1" u="none">
                    <a:latin typeface="Times New Roman" panose="02020603050405020304" pitchFamily="18" charset="0"/>
                  </a:rPr>
                  <a:t>0.5680</a:t>
                </a:r>
                <a:endParaRPr lang="en-US" altLang="zh-CN" sz="2000" b="1" u="none">
                  <a:latin typeface="Times New Roman" panose="02020603050405020304" pitchFamily="18" charset="0"/>
                </a:endParaRPr>
              </a:p>
            </p:txBody>
          </p:sp>
          <p:sp>
            <p:nvSpPr>
              <p:cNvPr id="67019" name="矩形 67018"/>
              <p:cNvSpPr/>
              <p:nvPr/>
            </p:nvSpPr>
            <p:spPr>
              <a:xfrm>
                <a:off x="3107" y="504"/>
                <a:ext cx="680" cy="249"/>
              </a:xfrm>
              <a:prstGeom prst="rect">
                <a:avLst/>
              </a:prstGeom>
              <a:noFill/>
              <a:ln w="9525">
                <a:noFill/>
              </a:ln>
            </p:spPr>
            <p:txBody>
              <a:bodyPr/>
              <a:p>
                <a:r>
                  <a:rPr lang="en-US" altLang="zh-CN" sz="2000" b="1" u="none">
                    <a:latin typeface="Times New Roman" panose="02020603050405020304" pitchFamily="18" charset="0"/>
                  </a:rPr>
                  <a:t>0.2000</a:t>
                </a:r>
                <a:endParaRPr lang="en-US" altLang="zh-CN" sz="2000" b="1" u="none">
                  <a:latin typeface="Times New Roman" panose="02020603050405020304" pitchFamily="18" charset="0"/>
                </a:endParaRPr>
              </a:p>
            </p:txBody>
          </p:sp>
          <p:sp>
            <p:nvSpPr>
              <p:cNvPr id="67013" name="矩形 67012"/>
              <p:cNvSpPr/>
              <p:nvPr/>
            </p:nvSpPr>
            <p:spPr>
              <a:xfrm>
                <a:off x="3107" y="255"/>
                <a:ext cx="680" cy="249"/>
              </a:xfrm>
              <a:prstGeom prst="rect">
                <a:avLst/>
              </a:prstGeom>
              <a:noFill/>
              <a:ln w="9525">
                <a:noFill/>
              </a:ln>
            </p:spPr>
            <p:txBody>
              <a:bodyPr/>
              <a:p>
                <a:r>
                  <a:rPr lang="en-US" altLang="zh-CN" sz="2000" b="1" i="1" u="none">
                    <a:latin typeface="Times New Roman" panose="02020603050405020304" pitchFamily="18" charset="0"/>
                  </a:rPr>
                  <a:t>b</a:t>
                </a:r>
                <a:r>
                  <a:rPr lang="en-US" altLang="zh-CN" sz="2000" b="1" u="none">
                    <a:latin typeface="Times New Roman" panose="02020603050405020304" pitchFamily="18" charset="0"/>
                  </a:rPr>
                  <a:t>=3.55</a:t>
                </a:r>
                <a:endParaRPr lang="en-US" altLang="zh-CN" sz="2000" b="1" u="none">
                  <a:latin typeface="Times New Roman" panose="02020603050405020304" pitchFamily="18" charset="0"/>
                </a:endParaRPr>
              </a:p>
            </p:txBody>
          </p:sp>
          <p:sp>
            <p:nvSpPr>
              <p:cNvPr id="67107" name="直接连接符 67106"/>
              <p:cNvSpPr/>
              <p:nvPr/>
            </p:nvSpPr>
            <p:spPr>
              <a:xfrm>
                <a:off x="3787" y="255"/>
                <a:ext cx="0" cy="3984"/>
              </a:xfrm>
              <a:prstGeom prst="line">
                <a:avLst/>
              </a:prstGeom>
              <a:ln w="9525" cap="rnd" cmpd="sng">
                <a:solidFill>
                  <a:srgbClr val="000000"/>
                </a:solidFill>
                <a:prstDash val="solid"/>
                <a:headEnd type="none" w="med" len="med"/>
                <a:tailEnd type="none" w="med" len="med"/>
              </a:ln>
            </p:spPr>
          </p:sp>
        </p:grpSp>
        <p:sp>
          <p:nvSpPr>
            <p:cNvPr id="67577" name="直接连接符 67576"/>
            <p:cNvSpPr/>
            <p:nvPr/>
          </p:nvSpPr>
          <p:spPr>
            <a:xfrm>
              <a:off x="3106" y="255"/>
              <a:ext cx="681" cy="0"/>
            </a:xfrm>
            <a:prstGeom prst="line">
              <a:avLst/>
            </a:prstGeom>
            <a:ln w="9525" cap="flat" cmpd="sng">
              <a:solidFill>
                <a:schemeClr val="tx1"/>
              </a:solidFill>
              <a:prstDash val="solid"/>
              <a:headEnd type="none" w="med" len="med"/>
              <a:tailEnd type="none" w="med" len="med"/>
            </a:ln>
          </p:spPr>
        </p:sp>
        <p:sp>
          <p:nvSpPr>
            <p:cNvPr id="67578" name="直接连接符 67577"/>
            <p:cNvSpPr/>
            <p:nvPr/>
          </p:nvSpPr>
          <p:spPr>
            <a:xfrm>
              <a:off x="3106" y="482"/>
              <a:ext cx="681" cy="0"/>
            </a:xfrm>
            <a:prstGeom prst="line">
              <a:avLst/>
            </a:prstGeom>
            <a:ln w="9525" cap="flat" cmpd="sng">
              <a:solidFill>
                <a:schemeClr val="tx1"/>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7556"/>
                                        </p:tgtEl>
                                        <p:attrNameLst>
                                          <p:attrName>style.visibility</p:attrName>
                                        </p:attrNameLst>
                                      </p:cBhvr>
                                      <p:to>
                                        <p:strVal val="visible"/>
                                      </p:to>
                                    </p:set>
                                    <p:anim calcmode="lin" valueType="num">
                                      <p:cBhvr additive="base">
                                        <p:cTn id="7" dur="500" fill="hold"/>
                                        <p:tgtEl>
                                          <p:spTgt spid="67556"/>
                                        </p:tgtEl>
                                        <p:attrNameLst>
                                          <p:attrName>ppt_x</p:attrName>
                                        </p:attrNameLst>
                                      </p:cBhvr>
                                      <p:tavLst>
                                        <p:tav tm="0">
                                          <p:val>
                                            <p:strVal val="#ppt_x"/>
                                          </p:val>
                                        </p:tav>
                                        <p:tav tm="100000">
                                          <p:val>
                                            <p:strVal val="#ppt_x"/>
                                          </p:val>
                                        </p:tav>
                                      </p:tavLst>
                                    </p:anim>
                                    <p:anim calcmode="lin" valueType="num">
                                      <p:cBhvr additive="base">
                                        <p:cTn id="8" dur="500" fill="hold"/>
                                        <p:tgtEl>
                                          <p:spTgt spid="6755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6326"/>
                                        </p:tgtEl>
                                        <p:attrNameLst>
                                          <p:attrName>style.visibility</p:attrName>
                                        </p:attrNameLst>
                                      </p:cBhvr>
                                      <p:to>
                                        <p:strVal val="visible"/>
                                      </p:to>
                                    </p:set>
                                    <p:animEffect transition="in" filter="box(in)">
                                      <p:cBhvr>
                                        <p:cTn id="13" dur="500"/>
                                        <p:tgtEl>
                                          <p:spTgt spid="5632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6329"/>
                                        </p:tgtEl>
                                        <p:attrNameLst>
                                          <p:attrName>style.visibility</p:attrName>
                                        </p:attrNameLst>
                                      </p:cBhvr>
                                      <p:to>
                                        <p:strVal val="visible"/>
                                      </p:to>
                                    </p:set>
                                    <p:anim calcmode="lin" valueType="num">
                                      <p:cBhvr additive="base">
                                        <p:cTn id="18" dur="500" fill="hold"/>
                                        <p:tgtEl>
                                          <p:spTgt spid="56329"/>
                                        </p:tgtEl>
                                        <p:attrNameLst>
                                          <p:attrName>ppt_x</p:attrName>
                                        </p:attrNameLst>
                                      </p:cBhvr>
                                      <p:tavLst>
                                        <p:tav tm="0">
                                          <p:val>
                                            <p:strVal val="1+#ppt_w/2"/>
                                          </p:val>
                                        </p:tav>
                                        <p:tav tm="100000">
                                          <p:val>
                                            <p:strVal val="#ppt_x"/>
                                          </p:val>
                                        </p:tav>
                                      </p:tavLst>
                                    </p:anim>
                                    <p:anim calcmode="lin" valueType="num">
                                      <p:cBhvr additive="base">
                                        <p:cTn id="19" dur="500" fill="hold"/>
                                        <p:tgtEl>
                                          <p:spTgt spid="5632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67563"/>
                                        </p:tgtEl>
                                        <p:attrNameLst>
                                          <p:attrName>style.visibility</p:attrName>
                                        </p:attrNameLst>
                                      </p:cBhvr>
                                      <p:to>
                                        <p:strVal val="visible"/>
                                      </p:to>
                                    </p:set>
                                    <p:animEffect transition="in" filter="checkerboard(across)">
                                      <p:cBhvr>
                                        <p:cTn id="24" dur="500"/>
                                        <p:tgtEl>
                                          <p:spTgt spid="67563"/>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67579"/>
                                        </p:tgtEl>
                                        <p:attrNameLst>
                                          <p:attrName>style.visibility</p:attrName>
                                        </p:attrNameLst>
                                      </p:cBhvr>
                                      <p:to>
                                        <p:strVal val="visible"/>
                                      </p:to>
                                    </p:set>
                                    <p:animEffect transition="in" filter="box(in)">
                                      <p:cBhvr>
                                        <p:cTn id="29" dur="500"/>
                                        <p:tgtEl>
                                          <p:spTgt spid="67579"/>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nodeType="clickEffect">
                                  <p:stCondLst>
                                    <p:cond delay="0"/>
                                  </p:stCondLst>
                                  <p:childTnLst>
                                    <p:set>
                                      <p:cBhvr>
                                        <p:cTn id="33" dur="1" fill="hold">
                                          <p:stCondLst>
                                            <p:cond delay="0"/>
                                          </p:stCondLst>
                                        </p:cTn>
                                        <p:tgtEl>
                                          <p:spTgt spid="67580"/>
                                        </p:tgtEl>
                                        <p:attrNameLst>
                                          <p:attrName>style.visibility</p:attrName>
                                        </p:attrNameLst>
                                      </p:cBhvr>
                                      <p:to>
                                        <p:strVal val="visible"/>
                                      </p:to>
                                    </p:set>
                                    <p:anim calcmode="lin" valueType="num">
                                      <p:cBhvr>
                                        <p:cTn id="34" dur="500" fill="hold"/>
                                        <p:tgtEl>
                                          <p:spTgt spid="67580"/>
                                        </p:tgtEl>
                                        <p:attrNameLst>
                                          <p:attrName>ppt_w</p:attrName>
                                        </p:attrNameLst>
                                      </p:cBhvr>
                                      <p:tavLst>
                                        <p:tav tm="0">
                                          <p:val>
                                            <p:fltVal val="0.000000"/>
                                          </p:val>
                                        </p:tav>
                                        <p:tav tm="100000">
                                          <p:val>
                                            <p:strVal val="#ppt_w"/>
                                          </p:val>
                                        </p:tav>
                                      </p:tavLst>
                                    </p:anim>
                                    <p:anim calcmode="lin" valueType="num">
                                      <p:cBhvr>
                                        <p:cTn id="35" dur="500" fill="hold"/>
                                        <p:tgtEl>
                                          <p:spTgt spid="67580"/>
                                        </p:tgtEl>
                                        <p:attrNameLst>
                                          <p:attrName>ppt_h</p:attrName>
                                        </p:attrNameLst>
                                      </p:cBhvr>
                                      <p:tavLst>
                                        <p:tav tm="0">
                                          <p:val>
                                            <p:fltVal val="0.00000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67581"/>
                                        </p:tgtEl>
                                        <p:attrNameLst>
                                          <p:attrName>style.visibility</p:attrName>
                                        </p:attrNameLst>
                                      </p:cBhvr>
                                      <p:to>
                                        <p:strVal val="visible"/>
                                      </p:to>
                                    </p:set>
                                    <p:animEffect transition="in" filter="box(in)">
                                      <p:cBhvr>
                                        <p:cTn id="40" dur="500"/>
                                        <p:tgtEl>
                                          <p:spTgt spid="67581"/>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67566"/>
                                        </p:tgtEl>
                                        <p:attrNameLst>
                                          <p:attrName>style.visibility</p:attrName>
                                        </p:attrNameLst>
                                      </p:cBhvr>
                                      <p:to>
                                        <p:strVal val="visible"/>
                                      </p:to>
                                    </p:set>
                                    <p:animEffect transition="in" filter="checkerboard(across)">
                                      <p:cBhvr>
                                        <p:cTn id="45" dur="500"/>
                                        <p:tgtEl>
                                          <p:spTgt spid="67566"/>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nodeType="clickEffect">
                                  <p:stCondLst>
                                    <p:cond delay="0"/>
                                  </p:stCondLst>
                                  <p:childTnLst>
                                    <p:set>
                                      <p:cBhvr>
                                        <p:cTn id="49" dur="1" fill="hold">
                                          <p:stCondLst>
                                            <p:cond delay="0"/>
                                          </p:stCondLst>
                                        </p:cTn>
                                        <p:tgtEl>
                                          <p:spTgt spid="67582"/>
                                        </p:tgtEl>
                                        <p:attrNameLst>
                                          <p:attrName>style.visibility</p:attrName>
                                        </p:attrNameLst>
                                      </p:cBhvr>
                                      <p:to>
                                        <p:strVal val="visible"/>
                                      </p:to>
                                    </p:set>
                                    <p:anim calcmode="lin" valueType="num">
                                      <p:cBhvr>
                                        <p:cTn id="50" dur="500" fill="hold"/>
                                        <p:tgtEl>
                                          <p:spTgt spid="67582"/>
                                        </p:tgtEl>
                                        <p:attrNameLst>
                                          <p:attrName>ppt_w</p:attrName>
                                        </p:attrNameLst>
                                      </p:cBhvr>
                                      <p:tavLst>
                                        <p:tav tm="0">
                                          <p:val>
                                            <p:fltVal val="0.000000"/>
                                          </p:val>
                                        </p:tav>
                                        <p:tav tm="100000">
                                          <p:val>
                                            <p:strVal val="#ppt_w"/>
                                          </p:val>
                                        </p:tav>
                                      </p:tavLst>
                                    </p:anim>
                                    <p:anim calcmode="lin" valueType="num">
                                      <p:cBhvr>
                                        <p:cTn id="51" dur="500" fill="hold"/>
                                        <p:tgtEl>
                                          <p:spTgt spid="67582"/>
                                        </p:tgtEl>
                                        <p:attrNameLst>
                                          <p:attrName>ppt_h</p:attrName>
                                        </p:attrNameLst>
                                      </p:cBhvr>
                                      <p:tavLst>
                                        <p:tav tm="0">
                                          <p:val>
                                            <p:fltVal val="0.00000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67567"/>
                                        </p:tgtEl>
                                        <p:attrNameLst>
                                          <p:attrName>style.visibility</p:attrName>
                                        </p:attrNameLst>
                                      </p:cBhvr>
                                      <p:to>
                                        <p:strVal val="visible"/>
                                      </p:to>
                                    </p:set>
                                    <p:anim calcmode="lin" valueType="num">
                                      <p:cBhvr additive="base">
                                        <p:cTn id="56" dur="500" fill="hold"/>
                                        <p:tgtEl>
                                          <p:spTgt spid="67567"/>
                                        </p:tgtEl>
                                        <p:attrNameLst>
                                          <p:attrName>ppt_x</p:attrName>
                                        </p:attrNameLst>
                                      </p:cBhvr>
                                      <p:tavLst>
                                        <p:tav tm="0">
                                          <p:val>
                                            <p:strVal val="1+#ppt_w/2"/>
                                          </p:val>
                                        </p:tav>
                                        <p:tav tm="100000">
                                          <p:val>
                                            <p:strVal val="#ppt_x"/>
                                          </p:val>
                                        </p:tav>
                                      </p:tavLst>
                                    </p:anim>
                                    <p:anim calcmode="lin" valueType="num">
                                      <p:cBhvr additive="base">
                                        <p:cTn id="57" dur="500" fill="hold"/>
                                        <p:tgtEl>
                                          <p:spTgt spid="67567"/>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67583"/>
                                        </p:tgtEl>
                                        <p:attrNameLst>
                                          <p:attrName>style.visibility</p:attrName>
                                        </p:attrNameLst>
                                      </p:cBhvr>
                                      <p:to>
                                        <p:strVal val="visible"/>
                                      </p:to>
                                    </p:set>
                                    <p:animEffect transition="in" filter="checkerboard(across)">
                                      <p:cBhvr>
                                        <p:cTn id="62" dur="500"/>
                                        <p:tgtEl>
                                          <p:spTgt spid="67583"/>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67568"/>
                                        </p:tgtEl>
                                        <p:attrNameLst>
                                          <p:attrName>style.visibility</p:attrName>
                                        </p:attrNameLst>
                                      </p:cBhvr>
                                      <p:to>
                                        <p:strVal val="visible"/>
                                      </p:to>
                                    </p:set>
                                    <p:anim calcmode="lin" valueType="num">
                                      <p:cBhvr additive="base">
                                        <p:cTn id="67" dur="500" fill="hold"/>
                                        <p:tgtEl>
                                          <p:spTgt spid="67568"/>
                                        </p:tgtEl>
                                        <p:attrNameLst>
                                          <p:attrName>ppt_x</p:attrName>
                                        </p:attrNameLst>
                                      </p:cBhvr>
                                      <p:tavLst>
                                        <p:tav tm="0">
                                          <p:val>
                                            <p:strVal val="1+#ppt_w/2"/>
                                          </p:val>
                                        </p:tav>
                                        <p:tav tm="100000">
                                          <p:val>
                                            <p:strVal val="#ppt_x"/>
                                          </p:val>
                                        </p:tav>
                                      </p:tavLst>
                                    </p:anim>
                                    <p:anim calcmode="lin" valueType="num">
                                      <p:cBhvr additive="base">
                                        <p:cTn id="68" dur="500" fill="hold"/>
                                        <p:tgtEl>
                                          <p:spTgt spid="675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9" grpId="0" animBg="1"/>
      <p:bldP spid="67556" grpId="0" bldLvl="0" animBg="1"/>
      <p:bldP spid="67566" grpId="0" bldLvl="0" animBg="1"/>
      <p:bldP spid="67567" grpId="0" bldLvl="0" animBg="1"/>
      <p:bldP spid="67568"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4" name="对象 8193"/>
          <p:cNvGraphicFramePr/>
          <p:nvPr/>
        </p:nvGraphicFramePr>
        <p:xfrm>
          <a:off x="1981200" y="3259138"/>
          <a:ext cx="1752600" cy="541337"/>
        </p:xfrm>
        <a:graphic>
          <a:graphicData uri="http://schemas.openxmlformats.org/presentationml/2006/ole">
            <mc:AlternateContent xmlns:mc="http://schemas.openxmlformats.org/markup-compatibility/2006">
              <mc:Choice xmlns:v="urn:schemas-microsoft-com:vml" Requires="v">
                <p:oleObj spid="_x0000_s3274" name="" r:id="rId1" imgW="786765" imgH="203200" progId="Equation.3">
                  <p:embed/>
                </p:oleObj>
              </mc:Choice>
              <mc:Fallback>
                <p:oleObj name="" r:id="rId1" imgW="786765" imgH="203200" progId="Equation.3">
                  <p:embed/>
                  <p:pic>
                    <p:nvPicPr>
                      <p:cNvPr id="0" name="图片 3273"/>
                      <p:cNvPicPr/>
                      <p:nvPr/>
                    </p:nvPicPr>
                    <p:blipFill>
                      <a:blip r:embed="rId2"/>
                      <a:stretch>
                        <a:fillRect/>
                      </a:stretch>
                    </p:blipFill>
                    <p:spPr>
                      <a:xfrm>
                        <a:off x="1981200" y="3259138"/>
                        <a:ext cx="1752600" cy="541337"/>
                      </a:xfrm>
                      <a:prstGeom prst="rect">
                        <a:avLst/>
                      </a:prstGeom>
                      <a:noFill/>
                      <a:ln w="38100">
                        <a:noFill/>
                        <a:miter/>
                      </a:ln>
                    </p:spPr>
                  </p:pic>
                </p:oleObj>
              </mc:Fallback>
            </mc:AlternateContent>
          </a:graphicData>
        </a:graphic>
      </p:graphicFrame>
      <p:graphicFrame>
        <p:nvGraphicFramePr>
          <p:cNvPr id="8195" name="对象 8194"/>
          <p:cNvGraphicFramePr/>
          <p:nvPr/>
        </p:nvGraphicFramePr>
        <p:xfrm>
          <a:off x="2362200" y="5119688"/>
          <a:ext cx="4038600" cy="515937"/>
        </p:xfrm>
        <a:graphic>
          <a:graphicData uri="http://schemas.openxmlformats.org/presentationml/2006/ole">
            <mc:AlternateContent xmlns:mc="http://schemas.openxmlformats.org/markup-compatibility/2006">
              <mc:Choice xmlns:v="urn:schemas-microsoft-com:vml" Requires="v">
                <p:oleObj spid="_x0000_s3267" name="" r:id="rId3" imgW="1511300" imgH="228600" progId="Equation.3">
                  <p:embed/>
                </p:oleObj>
              </mc:Choice>
              <mc:Fallback>
                <p:oleObj name="" r:id="rId3" imgW="1511300" imgH="228600" progId="Equation.3">
                  <p:embed/>
                  <p:pic>
                    <p:nvPicPr>
                      <p:cNvPr id="0" name="图片 3266"/>
                      <p:cNvPicPr/>
                      <p:nvPr/>
                    </p:nvPicPr>
                    <p:blipFill>
                      <a:blip r:embed="rId4"/>
                      <a:stretch>
                        <a:fillRect/>
                      </a:stretch>
                    </p:blipFill>
                    <p:spPr>
                      <a:xfrm>
                        <a:off x="2362200" y="5119688"/>
                        <a:ext cx="4038600" cy="515937"/>
                      </a:xfrm>
                      <a:prstGeom prst="rect">
                        <a:avLst/>
                      </a:prstGeom>
                      <a:noFill/>
                      <a:ln w="38100">
                        <a:noFill/>
                        <a:miter/>
                      </a:ln>
                    </p:spPr>
                  </p:pic>
                </p:oleObj>
              </mc:Fallback>
            </mc:AlternateContent>
          </a:graphicData>
        </a:graphic>
      </p:graphicFrame>
      <p:graphicFrame>
        <p:nvGraphicFramePr>
          <p:cNvPr id="8196" name="对象 8195"/>
          <p:cNvGraphicFramePr/>
          <p:nvPr/>
        </p:nvGraphicFramePr>
        <p:xfrm>
          <a:off x="6248400" y="3976688"/>
          <a:ext cx="4038600" cy="979487"/>
        </p:xfrm>
        <a:graphic>
          <a:graphicData uri="http://schemas.openxmlformats.org/presentationml/2006/ole">
            <mc:AlternateContent xmlns:mc="http://schemas.openxmlformats.org/markup-compatibility/2006">
              <mc:Choice xmlns:v="urn:schemas-microsoft-com:vml" Requires="v">
                <p:oleObj spid="_x0000_s3264" name="" r:id="rId5" imgW="1917700" imgH="508000" progId="Equation.3">
                  <p:embed/>
                </p:oleObj>
              </mc:Choice>
              <mc:Fallback>
                <p:oleObj name="" r:id="rId5" imgW="1917700" imgH="508000" progId="Equation.3">
                  <p:embed/>
                  <p:pic>
                    <p:nvPicPr>
                      <p:cNvPr id="0" name="图片 3263"/>
                      <p:cNvPicPr/>
                      <p:nvPr/>
                    </p:nvPicPr>
                    <p:blipFill>
                      <a:blip r:embed="rId6"/>
                      <a:stretch>
                        <a:fillRect/>
                      </a:stretch>
                    </p:blipFill>
                    <p:spPr>
                      <a:xfrm>
                        <a:off x="6248400" y="3976688"/>
                        <a:ext cx="4038600" cy="979487"/>
                      </a:xfrm>
                      <a:prstGeom prst="rect">
                        <a:avLst/>
                      </a:prstGeom>
                      <a:noFill/>
                      <a:ln w="38100">
                        <a:noFill/>
                        <a:miter/>
                      </a:ln>
                    </p:spPr>
                  </p:pic>
                </p:oleObj>
              </mc:Fallback>
            </mc:AlternateContent>
          </a:graphicData>
        </a:graphic>
      </p:graphicFrame>
      <p:graphicFrame>
        <p:nvGraphicFramePr>
          <p:cNvPr id="8197" name="对象 8196"/>
          <p:cNvGraphicFramePr/>
          <p:nvPr/>
        </p:nvGraphicFramePr>
        <p:xfrm>
          <a:off x="4451350" y="2492375"/>
          <a:ext cx="5605463" cy="538163"/>
        </p:xfrm>
        <a:graphic>
          <a:graphicData uri="http://schemas.openxmlformats.org/presentationml/2006/ole">
            <mc:AlternateContent xmlns:mc="http://schemas.openxmlformats.org/markup-compatibility/2006">
              <mc:Choice xmlns:v="urn:schemas-microsoft-com:vml" Requires="v">
                <p:oleObj spid="_x0000_s3266" name="" r:id="rId7" imgW="2564130" imgH="241300" progId="Equation.3">
                  <p:embed/>
                </p:oleObj>
              </mc:Choice>
              <mc:Fallback>
                <p:oleObj name="" r:id="rId7" imgW="2564130" imgH="241300" progId="Equation.3">
                  <p:embed/>
                  <p:pic>
                    <p:nvPicPr>
                      <p:cNvPr id="0" name="图片 3265"/>
                      <p:cNvPicPr/>
                      <p:nvPr/>
                    </p:nvPicPr>
                    <p:blipFill>
                      <a:blip r:embed="rId8"/>
                      <a:stretch>
                        <a:fillRect/>
                      </a:stretch>
                    </p:blipFill>
                    <p:spPr>
                      <a:xfrm>
                        <a:off x="4451350" y="2492375"/>
                        <a:ext cx="5605463" cy="538163"/>
                      </a:xfrm>
                      <a:prstGeom prst="rect">
                        <a:avLst/>
                      </a:prstGeom>
                      <a:solidFill>
                        <a:srgbClr val="FFFF00"/>
                      </a:solidFill>
                      <a:ln w="38100">
                        <a:noFill/>
                        <a:miter/>
                      </a:ln>
                    </p:spPr>
                  </p:pic>
                </p:oleObj>
              </mc:Fallback>
            </mc:AlternateContent>
          </a:graphicData>
        </a:graphic>
      </p:graphicFrame>
      <p:graphicFrame>
        <p:nvGraphicFramePr>
          <p:cNvPr id="8198" name="对象 8197"/>
          <p:cNvGraphicFramePr/>
          <p:nvPr/>
        </p:nvGraphicFramePr>
        <p:xfrm>
          <a:off x="1981200" y="2528888"/>
          <a:ext cx="1981200" cy="501650"/>
        </p:xfrm>
        <a:graphic>
          <a:graphicData uri="http://schemas.openxmlformats.org/presentationml/2006/ole">
            <mc:AlternateContent xmlns:mc="http://schemas.openxmlformats.org/markup-compatibility/2006">
              <mc:Choice xmlns:v="urn:schemas-microsoft-com:vml" Requires="v">
                <p:oleObj spid="_x0000_s3268" name="" r:id="rId9" imgW="926465" imgH="254000" progId="Equation.3">
                  <p:embed/>
                </p:oleObj>
              </mc:Choice>
              <mc:Fallback>
                <p:oleObj name="" r:id="rId9" imgW="926465" imgH="254000" progId="Equation.3">
                  <p:embed/>
                  <p:pic>
                    <p:nvPicPr>
                      <p:cNvPr id="0" name="图片 3267"/>
                      <p:cNvPicPr/>
                      <p:nvPr/>
                    </p:nvPicPr>
                    <p:blipFill>
                      <a:blip r:embed="rId10"/>
                      <a:stretch>
                        <a:fillRect/>
                      </a:stretch>
                    </p:blipFill>
                    <p:spPr>
                      <a:xfrm>
                        <a:off x="1981200" y="2528888"/>
                        <a:ext cx="1981200" cy="501650"/>
                      </a:xfrm>
                      <a:prstGeom prst="rect">
                        <a:avLst/>
                      </a:prstGeom>
                      <a:noFill/>
                      <a:ln w="38100">
                        <a:noFill/>
                        <a:miter/>
                      </a:ln>
                    </p:spPr>
                  </p:pic>
                </p:oleObj>
              </mc:Fallback>
            </mc:AlternateContent>
          </a:graphicData>
        </a:graphic>
      </p:graphicFrame>
      <p:sp>
        <p:nvSpPr>
          <p:cNvPr id="8200" name="文本框 8199"/>
          <p:cNvSpPr txBox="1"/>
          <p:nvPr/>
        </p:nvSpPr>
        <p:spPr>
          <a:xfrm>
            <a:off x="1981200" y="547688"/>
            <a:ext cx="7010400" cy="521970"/>
          </a:xfrm>
          <a:prstGeom prst="rect">
            <a:avLst/>
          </a:prstGeom>
          <a:solidFill>
            <a:srgbClr val="FFFF00"/>
          </a:solidFill>
          <a:ln w="9525">
            <a:noFill/>
          </a:ln>
        </p:spPr>
        <p:txBody>
          <a:bodyPr>
            <a:spAutoFit/>
          </a:bodyPr>
          <a:p>
            <a:pPr algn="l">
              <a:spcBef>
                <a:spcPct val="50000"/>
              </a:spcBef>
            </a:pPr>
            <a:r>
              <a:rPr lang="zh-CN" altLang="en-US" sz="2800" b="1" u="none" dirty="0">
                <a:latin typeface="楷体_GB2312" pitchFamily="49" charset="-122"/>
                <a:ea typeface="楷体_GB2312" pitchFamily="49" charset="-122"/>
              </a:rPr>
              <a:t>倍周期收敛</a:t>
            </a:r>
            <a:r>
              <a:rPr lang="en-US" altLang="zh-CN" sz="2800" b="1" u="none">
                <a:latin typeface="Times New Roman" panose="02020603050405020304" pitchFamily="18" charset="0"/>
                <a:ea typeface="楷体_GB2312" pitchFamily="49" charset="-122"/>
              </a:rPr>
              <a:t>——</a:t>
            </a:r>
            <a:r>
              <a:rPr lang="en-US" altLang="zh-CN" sz="2800" b="1" i="1" u="none">
                <a:latin typeface="Times New Roman" panose="02020603050405020304" pitchFamily="18" charset="0"/>
                <a:ea typeface="楷体_GB2312" pitchFamily="49" charset="-122"/>
              </a:rPr>
              <a:t>x</a:t>
            </a:r>
            <a:r>
              <a:rPr lang="en-US" altLang="zh-CN" sz="2800" b="1" u="none" baseline="30000">
                <a:latin typeface="Times New Roman" panose="02020603050405020304" pitchFamily="18" charset="0"/>
                <a:ea typeface="楷体_GB2312" pitchFamily="49" charset="-122"/>
              </a:rPr>
              <a:t>*</a:t>
            </a:r>
            <a:r>
              <a:rPr lang="zh-CN" altLang="en-US" sz="2800" b="1" u="none" dirty="0">
                <a:latin typeface="楷体_GB2312" pitchFamily="49" charset="-122"/>
                <a:ea typeface="楷体_GB2312" pitchFamily="49" charset="-122"/>
              </a:rPr>
              <a:t>不稳定情况的进一步讨论</a:t>
            </a:r>
            <a:endParaRPr lang="zh-CN" altLang="en-US" sz="2800" b="1" u="none">
              <a:latin typeface="楷体_GB2312" pitchFamily="49" charset="-122"/>
              <a:ea typeface="楷体_GB2312" pitchFamily="49" charset="-122"/>
            </a:endParaRPr>
          </a:p>
        </p:txBody>
      </p:sp>
      <p:graphicFrame>
        <p:nvGraphicFramePr>
          <p:cNvPr id="8201" name="对象 8200"/>
          <p:cNvGraphicFramePr/>
          <p:nvPr/>
        </p:nvGraphicFramePr>
        <p:xfrm>
          <a:off x="3276600" y="1233488"/>
          <a:ext cx="1863725" cy="504825"/>
        </p:xfrm>
        <a:graphic>
          <a:graphicData uri="http://schemas.openxmlformats.org/presentationml/2006/ole">
            <mc:AlternateContent xmlns:mc="http://schemas.openxmlformats.org/markup-compatibility/2006">
              <mc:Choice xmlns:v="urn:schemas-microsoft-com:vml" Requires="v">
                <p:oleObj spid="_x0000_s3272" name="" r:id="rId11" imgW="976630" imgH="266065" progId="Equation.3">
                  <p:embed/>
                </p:oleObj>
              </mc:Choice>
              <mc:Fallback>
                <p:oleObj name="" r:id="rId11" imgW="976630" imgH="266065" progId="Equation.3">
                  <p:embed/>
                  <p:pic>
                    <p:nvPicPr>
                      <p:cNvPr id="0" name="图片 3271"/>
                      <p:cNvPicPr/>
                      <p:nvPr/>
                    </p:nvPicPr>
                    <p:blipFill>
                      <a:blip r:embed="rId12"/>
                      <a:stretch>
                        <a:fillRect/>
                      </a:stretch>
                    </p:blipFill>
                    <p:spPr>
                      <a:xfrm>
                        <a:off x="3276600" y="1233488"/>
                        <a:ext cx="1863725" cy="504825"/>
                      </a:xfrm>
                      <a:prstGeom prst="rect">
                        <a:avLst/>
                      </a:prstGeom>
                      <a:noFill/>
                      <a:ln w="38100">
                        <a:noFill/>
                        <a:miter/>
                      </a:ln>
                    </p:spPr>
                  </p:pic>
                </p:oleObj>
              </mc:Fallback>
            </mc:AlternateContent>
          </a:graphicData>
        </a:graphic>
      </p:graphicFrame>
      <p:graphicFrame>
        <p:nvGraphicFramePr>
          <p:cNvPr id="8203" name="对象 8202"/>
          <p:cNvGraphicFramePr/>
          <p:nvPr/>
        </p:nvGraphicFramePr>
        <p:xfrm>
          <a:off x="5638800" y="1233488"/>
          <a:ext cx="4495800" cy="517525"/>
        </p:xfrm>
        <a:graphic>
          <a:graphicData uri="http://schemas.openxmlformats.org/presentationml/2006/ole">
            <mc:AlternateContent xmlns:mc="http://schemas.openxmlformats.org/markup-compatibility/2006">
              <mc:Choice xmlns:v="urn:schemas-microsoft-com:vml" Requires="v">
                <p:oleObj spid="_x0000_s3270" name="" r:id="rId13" imgW="2143760" imgH="266065" progId="Equation.3">
                  <p:embed/>
                </p:oleObj>
              </mc:Choice>
              <mc:Fallback>
                <p:oleObj name="" r:id="rId13" imgW="2143760" imgH="266065" progId="Equation.3">
                  <p:embed/>
                  <p:pic>
                    <p:nvPicPr>
                      <p:cNvPr id="0" name="图片 3269"/>
                      <p:cNvPicPr/>
                      <p:nvPr/>
                    </p:nvPicPr>
                    <p:blipFill>
                      <a:blip r:embed="rId14"/>
                      <a:stretch>
                        <a:fillRect/>
                      </a:stretch>
                    </p:blipFill>
                    <p:spPr>
                      <a:xfrm>
                        <a:off x="5638800" y="1233488"/>
                        <a:ext cx="4495800" cy="517525"/>
                      </a:xfrm>
                      <a:prstGeom prst="rect">
                        <a:avLst/>
                      </a:prstGeom>
                      <a:noFill/>
                      <a:ln w="38100">
                        <a:noFill/>
                        <a:miter/>
                      </a:ln>
                    </p:spPr>
                  </p:pic>
                </p:oleObj>
              </mc:Fallback>
            </mc:AlternateContent>
          </a:graphicData>
        </a:graphic>
      </p:graphicFrame>
      <p:sp>
        <p:nvSpPr>
          <p:cNvPr id="8204" name="文本框 8203"/>
          <p:cNvSpPr txBox="1"/>
          <p:nvPr/>
        </p:nvSpPr>
        <p:spPr>
          <a:xfrm>
            <a:off x="1981200" y="1843088"/>
            <a:ext cx="2362200" cy="521970"/>
          </a:xfrm>
          <a:prstGeom prst="rect">
            <a:avLst/>
          </a:prstGeom>
          <a:solidFill>
            <a:srgbClr val="00FF00"/>
          </a:solidFill>
          <a:ln w="9525">
            <a:noFill/>
          </a:ln>
        </p:spPr>
        <p:txBody>
          <a:bodyPr>
            <a:spAutoFit/>
          </a:bodyPr>
          <a:p>
            <a:pPr algn="l">
              <a:spcBef>
                <a:spcPct val="50000"/>
              </a:spcBef>
            </a:pPr>
            <a:r>
              <a:rPr lang="zh-CN" altLang="en-US" sz="2800" b="1" u="none" dirty="0">
                <a:latin typeface="Times New Roman" panose="02020603050405020304" pitchFamily="18" charset="0"/>
              </a:rPr>
              <a:t>单周期不收敛</a:t>
            </a:r>
            <a:endParaRPr lang="zh-CN" altLang="en-US" sz="2800" b="1" u="none">
              <a:latin typeface="Times New Roman" panose="02020603050405020304" pitchFamily="18" charset="0"/>
            </a:endParaRPr>
          </a:p>
        </p:txBody>
      </p:sp>
      <p:sp>
        <p:nvSpPr>
          <p:cNvPr id="8205" name="文本框 8204"/>
          <p:cNvSpPr txBox="1"/>
          <p:nvPr/>
        </p:nvSpPr>
        <p:spPr>
          <a:xfrm>
            <a:off x="7924800" y="1919288"/>
            <a:ext cx="2209800" cy="521970"/>
          </a:xfrm>
          <a:prstGeom prst="rect">
            <a:avLst/>
          </a:prstGeom>
          <a:solidFill>
            <a:srgbClr val="FF99FF"/>
          </a:solidFill>
          <a:ln w="9525">
            <a:noFill/>
          </a:ln>
        </p:spPr>
        <p:txBody>
          <a:bodyPr>
            <a:spAutoFit/>
          </a:bodyPr>
          <a:p>
            <a:pPr algn="l">
              <a:spcBef>
                <a:spcPct val="50000"/>
              </a:spcBef>
            </a:pPr>
            <a:r>
              <a:rPr lang="en-US" altLang="zh-CN" sz="2800" b="1" u="none" dirty="0">
                <a:latin typeface="Times New Roman" panose="02020603050405020304" pitchFamily="18" charset="0"/>
              </a:rPr>
              <a:t>2</a:t>
            </a:r>
            <a:r>
              <a:rPr lang="zh-CN" altLang="en-US" sz="2800" b="1" u="none" dirty="0">
                <a:latin typeface="Times New Roman" panose="02020603050405020304" pitchFamily="18" charset="0"/>
              </a:rPr>
              <a:t>倍周期收敛</a:t>
            </a:r>
            <a:endParaRPr lang="zh-CN" altLang="en-US" sz="2800" b="1" u="none">
              <a:latin typeface="Times New Roman" panose="02020603050405020304" pitchFamily="18" charset="0"/>
            </a:endParaRPr>
          </a:p>
        </p:txBody>
      </p:sp>
      <p:sp>
        <p:nvSpPr>
          <p:cNvPr id="8206" name="文本框 8205"/>
          <p:cNvSpPr txBox="1"/>
          <p:nvPr/>
        </p:nvSpPr>
        <p:spPr>
          <a:xfrm>
            <a:off x="1828800" y="4129088"/>
            <a:ext cx="2057400" cy="521970"/>
          </a:xfrm>
          <a:prstGeom prst="rect">
            <a:avLst/>
          </a:prstGeom>
          <a:solidFill>
            <a:srgbClr val="FFFF00"/>
          </a:solidFill>
          <a:ln w="9525">
            <a:noFill/>
          </a:ln>
        </p:spPr>
        <p:txBody>
          <a:bodyPr>
            <a:spAutoFit/>
          </a:bodyPr>
          <a:p>
            <a:pPr algn="l">
              <a:spcBef>
                <a:spcPct val="50000"/>
              </a:spcBef>
            </a:pP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的平衡点</a:t>
            </a:r>
            <a:endParaRPr lang="zh-CN" altLang="en-US" sz="2800" b="1" u="none">
              <a:latin typeface="Times New Roman" panose="02020603050405020304" pitchFamily="18" charset="0"/>
            </a:endParaRPr>
          </a:p>
        </p:txBody>
      </p:sp>
      <p:graphicFrame>
        <p:nvGraphicFramePr>
          <p:cNvPr id="8208" name="对象 8207"/>
          <p:cNvGraphicFramePr/>
          <p:nvPr/>
        </p:nvGraphicFramePr>
        <p:xfrm>
          <a:off x="4191000" y="4011613"/>
          <a:ext cx="1752600" cy="954087"/>
        </p:xfrm>
        <a:graphic>
          <a:graphicData uri="http://schemas.openxmlformats.org/presentationml/2006/ole">
            <mc:AlternateContent xmlns:mc="http://schemas.openxmlformats.org/markup-compatibility/2006">
              <mc:Choice xmlns:v="urn:schemas-microsoft-com:vml" Requires="v">
                <p:oleObj spid="_x0000_s3275" name="" r:id="rId15" imgW="749300" imgH="469900" progId="Equation.3">
                  <p:embed/>
                </p:oleObj>
              </mc:Choice>
              <mc:Fallback>
                <p:oleObj name="" r:id="rId15" imgW="749300" imgH="469900" progId="Equation.3">
                  <p:embed/>
                  <p:pic>
                    <p:nvPicPr>
                      <p:cNvPr id="0" name="图片 3274"/>
                      <p:cNvPicPr/>
                      <p:nvPr/>
                    </p:nvPicPr>
                    <p:blipFill>
                      <a:blip r:embed="rId16"/>
                      <a:stretch>
                        <a:fillRect/>
                      </a:stretch>
                    </p:blipFill>
                    <p:spPr>
                      <a:xfrm>
                        <a:off x="4191000" y="4011613"/>
                        <a:ext cx="1752600" cy="954087"/>
                      </a:xfrm>
                      <a:prstGeom prst="rect">
                        <a:avLst/>
                      </a:prstGeom>
                      <a:noFill/>
                      <a:ln w="38100">
                        <a:noFill/>
                        <a:miter/>
                      </a:ln>
                    </p:spPr>
                  </p:pic>
                </p:oleObj>
              </mc:Fallback>
            </mc:AlternateContent>
          </a:graphicData>
        </a:graphic>
      </p:graphicFrame>
      <p:graphicFrame>
        <p:nvGraphicFramePr>
          <p:cNvPr id="8210" name="对象 8209"/>
          <p:cNvGraphicFramePr/>
          <p:nvPr/>
        </p:nvGraphicFramePr>
        <p:xfrm>
          <a:off x="6858000" y="5119688"/>
          <a:ext cx="3048000" cy="534987"/>
        </p:xfrm>
        <a:graphic>
          <a:graphicData uri="http://schemas.openxmlformats.org/presentationml/2006/ole">
            <mc:AlternateContent xmlns:mc="http://schemas.openxmlformats.org/markup-compatibility/2006">
              <mc:Choice xmlns:v="urn:schemas-microsoft-com:vml" Requires="v">
                <p:oleObj spid="_x0000_s3271" name="" r:id="rId17" imgW="1433195" imgH="266065" progId="Equation.3">
                  <p:embed/>
                </p:oleObj>
              </mc:Choice>
              <mc:Fallback>
                <p:oleObj name="" r:id="rId17" imgW="1433195" imgH="266065" progId="Equation.3">
                  <p:embed/>
                  <p:pic>
                    <p:nvPicPr>
                      <p:cNvPr id="0" name="图片 3270"/>
                      <p:cNvPicPr/>
                      <p:nvPr/>
                    </p:nvPicPr>
                    <p:blipFill>
                      <a:blip r:embed="rId18"/>
                      <a:stretch>
                        <a:fillRect/>
                      </a:stretch>
                    </p:blipFill>
                    <p:spPr>
                      <a:xfrm>
                        <a:off x="6858000" y="5119688"/>
                        <a:ext cx="3048000" cy="534987"/>
                      </a:xfrm>
                      <a:prstGeom prst="rect">
                        <a:avLst/>
                      </a:prstGeom>
                      <a:noFill/>
                      <a:ln w="38100">
                        <a:noFill/>
                        <a:miter/>
                      </a:ln>
                    </p:spPr>
                  </p:pic>
                </p:oleObj>
              </mc:Fallback>
            </mc:AlternateContent>
          </a:graphicData>
        </a:graphic>
      </p:graphicFrame>
      <p:sp>
        <p:nvSpPr>
          <p:cNvPr id="8211" name="文本框 8210"/>
          <p:cNvSpPr txBox="1"/>
          <p:nvPr/>
        </p:nvSpPr>
        <p:spPr>
          <a:xfrm>
            <a:off x="3352800" y="5957888"/>
            <a:ext cx="5181600" cy="521970"/>
          </a:xfrm>
          <a:prstGeom prst="rect">
            <a:avLst/>
          </a:prstGeom>
          <a:solidFill>
            <a:srgbClr val="FF99FF"/>
          </a:solidFill>
          <a:ln w="9525">
            <a:noFill/>
          </a:ln>
        </p:spPr>
        <p:txBody>
          <a:bodyPr>
            <a:spAutoFit/>
          </a:bodyPr>
          <a:p>
            <a:pPr algn="l">
              <a:spcBef>
                <a:spcPct val="50000"/>
              </a:spcBef>
            </a:pPr>
            <a:r>
              <a:rPr lang="en-US" altLang="zh-CN" sz="2800" b="1" i="1" u="none">
                <a:latin typeface="Times New Roman" panose="02020603050405020304" pitchFamily="18" charset="0"/>
              </a:rPr>
              <a:t>x</a:t>
            </a:r>
            <a:r>
              <a:rPr lang="en-US" altLang="zh-CN" sz="2800" b="1" u="none" baseline="30000">
                <a:latin typeface="Times New Roman" panose="02020603050405020304" pitchFamily="18" charset="0"/>
              </a:rPr>
              <a:t>*</a:t>
            </a:r>
            <a:r>
              <a:rPr lang="zh-CN" altLang="en-US" sz="2800" b="1" u="none" dirty="0">
                <a:latin typeface="Times New Roman" panose="02020603050405020304" pitchFamily="18" charset="0"/>
              </a:rPr>
              <a:t>不稳定，研究</a:t>
            </a:r>
            <a:r>
              <a:rPr lang="en-US" altLang="zh-CN" sz="2800" b="1" i="1" u="none">
                <a:latin typeface="Times New Roman" panose="02020603050405020304" pitchFamily="18" charset="0"/>
              </a:rPr>
              <a:t>x</a:t>
            </a:r>
            <a:r>
              <a:rPr lang="en-US" altLang="zh-CN" sz="2800" b="1" u="none" baseline="-25000">
                <a:latin typeface="Times New Roman" panose="02020603050405020304" pitchFamily="18" charset="0"/>
              </a:rPr>
              <a:t>1</a:t>
            </a:r>
            <a:r>
              <a:rPr lang="en-US" altLang="zh-CN" sz="2800" b="1" u="none" baseline="30000">
                <a:latin typeface="Times New Roman" panose="02020603050405020304" pitchFamily="18" charset="0"/>
              </a:rPr>
              <a:t>*</a:t>
            </a:r>
            <a:r>
              <a:rPr lang="en-US" altLang="zh-CN" sz="2800" b="1" u="none">
                <a:latin typeface="Times New Roman" panose="02020603050405020304" pitchFamily="18" charset="0"/>
              </a:rPr>
              <a:t>, </a:t>
            </a:r>
            <a:r>
              <a:rPr lang="en-US" altLang="zh-CN" sz="2800" b="1" i="1" u="none">
                <a:latin typeface="Times New Roman" panose="02020603050405020304" pitchFamily="18" charset="0"/>
              </a:rPr>
              <a:t>x</a:t>
            </a:r>
            <a:r>
              <a:rPr lang="en-US" altLang="zh-CN" sz="2800" b="1" u="none" baseline="-25000">
                <a:latin typeface="Times New Roman" panose="02020603050405020304" pitchFamily="18" charset="0"/>
              </a:rPr>
              <a:t>2</a:t>
            </a:r>
            <a:r>
              <a:rPr lang="en-US" altLang="zh-CN" sz="2800" b="1" u="none" baseline="30000">
                <a:latin typeface="Times New Roman" panose="02020603050405020304" pitchFamily="18" charset="0"/>
              </a:rPr>
              <a:t>*</a:t>
            </a:r>
            <a:r>
              <a:rPr lang="zh-CN" altLang="en-US" sz="2800" b="1" u="none" dirty="0">
                <a:latin typeface="Times New Roman" panose="02020603050405020304" pitchFamily="18" charset="0"/>
              </a:rPr>
              <a:t>的稳定性</a:t>
            </a:r>
            <a:endParaRPr lang="zh-CN" altLang="en-US" sz="2800" b="1" u="none">
              <a:latin typeface="Times New Roman" panose="02020603050405020304" pitchFamily="18" charset="0"/>
            </a:endParaRPr>
          </a:p>
        </p:txBody>
      </p:sp>
      <p:graphicFrame>
        <p:nvGraphicFramePr>
          <p:cNvPr id="8213" name="对象 8212"/>
          <p:cNvGraphicFramePr/>
          <p:nvPr/>
        </p:nvGraphicFramePr>
        <p:xfrm>
          <a:off x="7924800" y="3241675"/>
          <a:ext cx="2209800" cy="506413"/>
        </p:xfrm>
        <a:graphic>
          <a:graphicData uri="http://schemas.openxmlformats.org/presentationml/2006/ole">
            <mc:AlternateContent xmlns:mc="http://schemas.openxmlformats.org/markup-compatibility/2006">
              <mc:Choice xmlns:v="urn:schemas-microsoft-com:vml" Requires="v">
                <p:oleObj spid="_x0000_s3265" name="" r:id="rId19" imgW="1002665" imgH="203200" progId="Equation.3">
                  <p:embed/>
                </p:oleObj>
              </mc:Choice>
              <mc:Fallback>
                <p:oleObj name="" r:id="rId19" imgW="1002665" imgH="203200" progId="Equation.3">
                  <p:embed/>
                  <p:pic>
                    <p:nvPicPr>
                      <p:cNvPr id="0" name="图片 3264"/>
                      <p:cNvPicPr/>
                      <p:nvPr/>
                    </p:nvPicPr>
                    <p:blipFill>
                      <a:blip r:embed="rId20"/>
                      <a:stretch>
                        <a:fillRect/>
                      </a:stretch>
                    </p:blipFill>
                    <p:spPr>
                      <a:xfrm>
                        <a:off x="7924800" y="3241675"/>
                        <a:ext cx="2209800" cy="506413"/>
                      </a:xfrm>
                      <a:prstGeom prst="rect">
                        <a:avLst/>
                      </a:prstGeom>
                      <a:noFill/>
                      <a:ln w="38100">
                        <a:noFill/>
                        <a:miter/>
                      </a:ln>
                    </p:spPr>
                  </p:pic>
                </p:oleObj>
              </mc:Fallback>
            </mc:AlternateContent>
          </a:graphicData>
        </a:graphic>
      </p:graphicFrame>
      <p:graphicFrame>
        <p:nvGraphicFramePr>
          <p:cNvPr id="8214" name="对象 8213"/>
          <p:cNvGraphicFramePr/>
          <p:nvPr/>
        </p:nvGraphicFramePr>
        <p:xfrm>
          <a:off x="3733800" y="3292475"/>
          <a:ext cx="4038600" cy="531813"/>
        </p:xfrm>
        <a:graphic>
          <a:graphicData uri="http://schemas.openxmlformats.org/presentationml/2006/ole">
            <mc:AlternateContent xmlns:mc="http://schemas.openxmlformats.org/markup-compatibility/2006">
              <mc:Choice xmlns:v="urn:schemas-microsoft-com:vml" Requires="v">
                <p:oleObj spid="_x0000_s3278" name="" r:id="rId21" imgW="1611630" imgH="203200" progId="Equation.3">
                  <p:embed/>
                </p:oleObj>
              </mc:Choice>
              <mc:Fallback>
                <p:oleObj name="" r:id="rId21" imgW="1611630" imgH="203200" progId="Equation.3">
                  <p:embed/>
                  <p:pic>
                    <p:nvPicPr>
                      <p:cNvPr id="0" name="图片 3277"/>
                      <p:cNvPicPr/>
                      <p:nvPr/>
                    </p:nvPicPr>
                    <p:blipFill>
                      <a:blip r:embed="rId22"/>
                      <a:stretch>
                        <a:fillRect/>
                      </a:stretch>
                    </p:blipFill>
                    <p:spPr>
                      <a:xfrm>
                        <a:off x="3733800" y="3292475"/>
                        <a:ext cx="4038600" cy="531813"/>
                      </a:xfrm>
                      <a:prstGeom prst="rect">
                        <a:avLst/>
                      </a:prstGeom>
                      <a:noFill/>
                      <a:ln w="38100">
                        <a:noFill/>
                        <a:miter/>
                      </a:ln>
                    </p:spPr>
                  </p:pic>
                </p:oleObj>
              </mc:Fallback>
            </mc:AlternateContent>
          </a:graphicData>
        </a:graphic>
      </p:graphicFrame>
      <p:graphicFrame>
        <p:nvGraphicFramePr>
          <p:cNvPr id="8215" name="对象 8214"/>
          <p:cNvGraphicFramePr/>
          <p:nvPr/>
        </p:nvGraphicFramePr>
        <p:xfrm>
          <a:off x="1841500" y="1258888"/>
          <a:ext cx="1117600" cy="431800"/>
        </p:xfrm>
        <a:graphic>
          <a:graphicData uri="http://schemas.openxmlformats.org/presentationml/2006/ole">
            <mc:AlternateContent xmlns:mc="http://schemas.openxmlformats.org/markup-compatibility/2006">
              <mc:Choice xmlns:v="urn:schemas-microsoft-com:vml" Requires="v">
                <p:oleObj spid="_x0000_s3269" name="" r:id="rId23" imgW="456565" imgH="177800" progId="Equation.3">
                  <p:embed/>
                </p:oleObj>
              </mc:Choice>
              <mc:Fallback>
                <p:oleObj name="" r:id="rId23" imgW="456565" imgH="177800" progId="Equation.3">
                  <p:embed/>
                  <p:pic>
                    <p:nvPicPr>
                      <p:cNvPr id="0" name="图片 3268"/>
                      <p:cNvPicPr/>
                      <p:nvPr/>
                    </p:nvPicPr>
                    <p:blipFill>
                      <a:blip r:embed="rId24"/>
                      <a:stretch>
                        <a:fillRect/>
                      </a:stretch>
                    </p:blipFill>
                    <p:spPr>
                      <a:xfrm>
                        <a:off x="1841500" y="1258888"/>
                        <a:ext cx="1117600" cy="4318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2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8201"/>
                                        </p:tgtEl>
                                        <p:attrNameLst>
                                          <p:attrName>style.visibility</p:attrName>
                                        </p:attrNameLst>
                                      </p:cBhvr>
                                      <p:to>
                                        <p:strVal val="visible"/>
                                      </p:to>
                                    </p:set>
                                    <p:animEffect transition="in" filter="box(in)">
                                      <p:cBhvr>
                                        <p:cTn id="11" dur="500"/>
                                        <p:tgtEl>
                                          <p:spTgt spid="8201"/>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8203"/>
                                        </p:tgtEl>
                                        <p:attrNameLst>
                                          <p:attrName>style.visibility</p:attrName>
                                        </p:attrNameLst>
                                      </p:cBhvr>
                                      <p:to>
                                        <p:strVal val="visible"/>
                                      </p:to>
                                    </p:set>
                                    <p:anim calcmode="lin" valueType="num">
                                      <p:cBhvr>
                                        <p:cTn id="16" dur="500" fill="hold"/>
                                        <p:tgtEl>
                                          <p:spTgt spid="8203"/>
                                        </p:tgtEl>
                                        <p:attrNameLst>
                                          <p:attrName>ppt_w</p:attrName>
                                        </p:attrNameLst>
                                      </p:cBhvr>
                                      <p:tavLst>
                                        <p:tav tm="0">
                                          <p:val>
                                            <p:fltVal val="0.000000"/>
                                          </p:val>
                                        </p:tav>
                                        <p:tav tm="100000">
                                          <p:val>
                                            <p:strVal val="#ppt_w"/>
                                          </p:val>
                                        </p:tav>
                                      </p:tavLst>
                                    </p:anim>
                                    <p:anim calcmode="lin" valueType="num">
                                      <p:cBhvr>
                                        <p:cTn id="17" dur="500" fill="hold"/>
                                        <p:tgtEl>
                                          <p:spTgt spid="8203"/>
                                        </p:tgtEl>
                                        <p:attrNameLst>
                                          <p:attrName>ppt_h</p:attrName>
                                        </p:attrNameLst>
                                      </p:cBhvr>
                                      <p:tavLst>
                                        <p:tav tm="0">
                                          <p:val>
                                            <p:fltVal val="0.00000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8204"/>
                                        </p:tgtEl>
                                        <p:attrNameLst>
                                          <p:attrName>style.visibility</p:attrName>
                                        </p:attrNameLst>
                                      </p:cBhvr>
                                      <p:to>
                                        <p:strVal val="visible"/>
                                      </p:to>
                                    </p:set>
                                    <p:anim calcmode="lin" valueType="num">
                                      <p:cBhvr additive="base">
                                        <p:cTn id="22" dur="500" fill="hold"/>
                                        <p:tgtEl>
                                          <p:spTgt spid="8204"/>
                                        </p:tgtEl>
                                        <p:attrNameLst>
                                          <p:attrName>ppt_x</p:attrName>
                                        </p:attrNameLst>
                                      </p:cBhvr>
                                      <p:tavLst>
                                        <p:tav tm="0">
                                          <p:val>
                                            <p:strVal val="0-#ppt_w/2"/>
                                          </p:val>
                                        </p:tav>
                                        <p:tav tm="100000">
                                          <p:val>
                                            <p:strVal val="#ppt_x"/>
                                          </p:val>
                                        </p:tav>
                                      </p:tavLst>
                                    </p:anim>
                                    <p:anim calcmode="lin" valueType="num">
                                      <p:cBhvr additive="base">
                                        <p:cTn id="23" dur="500" fill="hold"/>
                                        <p:tgtEl>
                                          <p:spTgt spid="820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8205"/>
                                        </p:tgtEl>
                                        <p:attrNameLst>
                                          <p:attrName>style.visibility</p:attrName>
                                        </p:attrNameLst>
                                      </p:cBhvr>
                                      <p:to>
                                        <p:strVal val="visible"/>
                                      </p:to>
                                    </p:set>
                                    <p:anim calcmode="lin" valueType="num">
                                      <p:cBhvr>
                                        <p:cTn id="28" dur="500" fill="hold"/>
                                        <p:tgtEl>
                                          <p:spTgt spid="8205"/>
                                        </p:tgtEl>
                                        <p:attrNameLst>
                                          <p:attrName>ppt_w</p:attrName>
                                        </p:attrNameLst>
                                      </p:cBhvr>
                                      <p:tavLst>
                                        <p:tav tm="0">
                                          <p:val>
                                            <p:fltVal val="0.000000"/>
                                          </p:val>
                                        </p:tav>
                                        <p:tav tm="100000">
                                          <p:val>
                                            <p:strVal val="#ppt_w"/>
                                          </p:val>
                                        </p:tav>
                                      </p:tavLst>
                                    </p:anim>
                                    <p:anim calcmode="lin" valueType="num">
                                      <p:cBhvr>
                                        <p:cTn id="29" dur="500" fill="hold"/>
                                        <p:tgtEl>
                                          <p:spTgt spid="8205"/>
                                        </p:tgtEl>
                                        <p:attrNameLst>
                                          <p:attrName>ppt_h</p:attrName>
                                        </p:attrNameLst>
                                      </p:cBhvr>
                                      <p:tavLst>
                                        <p:tav tm="0">
                                          <p:val>
                                            <p:fltVal val="0.00000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nodeType="clickEffect">
                                  <p:stCondLst>
                                    <p:cond delay="0"/>
                                  </p:stCondLst>
                                  <p:childTnLst>
                                    <p:set>
                                      <p:cBhvr>
                                        <p:cTn id="33" dur="1" fill="hold">
                                          <p:stCondLst>
                                            <p:cond delay="0"/>
                                          </p:stCondLst>
                                        </p:cTn>
                                        <p:tgtEl>
                                          <p:spTgt spid="8198"/>
                                        </p:tgtEl>
                                        <p:attrNameLst>
                                          <p:attrName>style.visibility</p:attrName>
                                        </p:attrNameLst>
                                      </p:cBhvr>
                                      <p:to>
                                        <p:strVal val="visible"/>
                                      </p:to>
                                    </p:set>
                                    <p:animEffect transition="in" filter="blinds(vertical)">
                                      <p:cBhvr>
                                        <p:cTn id="34" dur="500"/>
                                        <p:tgtEl>
                                          <p:spTgt spid="8198"/>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8197"/>
                                        </p:tgtEl>
                                        <p:attrNameLst>
                                          <p:attrName>style.visibility</p:attrName>
                                        </p:attrNameLst>
                                      </p:cBhvr>
                                      <p:to>
                                        <p:strVal val="visible"/>
                                      </p:to>
                                    </p:set>
                                    <p:animEffect transition="in" filter="checkerboard(across)">
                                      <p:cBhvr>
                                        <p:cTn id="39" dur="500"/>
                                        <p:tgtEl>
                                          <p:spTgt spid="819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5" fill="hold" nodeType="clickEffect">
                                  <p:stCondLst>
                                    <p:cond delay="0"/>
                                  </p:stCondLst>
                                  <p:childTnLst>
                                    <p:set>
                                      <p:cBhvr>
                                        <p:cTn id="43" dur="1" fill="hold">
                                          <p:stCondLst>
                                            <p:cond delay="0"/>
                                          </p:stCondLst>
                                        </p:cTn>
                                        <p:tgtEl>
                                          <p:spTgt spid="8194"/>
                                        </p:tgtEl>
                                        <p:attrNameLst>
                                          <p:attrName>style.visibility</p:attrName>
                                        </p:attrNameLst>
                                      </p:cBhvr>
                                      <p:to>
                                        <p:strVal val="visible"/>
                                      </p:to>
                                    </p:set>
                                    <p:animEffect transition="in" filter="blinds(vertical)">
                                      <p:cBhvr>
                                        <p:cTn id="44" dur="500"/>
                                        <p:tgtEl>
                                          <p:spTgt spid="819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8213"/>
                                        </p:tgtEl>
                                        <p:attrNameLst>
                                          <p:attrName>style.visibility</p:attrName>
                                        </p:attrNameLst>
                                      </p:cBhvr>
                                      <p:to>
                                        <p:strVal val="visible"/>
                                      </p:to>
                                    </p:set>
                                    <p:anim calcmode="lin" valueType="num">
                                      <p:cBhvr additive="base">
                                        <p:cTn id="49" dur="500" fill="hold"/>
                                        <p:tgtEl>
                                          <p:spTgt spid="8213"/>
                                        </p:tgtEl>
                                        <p:attrNameLst>
                                          <p:attrName>ppt_x</p:attrName>
                                        </p:attrNameLst>
                                      </p:cBhvr>
                                      <p:tavLst>
                                        <p:tav tm="0">
                                          <p:val>
                                            <p:strVal val="1+#ppt_w/2"/>
                                          </p:val>
                                        </p:tav>
                                        <p:tav tm="100000">
                                          <p:val>
                                            <p:strVal val="#ppt_x"/>
                                          </p:val>
                                        </p:tav>
                                      </p:tavLst>
                                    </p:anim>
                                    <p:anim calcmode="lin" valueType="num">
                                      <p:cBhvr additive="base">
                                        <p:cTn id="50" dur="500" fill="hold"/>
                                        <p:tgtEl>
                                          <p:spTgt spid="821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8214"/>
                                        </p:tgtEl>
                                        <p:attrNameLst>
                                          <p:attrName>style.visibility</p:attrName>
                                        </p:attrNameLst>
                                      </p:cBhvr>
                                      <p:to>
                                        <p:strVal val="visible"/>
                                      </p:to>
                                    </p:set>
                                    <p:animEffect transition="in" filter="barn(inVertical)">
                                      <p:cBhvr>
                                        <p:cTn id="55" dur="500"/>
                                        <p:tgtEl>
                                          <p:spTgt spid="8214"/>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8206"/>
                                        </p:tgtEl>
                                        <p:attrNameLst>
                                          <p:attrName>style.visibility</p:attrName>
                                        </p:attrNameLst>
                                      </p:cBhvr>
                                      <p:to>
                                        <p:strVal val="visible"/>
                                      </p:to>
                                    </p:set>
                                    <p:anim calcmode="lin" valueType="num">
                                      <p:cBhvr additive="base">
                                        <p:cTn id="60" dur="500" fill="hold"/>
                                        <p:tgtEl>
                                          <p:spTgt spid="8206"/>
                                        </p:tgtEl>
                                        <p:attrNameLst>
                                          <p:attrName>ppt_x</p:attrName>
                                        </p:attrNameLst>
                                      </p:cBhvr>
                                      <p:tavLst>
                                        <p:tav tm="0">
                                          <p:val>
                                            <p:strVal val="0-#ppt_w/2"/>
                                          </p:val>
                                        </p:tav>
                                        <p:tav tm="100000">
                                          <p:val>
                                            <p:strVal val="#ppt_x"/>
                                          </p:val>
                                        </p:tav>
                                      </p:tavLst>
                                    </p:anim>
                                    <p:anim calcmode="lin" valueType="num">
                                      <p:cBhvr additive="base">
                                        <p:cTn id="61" dur="500" fill="hold"/>
                                        <p:tgtEl>
                                          <p:spTgt spid="8206"/>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6" presetClass="entr" presetSubtype="42" fill="hold" nodeType="clickEffect">
                                  <p:stCondLst>
                                    <p:cond delay="0"/>
                                  </p:stCondLst>
                                  <p:childTnLst>
                                    <p:set>
                                      <p:cBhvr>
                                        <p:cTn id="65" dur="1" fill="hold">
                                          <p:stCondLst>
                                            <p:cond delay="0"/>
                                          </p:stCondLst>
                                        </p:cTn>
                                        <p:tgtEl>
                                          <p:spTgt spid="8208"/>
                                        </p:tgtEl>
                                        <p:attrNameLst>
                                          <p:attrName>style.visibility</p:attrName>
                                        </p:attrNameLst>
                                      </p:cBhvr>
                                      <p:to>
                                        <p:strVal val="visible"/>
                                      </p:to>
                                    </p:set>
                                    <p:animEffect transition="in" filter="barn(outHorizontal)">
                                      <p:cBhvr>
                                        <p:cTn id="66" dur="500"/>
                                        <p:tgtEl>
                                          <p:spTgt spid="8208"/>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5" fill="hold" nodeType="clickEffect">
                                  <p:stCondLst>
                                    <p:cond delay="0"/>
                                  </p:stCondLst>
                                  <p:childTnLst>
                                    <p:set>
                                      <p:cBhvr>
                                        <p:cTn id="70" dur="1" fill="hold">
                                          <p:stCondLst>
                                            <p:cond delay="0"/>
                                          </p:stCondLst>
                                        </p:cTn>
                                        <p:tgtEl>
                                          <p:spTgt spid="8196"/>
                                        </p:tgtEl>
                                        <p:attrNameLst>
                                          <p:attrName>style.visibility</p:attrName>
                                        </p:attrNameLst>
                                      </p:cBhvr>
                                      <p:to>
                                        <p:strVal val="visible"/>
                                      </p:to>
                                    </p:set>
                                    <p:animEffect transition="in" filter="blinds(vertical)">
                                      <p:cBhvr>
                                        <p:cTn id="71" dur="500"/>
                                        <p:tgtEl>
                                          <p:spTgt spid="8196"/>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nodeType="clickEffect">
                                  <p:stCondLst>
                                    <p:cond delay="0"/>
                                  </p:stCondLst>
                                  <p:childTnLst>
                                    <p:set>
                                      <p:cBhvr>
                                        <p:cTn id="75" dur="1" fill="hold">
                                          <p:stCondLst>
                                            <p:cond delay="0"/>
                                          </p:stCondLst>
                                        </p:cTn>
                                        <p:tgtEl>
                                          <p:spTgt spid="8195"/>
                                        </p:tgtEl>
                                        <p:attrNameLst>
                                          <p:attrName>style.visibility</p:attrName>
                                        </p:attrNameLst>
                                      </p:cBhvr>
                                      <p:to>
                                        <p:strVal val="visible"/>
                                      </p:to>
                                    </p:set>
                                    <p:animEffect transition="in" filter="box(in)">
                                      <p:cBhvr>
                                        <p:cTn id="76" dur="500"/>
                                        <p:tgtEl>
                                          <p:spTgt spid="8195"/>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5" fill="hold" nodeType="clickEffect">
                                  <p:stCondLst>
                                    <p:cond delay="0"/>
                                  </p:stCondLst>
                                  <p:childTnLst>
                                    <p:set>
                                      <p:cBhvr>
                                        <p:cTn id="80" dur="1" fill="hold">
                                          <p:stCondLst>
                                            <p:cond delay="0"/>
                                          </p:stCondLst>
                                        </p:cTn>
                                        <p:tgtEl>
                                          <p:spTgt spid="8210"/>
                                        </p:tgtEl>
                                        <p:attrNameLst>
                                          <p:attrName>style.visibility</p:attrName>
                                        </p:attrNameLst>
                                      </p:cBhvr>
                                      <p:to>
                                        <p:strVal val="visible"/>
                                      </p:to>
                                    </p:set>
                                    <p:animEffect transition="in" filter="blinds(vertical)">
                                      <p:cBhvr>
                                        <p:cTn id="81" dur="500"/>
                                        <p:tgtEl>
                                          <p:spTgt spid="821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8211"/>
                                        </p:tgtEl>
                                        <p:attrNameLst>
                                          <p:attrName>style.visibility</p:attrName>
                                        </p:attrNameLst>
                                      </p:cBhvr>
                                      <p:to>
                                        <p:strVal val="visible"/>
                                      </p:to>
                                    </p:set>
                                    <p:animEffect transition="in" filter="wipe(up)">
                                      <p:cBhvr>
                                        <p:cTn id="86" dur="500"/>
                                        <p:tgtEl>
                                          <p:spTgt spid="8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bldLvl="0" animBg="1"/>
      <p:bldP spid="8205" grpId="0" bldLvl="0" animBg="1"/>
      <p:bldP spid="8206" grpId="0" bldLvl="0" animBg="1"/>
      <p:bldP spid="8211"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9" name="对象 9218"/>
          <p:cNvGraphicFramePr/>
          <p:nvPr/>
        </p:nvGraphicFramePr>
        <p:xfrm>
          <a:off x="4930775" y="1154113"/>
          <a:ext cx="5218113" cy="722312"/>
        </p:xfrm>
        <a:graphic>
          <a:graphicData uri="http://schemas.openxmlformats.org/presentationml/2006/ole">
            <mc:AlternateContent xmlns:mc="http://schemas.openxmlformats.org/markup-compatibility/2006">
              <mc:Choice xmlns:v="urn:schemas-microsoft-com:vml" Requires="v">
                <p:oleObj spid="_x0000_s3273" name="" r:id="rId1" imgW="2691130" imgH="330200" progId="Equation.3">
                  <p:embed/>
                </p:oleObj>
              </mc:Choice>
              <mc:Fallback>
                <p:oleObj name="" r:id="rId1" imgW="2691130" imgH="330200" progId="Equation.3">
                  <p:embed/>
                  <p:pic>
                    <p:nvPicPr>
                      <p:cNvPr id="0" name="图片 3272"/>
                      <p:cNvPicPr/>
                      <p:nvPr/>
                    </p:nvPicPr>
                    <p:blipFill>
                      <a:blip r:embed="rId2"/>
                      <a:stretch>
                        <a:fillRect/>
                      </a:stretch>
                    </p:blipFill>
                    <p:spPr>
                      <a:xfrm>
                        <a:off x="4930775" y="1154113"/>
                        <a:ext cx="5218113" cy="722312"/>
                      </a:xfrm>
                      <a:prstGeom prst="rect">
                        <a:avLst/>
                      </a:prstGeom>
                      <a:noFill/>
                      <a:ln w="38100">
                        <a:noFill/>
                        <a:miter/>
                      </a:ln>
                    </p:spPr>
                  </p:pic>
                </p:oleObj>
              </mc:Fallback>
            </mc:AlternateContent>
          </a:graphicData>
        </a:graphic>
      </p:graphicFrame>
      <p:graphicFrame>
        <p:nvGraphicFramePr>
          <p:cNvPr id="9220" name="对象 9219"/>
          <p:cNvGraphicFramePr/>
          <p:nvPr/>
        </p:nvGraphicFramePr>
        <p:xfrm>
          <a:off x="4876800" y="1993900"/>
          <a:ext cx="5410200" cy="749300"/>
        </p:xfrm>
        <a:graphic>
          <a:graphicData uri="http://schemas.openxmlformats.org/presentationml/2006/ole">
            <mc:AlternateContent xmlns:mc="http://schemas.openxmlformats.org/markup-compatibility/2006">
              <mc:Choice xmlns:v="urn:schemas-microsoft-com:vml" Requires="v">
                <p:oleObj spid="_x0000_s3276" name="" r:id="rId3" imgW="2246630" imgH="330200" progId="Equation.3">
                  <p:embed/>
                </p:oleObj>
              </mc:Choice>
              <mc:Fallback>
                <p:oleObj name="" r:id="rId3" imgW="2246630" imgH="330200" progId="Equation.3">
                  <p:embed/>
                  <p:pic>
                    <p:nvPicPr>
                      <p:cNvPr id="0" name="图片 3275"/>
                      <p:cNvPicPr/>
                      <p:nvPr/>
                    </p:nvPicPr>
                    <p:blipFill>
                      <a:blip r:embed="rId4"/>
                      <a:stretch>
                        <a:fillRect/>
                      </a:stretch>
                    </p:blipFill>
                    <p:spPr>
                      <a:xfrm>
                        <a:off x="4876800" y="1993900"/>
                        <a:ext cx="5410200" cy="749300"/>
                      </a:xfrm>
                      <a:prstGeom prst="rect">
                        <a:avLst/>
                      </a:prstGeom>
                      <a:noFill/>
                      <a:ln w="38100">
                        <a:noFill/>
                        <a:miter/>
                      </a:ln>
                    </p:spPr>
                  </p:pic>
                </p:oleObj>
              </mc:Fallback>
            </mc:AlternateContent>
          </a:graphicData>
        </a:graphic>
      </p:graphicFrame>
      <p:graphicFrame>
        <p:nvGraphicFramePr>
          <p:cNvPr id="9221" name="对象 9220"/>
          <p:cNvGraphicFramePr/>
          <p:nvPr/>
        </p:nvGraphicFramePr>
        <p:xfrm>
          <a:off x="1905000" y="3197225"/>
          <a:ext cx="2339975" cy="582613"/>
        </p:xfrm>
        <a:graphic>
          <a:graphicData uri="http://schemas.openxmlformats.org/presentationml/2006/ole">
            <mc:AlternateContent xmlns:mc="http://schemas.openxmlformats.org/markup-compatibility/2006">
              <mc:Choice xmlns:v="urn:schemas-microsoft-com:vml" Requires="v">
                <p:oleObj spid="_x0000_s3277" name="" r:id="rId5" imgW="977900" imgH="279400" progId="Equation.3">
                  <p:embed/>
                </p:oleObj>
              </mc:Choice>
              <mc:Fallback>
                <p:oleObj name="" r:id="rId5" imgW="977900" imgH="279400" progId="Equation.3">
                  <p:embed/>
                  <p:pic>
                    <p:nvPicPr>
                      <p:cNvPr id="0" name="图片 3276"/>
                      <p:cNvPicPr/>
                      <p:nvPr/>
                    </p:nvPicPr>
                    <p:blipFill>
                      <a:blip r:embed="rId6"/>
                      <a:stretch>
                        <a:fillRect/>
                      </a:stretch>
                    </p:blipFill>
                    <p:spPr>
                      <a:xfrm>
                        <a:off x="1905000" y="3197225"/>
                        <a:ext cx="2339975" cy="582613"/>
                      </a:xfrm>
                      <a:prstGeom prst="rect">
                        <a:avLst/>
                      </a:prstGeom>
                      <a:noFill/>
                      <a:ln w="38100">
                        <a:noFill/>
                        <a:miter/>
                      </a:ln>
                    </p:spPr>
                  </p:pic>
                </p:oleObj>
              </mc:Fallback>
            </mc:AlternateContent>
          </a:graphicData>
        </a:graphic>
      </p:graphicFrame>
      <p:sp>
        <p:nvSpPr>
          <p:cNvPr id="9223" name="文本框 9222"/>
          <p:cNvSpPr txBox="1"/>
          <p:nvPr/>
        </p:nvSpPr>
        <p:spPr>
          <a:xfrm>
            <a:off x="1752600" y="304800"/>
            <a:ext cx="2057400" cy="521970"/>
          </a:xfrm>
          <a:prstGeom prst="rect">
            <a:avLst/>
          </a:prstGeom>
          <a:solidFill>
            <a:srgbClr val="FFFF00"/>
          </a:solidFill>
          <a:ln w="9525">
            <a:noFill/>
          </a:ln>
        </p:spPr>
        <p:txBody>
          <a:bodyPr>
            <a:spAutoFit/>
          </a:bodyPr>
          <a:p>
            <a:pPr algn="l">
              <a:spcBef>
                <a:spcPct val="50000"/>
              </a:spcBef>
            </a:pPr>
            <a:r>
              <a:rPr lang="zh-CN" altLang="en-US" sz="2800" b="1" u="none" dirty="0">
                <a:latin typeface="Times New Roman" panose="02020603050405020304" pitchFamily="18" charset="0"/>
                <a:ea typeface="楷体_GB2312" pitchFamily="49" charset="-122"/>
              </a:rPr>
              <a:t>倍周期收敛</a:t>
            </a:r>
            <a:endParaRPr lang="zh-CN" altLang="en-US" sz="2800" b="1" u="none" dirty="0">
              <a:latin typeface="Times New Roman" panose="02020603050405020304" pitchFamily="18" charset="0"/>
              <a:ea typeface="楷体_GB2312" pitchFamily="49" charset="-122"/>
            </a:endParaRPr>
          </a:p>
        </p:txBody>
      </p:sp>
      <p:graphicFrame>
        <p:nvGraphicFramePr>
          <p:cNvPr id="9267" name="对象 9266"/>
          <p:cNvGraphicFramePr/>
          <p:nvPr/>
        </p:nvGraphicFramePr>
        <p:xfrm>
          <a:off x="1752600" y="5251450"/>
          <a:ext cx="2819400" cy="569913"/>
        </p:xfrm>
        <a:graphic>
          <a:graphicData uri="http://schemas.openxmlformats.org/presentationml/2006/ole">
            <mc:AlternateContent xmlns:mc="http://schemas.openxmlformats.org/markup-compatibility/2006">
              <mc:Choice xmlns:v="urn:schemas-microsoft-com:vml" Requires="v">
                <p:oleObj spid="_x0000_s3280" name="" r:id="rId7" imgW="1547495" imgH="266065" progId="Equation.3">
                  <p:embed/>
                </p:oleObj>
              </mc:Choice>
              <mc:Fallback>
                <p:oleObj name="" r:id="rId7" imgW="1547495" imgH="266065" progId="Equation.3">
                  <p:embed/>
                  <p:pic>
                    <p:nvPicPr>
                      <p:cNvPr id="0" name="图片 3279"/>
                      <p:cNvPicPr/>
                      <p:nvPr/>
                    </p:nvPicPr>
                    <p:blipFill>
                      <a:blip r:embed="rId8"/>
                      <a:stretch>
                        <a:fillRect/>
                      </a:stretch>
                    </p:blipFill>
                    <p:spPr>
                      <a:xfrm>
                        <a:off x="1752600" y="5251450"/>
                        <a:ext cx="2819400" cy="569913"/>
                      </a:xfrm>
                      <a:prstGeom prst="rect">
                        <a:avLst/>
                      </a:prstGeom>
                      <a:solidFill>
                        <a:srgbClr val="FF99FF"/>
                      </a:solidFill>
                      <a:ln w="38100">
                        <a:noFill/>
                        <a:miter/>
                      </a:ln>
                    </p:spPr>
                  </p:pic>
                </p:oleObj>
              </mc:Fallback>
            </mc:AlternateContent>
          </a:graphicData>
        </a:graphic>
      </p:graphicFrame>
      <p:grpSp>
        <p:nvGrpSpPr>
          <p:cNvPr id="9269" name="组合 9268"/>
          <p:cNvGrpSpPr/>
          <p:nvPr/>
        </p:nvGrpSpPr>
        <p:grpSpPr>
          <a:xfrm>
            <a:off x="1905000" y="4005263"/>
            <a:ext cx="2530475" cy="881062"/>
            <a:chOff x="336" y="2784"/>
            <a:chExt cx="1920" cy="624"/>
          </a:xfrm>
        </p:grpSpPr>
        <p:graphicFrame>
          <p:nvGraphicFramePr>
            <p:cNvPr id="9222" name="对象 9221"/>
            <p:cNvGraphicFramePr/>
            <p:nvPr/>
          </p:nvGraphicFramePr>
          <p:xfrm>
            <a:off x="336" y="3072"/>
            <a:ext cx="1920" cy="336"/>
          </p:xfrm>
          <a:graphic>
            <a:graphicData uri="http://schemas.openxmlformats.org/presentationml/2006/ole">
              <mc:AlternateContent xmlns:mc="http://schemas.openxmlformats.org/markup-compatibility/2006">
                <mc:Choice xmlns:v="urn:schemas-microsoft-com:vml" Requires="v">
                  <p:oleObj spid="_x0000_s3285" name="" r:id="rId9" imgW="1395730" imgH="254000" progId="Equation.3">
                    <p:embed/>
                  </p:oleObj>
                </mc:Choice>
                <mc:Fallback>
                  <p:oleObj name="" r:id="rId9" imgW="1395730" imgH="254000" progId="Equation.3">
                    <p:embed/>
                    <p:pic>
                      <p:nvPicPr>
                        <p:cNvPr id="0" name="图片 3284"/>
                        <p:cNvPicPr/>
                        <p:nvPr/>
                      </p:nvPicPr>
                      <p:blipFill>
                        <a:blip r:embed="rId10"/>
                        <a:stretch>
                          <a:fillRect/>
                        </a:stretch>
                      </p:blipFill>
                      <p:spPr>
                        <a:xfrm>
                          <a:off x="336" y="3072"/>
                          <a:ext cx="1920" cy="336"/>
                        </a:xfrm>
                        <a:prstGeom prst="rect">
                          <a:avLst/>
                        </a:prstGeom>
                        <a:solidFill>
                          <a:srgbClr val="FFFF00"/>
                        </a:solidFill>
                        <a:ln w="38100">
                          <a:noFill/>
                          <a:miter/>
                        </a:ln>
                      </p:spPr>
                    </p:pic>
                  </p:oleObj>
                </mc:Fallback>
              </mc:AlternateContent>
            </a:graphicData>
          </a:graphic>
        </p:graphicFrame>
        <p:sp>
          <p:nvSpPr>
            <p:cNvPr id="9268" name="下箭头 9267"/>
            <p:cNvSpPr/>
            <p:nvPr/>
          </p:nvSpPr>
          <p:spPr>
            <a:xfrm>
              <a:off x="960" y="2784"/>
              <a:ext cx="306" cy="144"/>
            </a:xfrm>
            <a:prstGeom prst="down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graphicFrame>
        <p:nvGraphicFramePr>
          <p:cNvPr id="9271" name="对象 9270"/>
          <p:cNvGraphicFramePr/>
          <p:nvPr/>
        </p:nvGraphicFramePr>
        <p:xfrm>
          <a:off x="1828800" y="2128838"/>
          <a:ext cx="2705100" cy="488950"/>
        </p:xfrm>
        <a:graphic>
          <a:graphicData uri="http://schemas.openxmlformats.org/presentationml/2006/ole">
            <mc:AlternateContent xmlns:mc="http://schemas.openxmlformats.org/markup-compatibility/2006">
              <mc:Choice xmlns:v="urn:schemas-microsoft-com:vml" Requires="v">
                <p:oleObj spid="_x0000_s3281" name="" r:id="rId11" imgW="1040765" imgH="203200" progId="Equation.3">
                  <p:embed/>
                </p:oleObj>
              </mc:Choice>
              <mc:Fallback>
                <p:oleObj name="" r:id="rId11" imgW="1040765" imgH="203200" progId="Equation.3">
                  <p:embed/>
                  <p:pic>
                    <p:nvPicPr>
                      <p:cNvPr id="0" name="图片 3280"/>
                      <p:cNvPicPr/>
                      <p:nvPr/>
                    </p:nvPicPr>
                    <p:blipFill>
                      <a:blip r:embed="rId12"/>
                      <a:stretch>
                        <a:fillRect/>
                      </a:stretch>
                    </p:blipFill>
                    <p:spPr>
                      <a:xfrm>
                        <a:off x="1828800" y="2128838"/>
                        <a:ext cx="2705100" cy="488950"/>
                      </a:xfrm>
                      <a:prstGeom prst="rect">
                        <a:avLst/>
                      </a:prstGeom>
                      <a:noFill/>
                      <a:ln w="38100">
                        <a:noFill/>
                        <a:miter/>
                      </a:ln>
                    </p:spPr>
                  </p:pic>
                </p:oleObj>
              </mc:Fallback>
            </mc:AlternateContent>
          </a:graphicData>
        </a:graphic>
      </p:graphicFrame>
      <p:grpSp>
        <p:nvGrpSpPr>
          <p:cNvPr id="9274" name="组合 9273"/>
          <p:cNvGrpSpPr/>
          <p:nvPr/>
        </p:nvGrpSpPr>
        <p:grpSpPr>
          <a:xfrm>
            <a:off x="3962400" y="304800"/>
            <a:ext cx="5334000" cy="914400"/>
            <a:chOff x="1536" y="96"/>
            <a:chExt cx="3600" cy="617"/>
          </a:xfrm>
        </p:grpSpPr>
        <p:graphicFrame>
          <p:nvGraphicFramePr>
            <p:cNvPr id="9227" name="对象 9226"/>
            <p:cNvGraphicFramePr/>
            <p:nvPr/>
          </p:nvGraphicFramePr>
          <p:xfrm>
            <a:off x="1536" y="96"/>
            <a:ext cx="2544" cy="617"/>
          </p:xfrm>
          <a:graphic>
            <a:graphicData uri="http://schemas.openxmlformats.org/presentationml/2006/ole">
              <mc:AlternateContent xmlns:mc="http://schemas.openxmlformats.org/markup-compatibility/2006">
                <mc:Choice xmlns:v="urn:schemas-microsoft-com:vml" Requires="v">
                  <p:oleObj spid="_x0000_s3283" name="" r:id="rId13" imgW="1917700" imgH="508000" progId="Equation.3">
                    <p:embed/>
                  </p:oleObj>
                </mc:Choice>
                <mc:Fallback>
                  <p:oleObj name="" r:id="rId13" imgW="1917700" imgH="508000" progId="Equation.3">
                    <p:embed/>
                    <p:pic>
                      <p:nvPicPr>
                        <p:cNvPr id="0" name="图片 3282"/>
                        <p:cNvPicPr/>
                        <p:nvPr/>
                      </p:nvPicPr>
                      <p:blipFill>
                        <a:blip r:embed="rId14"/>
                        <a:stretch>
                          <a:fillRect/>
                        </a:stretch>
                      </p:blipFill>
                      <p:spPr>
                        <a:xfrm>
                          <a:off x="1536" y="96"/>
                          <a:ext cx="2544" cy="617"/>
                        </a:xfrm>
                        <a:prstGeom prst="rect">
                          <a:avLst/>
                        </a:prstGeom>
                        <a:noFill/>
                        <a:ln w="38100">
                          <a:noFill/>
                          <a:miter/>
                        </a:ln>
                      </p:spPr>
                    </p:pic>
                  </p:oleObj>
                </mc:Fallback>
              </mc:AlternateContent>
            </a:graphicData>
          </a:graphic>
        </p:graphicFrame>
        <p:sp>
          <p:nvSpPr>
            <p:cNvPr id="9272" name="文本框 9271"/>
            <p:cNvSpPr txBox="1"/>
            <p:nvPr/>
          </p:nvSpPr>
          <p:spPr>
            <a:xfrm>
              <a:off x="4032" y="201"/>
              <a:ext cx="1104" cy="352"/>
            </a:xfrm>
            <a:prstGeom prst="rect">
              <a:avLst/>
            </a:prstGeom>
            <a:noFill/>
            <a:ln w="9525">
              <a:noFill/>
            </a:ln>
          </p:spPr>
          <p:txBody>
            <a:bodyPr>
              <a:spAutoFit/>
            </a:bodyPr>
            <a:p>
              <a:pPr algn="l">
                <a:spcBef>
                  <a:spcPct val="50000"/>
                </a:spcBef>
              </a:pPr>
              <a:r>
                <a:rPr lang="zh-CN" altLang="en-US" sz="2800" b="1" u="none" dirty="0">
                  <a:latin typeface="Times New Roman" panose="02020603050405020304" pitchFamily="18" charset="0"/>
                </a:rPr>
                <a:t>的稳定性</a:t>
              </a:r>
              <a:endParaRPr lang="zh-CN" altLang="en-US" sz="2800" b="1" u="none">
                <a:latin typeface="Times New Roman" panose="02020603050405020304" pitchFamily="18" charset="0"/>
              </a:endParaRPr>
            </a:p>
          </p:txBody>
        </p:sp>
      </p:grpSp>
      <p:graphicFrame>
        <p:nvGraphicFramePr>
          <p:cNvPr id="9273" name="对象 9272"/>
          <p:cNvGraphicFramePr/>
          <p:nvPr/>
        </p:nvGraphicFramePr>
        <p:xfrm>
          <a:off x="1752600" y="1222375"/>
          <a:ext cx="2847975" cy="606425"/>
        </p:xfrm>
        <a:graphic>
          <a:graphicData uri="http://schemas.openxmlformats.org/presentationml/2006/ole">
            <mc:AlternateContent xmlns:mc="http://schemas.openxmlformats.org/markup-compatibility/2006">
              <mc:Choice xmlns:v="urn:schemas-microsoft-com:vml" Requires="v">
                <p:oleObj spid="_x0000_s3279" name="" r:id="rId15" imgW="1219200" imgH="228600" progId="Equation.3">
                  <p:embed/>
                </p:oleObj>
              </mc:Choice>
              <mc:Fallback>
                <p:oleObj name="" r:id="rId15" imgW="1219200" imgH="228600" progId="Equation.3">
                  <p:embed/>
                  <p:pic>
                    <p:nvPicPr>
                      <p:cNvPr id="0" name="图片 3278"/>
                      <p:cNvPicPr/>
                      <p:nvPr/>
                    </p:nvPicPr>
                    <p:blipFill>
                      <a:blip r:embed="rId16"/>
                      <a:stretch>
                        <a:fillRect/>
                      </a:stretch>
                    </p:blipFill>
                    <p:spPr>
                      <a:xfrm>
                        <a:off x="1752600" y="1222375"/>
                        <a:ext cx="2847975" cy="606425"/>
                      </a:xfrm>
                      <a:prstGeom prst="rect">
                        <a:avLst/>
                      </a:prstGeom>
                      <a:noFill/>
                      <a:ln w="38100">
                        <a:noFill/>
                        <a:miter/>
                      </a:ln>
                    </p:spPr>
                  </p:pic>
                </p:oleObj>
              </mc:Fallback>
            </mc:AlternateContent>
          </a:graphicData>
        </a:graphic>
      </p:graphicFrame>
      <p:grpSp>
        <p:nvGrpSpPr>
          <p:cNvPr id="9291" name="组合 9290"/>
          <p:cNvGrpSpPr/>
          <p:nvPr/>
        </p:nvGrpSpPr>
        <p:grpSpPr>
          <a:xfrm>
            <a:off x="5181600" y="2667000"/>
            <a:ext cx="4953000" cy="3767138"/>
            <a:chOff x="2304" y="1680"/>
            <a:chExt cx="3120" cy="2373"/>
          </a:xfrm>
        </p:grpSpPr>
        <p:pic>
          <p:nvPicPr>
            <p:cNvPr id="9277" name="图片 9276"/>
            <p:cNvPicPr>
              <a:picLocks noChangeAspect="1"/>
            </p:cNvPicPr>
            <p:nvPr/>
          </p:nvPicPr>
          <p:blipFill>
            <a:blip r:embed="rId17"/>
            <a:stretch>
              <a:fillRect/>
            </a:stretch>
          </p:blipFill>
          <p:spPr>
            <a:xfrm>
              <a:off x="2304" y="1680"/>
              <a:ext cx="3120" cy="2373"/>
            </a:xfrm>
            <a:prstGeom prst="rect">
              <a:avLst/>
            </a:prstGeom>
            <a:noFill/>
            <a:ln w="9525">
              <a:noFill/>
            </a:ln>
          </p:spPr>
        </p:pic>
        <p:sp>
          <p:nvSpPr>
            <p:cNvPr id="9261" name="直接连接符 9260"/>
            <p:cNvSpPr/>
            <p:nvPr/>
          </p:nvSpPr>
          <p:spPr>
            <a:xfrm>
              <a:off x="3798" y="2910"/>
              <a:ext cx="0" cy="879"/>
            </a:xfrm>
            <a:prstGeom prst="line">
              <a:avLst/>
            </a:prstGeom>
            <a:ln w="9525" cap="flat" cmpd="sng">
              <a:solidFill>
                <a:schemeClr val="accent2"/>
              </a:solidFill>
              <a:prstDash val="lgDashDot"/>
              <a:headEnd type="none" w="med" len="med"/>
              <a:tailEnd type="none" w="med" len="med"/>
            </a:ln>
          </p:spPr>
        </p:sp>
        <p:sp>
          <p:nvSpPr>
            <p:cNvPr id="9262" name="直接连接符 9261"/>
            <p:cNvSpPr/>
            <p:nvPr/>
          </p:nvSpPr>
          <p:spPr>
            <a:xfrm>
              <a:off x="4413" y="2427"/>
              <a:ext cx="0" cy="1362"/>
            </a:xfrm>
            <a:prstGeom prst="line">
              <a:avLst/>
            </a:prstGeom>
            <a:ln w="9525" cap="flat" cmpd="sng">
              <a:solidFill>
                <a:schemeClr val="accent2"/>
              </a:solidFill>
              <a:prstDash val="lgDashDot"/>
              <a:headEnd type="none" w="med" len="med"/>
              <a:tailEnd type="none" w="med" len="med"/>
            </a:ln>
          </p:spPr>
        </p:sp>
        <p:sp>
          <p:nvSpPr>
            <p:cNvPr id="9263" name="直接连接符 9262"/>
            <p:cNvSpPr/>
            <p:nvPr/>
          </p:nvSpPr>
          <p:spPr>
            <a:xfrm>
              <a:off x="4765" y="2163"/>
              <a:ext cx="0" cy="1582"/>
            </a:xfrm>
            <a:prstGeom prst="line">
              <a:avLst/>
            </a:prstGeom>
            <a:ln w="9525" cap="flat" cmpd="sng">
              <a:solidFill>
                <a:schemeClr val="accent2"/>
              </a:solidFill>
              <a:prstDash val="lgDashDot"/>
              <a:headEnd type="none" w="med" len="med"/>
              <a:tailEnd type="none" w="med" len="med"/>
            </a:ln>
          </p:spPr>
        </p:sp>
        <p:sp>
          <p:nvSpPr>
            <p:cNvPr id="9264" name="文本框 9263"/>
            <p:cNvSpPr txBox="1"/>
            <p:nvPr/>
          </p:nvSpPr>
          <p:spPr>
            <a:xfrm>
              <a:off x="3534" y="3526"/>
              <a:ext cx="352" cy="232"/>
            </a:xfrm>
            <a:prstGeom prst="rect">
              <a:avLst/>
            </a:prstGeom>
            <a:noFill/>
            <a:ln w="9525">
              <a:noFill/>
            </a:ln>
          </p:spPr>
          <p:txBody>
            <a:bodyPr>
              <a:spAutoFit/>
            </a:bodyPr>
            <a:p>
              <a:pPr algn="l">
                <a:spcBef>
                  <a:spcPct val="50000"/>
                </a:spcBef>
              </a:pPr>
              <a:r>
                <a:rPr lang="en-US" altLang="zh-CN" b="1" i="1" u="none">
                  <a:latin typeface="Times New Roman" panose="02020603050405020304" pitchFamily="18" charset="0"/>
                </a:rPr>
                <a:t>x</a:t>
              </a:r>
              <a:r>
                <a:rPr lang="en-US" altLang="zh-CN" b="1" u="none" baseline="-25000">
                  <a:latin typeface="Times New Roman" panose="02020603050405020304" pitchFamily="18" charset="0"/>
                </a:rPr>
                <a:t>1</a:t>
              </a:r>
              <a:r>
                <a:rPr lang="en-US" altLang="zh-CN" b="1" u="none" baseline="30000">
                  <a:latin typeface="Times New Roman" panose="02020603050405020304" pitchFamily="18" charset="0"/>
                </a:rPr>
                <a:t>*</a:t>
              </a:r>
              <a:endParaRPr lang="en-US" altLang="zh-CN" b="1" u="none">
                <a:latin typeface="Times New Roman" panose="02020603050405020304" pitchFamily="18" charset="0"/>
              </a:endParaRPr>
            </a:p>
          </p:txBody>
        </p:sp>
        <p:sp>
          <p:nvSpPr>
            <p:cNvPr id="9265" name="文本框 9264"/>
            <p:cNvSpPr txBox="1"/>
            <p:nvPr/>
          </p:nvSpPr>
          <p:spPr>
            <a:xfrm>
              <a:off x="4765" y="3526"/>
              <a:ext cx="351" cy="232"/>
            </a:xfrm>
            <a:prstGeom prst="rect">
              <a:avLst/>
            </a:prstGeom>
            <a:noFill/>
            <a:ln w="9525">
              <a:noFill/>
            </a:ln>
          </p:spPr>
          <p:txBody>
            <a:bodyPr>
              <a:spAutoFit/>
            </a:bodyPr>
            <a:p>
              <a:pPr algn="l">
                <a:spcBef>
                  <a:spcPct val="50000"/>
                </a:spcBef>
              </a:pPr>
              <a:r>
                <a:rPr lang="en-US" altLang="zh-CN" b="1" i="1" u="none">
                  <a:latin typeface="Times New Roman" panose="02020603050405020304" pitchFamily="18" charset="0"/>
                </a:rPr>
                <a:t>x</a:t>
              </a:r>
              <a:r>
                <a:rPr lang="en-US" altLang="zh-CN" b="1" u="none" baseline="-25000">
                  <a:latin typeface="Times New Roman" panose="02020603050405020304" pitchFamily="18" charset="0"/>
                </a:rPr>
                <a:t>2</a:t>
              </a:r>
              <a:r>
                <a:rPr lang="en-US" altLang="zh-CN" b="1" u="none" baseline="30000">
                  <a:latin typeface="Times New Roman" panose="02020603050405020304" pitchFamily="18" charset="0"/>
                </a:rPr>
                <a:t>*</a:t>
              </a:r>
              <a:endParaRPr lang="en-US" altLang="zh-CN" b="1" u="none">
                <a:latin typeface="Times New Roman" panose="02020603050405020304" pitchFamily="18" charset="0"/>
              </a:endParaRPr>
            </a:p>
          </p:txBody>
        </p:sp>
        <p:sp>
          <p:nvSpPr>
            <p:cNvPr id="9266" name="文本框 9265"/>
            <p:cNvSpPr txBox="1"/>
            <p:nvPr/>
          </p:nvSpPr>
          <p:spPr>
            <a:xfrm>
              <a:off x="4194" y="3570"/>
              <a:ext cx="301" cy="232"/>
            </a:xfrm>
            <a:prstGeom prst="rect">
              <a:avLst/>
            </a:prstGeom>
            <a:noFill/>
            <a:ln w="9525">
              <a:noFill/>
            </a:ln>
          </p:spPr>
          <p:txBody>
            <a:bodyPr>
              <a:spAutoFit/>
            </a:bodyPr>
            <a:p>
              <a:pPr algn="l">
                <a:spcBef>
                  <a:spcPct val="50000"/>
                </a:spcBef>
              </a:pPr>
              <a:r>
                <a:rPr lang="en-US" altLang="zh-CN" b="1" i="1" u="none">
                  <a:latin typeface="Times New Roman" panose="02020603050405020304" pitchFamily="18" charset="0"/>
                </a:rPr>
                <a:t>x</a:t>
              </a:r>
              <a:r>
                <a:rPr lang="en-US" altLang="zh-CN" b="1" u="none" baseline="30000">
                  <a:latin typeface="Times New Roman" panose="02020603050405020304" pitchFamily="18" charset="0"/>
                </a:rPr>
                <a:t>*</a:t>
              </a:r>
              <a:endParaRPr lang="en-US" altLang="zh-CN" b="1" u="none">
                <a:latin typeface="Times New Roman" panose="02020603050405020304" pitchFamily="18" charset="0"/>
              </a:endParaRPr>
            </a:p>
          </p:txBody>
        </p:sp>
        <p:sp>
          <p:nvSpPr>
            <p:cNvPr id="9275" name="文本框 9274"/>
            <p:cNvSpPr txBox="1"/>
            <p:nvPr/>
          </p:nvSpPr>
          <p:spPr>
            <a:xfrm>
              <a:off x="3622" y="1944"/>
              <a:ext cx="602" cy="232"/>
            </a:xfrm>
            <a:prstGeom prst="rect">
              <a:avLst/>
            </a:prstGeom>
            <a:noFill/>
            <a:ln w="9525">
              <a:noFill/>
            </a:ln>
          </p:spPr>
          <p:txBody>
            <a:bodyPr>
              <a:spAutoFit/>
            </a:bodyPr>
            <a:p>
              <a:pPr algn="l">
                <a:spcBef>
                  <a:spcPct val="50000"/>
                </a:spcBef>
              </a:pPr>
              <a:r>
                <a:rPr lang="en-US" altLang="zh-CN" b="1" i="1" u="none">
                  <a:latin typeface="Times New Roman" panose="02020603050405020304" pitchFamily="18" charset="0"/>
                </a:rPr>
                <a:t>b</a:t>
              </a:r>
              <a:r>
                <a:rPr lang="en-US" altLang="zh-CN" b="1" u="none">
                  <a:latin typeface="Times New Roman" panose="02020603050405020304" pitchFamily="18" charset="0"/>
                </a:rPr>
                <a:t>=3.4</a:t>
              </a:r>
              <a:endParaRPr lang="en-US" altLang="zh-CN" b="1" u="none">
                <a:latin typeface="Times New Roman" panose="02020603050405020304" pitchFamily="18" charset="0"/>
              </a:endParaRPr>
            </a:p>
          </p:txBody>
        </p:sp>
        <p:sp>
          <p:nvSpPr>
            <p:cNvPr id="9278" name="文本框 9277"/>
            <p:cNvSpPr txBox="1"/>
            <p:nvPr/>
          </p:nvSpPr>
          <p:spPr>
            <a:xfrm>
              <a:off x="2875" y="2427"/>
              <a:ext cx="747" cy="232"/>
            </a:xfrm>
            <a:prstGeom prst="rect">
              <a:avLst/>
            </a:prstGeom>
            <a:noFill/>
            <a:ln w="9525">
              <a:noFill/>
            </a:ln>
          </p:spPr>
          <p:txBody>
            <a:bodyPr>
              <a:spAutoFit/>
            </a:bodyPr>
            <a:p>
              <a:pPr algn="l">
                <a:spcBef>
                  <a:spcPct val="50000"/>
                </a:spcBef>
              </a:pPr>
              <a:r>
                <a:rPr lang="en-US" altLang="zh-CN" b="1" i="1" u="none">
                  <a:solidFill>
                    <a:srgbClr val="FF3300"/>
                  </a:solidFill>
                  <a:latin typeface="Times New Roman" panose="02020603050405020304" pitchFamily="18" charset="0"/>
                </a:rPr>
                <a:t>y</a:t>
              </a:r>
              <a:r>
                <a:rPr lang="en-US" altLang="zh-CN" b="1" u="none">
                  <a:solidFill>
                    <a:srgbClr val="FF3300"/>
                  </a:solidFill>
                  <a:latin typeface="Times New Roman" panose="02020603050405020304" pitchFamily="18" charset="0"/>
                </a:rPr>
                <a:t>=</a:t>
              </a:r>
              <a:r>
                <a:rPr lang="en-US" altLang="zh-CN" b="1" i="1" u="none">
                  <a:solidFill>
                    <a:srgbClr val="FF3300"/>
                  </a:solidFill>
                  <a:latin typeface="Times New Roman" panose="02020603050405020304" pitchFamily="18" charset="0"/>
                </a:rPr>
                <a:t>f</a:t>
              </a:r>
              <a:r>
                <a:rPr lang="en-US" altLang="zh-CN" b="1" u="none" baseline="30000">
                  <a:solidFill>
                    <a:srgbClr val="FF3300"/>
                  </a:solidFill>
                  <a:latin typeface="Times New Roman" panose="02020603050405020304" pitchFamily="18" charset="0"/>
                </a:rPr>
                <a:t>(2)</a:t>
              </a:r>
              <a:r>
                <a:rPr lang="en-US" altLang="zh-CN" b="1" u="none">
                  <a:solidFill>
                    <a:srgbClr val="FF3300"/>
                  </a:solidFill>
                  <a:latin typeface="Times New Roman" panose="02020603050405020304" pitchFamily="18" charset="0"/>
                </a:rPr>
                <a:t>(</a:t>
              </a:r>
              <a:r>
                <a:rPr lang="en-US" altLang="zh-CN" b="1" i="1" u="none">
                  <a:solidFill>
                    <a:srgbClr val="FF3300"/>
                  </a:solidFill>
                  <a:latin typeface="Times New Roman" panose="02020603050405020304" pitchFamily="18" charset="0"/>
                </a:rPr>
                <a:t>x</a:t>
              </a:r>
              <a:r>
                <a:rPr lang="en-US" altLang="zh-CN" b="1" u="none">
                  <a:solidFill>
                    <a:srgbClr val="FF3300"/>
                  </a:solidFill>
                  <a:latin typeface="Times New Roman" panose="02020603050405020304" pitchFamily="18" charset="0"/>
                </a:rPr>
                <a:t>)</a:t>
              </a:r>
              <a:endParaRPr lang="en-US" altLang="zh-CN" b="1" u="none">
                <a:solidFill>
                  <a:srgbClr val="FF3300"/>
                </a:solidFill>
                <a:latin typeface="Times New Roman" panose="02020603050405020304" pitchFamily="18" charset="0"/>
              </a:endParaRPr>
            </a:p>
          </p:txBody>
        </p:sp>
        <p:sp>
          <p:nvSpPr>
            <p:cNvPr id="9279" name="文本框 9278"/>
            <p:cNvSpPr txBox="1"/>
            <p:nvPr/>
          </p:nvSpPr>
          <p:spPr>
            <a:xfrm>
              <a:off x="2875" y="3174"/>
              <a:ext cx="397" cy="232"/>
            </a:xfrm>
            <a:prstGeom prst="rect">
              <a:avLst/>
            </a:prstGeom>
            <a:noFill/>
            <a:ln w="9525">
              <a:noFill/>
            </a:ln>
          </p:spPr>
          <p:txBody>
            <a:bodyPr>
              <a:spAutoFit/>
            </a:bodyPr>
            <a:p>
              <a:pPr algn="l">
                <a:spcBef>
                  <a:spcPct val="50000"/>
                </a:spcBef>
              </a:pPr>
              <a:r>
                <a:rPr lang="en-US" altLang="zh-CN" b="1" i="1" u="none">
                  <a:solidFill>
                    <a:srgbClr val="3333FF"/>
                  </a:solidFill>
                  <a:latin typeface="Times New Roman" panose="02020603050405020304" pitchFamily="18" charset="0"/>
                </a:rPr>
                <a:t>y</a:t>
              </a:r>
              <a:r>
                <a:rPr lang="en-US" altLang="zh-CN" b="1" u="none">
                  <a:solidFill>
                    <a:srgbClr val="3333FF"/>
                  </a:solidFill>
                  <a:latin typeface="Times New Roman" panose="02020603050405020304" pitchFamily="18" charset="0"/>
                </a:rPr>
                <a:t>=</a:t>
              </a:r>
              <a:r>
                <a:rPr lang="en-US" altLang="zh-CN" b="1" i="1" u="none">
                  <a:solidFill>
                    <a:srgbClr val="3333FF"/>
                  </a:solidFill>
                  <a:latin typeface="Times New Roman" panose="02020603050405020304" pitchFamily="18" charset="0"/>
                </a:rPr>
                <a:t>x</a:t>
              </a:r>
              <a:endParaRPr lang="en-US" altLang="zh-CN" b="1" u="none">
                <a:solidFill>
                  <a:srgbClr val="3333FF"/>
                </a:solidFill>
                <a:latin typeface="Times New Roman" panose="02020603050405020304" pitchFamily="18" charset="0"/>
              </a:endParaRPr>
            </a:p>
          </p:txBody>
        </p:sp>
        <p:grpSp>
          <p:nvGrpSpPr>
            <p:cNvPr id="9290" name="组合 9289"/>
            <p:cNvGrpSpPr/>
            <p:nvPr/>
          </p:nvGrpSpPr>
          <p:grpSpPr>
            <a:xfrm>
              <a:off x="3552" y="2688"/>
              <a:ext cx="879" cy="1217"/>
              <a:chOff x="3456" y="2736"/>
              <a:chExt cx="960" cy="1330"/>
            </a:xfrm>
          </p:grpSpPr>
          <p:grpSp>
            <p:nvGrpSpPr>
              <p:cNvPr id="9287" name="组合 9286"/>
              <p:cNvGrpSpPr/>
              <p:nvPr/>
            </p:nvGrpSpPr>
            <p:grpSpPr>
              <a:xfrm>
                <a:off x="3696" y="2736"/>
                <a:ext cx="720" cy="1296"/>
                <a:chOff x="3696" y="2736"/>
                <a:chExt cx="720" cy="1296"/>
              </a:xfrm>
            </p:grpSpPr>
            <p:sp>
              <p:nvSpPr>
                <p:cNvPr id="9281" name="直接连接符 9280"/>
                <p:cNvSpPr/>
                <p:nvPr/>
              </p:nvSpPr>
              <p:spPr>
                <a:xfrm flipV="1">
                  <a:off x="3696" y="2736"/>
                  <a:ext cx="0" cy="1296"/>
                </a:xfrm>
                <a:prstGeom prst="line">
                  <a:avLst/>
                </a:prstGeom>
                <a:ln w="9525" cap="flat" cmpd="sng">
                  <a:solidFill>
                    <a:schemeClr val="tx1"/>
                  </a:solidFill>
                  <a:prstDash val="dash"/>
                  <a:headEnd type="none" w="med" len="med"/>
                  <a:tailEnd type="stealth" w="sm" len="lg"/>
                </a:ln>
              </p:spPr>
            </p:sp>
            <p:sp>
              <p:nvSpPr>
                <p:cNvPr id="9282" name="直接连接符 9281"/>
                <p:cNvSpPr/>
                <p:nvPr/>
              </p:nvSpPr>
              <p:spPr>
                <a:xfrm>
                  <a:off x="3696" y="2736"/>
                  <a:ext cx="720" cy="0"/>
                </a:xfrm>
                <a:prstGeom prst="line">
                  <a:avLst/>
                </a:prstGeom>
                <a:ln w="9525" cap="flat" cmpd="sng">
                  <a:solidFill>
                    <a:schemeClr val="tx1"/>
                  </a:solidFill>
                  <a:prstDash val="dash"/>
                  <a:headEnd type="none" w="med" len="med"/>
                  <a:tailEnd type="stealth" w="sm" len="lg"/>
                </a:ln>
              </p:spPr>
            </p:sp>
            <p:sp>
              <p:nvSpPr>
                <p:cNvPr id="9283" name="直接连接符 9282"/>
                <p:cNvSpPr/>
                <p:nvPr/>
              </p:nvSpPr>
              <p:spPr>
                <a:xfrm>
                  <a:off x="4416" y="2736"/>
                  <a:ext cx="0" cy="144"/>
                </a:xfrm>
                <a:prstGeom prst="line">
                  <a:avLst/>
                </a:prstGeom>
                <a:ln w="9525" cap="flat" cmpd="sng">
                  <a:solidFill>
                    <a:schemeClr val="tx1"/>
                  </a:solidFill>
                  <a:prstDash val="dash"/>
                  <a:headEnd type="none" w="med" len="med"/>
                  <a:tailEnd type="stealth" w="sm" len="lg"/>
                </a:ln>
              </p:spPr>
            </p:sp>
            <p:sp>
              <p:nvSpPr>
                <p:cNvPr id="9284" name="直接连接符 9283"/>
                <p:cNvSpPr/>
                <p:nvPr/>
              </p:nvSpPr>
              <p:spPr>
                <a:xfrm flipH="1">
                  <a:off x="4224" y="2880"/>
                  <a:ext cx="192" cy="0"/>
                </a:xfrm>
                <a:prstGeom prst="line">
                  <a:avLst/>
                </a:prstGeom>
                <a:ln w="9525" cap="flat" cmpd="sng">
                  <a:solidFill>
                    <a:schemeClr val="tx1"/>
                  </a:solidFill>
                  <a:prstDash val="dash"/>
                  <a:headEnd type="none" w="med" len="med"/>
                  <a:tailEnd type="stealth" w="sm" len="lg"/>
                </a:ln>
              </p:spPr>
            </p:sp>
            <p:sp>
              <p:nvSpPr>
                <p:cNvPr id="9285" name="直接连接符 9284"/>
                <p:cNvSpPr/>
                <p:nvPr/>
              </p:nvSpPr>
              <p:spPr>
                <a:xfrm>
                  <a:off x="4224" y="2880"/>
                  <a:ext cx="0" cy="192"/>
                </a:xfrm>
                <a:prstGeom prst="line">
                  <a:avLst/>
                </a:prstGeom>
                <a:ln w="9525" cap="flat" cmpd="sng">
                  <a:solidFill>
                    <a:schemeClr val="tx1"/>
                  </a:solidFill>
                  <a:prstDash val="dash"/>
                  <a:headEnd type="none" w="med" len="med"/>
                  <a:tailEnd type="stealth" w="sm" len="lg"/>
                </a:ln>
              </p:spPr>
            </p:sp>
            <p:sp>
              <p:nvSpPr>
                <p:cNvPr id="9286" name="直接连接符 9285"/>
                <p:cNvSpPr/>
                <p:nvPr/>
              </p:nvSpPr>
              <p:spPr>
                <a:xfrm flipH="1">
                  <a:off x="3984" y="3072"/>
                  <a:ext cx="240" cy="0"/>
                </a:xfrm>
                <a:prstGeom prst="line">
                  <a:avLst/>
                </a:prstGeom>
                <a:ln w="9525" cap="flat" cmpd="sng">
                  <a:solidFill>
                    <a:schemeClr val="tx1"/>
                  </a:solidFill>
                  <a:prstDash val="dash"/>
                  <a:headEnd type="none" w="med" len="med"/>
                  <a:tailEnd type="stealth" w="sm" len="lg"/>
                </a:ln>
              </p:spPr>
            </p:sp>
          </p:grpSp>
          <p:sp>
            <p:nvSpPr>
              <p:cNvPr id="9288" name="文本框 9287"/>
              <p:cNvSpPr txBox="1"/>
              <p:nvPr/>
            </p:nvSpPr>
            <p:spPr>
              <a:xfrm>
                <a:off x="3456" y="3791"/>
                <a:ext cx="336" cy="275"/>
              </a:xfrm>
              <a:prstGeom prst="rect">
                <a:avLst/>
              </a:prstGeom>
              <a:noFill/>
              <a:ln w="9525">
                <a:noFill/>
              </a:ln>
            </p:spPr>
            <p:txBody>
              <a:bodyPr>
                <a:spAutoFit/>
              </a:bodyPr>
              <a:p>
                <a:pPr algn="l">
                  <a:spcBef>
                    <a:spcPct val="50000"/>
                  </a:spcBef>
                </a:pPr>
                <a:r>
                  <a:rPr lang="en-US" altLang="zh-CN" sz="2000" b="1" i="1" u="none">
                    <a:latin typeface="Times New Roman" panose="02020603050405020304" pitchFamily="18" charset="0"/>
                  </a:rPr>
                  <a:t>x</a:t>
                </a:r>
                <a:r>
                  <a:rPr lang="en-US" altLang="zh-CN" sz="2000" b="1" u="none" baseline="-25000">
                    <a:latin typeface="Times New Roman" panose="02020603050405020304" pitchFamily="18" charset="0"/>
                  </a:rPr>
                  <a:t>0</a:t>
                </a:r>
                <a:endParaRPr lang="en-US" altLang="zh-CN" sz="2000" b="1" u="none">
                  <a:latin typeface="Times New Roman" panose="02020603050405020304" pitchFamily="18" charset="0"/>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274"/>
                                        </p:tgtEl>
                                        <p:attrNameLst>
                                          <p:attrName>style.visibility</p:attrName>
                                        </p:attrNameLst>
                                      </p:cBhvr>
                                      <p:to>
                                        <p:strVal val="visible"/>
                                      </p:to>
                                    </p:set>
                                    <p:anim calcmode="lin" valueType="num">
                                      <p:cBhvr additive="base">
                                        <p:cTn id="7" dur="500" fill="hold"/>
                                        <p:tgtEl>
                                          <p:spTgt spid="9274"/>
                                        </p:tgtEl>
                                        <p:attrNameLst>
                                          <p:attrName>ppt_x</p:attrName>
                                        </p:attrNameLst>
                                      </p:cBhvr>
                                      <p:tavLst>
                                        <p:tav tm="0">
                                          <p:val>
                                            <p:strVal val="#ppt_x"/>
                                          </p:val>
                                        </p:tav>
                                        <p:tav tm="100000">
                                          <p:val>
                                            <p:strVal val="#ppt_x"/>
                                          </p:val>
                                        </p:tav>
                                      </p:tavLst>
                                    </p:anim>
                                    <p:anim calcmode="lin" valueType="num">
                                      <p:cBhvr additive="base">
                                        <p:cTn id="8" dur="500" fill="hold"/>
                                        <p:tgtEl>
                                          <p:spTgt spid="92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92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273"/>
                                        </p:tgtEl>
                                        <p:attrNameLst>
                                          <p:attrName>style.visibility</p:attrName>
                                        </p:attrNameLst>
                                      </p:cBhvr>
                                      <p:to>
                                        <p:strVal val="visible"/>
                                      </p:to>
                                    </p:set>
                                    <p:animEffect transition="in" filter="checkerboard(across)">
                                      <p:cBhvr>
                                        <p:cTn id="17" dur="500"/>
                                        <p:tgtEl>
                                          <p:spTgt spid="92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9"/>
                                        </p:tgtEl>
                                        <p:attrNameLst>
                                          <p:attrName>style.visibility</p:attrName>
                                        </p:attrNameLst>
                                      </p:cBhvr>
                                      <p:to>
                                        <p:strVal val="visible"/>
                                      </p:to>
                                    </p:set>
                                    <p:animEffect transition="in" filter="blinds(horizontal)">
                                      <p:cBhvr>
                                        <p:cTn id="22" dur="500"/>
                                        <p:tgtEl>
                                          <p:spTgt spid="921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271"/>
                                        </p:tgtEl>
                                        <p:attrNameLst>
                                          <p:attrName>style.visibility</p:attrName>
                                        </p:attrNameLst>
                                      </p:cBhvr>
                                      <p:to>
                                        <p:strVal val="visible"/>
                                      </p:to>
                                    </p:set>
                                    <p:animEffect transition="in" filter="box(in)">
                                      <p:cBhvr>
                                        <p:cTn id="27" dur="500"/>
                                        <p:tgtEl>
                                          <p:spTgt spid="927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9220"/>
                                        </p:tgtEl>
                                        <p:attrNameLst>
                                          <p:attrName>style.visibility</p:attrName>
                                        </p:attrNameLst>
                                      </p:cBhvr>
                                      <p:to>
                                        <p:strVal val="visible"/>
                                      </p:to>
                                    </p:set>
                                    <p:animEffect transition="in" filter="blinds(vertical)">
                                      <p:cBhvr>
                                        <p:cTn id="32" dur="500"/>
                                        <p:tgtEl>
                                          <p:spTgt spid="922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221"/>
                                        </p:tgtEl>
                                        <p:attrNameLst>
                                          <p:attrName>style.visibility</p:attrName>
                                        </p:attrNameLst>
                                      </p:cBhvr>
                                      <p:to>
                                        <p:strVal val="visible"/>
                                      </p:to>
                                    </p:set>
                                    <p:animEffect transition="in" filter="dissolve">
                                      <p:cBhvr>
                                        <p:cTn id="37" dur="500"/>
                                        <p:tgtEl>
                                          <p:spTgt spid="9221"/>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9269"/>
                                        </p:tgtEl>
                                        <p:attrNameLst>
                                          <p:attrName>style.visibility</p:attrName>
                                        </p:attrNameLst>
                                      </p:cBhvr>
                                      <p:to>
                                        <p:strVal val="visible"/>
                                      </p:to>
                                    </p:set>
                                    <p:anim calcmode="lin" valueType="num">
                                      <p:cBhvr>
                                        <p:cTn id="42" dur="500" fill="hold"/>
                                        <p:tgtEl>
                                          <p:spTgt spid="9269"/>
                                        </p:tgtEl>
                                        <p:attrNameLst>
                                          <p:attrName>ppt_w</p:attrName>
                                        </p:attrNameLst>
                                      </p:cBhvr>
                                      <p:tavLst>
                                        <p:tav tm="0">
                                          <p:val>
                                            <p:fltVal val="0.000000"/>
                                          </p:val>
                                        </p:tav>
                                        <p:tav tm="100000">
                                          <p:val>
                                            <p:strVal val="#ppt_w"/>
                                          </p:val>
                                        </p:tav>
                                      </p:tavLst>
                                    </p:anim>
                                    <p:anim calcmode="lin" valueType="num">
                                      <p:cBhvr>
                                        <p:cTn id="43" dur="500" fill="hold"/>
                                        <p:tgtEl>
                                          <p:spTgt spid="9269"/>
                                        </p:tgtEl>
                                        <p:attrNameLst>
                                          <p:attrName>ppt_h</p:attrName>
                                        </p:attrNameLst>
                                      </p:cBhvr>
                                      <p:tavLst>
                                        <p:tav tm="0">
                                          <p:val>
                                            <p:fltVal val="0.00000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9267"/>
                                        </p:tgtEl>
                                        <p:attrNameLst>
                                          <p:attrName>style.visibility</p:attrName>
                                        </p:attrNameLst>
                                      </p:cBhvr>
                                      <p:to>
                                        <p:strVal val="visible"/>
                                      </p:to>
                                    </p:set>
                                    <p:anim calcmode="lin" valueType="num">
                                      <p:cBhvr additive="base">
                                        <p:cTn id="48" dur="500" fill="hold"/>
                                        <p:tgtEl>
                                          <p:spTgt spid="9267"/>
                                        </p:tgtEl>
                                        <p:attrNameLst>
                                          <p:attrName>ppt_x</p:attrName>
                                        </p:attrNameLst>
                                      </p:cBhvr>
                                      <p:tavLst>
                                        <p:tav tm="0">
                                          <p:val>
                                            <p:strVal val="#ppt_x"/>
                                          </p:val>
                                        </p:tav>
                                        <p:tav tm="100000">
                                          <p:val>
                                            <p:strVal val="#ppt_x"/>
                                          </p:val>
                                        </p:tav>
                                      </p:tavLst>
                                    </p:anim>
                                    <p:anim calcmode="lin" valueType="num">
                                      <p:cBhvr additive="base">
                                        <p:cTn id="49" dur="500" fill="hold"/>
                                        <p:tgtEl>
                                          <p:spTgt spid="9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06" name="文本框 10305"/>
          <p:cNvSpPr txBox="1"/>
          <p:nvPr/>
        </p:nvSpPr>
        <p:spPr>
          <a:xfrm>
            <a:off x="2743200" y="471488"/>
            <a:ext cx="4267200" cy="521970"/>
          </a:xfrm>
          <a:prstGeom prst="rect">
            <a:avLst/>
          </a:prstGeom>
          <a:solidFill>
            <a:srgbClr val="FFFF00"/>
          </a:solidFill>
          <a:ln w="9525">
            <a:noFill/>
          </a:ln>
        </p:spPr>
        <p:txBody>
          <a:bodyPr>
            <a:spAutoFit/>
          </a:bodyPr>
          <a:p>
            <a:pPr algn="l">
              <a:spcBef>
                <a:spcPct val="50000"/>
              </a:spcBef>
            </a:pPr>
            <a:r>
              <a:rPr lang="zh-CN" altLang="en-US" sz="2800" b="1" u="none" dirty="0">
                <a:latin typeface="Times New Roman" panose="02020603050405020304" pitchFamily="18" charset="0"/>
                <a:ea typeface="楷体_GB2312" pitchFamily="49" charset="-122"/>
              </a:rPr>
              <a:t>倍周期收敛</a:t>
            </a:r>
            <a:r>
              <a:rPr lang="zh-CN" altLang="en-US" sz="2800" b="1" u="none" dirty="0">
                <a:latin typeface="楷体_GB2312" pitchFamily="49" charset="-122"/>
                <a:ea typeface="楷体_GB2312" pitchFamily="49" charset="-122"/>
              </a:rPr>
              <a:t>的进一步讨论</a:t>
            </a:r>
            <a:endParaRPr lang="zh-CN" altLang="en-US" sz="2800" b="1" u="none" dirty="0">
              <a:latin typeface="楷体_GB2312" pitchFamily="49" charset="-122"/>
              <a:ea typeface="楷体_GB2312" pitchFamily="49" charset="-122"/>
            </a:endParaRPr>
          </a:p>
        </p:txBody>
      </p:sp>
      <p:graphicFrame>
        <p:nvGraphicFramePr>
          <p:cNvPr id="10309" name="对象 10308"/>
          <p:cNvGraphicFramePr/>
          <p:nvPr/>
        </p:nvGraphicFramePr>
        <p:xfrm>
          <a:off x="2081213" y="1233488"/>
          <a:ext cx="4416425" cy="652462"/>
        </p:xfrm>
        <a:graphic>
          <a:graphicData uri="http://schemas.openxmlformats.org/presentationml/2006/ole">
            <mc:AlternateContent xmlns:mc="http://schemas.openxmlformats.org/markup-compatibility/2006">
              <mc:Choice xmlns:v="urn:schemas-microsoft-com:vml" Requires="v">
                <p:oleObj spid="_x0000_s3284" name="" r:id="rId1" imgW="1663700" imgH="279400" progId="Equation.3">
                  <p:embed/>
                </p:oleObj>
              </mc:Choice>
              <mc:Fallback>
                <p:oleObj name="" r:id="rId1" imgW="1663700" imgH="279400" progId="Equation.3">
                  <p:embed/>
                  <p:pic>
                    <p:nvPicPr>
                      <p:cNvPr id="0" name="图片 3283"/>
                      <p:cNvPicPr/>
                      <p:nvPr/>
                    </p:nvPicPr>
                    <p:blipFill>
                      <a:blip r:embed="rId2"/>
                      <a:stretch>
                        <a:fillRect/>
                      </a:stretch>
                    </p:blipFill>
                    <p:spPr>
                      <a:xfrm>
                        <a:off x="2081213" y="1233488"/>
                        <a:ext cx="4416425" cy="652462"/>
                      </a:xfrm>
                      <a:prstGeom prst="rect">
                        <a:avLst/>
                      </a:prstGeom>
                      <a:noFill/>
                      <a:ln w="38100">
                        <a:noFill/>
                        <a:miter/>
                      </a:ln>
                    </p:spPr>
                  </p:pic>
                </p:oleObj>
              </mc:Fallback>
            </mc:AlternateContent>
          </a:graphicData>
        </a:graphic>
      </p:graphicFrame>
      <p:sp>
        <p:nvSpPr>
          <p:cNvPr id="10313" name="文本框 10312"/>
          <p:cNvSpPr txBox="1"/>
          <p:nvPr/>
        </p:nvSpPr>
        <p:spPr>
          <a:xfrm>
            <a:off x="2438400" y="1995488"/>
            <a:ext cx="6629400" cy="521970"/>
          </a:xfrm>
          <a:prstGeom prst="rect">
            <a:avLst/>
          </a:prstGeom>
          <a:noFill/>
          <a:ln w="9525">
            <a:noFill/>
          </a:ln>
        </p:spPr>
        <p:txBody>
          <a:bodyPr>
            <a:spAutoFit/>
          </a:bodyPr>
          <a:p>
            <a:pPr algn="l">
              <a:spcBef>
                <a:spcPct val="50000"/>
              </a:spcBef>
            </a:pPr>
            <a:r>
              <a:rPr lang="zh-CN" altLang="en-US" sz="2800" b="1" u="none" dirty="0">
                <a:latin typeface="Times New Roman" panose="02020603050405020304" pitchFamily="18" charset="0"/>
              </a:rPr>
              <a:t>出现</a:t>
            </a:r>
            <a:r>
              <a:rPr lang="en-US" altLang="zh-CN" sz="2800" b="1" u="none" dirty="0">
                <a:latin typeface="Times New Roman" panose="02020603050405020304" pitchFamily="18" charset="0"/>
              </a:rPr>
              <a:t>4</a:t>
            </a:r>
            <a:r>
              <a:rPr lang="zh-CN" altLang="en-US" sz="2800" b="1" u="none" dirty="0">
                <a:latin typeface="Times New Roman" panose="02020603050405020304" pitchFamily="18" charset="0"/>
              </a:rPr>
              <a:t>个收敛子序列 </a:t>
            </a:r>
            <a:r>
              <a:rPr lang="en-US" altLang="zh-CN" sz="2800" b="1" i="1" u="none">
                <a:latin typeface="Times New Roman" panose="02020603050405020304" pitchFamily="18" charset="0"/>
              </a:rPr>
              <a:t>x</a:t>
            </a:r>
            <a:r>
              <a:rPr lang="en-US" altLang="zh-CN" sz="2800" b="1" u="none" baseline="-25000">
                <a:latin typeface="Times New Roman" panose="02020603050405020304" pitchFamily="18" charset="0"/>
              </a:rPr>
              <a:t>4</a:t>
            </a:r>
            <a:r>
              <a:rPr lang="en-US" altLang="zh-CN" sz="2800" b="1" i="1" u="none" baseline="-25000">
                <a:latin typeface="Times New Roman" panose="02020603050405020304" pitchFamily="18" charset="0"/>
              </a:rPr>
              <a:t>k</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 x</a:t>
            </a:r>
            <a:r>
              <a:rPr lang="en-US" altLang="zh-CN" sz="2800" b="1" u="none" baseline="-25000">
                <a:latin typeface="Times New Roman" panose="02020603050405020304" pitchFamily="18" charset="0"/>
              </a:rPr>
              <a:t>4</a:t>
            </a:r>
            <a:r>
              <a:rPr lang="en-US" altLang="zh-CN" sz="2800" b="1" i="1" u="none" baseline="-25000">
                <a:latin typeface="Times New Roman" panose="02020603050405020304" pitchFamily="18" charset="0"/>
              </a:rPr>
              <a:t>k+</a:t>
            </a:r>
            <a:r>
              <a:rPr lang="en-US" altLang="zh-CN" sz="2800" b="1" u="none" baseline="-25000">
                <a:latin typeface="Times New Roman" panose="02020603050405020304" pitchFamily="18" charset="0"/>
              </a:rPr>
              <a:t>1</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 x</a:t>
            </a:r>
            <a:r>
              <a:rPr lang="en-US" altLang="zh-CN" sz="2800" b="1" u="none" baseline="-25000">
                <a:latin typeface="Times New Roman" panose="02020603050405020304" pitchFamily="18" charset="0"/>
              </a:rPr>
              <a:t>4</a:t>
            </a:r>
            <a:r>
              <a:rPr lang="en-US" altLang="zh-CN" sz="2800" b="1" i="1" u="none" baseline="-25000">
                <a:latin typeface="Times New Roman" panose="02020603050405020304" pitchFamily="18" charset="0"/>
              </a:rPr>
              <a:t>k+</a:t>
            </a:r>
            <a:r>
              <a:rPr lang="en-US" altLang="zh-CN" sz="2800" b="1" u="none" baseline="-25000">
                <a:latin typeface="Times New Roman" panose="02020603050405020304" pitchFamily="18" charset="0"/>
              </a:rPr>
              <a:t>2</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 x</a:t>
            </a:r>
            <a:r>
              <a:rPr lang="en-US" altLang="zh-CN" sz="2800" b="1" u="none" baseline="-25000">
                <a:latin typeface="Times New Roman" panose="02020603050405020304" pitchFamily="18" charset="0"/>
              </a:rPr>
              <a:t>4</a:t>
            </a:r>
            <a:r>
              <a:rPr lang="en-US" altLang="zh-CN" sz="2800" b="1" i="1" u="none" baseline="-25000">
                <a:latin typeface="Times New Roman" panose="02020603050405020304" pitchFamily="18" charset="0"/>
              </a:rPr>
              <a:t>k+</a:t>
            </a:r>
            <a:r>
              <a:rPr lang="en-US" altLang="zh-CN" sz="2800" b="1" u="none" baseline="-25000">
                <a:latin typeface="Times New Roman" panose="02020603050405020304" pitchFamily="18" charset="0"/>
              </a:rPr>
              <a:t>3</a:t>
            </a:r>
            <a:endParaRPr lang="en-US" altLang="zh-CN" sz="2800" b="1" u="none">
              <a:latin typeface="Times New Roman" panose="02020603050405020304" pitchFamily="18" charset="0"/>
            </a:endParaRPr>
          </a:p>
        </p:txBody>
      </p:sp>
      <p:grpSp>
        <p:nvGrpSpPr>
          <p:cNvPr id="10316" name="组合 10315"/>
          <p:cNvGrpSpPr/>
          <p:nvPr/>
        </p:nvGrpSpPr>
        <p:grpSpPr>
          <a:xfrm>
            <a:off x="2424113" y="2708275"/>
            <a:ext cx="6858000" cy="601663"/>
            <a:chOff x="576" y="1584"/>
            <a:chExt cx="4320" cy="379"/>
          </a:xfrm>
        </p:grpSpPr>
        <p:graphicFrame>
          <p:nvGraphicFramePr>
            <p:cNvPr id="10277" name="对象 10276"/>
            <p:cNvGraphicFramePr/>
            <p:nvPr/>
          </p:nvGraphicFramePr>
          <p:xfrm>
            <a:off x="3216" y="1584"/>
            <a:ext cx="1680" cy="379"/>
          </p:xfrm>
          <a:graphic>
            <a:graphicData uri="http://schemas.openxmlformats.org/presentationml/2006/ole">
              <mc:AlternateContent xmlns:mc="http://schemas.openxmlformats.org/markup-compatibility/2006">
                <mc:Choice xmlns:v="urn:schemas-microsoft-com:vml" Requires="v">
                  <p:oleObj spid="_x0000_s3282" name="" r:id="rId3" imgW="1090930" imgH="266065" progId="Equation.3">
                    <p:embed/>
                  </p:oleObj>
                </mc:Choice>
                <mc:Fallback>
                  <p:oleObj name="" r:id="rId3" imgW="1090930" imgH="266065" progId="Equation.3">
                    <p:embed/>
                    <p:pic>
                      <p:nvPicPr>
                        <p:cNvPr id="0" name="图片 3281"/>
                        <p:cNvPicPr/>
                        <p:nvPr/>
                      </p:nvPicPr>
                      <p:blipFill>
                        <a:blip r:embed="rId4"/>
                        <a:stretch>
                          <a:fillRect/>
                        </a:stretch>
                      </p:blipFill>
                      <p:spPr>
                        <a:xfrm>
                          <a:off x="3216" y="1584"/>
                          <a:ext cx="1680" cy="379"/>
                        </a:xfrm>
                        <a:prstGeom prst="rect">
                          <a:avLst/>
                        </a:prstGeom>
                        <a:solidFill>
                          <a:srgbClr val="FF99FF"/>
                        </a:solidFill>
                        <a:ln w="38100">
                          <a:noFill/>
                          <a:miter/>
                        </a:ln>
                      </p:spPr>
                    </p:pic>
                  </p:oleObj>
                </mc:Fallback>
              </mc:AlternateContent>
            </a:graphicData>
          </a:graphic>
        </p:graphicFrame>
        <p:sp>
          <p:nvSpPr>
            <p:cNvPr id="10314" name="文本框 10313"/>
            <p:cNvSpPr txBox="1"/>
            <p:nvPr/>
          </p:nvSpPr>
          <p:spPr>
            <a:xfrm>
              <a:off x="576" y="1593"/>
              <a:ext cx="2640" cy="329"/>
            </a:xfrm>
            <a:prstGeom prst="rect">
              <a:avLst/>
            </a:prstGeom>
            <a:solidFill>
              <a:srgbClr val="FF99FF"/>
            </a:solidFill>
            <a:ln w="9525">
              <a:noFill/>
            </a:ln>
          </p:spPr>
          <p:txBody>
            <a:bodyPr>
              <a:spAutoFit/>
            </a:bodyPr>
            <a:p>
              <a:pPr algn="l">
                <a:spcBef>
                  <a:spcPct val="50000"/>
                </a:spcBef>
              </a:pPr>
              <a:r>
                <a:rPr lang="zh-CN" altLang="en-US" sz="2800" b="1" u="none" dirty="0">
                  <a:latin typeface="Times New Roman" panose="02020603050405020304" pitchFamily="18" charset="0"/>
                </a:rPr>
                <a:t>平衡点及其稳定性需研究</a:t>
              </a:r>
              <a:endParaRPr lang="zh-CN" altLang="en-US" sz="2800" b="1" u="none">
                <a:latin typeface="Times New Roman" panose="02020603050405020304" pitchFamily="18" charset="0"/>
              </a:endParaRPr>
            </a:p>
          </p:txBody>
        </p:sp>
      </p:grpSp>
      <p:grpSp>
        <p:nvGrpSpPr>
          <p:cNvPr id="10326" name="组合 10325"/>
          <p:cNvGrpSpPr/>
          <p:nvPr/>
        </p:nvGrpSpPr>
        <p:grpSpPr>
          <a:xfrm>
            <a:off x="1981200" y="3443288"/>
            <a:ext cx="5715000" cy="522287"/>
            <a:chOff x="288" y="2064"/>
            <a:chExt cx="3600" cy="329"/>
          </a:xfrm>
        </p:grpSpPr>
        <p:graphicFrame>
          <p:nvGraphicFramePr>
            <p:cNvPr id="10278" name="对象 10277"/>
            <p:cNvGraphicFramePr/>
            <p:nvPr/>
          </p:nvGraphicFramePr>
          <p:xfrm>
            <a:off x="288" y="2112"/>
            <a:ext cx="1584" cy="235"/>
          </p:xfrm>
          <a:graphic>
            <a:graphicData uri="http://schemas.openxmlformats.org/presentationml/2006/ole">
              <mc:AlternateContent xmlns:mc="http://schemas.openxmlformats.org/markup-compatibility/2006">
                <mc:Choice xmlns:v="urn:schemas-microsoft-com:vml" Requires="v">
                  <p:oleObj spid="_x0000_s3286" name="" r:id="rId5" imgW="1357630" imgH="203200" progId="Equation.3">
                    <p:embed/>
                  </p:oleObj>
                </mc:Choice>
                <mc:Fallback>
                  <p:oleObj name="" r:id="rId5" imgW="1357630" imgH="203200" progId="Equation.3">
                    <p:embed/>
                    <p:pic>
                      <p:nvPicPr>
                        <p:cNvPr id="0" name="图片 3285"/>
                        <p:cNvPicPr/>
                        <p:nvPr/>
                      </p:nvPicPr>
                      <p:blipFill>
                        <a:blip r:embed="rId6"/>
                        <a:stretch>
                          <a:fillRect/>
                        </a:stretch>
                      </p:blipFill>
                      <p:spPr>
                        <a:xfrm>
                          <a:off x="288" y="2112"/>
                          <a:ext cx="1584" cy="235"/>
                        </a:xfrm>
                        <a:prstGeom prst="rect">
                          <a:avLst/>
                        </a:prstGeom>
                        <a:noFill/>
                        <a:ln w="38100">
                          <a:noFill/>
                          <a:miter/>
                        </a:ln>
                      </p:spPr>
                    </p:pic>
                  </p:oleObj>
                </mc:Fallback>
              </mc:AlternateContent>
            </a:graphicData>
          </a:graphic>
        </p:graphicFrame>
        <p:sp>
          <p:nvSpPr>
            <p:cNvPr id="10315" name="文本框 10314"/>
            <p:cNvSpPr txBox="1"/>
            <p:nvPr/>
          </p:nvSpPr>
          <p:spPr>
            <a:xfrm>
              <a:off x="1824" y="2064"/>
              <a:ext cx="2064" cy="329"/>
            </a:xfrm>
            <a:prstGeom prst="rect">
              <a:avLst/>
            </a:prstGeom>
            <a:noFill/>
            <a:ln w="9525">
              <a:noFill/>
            </a:ln>
          </p:spPr>
          <p:txBody>
            <a:bodyPr>
              <a:spAutoFit/>
            </a:bodyPr>
            <a:p>
              <a:pPr algn="l">
                <a:spcBef>
                  <a:spcPct val="50000"/>
                </a:spcBef>
              </a:pPr>
              <a:r>
                <a:rPr lang="zh-CN" altLang="en-US" sz="2800" b="1" u="none" dirty="0">
                  <a:latin typeface="Times New Roman" panose="02020603050405020304" pitchFamily="18" charset="0"/>
                </a:rPr>
                <a:t>时有</a:t>
              </a:r>
              <a:r>
                <a:rPr lang="en-US" altLang="zh-CN" sz="2800" b="1" u="none" dirty="0">
                  <a:latin typeface="Times New Roman" panose="02020603050405020304" pitchFamily="18" charset="0"/>
                </a:rPr>
                <a:t>4</a:t>
              </a:r>
              <a:r>
                <a:rPr lang="zh-CN" altLang="en-US" sz="2800" b="1" u="none" dirty="0">
                  <a:latin typeface="Times New Roman" panose="02020603050405020304" pitchFamily="18" charset="0"/>
                </a:rPr>
                <a:t>个稳定平衡点</a:t>
              </a:r>
              <a:endParaRPr lang="zh-CN" altLang="en-US" sz="2800" b="1" u="none">
                <a:latin typeface="Times New Roman" panose="02020603050405020304" pitchFamily="18" charset="0"/>
              </a:endParaRPr>
            </a:p>
          </p:txBody>
        </p:sp>
      </p:grpSp>
      <p:sp>
        <p:nvSpPr>
          <p:cNvPr id="10319" name="文本框 10318"/>
          <p:cNvSpPr txBox="1"/>
          <p:nvPr/>
        </p:nvSpPr>
        <p:spPr>
          <a:xfrm>
            <a:off x="1981200" y="4205288"/>
            <a:ext cx="3962400" cy="521970"/>
          </a:xfrm>
          <a:prstGeom prst="rect">
            <a:avLst/>
          </a:prstGeom>
          <a:noFill/>
          <a:ln w="9525">
            <a:noFill/>
          </a:ln>
        </p:spPr>
        <p:txBody>
          <a:bodyPr>
            <a:spAutoFit/>
          </a:bodyPr>
          <a:p>
            <a:pPr algn="l">
              <a:spcBef>
                <a:spcPct val="50000"/>
              </a:spcBef>
            </a:pPr>
            <a:r>
              <a:rPr lang="en-US" altLang="zh-CN" sz="2800" b="1" u="none">
                <a:latin typeface="Times New Roman" panose="02020603050405020304" pitchFamily="18" charset="0"/>
              </a:rPr>
              <a:t>2</a:t>
            </a:r>
            <a:r>
              <a:rPr lang="en-US" altLang="zh-CN" sz="2800" b="1" i="1" u="none" baseline="30000">
                <a:latin typeface="Times New Roman" panose="02020603050405020304" pitchFamily="18" charset="0"/>
              </a:rPr>
              <a:t>n</a:t>
            </a:r>
            <a:r>
              <a:rPr lang="zh-CN" altLang="en-US" sz="2800" b="1" u="none" dirty="0">
                <a:latin typeface="Times New Roman" panose="02020603050405020304" pitchFamily="18" charset="0"/>
              </a:rPr>
              <a:t>倍周期收敛</a:t>
            </a:r>
            <a:r>
              <a:rPr lang="en-US" altLang="zh-CN" sz="2800" b="1" u="none">
                <a:latin typeface="Times New Roman" panose="02020603050405020304" pitchFamily="18" charset="0"/>
              </a:rPr>
              <a:t>, </a:t>
            </a:r>
            <a:r>
              <a:rPr lang="en-US" altLang="zh-CN" sz="2800" b="1" i="1" u="none">
                <a:latin typeface="Times New Roman" panose="02020603050405020304" pitchFamily="18" charset="0"/>
              </a:rPr>
              <a:t>n</a:t>
            </a:r>
            <a:r>
              <a:rPr lang="en-US" altLang="zh-CN" sz="2800" b="1" u="none">
                <a:latin typeface="Times New Roman" panose="02020603050405020304" pitchFamily="18" charset="0"/>
              </a:rPr>
              <a:t>=1,2,…</a:t>
            </a:r>
            <a:endParaRPr lang="en-US" altLang="zh-CN" sz="2800" b="1" u="none">
              <a:latin typeface="Times New Roman" panose="02020603050405020304" pitchFamily="18" charset="0"/>
            </a:endParaRPr>
          </a:p>
        </p:txBody>
      </p:sp>
      <p:sp>
        <p:nvSpPr>
          <p:cNvPr id="10320" name="文本框 10319"/>
          <p:cNvSpPr txBox="1"/>
          <p:nvPr/>
        </p:nvSpPr>
        <p:spPr>
          <a:xfrm>
            <a:off x="6096000" y="4205288"/>
            <a:ext cx="4038600" cy="521970"/>
          </a:xfrm>
          <a:prstGeom prst="rect">
            <a:avLst/>
          </a:prstGeom>
          <a:noFill/>
          <a:ln w="9525">
            <a:noFill/>
          </a:ln>
        </p:spPr>
        <p:txBody>
          <a:bodyPr>
            <a:spAutoFit/>
          </a:bodyPr>
          <a:p>
            <a:pPr algn="l">
              <a:spcBef>
                <a:spcPct val="50000"/>
              </a:spcBef>
            </a:pPr>
            <a:r>
              <a:rPr lang="en-US" altLang="zh-CN" sz="2800" b="1" i="1" u="none" err="1">
                <a:latin typeface="Times New Roman" panose="02020603050405020304" pitchFamily="18" charset="0"/>
              </a:rPr>
              <a:t>b</a:t>
            </a:r>
            <a:r>
              <a:rPr lang="en-US" altLang="zh-CN" sz="2800" b="1" i="1" u="none" baseline="-25000" err="1">
                <a:latin typeface="Times New Roman" panose="02020603050405020304" pitchFamily="18" charset="0"/>
              </a:rPr>
              <a:t>n</a:t>
            </a:r>
            <a:r>
              <a:rPr lang="en-US" altLang="zh-CN" sz="2800" b="1" u="none">
                <a:latin typeface="Times New Roman" panose="02020603050405020304" pitchFamily="18" charset="0"/>
              </a:rPr>
              <a:t>~ 2</a:t>
            </a:r>
            <a:r>
              <a:rPr lang="en-US" altLang="zh-CN" sz="2800" b="1" i="1" u="none" baseline="30000">
                <a:latin typeface="Times New Roman" panose="02020603050405020304" pitchFamily="18" charset="0"/>
              </a:rPr>
              <a:t>n</a:t>
            </a:r>
            <a:r>
              <a:rPr lang="zh-CN" altLang="en-US" sz="2800" b="1" u="none" dirty="0">
                <a:latin typeface="Times New Roman" panose="02020603050405020304" pitchFamily="18" charset="0"/>
              </a:rPr>
              <a:t>倍周期收敛的上界</a:t>
            </a:r>
            <a:endParaRPr lang="zh-CN" altLang="en-US" sz="2800" b="1" u="none" dirty="0">
              <a:latin typeface="Times New Roman" panose="02020603050405020304" pitchFamily="18" charset="0"/>
            </a:endParaRPr>
          </a:p>
        </p:txBody>
      </p:sp>
      <p:sp>
        <p:nvSpPr>
          <p:cNvPr id="10321" name="文本框 10320"/>
          <p:cNvSpPr txBox="1"/>
          <p:nvPr/>
        </p:nvSpPr>
        <p:spPr>
          <a:xfrm>
            <a:off x="1981200" y="4967288"/>
            <a:ext cx="4495800" cy="521970"/>
          </a:xfrm>
          <a:prstGeom prst="rect">
            <a:avLst/>
          </a:prstGeom>
          <a:noFill/>
          <a:ln w="9525">
            <a:noFill/>
          </a:ln>
        </p:spPr>
        <p:txBody>
          <a:bodyPr>
            <a:spAutoFit/>
          </a:bodyPr>
          <a:p>
            <a:pPr algn="l">
              <a:spcBef>
                <a:spcPct val="50000"/>
              </a:spcBef>
            </a:pPr>
            <a:r>
              <a:rPr lang="en-US" altLang="zh-CN" sz="2800" b="1" i="1" u="none">
                <a:latin typeface="Times New Roman" panose="02020603050405020304" pitchFamily="18" charset="0"/>
              </a:rPr>
              <a:t>b</a:t>
            </a:r>
            <a:r>
              <a:rPr lang="en-US" altLang="zh-CN" sz="2800" b="1" u="none" baseline="-25000">
                <a:latin typeface="Times New Roman" panose="02020603050405020304" pitchFamily="18" charset="0"/>
              </a:rPr>
              <a:t>0</a:t>
            </a:r>
            <a:r>
              <a:rPr lang="en-US" altLang="zh-CN" sz="2800" b="1" u="none">
                <a:latin typeface="Times New Roman" panose="02020603050405020304" pitchFamily="18" charset="0"/>
              </a:rPr>
              <a:t>=3, </a:t>
            </a:r>
            <a:r>
              <a:rPr lang="en-US" altLang="zh-CN" sz="2800" b="1" i="1" u="none">
                <a:latin typeface="Times New Roman" panose="02020603050405020304" pitchFamily="18" charset="0"/>
              </a:rPr>
              <a:t>b</a:t>
            </a:r>
            <a:r>
              <a:rPr lang="en-US" altLang="zh-CN" sz="2800" b="1" u="none" baseline="-25000">
                <a:latin typeface="Times New Roman" panose="02020603050405020304" pitchFamily="18" charset="0"/>
              </a:rPr>
              <a:t>1</a:t>
            </a:r>
            <a:r>
              <a:rPr lang="en-US" altLang="zh-CN" sz="2800" b="1" u="none">
                <a:latin typeface="Times New Roman" panose="02020603050405020304" pitchFamily="18" charset="0"/>
              </a:rPr>
              <a:t>=3.449, </a:t>
            </a:r>
            <a:r>
              <a:rPr lang="en-US" altLang="zh-CN" sz="2800" b="1" i="1" u="none">
                <a:latin typeface="Times New Roman" panose="02020603050405020304" pitchFamily="18" charset="0"/>
              </a:rPr>
              <a:t>b</a:t>
            </a:r>
            <a:r>
              <a:rPr lang="en-US" altLang="zh-CN" sz="2800" b="1" u="none" baseline="-25000">
                <a:latin typeface="Times New Roman" panose="02020603050405020304" pitchFamily="18" charset="0"/>
              </a:rPr>
              <a:t>2</a:t>
            </a:r>
            <a:r>
              <a:rPr lang="en-US" altLang="zh-CN" sz="2800" b="1" u="none">
                <a:latin typeface="Times New Roman" panose="02020603050405020304" pitchFamily="18" charset="0"/>
              </a:rPr>
              <a:t>=3.544, …</a:t>
            </a:r>
            <a:endParaRPr lang="en-US" altLang="zh-CN" sz="2800" b="1" u="none">
              <a:latin typeface="Times New Roman" panose="02020603050405020304" pitchFamily="18" charset="0"/>
            </a:endParaRPr>
          </a:p>
        </p:txBody>
      </p:sp>
      <p:sp>
        <p:nvSpPr>
          <p:cNvPr id="10322" name="文本框 10321"/>
          <p:cNvSpPr txBox="1"/>
          <p:nvPr/>
        </p:nvSpPr>
        <p:spPr>
          <a:xfrm>
            <a:off x="6934200" y="4967288"/>
            <a:ext cx="2743200" cy="521970"/>
          </a:xfrm>
          <a:prstGeom prst="rect">
            <a:avLst/>
          </a:prstGeom>
          <a:noFill/>
          <a:ln w="9525">
            <a:noFill/>
          </a:ln>
        </p:spPr>
        <p:txBody>
          <a:bodyPr>
            <a:spAutoFit/>
          </a:bodyPr>
          <a:p>
            <a:pPr algn="l">
              <a:spcBef>
                <a:spcPct val="50000"/>
              </a:spcBef>
            </a:pPr>
            <a:r>
              <a:rPr lang="en-US" altLang="zh-CN" sz="2800" b="1" i="1" u="none">
                <a:latin typeface="Times New Roman" panose="02020603050405020304" pitchFamily="18" charset="0"/>
              </a:rPr>
              <a:t>n</a:t>
            </a:r>
            <a:r>
              <a:rPr lang="en-US" altLang="zh-CN" sz="2800" b="1" u="none">
                <a:latin typeface="Times New Roman" panose="02020603050405020304" pitchFamily="18" charset="0"/>
                <a:sym typeface="Symbol" panose="05050102010706020507" pitchFamily="18" charset="2"/>
              </a:rPr>
              <a:t>, </a:t>
            </a:r>
            <a:r>
              <a:rPr lang="en-US" altLang="zh-CN" sz="2800" b="1" i="1" u="none">
                <a:latin typeface="Times New Roman" panose="02020603050405020304" pitchFamily="18" charset="0"/>
                <a:sym typeface="Symbol" panose="05050102010706020507" pitchFamily="18" charset="2"/>
              </a:rPr>
              <a:t>b</a:t>
            </a:r>
            <a:r>
              <a:rPr lang="en-US" altLang="zh-CN" sz="2800" b="1" i="1" u="none" baseline="-25000">
                <a:latin typeface="Times New Roman" panose="02020603050405020304" pitchFamily="18" charset="0"/>
                <a:sym typeface="Symbol" panose="05050102010706020507" pitchFamily="18" charset="2"/>
              </a:rPr>
              <a:t>n</a:t>
            </a:r>
            <a:r>
              <a:rPr lang="en-US" altLang="zh-CN" sz="2800" b="1" u="none">
                <a:latin typeface="Times New Roman" panose="02020603050405020304" pitchFamily="18" charset="0"/>
                <a:sym typeface="Symbol" panose="05050102010706020507" pitchFamily="18" charset="2"/>
              </a:rPr>
              <a:t>3.57</a:t>
            </a:r>
            <a:endParaRPr lang="en-US" altLang="zh-CN" sz="2800" b="1" u="none">
              <a:latin typeface="Times New Roman" panose="02020603050405020304" pitchFamily="18" charset="0"/>
              <a:sym typeface="Symbol" panose="05050102010706020507" pitchFamily="18" charset="2"/>
            </a:endParaRPr>
          </a:p>
        </p:txBody>
      </p:sp>
      <p:grpSp>
        <p:nvGrpSpPr>
          <p:cNvPr id="10324" name="组合 10323"/>
          <p:cNvGrpSpPr/>
          <p:nvPr/>
        </p:nvGrpSpPr>
        <p:grpSpPr>
          <a:xfrm>
            <a:off x="6781800" y="1309688"/>
            <a:ext cx="3656013" cy="522287"/>
            <a:chOff x="3456" y="720"/>
            <a:chExt cx="2303" cy="329"/>
          </a:xfrm>
        </p:grpSpPr>
        <p:sp>
          <p:nvSpPr>
            <p:cNvPr id="10312" name="文本框 10311"/>
            <p:cNvSpPr txBox="1"/>
            <p:nvPr/>
          </p:nvSpPr>
          <p:spPr>
            <a:xfrm>
              <a:off x="3647" y="720"/>
              <a:ext cx="2112" cy="329"/>
            </a:xfrm>
            <a:prstGeom prst="rect">
              <a:avLst/>
            </a:prstGeom>
            <a:noFill/>
            <a:ln w="9525">
              <a:noFill/>
            </a:ln>
          </p:spPr>
          <p:txBody>
            <a:bodyPr>
              <a:spAutoFit/>
            </a:bodyPr>
            <a:p>
              <a:pPr algn="l">
                <a:spcBef>
                  <a:spcPct val="50000"/>
                </a:spcBef>
              </a:pPr>
              <a:r>
                <a:rPr lang="en-US" altLang="zh-CN" sz="2800" b="1" i="1" u="none">
                  <a:latin typeface="Times New Roman" panose="02020603050405020304" pitchFamily="18" charset="0"/>
                </a:rPr>
                <a:t>x</a:t>
              </a:r>
              <a:r>
                <a:rPr lang="en-US" altLang="zh-CN" sz="2800" b="1" u="none" baseline="-25000">
                  <a:latin typeface="Times New Roman" panose="02020603050405020304" pitchFamily="18" charset="0"/>
                </a:rPr>
                <a:t>1</a:t>
              </a:r>
              <a:r>
                <a:rPr lang="en-US" altLang="zh-CN" sz="2800" b="1" u="none" baseline="30000">
                  <a:latin typeface="Times New Roman" panose="02020603050405020304" pitchFamily="18" charset="0"/>
                </a:rPr>
                <a:t>*</a:t>
              </a:r>
              <a:r>
                <a:rPr lang="en-US" altLang="zh-CN" sz="2800" b="1" u="none">
                  <a:latin typeface="Times New Roman" panose="02020603050405020304" pitchFamily="18" charset="0"/>
                </a:rPr>
                <a:t>, </a:t>
              </a:r>
              <a:r>
                <a:rPr lang="en-US" altLang="zh-CN" sz="2800" b="1" i="1" u="none">
                  <a:latin typeface="Times New Roman" panose="02020603050405020304" pitchFamily="18" charset="0"/>
                </a:rPr>
                <a:t>x</a:t>
              </a:r>
              <a:r>
                <a:rPr lang="en-US" altLang="zh-CN" sz="2800" b="1" u="none" baseline="-25000">
                  <a:latin typeface="Times New Roman" panose="02020603050405020304" pitchFamily="18" charset="0"/>
                </a:rPr>
                <a:t>2</a:t>
              </a:r>
              <a:r>
                <a:rPr lang="en-US" altLang="zh-CN" sz="2800" b="1" u="none" baseline="30000">
                  <a:latin typeface="Times New Roman" panose="02020603050405020304" pitchFamily="18" charset="0"/>
                </a:rPr>
                <a:t>*</a:t>
              </a:r>
              <a:r>
                <a:rPr lang="zh-CN" altLang="zh-CN" sz="2800" b="1" u="none">
                  <a:latin typeface="Times New Roman" panose="02020603050405020304" pitchFamily="18" charset="0"/>
                </a:rPr>
                <a:t> (及</a:t>
              </a:r>
              <a:r>
                <a:rPr lang="en-US" altLang="zh-CN" sz="2800" b="1" i="1" u="none">
                  <a:latin typeface="Times New Roman" panose="02020603050405020304" pitchFamily="18" charset="0"/>
                </a:rPr>
                <a:t>x</a:t>
              </a:r>
              <a:r>
                <a:rPr lang="en-US" altLang="zh-CN" sz="2800" b="1" u="none" baseline="30000">
                  <a:latin typeface="Times New Roman" panose="02020603050405020304" pitchFamily="18" charset="0"/>
                </a:rPr>
                <a:t>*</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不稳定</a:t>
              </a:r>
              <a:endParaRPr lang="zh-CN" altLang="en-US" sz="2800" b="1" u="none" dirty="0">
                <a:latin typeface="Times New Roman" panose="02020603050405020304" pitchFamily="18" charset="0"/>
              </a:endParaRPr>
            </a:p>
          </p:txBody>
        </p:sp>
        <p:sp>
          <p:nvSpPr>
            <p:cNvPr id="10323" name="右箭头 10322"/>
            <p:cNvSpPr/>
            <p:nvPr/>
          </p:nvSpPr>
          <p:spPr>
            <a:xfrm>
              <a:off x="3456" y="720"/>
              <a:ext cx="96"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sp>
        <p:nvSpPr>
          <p:cNvPr id="10327" name="文本框 10326"/>
          <p:cNvSpPr txBox="1"/>
          <p:nvPr/>
        </p:nvSpPr>
        <p:spPr>
          <a:xfrm>
            <a:off x="2057400" y="5718175"/>
            <a:ext cx="5029200" cy="521970"/>
          </a:xfrm>
          <a:prstGeom prst="rect">
            <a:avLst/>
          </a:prstGeom>
          <a:noFill/>
          <a:ln w="9525">
            <a:noFill/>
          </a:ln>
        </p:spPr>
        <p:txBody>
          <a:bodyPr>
            <a:spAutoFit/>
          </a:bodyPr>
          <a:p>
            <a:pPr algn="l">
              <a:spcBef>
                <a:spcPct val="50000"/>
              </a:spcBef>
            </a:pPr>
            <a:r>
              <a:rPr lang="en-US" altLang="zh-CN" sz="2800" b="1" i="1" u="none">
                <a:latin typeface="Times New Roman" panose="02020603050405020304" pitchFamily="18" charset="0"/>
              </a:rPr>
              <a:t>b</a:t>
            </a:r>
            <a:r>
              <a:rPr lang="en-US" altLang="zh-CN" sz="2800" b="1" u="none" dirty="0">
                <a:latin typeface="Times New Roman" panose="02020603050405020304" pitchFamily="18" charset="0"/>
              </a:rPr>
              <a:t>&gt;3.57, </a:t>
            </a:r>
            <a:r>
              <a:rPr lang="zh-CN" altLang="en-US" sz="2800" b="1" u="none" dirty="0">
                <a:latin typeface="Times New Roman" panose="02020603050405020304" pitchFamily="18" charset="0"/>
              </a:rPr>
              <a:t>不存在任何收敛子序列</a:t>
            </a:r>
            <a:endParaRPr lang="zh-CN" altLang="en-US" sz="2800" b="1" u="none">
              <a:latin typeface="Times New Roman" panose="02020603050405020304" pitchFamily="18" charset="0"/>
            </a:endParaRPr>
          </a:p>
        </p:txBody>
      </p:sp>
      <p:grpSp>
        <p:nvGrpSpPr>
          <p:cNvPr id="10330" name="组合 10329"/>
          <p:cNvGrpSpPr/>
          <p:nvPr/>
        </p:nvGrpSpPr>
        <p:grpSpPr>
          <a:xfrm>
            <a:off x="7391400" y="5661025"/>
            <a:ext cx="2286000" cy="561975"/>
            <a:chOff x="3984" y="3552"/>
            <a:chExt cx="1440" cy="354"/>
          </a:xfrm>
        </p:grpSpPr>
        <p:sp>
          <p:nvSpPr>
            <p:cNvPr id="10328" name="文本框 10327"/>
            <p:cNvSpPr txBox="1"/>
            <p:nvPr/>
          </p:nvSpPr>
          <p:spPr>
            <a:xfrm>
              <a:off x="4320" y="3552"/>
              <a:ext cx="1104" cy="329"/>
            </a:xfrm>
            <a:prstGeom prst="rect">
              <a:avLst/>
            </a:prstGeom>
            <a:solidFill>
              <a:srgbClr val="66FF33"/>
            </a:solidFill>
            <a:ln w="9525">
              <a:noFill/>
            </a:ln>
          </p:spPr>
          <p:txBody>
            <a:bodyPr>
              <a:spAutoFit/>
            </a:bodyPr>
            <a:p>
              <a:pPr algn="l">
                <a:spcBef>
                  <a:spcPct val="50000"/>
                </a:spcBef>
              </a:pPr>
              <a:r>
                <a:rPr lang="zh-CN" altLang="en-US" sz="2800" b="1" u="none" dirty="0">
                  <a:latin typeface="Times New Roman" panose="02020603050405020304" pitchFamily="18" charset="0"/>
                </a:rPr>
                <a:t>混沌现象</a:t>
              </a:r>
              <a:endParaRPr lang="zh-CN" altLang="en-US" sz="2800" b="1" u="none">
                <a:latin typeface="Times New Roman" panose="02020603050405020304" pitchFamily="18" charset="0"/>
              </a:endParaRPr>
            </a:p>
          </p:txBody>
        </p:sp>
        <p:sp>
          <p:nvSpPr>
            <p:cNvPr id="10329" name="右箭头 10328"/>
            <p:cNvSpPr/>
            <p:nvPr/>
          </p:nvSpPr>
          <p:spPr>
            <a:xfrm>
              <a:off x="3984" y="3600"/>
              <a:ext cx="192"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grpSp>
        <p:nvGrpSpPr>
          <p:cNvPr id="10333" name="组合 10332"/>
          <p:cNvGrpSpPr/>
          <p:nvPr/>
        </p:nvGrpSpPr>
        <p:grpSpPr>
          <a:xfrm>
            <a:off x="7751763" y="3429000"/>
            <a:ext cx="2520950" cy="557213"/>
            <a:chOff x="3923" y="2160"/>
            <a:chExt cx="1588" cy="351"/>
          </a:xfrm>
        </p:grpSpPr>
        <p:sp>
          <p:nvSpPr>
            <p:cNvPr id="10317" name="文本框 10316"/>
            <p:cNvSpPr txBox="1"/>
            <p:nvPr/>
          </p:nvSpPr>
          <p:spPr>
            <a:xfrm>
              <a:off x="4116" y="2160"/>
              <a:ext cx="1395" cy="329"/>
            </a:xfrm>
            <a:prstGeom prst="rect">
              <a:avLst/>
            </a:prstGeom>
            <a:solidFill>
              <a:srgbClr val="FF99FF"/>
            </a:solidFill>
            <a:ln w="9525">
              <a:noFill/>
            </a:ln>
          </p:spPr>
          <p:txBody>
            <a:bodyPr>
              <a:spAutoFit/>
            </a:bodyPr>
            <a:p>
              <a:pPr algn="l">
                <a:spcBef>
                  <a:spcPct val="50000"/>
                </a:spcBef>
              </a:pPr>
              <a:r>
                <a:rPr lang="en-US" altLang="zh-CN" sz="2800" b="1" u="none" dirty="0">
                  <a:latin typeface="Times New Roman" panose="02020603050405020304" pitchFamily="18" charset="0"/>
                </a:rPr>
                <a:t>4</a:t>
              </a:r>
              <a:r>
                <a:rPr lang="zh-CN" altLang="en-US" sz="2800" b="1" u="none" dirty="0">
                  <a:latin typeface="Times New Roman" panose="02020603050405020304" pitchFamily="18" charset="0"/>
                </a:rPr>
                <a:t>倍周期收敛</a:t>
              </a:r>
              <a:endParaRPr lang="zh-CN" altLang="en-US" sz="2800" b="1" u="none">
                <a:latin typeface="Times New Roman" panose="02020603050405020304" pitchFamily="18" charset="0"/>
              </a:endParaRPr>
            </a:p>
          </p:txBody>
        </p:sp>
        <p:sp>
          <p:nvSpPr>
            <p:cNvPr id="10331" name="右箭头 10330"/>
            <p:cNvSpPr/>
            <p:nvPr/>
          </p:nvSpPr>
          <p:spPr>
            <a:xfrm>
              <a:off x="3923" y="2205"/>
              <a:ext cx="93"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309"/>
                                        </p:tgtEl>
                                        <p:attrNameLst>
                                          <p:attrName>style.visibility</p:attrName>
                                        </p:attrNameLst>
                                      </p:cBhvr>
                                      <p:to>
                                        <p:strVal val="visible"/>
                                      </p:to>
                                    </p:set>
                                    <p:animEffect transition="in" filter="checkerboard(across)">
                                      <p:cBhvr>
                                        <p:cTn id="7" dur="500"/>
                                        <p:tgtEl>
                                          <p:spTgt spid="1030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324"/>
                                        </p:tgtEl>
                                        <p:attrNameLst>
                                          <p:attrName>style.visibility</p:attrName>
                                        </p:attrNameLst>
                                      </p:cBhvr>
                                      <p:to>
                                        <p:strVal val="visible"/>
                                      </p:to>
                                    </p:set>
                                    <p:animEffect transition="in" filter="checkerboard(across)">
                                      <p:cBhvr>
                                        <p:cTn id="12" dur="500"/>
                                        <p:tgtEl>
                                          <p:spTgt spid="1032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313"/>
                                        </p:tgtEl>
                                        <p:attrNameLst>
                                          <p:attrName>style.visibility</p:attrName>
                                        </p:attrNameLst>
                                      </p:cBhvr>
                                      <p:to>
                                        <p:strVal val="visible"/>
                                      </p:to>
                                    </p:set>
                                    <p:animEffect transition="in" filter="box(in)">
                                      <p:cBhvr>
                                        <p:cTn id="17" dur="500"/>
                                        <p:tgtEl>
                                          <p:spTgt spid="10313"/>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10316"/>
                                        </p:tgtEl>
                                        <p:attrNameLst>
                                          <p:attrName>style.visibility</p:attrName>
                                        </p:attrNameLst>
                                      </p:cBhvr>
                                      <p:to>
                                        <p:strVal val="visible"/>
                                      </p:to>
                                    </p:set>
                                    <p:anim calcmode="lin" valueType="num">
                                      <p:cBhvr>
                                        <p:cTn id="22" dur="500" fill="hold"/>
                                        <p:tgtEl>
                                          <p:spTgt spid="10316"/>
                                        </p:tgtEl>
                                        <p:attrNameLst>
                                          <p:attrName>ppt_w</p:attrName>
                                        </p:attrNameLst>
                                      </p:cBhvr>
                                      <p:tavLst>
                                        <p:tav tm="0">
                                          <p:val>
                                            <p:fltVal val="0.000000"/>
                                          </p:val>
                                        </p:tav>
                                        <p:tav tm="100000">
                                          <p:val>
                                            <p:strVal val="#ppt_w"/>
                                          </p:val>
                                        </p:tav>
                                      </p:tavLst>
                                    </p:anim>
                                    <p:anim calcmode="lin" valueType="num">
                                      <p:cBhvr>
                                        <p:cTn id="23" dur="500" fill="hold"/>
                                        <p:tgtEl>
                                          <p:spTgt spid="10316"/>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nodeType="clickEffect">
                                  <p:stCondLst>
                                    <p:cond delay="0"/>
                                  </p:stCondLst>
                                  <p:childTnLst>
                                    <p:set>
                                      <p:cBhvr>
                                        <p:cTn id="27" dur="1" fill="hold">
                                          <p:stCondLst>
                                            <p:cond delay="0"/>
                                          </p:stCondLst>
                                        </p:cTn>
                                        <p:tgtEl>
                                          <p:spTgt spid="10326"/>
                                        </p:tgtEl>
                                        <p:attrNameLst>
                                          <p:attrName>style.visibility</p:attrName>
                                        </p:attrNameLst>
                                      </p:cBhvr>
                                      <p:to>
                                        <p:strVal val="visible"/>
                                      </p:to>
                                    </p:set>
                                    <p:animEffect transition="in" filter="blinds(vertical)">
                                      <p:cBhvr>
                                        <p:cTn id="28" dur="500"/>
                                        <p:tgtEl>
                                          <p:spTgt spid="10326"/>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10333"/>
                                        </p:tgtEl>
                                        <p:attrNameLst>
                                          <p:attrName>style.visibility</p:attrName>
                                        </p:attrNameLst>
                                      </p:cBhvr>
                                      <p:to>
                                        <p:strVal val="visible"/>
                                      </p:to>
                                    </p:set>
                                    <p:animEffect transition="in" filter="checkerboard(across)">
                                      <p:cBhvr>
                                        <p:cTn id="33" dur="500"/>
                                        <p:tgtEl>
                                          <p:spTgt spid="10333"/>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10319"/>
                                        </p:tgtEl>
                                        <p:attrNameLst>
                                          <p:attrName>style.visibility</p:attrName>
                                        </p:attrNameLst>
                                      </p:cBhvr>
                                      <p:to>
                                        <p:strVal val="visible"/>
                                      </p:to>
                                    </p:set>
                                    <p:animEffect transition="in" filter="barn(outHorizontal)">
                                      <p:cBhvr>
                                        <p:cTn id="38" dur="500"/>
                                        <p:tgtEl>
                                          <p:spTgt spid="10319"/>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10320"/>
                                        </p:tgtEl>
                                        <p:attrNameLst>
                                          <p:attrName>style.visibility</p:attrName>
                                        </p:attrNameLst>
                                      </p:cBhvr>
                                      <p:to>
                                        <p:strVal val="visible"/>
                                      </p:to>
                                    </p:set>
                                    <p:animEffect transition="in" filter="barn(outVertical)">
                                      <p:cBhvr>
                                        <p:cTn id="43" dur="500"/>
                                        <p:tgtEl>
                                          <p:spTgt spid="1032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5" fill="hold" grpId="0" nodeType="clickEffect">
                                  <p:stCondLst>
                                    <p:cond delay="0"/>
                                  </p:stCondLst>
                                  <p:childTnLst>
                                    <p:set>
                                      <p:cBhvr>
                                        <p:cTn id="47" dur="1" fill="hold">
                                          <p:stCondLst>
                                            <p:cond delay="0"/>
                                          </p:stCondLst>
                                        </p:cTn>
                                        <p:tgtEl>
                                          <p:spTgt spid="10321"/>
                                        </p:tgtEl>
                                        <p:attrNameLst>
                                          <p:attrName>style.visibility</p:attrName>
                                        </p:attrNameLst>
                                      </p:cBhvr>
                                      <p:to>
                                        <p:strVal val="visible"/>
                                      </p:to>
                                    </p:set>
                                    <p:animEffect transition="in" filter="blinds(vertical)">
                                      <p:cBhvr>
                                        <p:cTn id="48" dur="500"/>
                                        <p:tgtEl>
                                          <p:spTgt spid="10321"/>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272" fill="hold" grpId="0" nodeType="clickEffect">
                                  <p:stCondLst>
                                    <p:cond delay="0"/>
                                  </p:stCondLst>
                                  <p:childTnLst>
                                    <p:set>
                                      <p:cBhvr>
                                        <p:cTn id="52" dur="1" fill="hold">
                                          <p:stCondLst>
                                            <p:cond delay="0"/>
                                          </p:stCondLst>
                                        </p:cTn>
                                        <p:tgtEl>
                                          <p:spTgt spid="10322"/>
                                        </p:tgtEl>
                                        <p:attrNameLst>
                                          <p:attrName>style.visibility</p:attrName>
                                        </p:attrNameLst>
                                      </p:cBhvr>
                                      <p:to>
                                        <p:strVal val="visible"/>
                                      </p:to>
                                    </p:set>
                                    <p:anim calcmode="lin" valueType="num">
                                      <p:cBhvr>
                                        <p:cTn id="53" dur="500" fill="hold"/>
                                        <p:tgtEl>
                                          <p:spTgt spid="10322"/>
                                        </p:tgtEl>
                                        <p:attrNameLst>
                                          <p:attrName>ppt_w</p:attrName>
                                        </p:attrNameLst>
                                      </p:cBhvr>
                                      <p:tavLst>
                                        <p:tav tm="0">
                                          <p:val>
                                            <p:strVal val="2/3*#ppt_w"/>
                                          </p:val>
                                        </p:tav>
                                        <p:tav tm="100000">
                                          <p:val>
                                            <p:strVal val="#ppt_w"/>
                                          </p:val>
                                        </p:tav>
                                      </p:tavLst>
                                    </p:anim>
                                    <p:anim calcmode="lin" valueType="num">
                                      <p:cBhvr>
                                        <p:cTn id="54" dur="500" fill="hold"/>
                                        <p:tgtEl>
                                          <p:spTgt spid="10322"/>
                                        </p:tgtEl>
                                        <p:attrNameLst>
                                          <p:attrName>ppt_h</p:attrName>
                                        </p:attrNameLst>
                                      </p:cBhvr>
                                      <p:tavLst>
                                        <p:tav tm="0">
                                          <p:val>
                                            <p:strVal val="2/3*#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0327"/>
                                        </p:tgtEl>
                                        <p:attrNameLst>
                                          <p:attrName>style.visibility</p:attrName>
                                        </p:attrNameLst>
                                      </p:cBhvr>
                                      <p:to>
                                        <p:strVal val="visible"/>
                                      </p:to>
                                    </p:set>
                                    <p:animEffect transition="in" filter="dissolve">
                                      <p:cBhvr>
                                        <p:cTn id="59" dur="500"/>
                                        <p:tgtEl>
                                          <p:spTgt spid="1032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0330"/>
                                        </p:tgtEl>
                                        <p:attrNameLst>
                                          <p:attrName>style.visibility</p:attrName>
                                        </p:attrNameLst>
                                      </p:cBhvr>
                                      <p:to>
                                        <p:strVal val="visible"/>
                                      </p:to>
                                    </p:set>
                                    <p:animEffect transition="in" filter="wipe(left)">
                                      <p:cBhvr>
                                        <p:cTn id="64" dur="500"/>
                                        <p:tgtEl>
                                          <p:spTgt spid="10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3" grpId="0"/>
      <p:bldP spid="10319" grpId="0" animBg="1"/>
      <p:bldP spid="10320" grpId="0"/>
      <p:bldP spid="10321" grpId="0"/>
      <p:bldP spid="10322" grpId="0"/>
      <p:bldP spid="10327"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7592" name="组合 67591"/>
          <p:cNvGrpSpPr/>
          <p:nvPr/>
        </p:nvGrpSpPr>
        <p:grpSpPr>
          <a:xfrm>
            <a:off x="2422525" y="495300"/>
            <a:ext cx="7129463" cy="571500"/>
            <a:chOff x="521" y="164"/>
            <a:chExt cx="4491" cy="360"/>
          </a:xfrm>
        </p:grpSpPr>
        <p:graphicFrame>
          <p:nvGraphicFramePr>
            <p:cNvPr id="67590" name="对象 67589"/>
            <p:cNvGraphicFramePr/>
            <p:nvPr/>
          </p:nvGraphicFramePr>
          <p:xfrm>
            <a:off x="521" y="164"/>
            <a:ext cx="1878" cy="360"/>
          </p:xfrm>
          <a:graphic>
            <a:graphicData uri="http://schemas.openxmlformats.org/presentationml/2006/ole">
              <mc:AlternateContent xmlns:mc="http://schemas.openxmlformats.org/markup-compatibility/2006">
                <mc:Choice xmlns:v="urn:schemas-microsoft-com:vml" Requires="v">
                  <p:oleObj spid="_x0000_s3175" name="" r:id="rId1" imgW="1268730" imgH="254000" progId="Equation.3">
                    <p:embed/>
                  </p:oleObj>
                </mc:Choice>
                <mc:Fallback>
                  <p:oleObj name="" r:id="rId1" imgW="1268730" imgH="254000" progId="Equation.3">
                    <p:embed/>
                    <p:pic>
                      <p:nvPicPr>
                        <p:cNvPr id="0" name="图片 3174"/>
                        <p:cNvPicPr/>
                        <p:nvPr/>
                      </p:nvPicPr>
                      <p:blipFill>
                        <a:blip r:embed="rId2"/>
                        <a:stretch>
                          <a:fillRect/>
                        </a:stretch>
                      </p:blipFill>
                      <p:spPr>
                        <a:xfrm>
                          <a:off x="521" y="164"/>
                          <a:ext cx="1878" cy="360"/>
                        </a:xfrm>
                        <a:prstGeom prst="rect">
                          <a:avLst/>
                        </a:prstGeom>
                        <a:noFill/>
                        <a:ln w="38100">
                          <a:noFill/>
                          <a:miter/>
                        </a:ln>
                      </p:spPr>
                    </p:pic>
                  </p:oleObj>
                </mc:Fallback>
              </mc:AlternateContent>
            </a:graphicData>
          </a:graphic>
        </p:graphicFrame>
        <p:sp>
          <p:nvSpPr>
            <p:cNvPr id="67591" name="文本框 67590"/>
            <p:cNvSpPr txBox="1"/>
            <p:nvPr/>
          </p:nvSpPr>
          <p:spPr>
            <a:xfrm>
              <a:off x="2368" y="164"/>
              <a:ext cx="2644" cy="329"/>
            </a:xfrm>
            <a:prstGeom prst="rect">
              <a:avLst/>
            </a:prstGeom>
            <a:noFill/>
            <a:ln w="9525">
              <a:noFill/>
            </a:ln>
          </p:spPr>
          <p:txBody>
            <a:bodyPr>
              <a:spAutoFit/>
            </a:bodyPr>
            <a:p>
              <a:pPr algn="l">
                <a:spcBef>
                  <a:spcPct val="50000"/>
                </a:spcBef>
              </a:pPr>
              <a:r>
                <a:rPr lang="zh-CN" altLang="en-US" sz="2800" b="1" u="none" dirty="0">
                  <a:latin typeface="Times New Roman" panose="02020603050405020304" pitchFamily="18" charset="0"/>
                  <a:ea typeface="楷体_GB2312" pitchFamily="49" charset="-122"/>
                </a:rPr>
                <a:t>的收敛、分岔及混沌现象</a:t>
              </a:r>
              <a:endParaRPr lang="zh-CN" altLang="en-US" sz="2800" b="1" u="none">
                <a:latin typeface="Times New Roman" panose="02020603050405020304" pitchFamily="18" charset="0"/>
                <a:ea typeface="楷体_GB2312" pitchFamily="49" charset="-122"/>
              </a:endParaRPr>
            </a:p>
          </p:txBody>
        </p:sp>
      </p:grpSp>
      <p:grpSp>
        <p:nvGrpSpPr>
          <p:cNvPr id="67594" name="组合 67593"/>
          <p:cNvGrpSpPr/>
          <p:nvPr/>
        </p:nvGrpSpPr>
        <p:grpSpPr>
          <a:xfrm>
            <a:off x="2495550" y="1125538"/>
            <a:ext cx="7993063" cy="5222874"/>
            <a:chOff x="612" y="799"/>
            <a:chExt cx="5035" cy="3290"/>
          </a:xfrm>
        </p:grpSpPr>
        <p:graphicFrame>
          <p:nvGraphicFramePr>
            <p:cNvPr id="67588" name="对象 67587"/>
            <p:cNvGraphicFramePr/>
            <p:nvPr/>
          </p:nvGraphicFramePr>
          <p:xfrm>
            <a:off x="612" y="799"/>
            <a:ext cx="4762" cy="3266"/>
          </p:xfrm>
          <a:graphic>
            <a:graphicData uri="http://schemas.openxmlformats.org/presentationml/2006/ole">
              <mc:AlternateContent xmlns:mc="http://schemas.openxmlformats.org/markup-compatibility/2006">
                <mc:Choice xmlns:v="urn:schemas-microsoft-com:vml" Requires="v">
                  <p:oleObj spid="_x0000_s3176" name="" r:id="rId3" imgW="5516245" imgH="3649980" progId="图像.文件">
                    <p:embed/>
                  </p:oleObj>
                </mc:Choice>
                <mc:Fallback>
                  <p:oleObj name="" r:id="rId3" imgW="5516245" imgH="3649980" progId="图像.文件">
                    <p:embed/>
                    <p:pic>
                      <p:nvPicPr>
                        <p:cNvPr id="0" name="图片 3175"/>
                        <p:cNvPicPr/>
                        <p:nvPr/>
                      </p:nvPicPr>
                      <p:blipFill>
                        <a:blip r:embed="rId4"/>
                        <a:stretch>
                          <a:fillRect/>
                        </a:stretch>
                      </p:blipFill>
                      <p:spPr>
                        <a:xfrm>
                          <a:off x="612" y="799"/>
                          <a:ext cx="4762" cy="3266"/>
                        </a:xfrm>
                        <a:prstGeom prst="rect">
                          <a:avLst/>
                        </a:prstGeom>
                        <a:noFill/>
                        <a:ln w="38100">
                          <a:noFill/>
                          <a:miter/>
                        </a:ln>
                      </p:spPr>
                    </p:pic>
                  </p:oleObj>
                </mc:Fallback>
              </mc:AlternateContent>
            </a:graphicData>
          </a:graphic>
        </p:graphicFrame>
        <p:sp>
          <p:nvSpPr>
            <p:cNvPr id="67593" name="文本框 67592"/>
            <p:cNvSpPr txBox="1"/>
            <p:nvPr/>
          </p:nvSpPr>
          <p:spPr>
            <a:xfrm>
              <a:off x="5329" y="3838"/>
              <a:ext cx="318" cy="251"/>
            </a:xfrm>
            <a:prstGeom prst="rect">
              <a:avLst/>
            </a:prstGeom>
            <a:noFill/>
            <a:ln w="9525">
              <a:noFill/>
            </a:ln>
          </p:spPr>
          <p:txBody>
            <a:bodyPr>
              <a:spAutoFit/>
            </a:bodyPr>
            <a:p>
              <a:pPr algn="l">
                <a:spcBef>
                  <a:spcPct val="50000"/>
                </a:spcBef>
              </a:pPr>
              <a:r>
                <a:rPr lang="en-US" altLang="zh-CN" sz="2000" b="1" i="1" u="none">
                  <a:latin typeface="Times New Roman" panose="02020603050405020304" pitchFamily="18" charset="0"/>
                </a:rPr>
                <a:t>b</a:t>
              </a:r>
              <a:endParaRPr lang="en-US" altLang="zh-CN" sz="2000" b="1" i="1" u="none">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67594"/>
                                        </p:tgtEl>
                                        <p:attrNameLst>
                                          <p:attrName>style.visibility</p:attrName>
                                        </p:attrNameLst>
                                      </p:cBhvr>
                                      <p:to>
                                        <p:strVal val="visible"/>
                                      </p:to>
                                    </p:set>
                                    <p:anim calcmode="lin" valueType="num">
                                      <p:cBhvr>
                                        <p:cTn id="7" dur="2000" fill="hold"/>
                                        <p:tgtEl>
                                          <p:spTgt spid="67594"/>
                                        </p:tgtEl>
                                        <p:attrNameLst>
                                          <p:attrName>ppt_w</p:attrName>
                                        </p:attrNameLst>
                                      </p:cBhvr>
                                      <p:tavLst>
                                        <p:tav tm="0">
                                          <p:val>
                                            <p:strVal val="2/3*#ppt_w"/>
                                          </p:val>
                                        </p:tav>
                                        <p:tav tm="100000">
                                          <p:val>
                                            <p:strVal val="#ppt_w"/>
                                          </p:val>
                                        </p:tav>
                                      </p:tavLst>
                                    </p:anim>
                                    <p:anim calcmode="lin" valueType="num">
                                      <p:cBhvr>
                                        <p:cTn id="8" dur="2000" fill="hold"/>
                                        <p:tgtEl>
                                          <p:spTgt spid="6759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2"/>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5pPr>
          </a:lstStyle>
          <a:p>
            <a:pPr lvl="0" algn="r"/>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graphicFrame>
        <p:nvGraphicFramePr>
          <p:cNvPr id="18435" name="对象 890881"/>
          <p:cNvGraphicFramePr/>
          <p:nvPr/>
        </p:nvGraphicFramePr>
        <p:xfrm>
          <a:off x="3935730" y="425133"/>
          <a:ext cx="936625" cy="434975"/>
        </p:xfrm>
        <a:graphic>
          <a:graphicData uri="http://schemas.openxmlformats.org/presentationml/2006/ole">
            <mc:AlternateContent xmlns:mc="http://schemas.openxmlformats.org/markup-compatibility/2006">
              <mc:Choice xmlns:v="urn:schemas-microsoft-com:vml" Requires="v">
                <p:oleObj spid="_x0000_s3105" name="" r:id="rId1" imgW="431165" imgH="203200" progId="Equation.3">
                  <p:embed/>
                </p:oleObj>
              </mc:Choice>
              <mc:Fallback>
                <p:oleObj name="" r:id="rId1" imgW="431165" imgH="203200" progId="Equation.3">
                  <p:embed/>
                  <p:pic>
                    <p:nvPicPr>
                      <p:cNvPr id="0" name="图片 3104"/>
                      <p:cNvPicPr/>
                      <p:nvPr/>
                    </p:nvPicPr>
                    <p:blipFill>
                      <a:blip r:embed="rId2"/>
                      <a:stretch>
                        <a:fillRect/>
                      </a:stretch>
                    </p:blipFill>
                    <p:spPr>
                      <a:xfrm>
                        <a:off x="3935730" y="425133"/>
                        <a:ext cx="936625" cy="434975"/>
                      </a:xfrm>
                      <a:prstGeom prst="rect">
                        <a:avLst/>
                      </a:prstGeom>
                      <a:noFill/>
                      <a:ln w="38100">
                        <a:noFill/>
                        <a:miter/>
                      </a:ln>
                    </p:spPr>
                  </p:pic>
                </p:oleObj>
              </mc:Fallback>
            </mc:AlternateContent>
          </a:graphicData>
        </a:graphic>
      </p:graphicFrame>
      <p:graphicFrame>
        <p:nvGraphicFramePr>
          <p:cNvPr id="18436" name="对象 890882"/>
          <p:cNvGraphicFramePr/>
          <p:nvPr/>
        </p:nvGraphicFramePr>
        <p:xfrm>
          <a:off x="6416675" y="317500"/>
          <a:ext cx="868363" cy="519113"/>
        </p:xfrm>
        <a:graphic>
          <a:graphicData uri="http://schemas.openxmlformats.org/presentationml/2006/ole">
            <mc:AlternateContent xmlns:mc="http://schemas.openxmlformats.org/markup-compatibility/2006">
              <mc:Choice xmlns:v="urn:schemas-microsoft-com:vml" Requires="v">
                <p:oleObj spid="_x0000_s3092" name="" r:id="rId3" imgW="317500" imgH="190500" progId="Equation.3">
                  <p:embed/>
                </p:oleObj>
              </mc:Choice>
              <mc:Fallback>
                <p:oleObj name="" r:id="rId3" imgW="317500" imgH="190500" progId="Equation.3">
                  <p:embed/>
                  <p:pic>
                    <p:nvPicPr>
                      <p:cNvPr id="0" name="图片 3091"/>
                      <p:cNvPicPr/>
                      <p:nvPr/>
                    </p:nvPicPr>
                    <p:blipFill>
                      <a:blip r:embed="rId4"/>
                      <a:stretch>
                        <a:fillRect/>
                      </a:stretch>
                    </p:blipFill>
                    <p:spPr>
                      <a:xfrm>
                        <a:off x="6416675" y="317500"/>
                        <a:ext cx="868363" cy="519113"/>
                      </a:xfrm>
                      <a:prstGeom prst="rect">
                        <a:avLst/>
                      </a:prstGeom>
                      <a:noFill/>
                      <a:ln w="38100">
                        <a:noFill/>
                        <a:miter/>
                      </a:ln>
                    </p:spPr>
                  </p:pic>
                </p:oleObj>
              </mc:Fallback>
            </mc:AlternateContent>
          </a:graphicData>
        </a:graphic>
      </p:graphicFrame>
      <p:graphicFrame>
        <p:nvGraphicFramePr>
          <p:cNvPr id="890884" name="对象 890883"/>
          <p:cNvGraphicFramePr/>
          <p:nvPr/>
        </p:nvGraphicFramePr>
        <p:xfrm>
          <a:off x="2422525" y="1771650"/>
          <a:ext cx="2201863" cy="611188"/>
        </p:xfrm>
        <a:graphic>
          <a:graphicData uri="http://schemas.openxmlformats.org/presentationml/2006/ole">
            <mc:AlternateContent xmlns:mc="http://schemas.openxmlformats.org/markup-compatibility/2006">
              <mc:Choice xmlns:v="urn:schemas-microsoft-com:vml" Requires="v">
                <p:oleObj spid="_x0000_s3095" name="" r:id="rId5" imgW="901065" imgH="254000" progId="Equation.DSMT4">
                  <p:embed/>
                </p:oleObj>
              </mc:Choice>
              <mc:Fallback>
                <p:oleObj name="" r:id="rId5" imgW="901065" imgH="254000" progId="Equation.DSMT4">
                  <p:embed/>
                  <p:pic>
                    <p:nvPicPr>
                      <p:cNvPr id="0" name="图片 3094"/>
                      <p:cNvPicPr/>
                      <p:nvPr/>
                    </p:nvPicPr>
                    <p:blipFill>
                      <a:blip r:embed="rId6"/>
                      <a:stretch>
                        <a:fillRect/>
                      </a:stretch>
                    </p:blipFill>
                    <p:spPr>
                      <a:xfrm>
                        <a:off x="2422525" y="1771650"/>
                        <a:ext cx="2201863" cy="611188"/>
                      </a:xfrm>
                      <a:prstGeom prst="rect">
                        <a:avLst/>
                      </a:prstGeom>
                      <a:noFill/>
                      <a:ln w="38100">
                        <a:noFill/>
                        <a:miter/>
                      </a:ln>
                    </p:spPr>
                  </p:pic>
                </p:oleObj>
              </mc:Fallback>
            </mc:AlternateContent>
          </a:graphicData>
        </a:graphic>
      </p:graphicFrame>
      <p:graphicFrame>
        <p:nvGraphicFramePr>
          <p:cNvPr id="890885" name="对象 890884"/>
          <p:cNvGraphicFramePr/>
          <p:nvPr/>
        </p:nvGraphicFramePr>
        <p:xfrm>
          <a:off x="2422525" y="2616200"/>
          <a:ext cx="3302000" cy="596900"/>
        </p:xfrm>
        <a:graphic>
          <a:graphicData uri="http://schemas.openxmlformats.org/presentationml/2006/ole">
            <mc:AlternateContent xmlns:mc="http://schemas.openxmlformats.org/markup-compatibility/2006">
              <mc:Choice xmlns:v="urn:schemas-microsoft-com:vml" Requires="v">
                <p:oleObj spid="_x0000_s3106" name="" r:id="rId7" imgW="1408430" imgH="254000" progId="Equation.DSMT4">
                  <p:embed/>
                </p:oleObj>
              </mc:Choice>
              <mc:Fallback>
                <p:oleObj name="" r:id="rId7" imgW="1408430" imgH="254000" progId="Equation.DSMT4">
                  <p:embed/>
                  <p:pic>
                    <p:nvPicPr>
                      <p:cNvPr id="0" name="图片 3105"/>
                      <p:cNvPicPr/>
                      <p:nvPr/>
                    </p:nvPicPr>
                    <p:blipFill>
                      <a:blip r:embed="rId8"/>
                      <a:stretch>
                        <a:fillRect/>
                      </a:stretch>
                    </p:blipFill>
                    <p:spPr>
                      <a:xfrm>
                        <a:off x="2422525" y="2616200"/>
                        <a:ext cx="3302000" cy="596900"/>
                      </a:xfrm>
                      <a:prstGeom prst="rect">
                        <a:avLst/>
                      </a:prstGeom>
                      <a:noFill/>
                      <a:ln w="38100">
                        <a:noFill/>
                        <a:miter/>
                      </a:ln>
                    </p:spPr>
                  </p:pic>
                </p:oleObj>
              </mc:Fallback>
            </mc:AlternateContent>
          </a:graphicData>
        </a:graphic>
      </p:graphicFrame>
      <p:graphicFrame>
        <p:nvGraphicFramePr>
          <p:cNvPr id="890886" name="对象 890885"/>
          <p:cNvGraphicFramePr/>
          <p:nvPr/>
        </p:nvGraphicFramePr>
        <p:xfrm>
          <a:off x="2422525" y="3408363"/>
          <a:ext cx="5821363" cy="668337"/>
        </p:xfrm>
        <a:graphic>
          <a:graphicData uri="http://schemas.openxmlformats.org/presentationml/2006/ole">
            <mc:AlternateContent xmlns:mc="http://schemas.openxmlformats.org/markup-compatibility/2006">
              <mc:Choice xmlns:v="urn:schemas-microsoft-com:vml" Requires="v">
                <p:oleObj spid="_x0000_s3088" name="" r:id="rId9" imgW="2207895" imgH="254000" progId="Equation.DSMT4">
                  <p:embed/>
                </p:oleObj>
              </mc:Choice>
              <mc:Fallback>
                <p:oleObj name="" r:id="rId9" imgW="2207895" imgH="254000" progId="Equation.DSMT4">
                  <p:embed/>
                  <p:pic>
                    <p:nvPicPr>
                      <p:cNvPr id="0" name="图片 3087"/>
                      <p:cNvPicPr/>
                      <p:nvPr/>
                    </p:nvPicPr>
                    <p:blipFill>
                      <a:blip r:embed="rId10"/>
                      <a:stretch>
                        <a:fillRect/>
                      </a:stretch>
                    </p:blipFill>
                    <p:spPr>
                      <a:xfrm>
                        <a:off x="2422525" y="3408363"/>
                        <a:ext cx="5821363" cy="668337"/>
                      </a:xfrm>
                      <a:prstGeom prst="rect">
                        <a:avLst/>
                      </a:prstGeom>
                      <a:noFill/>
                      <a:ln w="38100">
                        <a:noFill/>
                        <a:miter/>
                      </a:ln>
                    </p:spPr>
                  </p:pic>
                </p:oleObj>
              </mc:Fallback>
            </mc:AlternateContent>
          </a:graphicData>
        </a:graphic>
      </p:graphicFrame>
      <p:graphicFrame>
        <p:nvGraphicFramePr>
          <p:cNvPr id="890887" name="对象 890886"/>
          <p:cNvGraphicFramePr/>
          <p:nvPr/>
        </p:nvGraphicFramePr>
        <p:xfrm>
          <a:off x="2422525" y="4254500"/>
          <a:ext cx="7013575" cy="614363"/>
        </p:xfrm>
        <a:graphic>
          <a:graphicData uri="http://schemas.openxmlformats.org/presentationml/2006/ole">
            <mc:AlternateContent xmlns:mc="http://schemas.openxmlformats.org/markup-compatibility/2006">
              <mc:Choice xmlns:v="urn:schemas-microsoft-com:vml" Requires="v">
                <p:oleObj spid="_x0000_s3104" name="" r:id="rId11" imgW="2905760" imgH="254000" progId="Equation.DSMT4">
                  <p:embed/>
                </p:oleObj>
              </mc:Choice>
              <mc:Fallback>
                <p:oleObj name="" r:id="rId11" imgW="2905760" imgH="254000" progId="Equation.DSMT4">
                  <p:embed/>
                  <p:pic>
                    <p:nvPicPr>
                      <p:cNvPr id="0" name="图片 3103"/>
                      <p:cNvPicPr/>
                      <p:nvPr/>
                    </p:nvPicPr>
                    <p:blipFill>
                      <a:blip r:embed="rId12"/>
                      <a:stretch>
                        <a:fillRect/>
                      </a:stretch>
                    </p:blipFill>
                    <p:spPr>
                      <a:xfrm>
                        <a:off x="2422525" y="4254500"/>
                        <a:ext cx="7013575" cy="614363"/>
                      </a:xfrm>
                      <a:prstGeom prst="rect">
                        <a:avLst/>
                      </a:prstGeom>
                      <a:noFill/>
                      <a:ln w="38100">
                        <a:noFill/>
                        <a:miter/>
                      </a:ln>
                    </p:spPr>
                  </p:pic>
                </p:oleObj>
              </mc:Fallback>
            </mc:AlternateContent>
          </a:graphicData>
        </a:graphic>
      </p:graphicFrame>
      <p:graphicFrame>
        <p:nvGraphicFramePr>
          <p:cNvPr id="890888" name="对象 890887"/>
          <p:cNvGraphicFramePr/>
          <p:nvPr/>
        </p:nvGraphicFramePr>
        <p:xfrm>
          <a:off x="2422525" y="5067300"/>
          <a:ext cx="6694488" cy="1098550"/>
        </p:xfrm>
        <a:graphic>
          <a:graphicData uri="http://schemas.openxmlformats.org/presentationml/2006/ole">
            <mc:AlternateContent xmlns:mc="http://schemas.openxmlformats.org/markup-compatibility/2006">
              <mc:Choice xmlns:v="urn:schemas-microsoft-com:vml" Requires="v">
                <p:oleObj spid="_x0000_s3094" name="" r:id="rId13" imgW="2957830" imgH="482600" progId="Equation.DSMT4">
                  <p:embed/>
                </p:oleObj>
              </mc:Choice>
              <mc:Fallback>
                <p:oleObj name="" r:id="rId13" imgW="2957830" imgH="482600" progId="Equation.DSMT4">
                  <p:embed/>
                  <p:pic>
                    <p:nvPicPr>
                      <p:cNvPr id="0" name="图片 3093"/>
                      <p:cNvPicPr/>
                      <p:nvPr/>
                    </p:nvPicPr>
                    <p:blipFill>
                      <a:blip r:embed="rId14"/>
                      <a:stretch>
                        <a:fillRect/>
                      </a:stretch>
                    </p:blipFill>
                    <p:spPr>
                      <a:xfrm>
                        <a:off x="2422525" y="5067300"/>
                        <a:ext cx="6694488" cy="1098550"/>
                      </a:xfrm>
                      <a:prstGeom prst="rect">
                        <a:avLst/>
                      </a:prstGeom>
                      <a:noFill/>
                      <a:ln w="38100">
                        <a:noFill/>
                        <a:miter/>
                      </a:ln>
                    </p:spPr>
                  </p:pic>
                </p:oleObj>
              </mc:Fallback>
            </mc:AlternateContent>
          </a:graphicData>
        </a:graphic>
      </p:graphicFrame>
      <p:sp>
        <p:nvSpPr>
          <p:cNvPr id="18442" name="矩形 890888"/>
          <p:cNvSpPr/>
          <p:nvPr/>
        </p:nvSpPr>
        <p:spPr>
          <a:xfrm>
            <a:off x="2006600" y="338297"/>
            <a:ext cx="1929130" cy="521970"/>
          </a:xfrm>
          <a:prstGeom prst="rect">
            <a:avLst/>
          </a:prstGeom>
          <a:noFill/>
          <a:ln w="9525">
            <a:noFill/>
          </a:ln>
        </p:spPr>
        <p:txBody>
          <a:bodyPr wrap="none" anchor="ctr">
            <a:spAutoFit/>
          </a:bodyPr>
          <a:p>
            <a:r>
              <a:rPr lang="zh-CN" altLang="en-US" sz="2800" dirty="0">
                <a:solidFill>
                  <a:srgbClr val="0000FF"/>
                </a:solidFill>
                <a:latin typeface="Times New Roman" panose="02020603050405020304" pitchFamily="18" charset="0"/>
                <a:ea typeface="黑体" panose="02010609060101010101" pitchFamily="2" charset="-122"/>
              </a:rPr>
              <a:t>性质 </a:t>
            </a:r>
            <a:r>
              <a:rPr lang="en-US" altLang="zh-CN" sz="2800" dirty="0">
                <a:solidFill>
                  <a:srgbClr val="0000FF"/>
                </a:solidFill>
                <a:latin typeface="Times New Roman" panose="02020603050405020304" pitchFamily="18" charset="0"/>
                <a:ea typeface="黑体" panose="02010609060101010101" pitchFamily="2" charset="-122"/>
              </a:rPr>
              <a:t>2.1</a:t>
            </a:r>
            <a:r>
              <a:rPr lang="en-US" altLang="zh-CN" sz="2800" dirty="0">
                <a:latin typeface="Times New Roman" panose="02020603050405020304" pitchFamily="18" charset="0"/>
                <a:ea typeface="黑体" panose="02010609060101010101" pitchFamily="2" charset="-122"/>
              </a:rPr>
              <a:t> </a:t>
            </a:r>
            <a:r>
              <a:rPr lang="en-US" altLang="zh-CN" dirty="0">
                <a:latin typeface="Times New Roman" panose="02020603050405020304" pitchFamily="18" charset="0"/>
                <a:ea typeface="黑体" panose="02010609060101010101" pitchFamily="2" charset="-122"/>
              </a:rPr>
              <a:t> </a:t>
            </a:r>
            <a:r>
              <a:rPr lang="zh-CN" altLang="en-US" sz="2800" dirty="0">
                <a:latin typeface="宋体" panose="02010600030101010101" pitchFamily="2" charset="-122"/>
                <a:ea typeface="宋体" panose="02010600030101010101" pitchFamily="2" charset="-122"/>
              </a:rPr>
              <a:t>当</a:t>
            </a:r>
            <a:endParaRPr lang="zh-CN" altLang="en-US" sz="2800" dirty="0">
              <a:latin typeface="宋体" panose="02010600030101010101" pitchFamily="2" charset="-122"/>
              <a:ea typeface="宋体" panose="02010600030101010101" pitchFamily="2" charset="-122"/>
            </a:endParaRPr>
          </a:p>
        </p:txBody>
      </p:sp>
      <p:sp>
        <p:nvSpPr>
          <p:cNvPr id="18443" name="矩形 890889"/>
          <p:cNvSpPr/>
          <p:nvPr/>
        </p:nvSpPr>
        <p:spPr>
          <a:xfrm>
            <a:off x="4872038" y="331947"/>
            <a:ext cx="1944687" cy="521970"/>
          </a:xfrm>
          <a:prstGeom prst="rect">
            <a:avLst/>
          </a:prstGeom>
          <a:noFill/>
          <a:ln w="9525">
            <a:noFill/>
          </a:ln>
        </p:spPr>
        <p:txBody>
          <a:bodyPr anchor="ctr">
            <a:spAutoFit/>
          </a:bodyPr>
          <a:p>
            <a:r>
              <a:rPr lang="en-US" altLang="zh-CN" sz="1000" b="0" dirty="0">
                <a:latin typeface="黑体" panose="02010609060101010101" pitchFamily="2" charset="-122"/>
                <a:ea typeface="黑体" panose="02010609060101010101" pitchFamily="2" charset="-122"/>
              </a:rPr>
              <a:t> </a:t>
            </a:r>
            <a:r>
              <a:rPr lang="zh-CN" altLang="en-US" sz="2800" dirty="0">
                <a:latin typeface="宋体" panose="02010600030101010101" pitchFamily="2" charset="-122"/>
                <a:ea typeface="宋体" panose="02010600030101010101" pitchFamily="2" charset="-122"/>
              </a:rPr>
              <a:t>是常数</a:t>
            </a:r>
            <a:r>
              <a:rPr lang="zh-CN" altLang="en-US" dirty="0">
                <a:latin typeface="黑体" panose="02010609060101010101" pitchFamily="2" charset="-122"/>
                <a:ea typeface="黑体" panose="02010609060101010101" pitchFamily="2" charset="-122"/>
              </a:rPr>
              <a:t>，</a:t>
            </a:r>
            <a:endParaRPr lang="zh-CN" altLang="en-US" dirty="0">
              <a:latin typeface="黑体" panose="02010609060101010101" pitchFamily="2" charset="-122"/>
              <a:ea typeface="黑体" panose="02010609060101010101" pitchFamily="2" charset="-122"/>
            </a:endParaRPr>
          </a:p>
        </p:txBody>
      </p:sp>
      <p:sp>
        <p:nvSpPr>
          <p:cNvPr id="18444" name="矩形 890890"/>
          <p:cNvSpPr/>
          <p:nvPr/>
        </p:nvSpPr>
        <p:spPr>
          <a:xfrm>
            <a:off x="6959600" y="331947"/>
            <a:ext cx="3168650" cy="521970"/>
          </a:xfrm>
          <a:prstGeom prst="rect">
            <a:avLst/>
          </a:prstGeom>
          <a:noFill/>
          <a:ln w="9525">
            <a:noFill/>
          </a:ln>
        </p:spPr>
        <p:txBody>
          <a:bodyPr anchor="ctr">
            <a:spAutoFit/>
          </a:bodyPr>
          <a:p>
            <a:pPr indent="266700"/>
            <a:r>
              <a:rPr lang="zh-CN" altLang="en-US" sz="2800" dirty="0">
                <a:latin typeface="宋体" panose="02010600030101010101" pitchFamily="2" charset="-122"/>
                <a:ea typeface="宋体" panose="02010600030101010101" pitchFamily="2" charset="-122"/>
              </a:rPr>
              <a:t>是函数时</a:t>
            </a:r>
            <a:r>
              <a:rPr lang="zh-CN" altLang="en-US" dirty="0">
                <a:latin typeface="Times New Roman" panose="02020603050405020304" pitchFamily="18" charset="0"/>
                <a:ea typeface="黑体" panose="02010609060101010101" pitchFamily="2" charset="-122"/>
              </a:rPr>
              <a:t>，</a:t>
            </a:r>
            <a:endParaRPr lang="zh-CN" altLang="en-US" dirty="0">
              <a:latin typeface="Times New Roman" panose="02020603050405020304" pitchFamily="18" charset="0"/>
              <a:ea typeface="黑体" panose="02010609060101010101" pitchFamily="2" charset="-122"/>
            </a:endParaRPr>
          </a:p>
        </p:txBody>
      </p:sp>
      <p:sp>
        <p:nvSpPr>
          <p:cNvPr id="890898" name="矩形 890897"/>
          <p:cNvSpPr/>
          <p:nvPr/>
        </p:nvSpPr>
        <p:spPr>
          <a:xfrm>
            <a:off x="1992313" y="981075"/>
            <a:ext cx="3027680" cy="521970"/>
          </a:xfrm>
          <a:prstGeom prst="rect">
            <a:avLst/>
          </a:prstGeom>
          <a:noFill/>
          <a:ln w="9525">
            <a:noFill/>
          </a:ln>
        </p:spPr>
        <p:txBody>
          <a:bodyPr wrap="none" anchor="t">
            <a:spAutoFit/>
          </a:bodyPr>
          <a:p>
            <a:r>
              <a:rPr lang="zh-CN" altLang="en-US" sz="2800" dirty="0">
                <a:latin typeface="宋体" panose="02010600030101010101" pitchFamily="2" charset="-122"/>
                <a:ea typeface="宋体" panose="02010600030101010101" pitchFamily="2" charset="-122"/>
              </a:rPr>
              <a:t>有以下结论成立：</a:t>
            </a:r>
            <a:endParaRPr lang="zh-CN" altLang="en-US" sz="28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898"/>
                                        </p:tgtEl>
                                        <p:attrNameLst>
                                          <p:attrName>style.visibility</p:attrName>
                                        </p:attrNameLst>
                                      </p:cBhvr>
                                      <p:to>
                                        <p:strVal val="visible"/>
                                      </p:to>
                                    </p:set>
                                    <p:animEffect transition="in" filter="wipe(left)">
                                      <p:cBhvr>
                                        <p:cTn id="7" dur="500"/>
                                        <p:tgtEl>
                                          <p:spTgt spid="8908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0884"/>
                                        </p:tgtEl>
                                        <p:attrNameLst>
                                          <p:attrName>style.visibility</p:attrName>
                                        </p:attrNameLst>
                                      </p:cBhvr>
                                      <p:to>
                                        <p:strVal val="visible"/>
                                      </p:to>
                                    </p:set>
                                    <p:animEffect transition="in" filter="wipe(left)">
                                      <p:cBhvr>
                                        <p:cTn id="12" dur="500"/>
                                        <p:tgtEl>
                                          <p:spTgt spid="8908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0885"/>
                                        </p:tgtEl>
                                        <p:attrNameLst>
                                          <p:attrName>style.visibility</p:attrName>
                                        </p:attrNameLst>
                                      </p:cBhvr>
                                      <p:to>
                                        <p:strVal val="visible"/>
                                      </p:to>
                                    </p:set>
                                    <p:animEffect transition="in" filter="wipe(left)">
                                      <p:cBhvr>
                                        <p:cTn id="17" dur="500"/>
                                        <p:tgtEl>
                                          <p:spTgt spid="8908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0886"/>
                                        </p:tgtEl>
                                        <p:attrNameLst>
                                          <p:attrName>style.visibility</p:attrName>
                                        </p:attrNameLst>
                                      </p:cBhvr>
                                      <p:to>
                                        <p:strVal val="visible"/>
                                      </p:to>
                                    </p:set>
                                    <p:animEffect transition="in" filter="wipe(left)">
                                      <p:cBhvr>
                                        <p:cTn id="22" dur="500"/>
                                        <p:tgtEl>
                                          <p:spTgt spid="8908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90887"/>
                                        </p:tgtEl>
                                        <p:attrNameLst>
                                          <p:attrName>style.visibility</p:attrName>
                                        </p:attrNameLst>
                                      </p:cBhvr>
                                      <p:to>
                                        <p:strVal val="visible"/>
                                      </p:to>
                                    </p:set>
                                    <p:animEffect transition="in" filter="wipe(left)">
                                      <p:cBhvr>
                                        <p:cTn id="27" dur="500"/>
                                        <p:tgtEl>
                                          <p:spTgt spid="8908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90888"/>
                                        </p:tgtEl>
                                        <p:attrNameLst>
                                          <p:attrName>style.visibility</p:attrName>
                                        </p:attrNameLst>
                                      </p:cBhvr>
                                      <p:to>
                                        <p:strVal val="visible"/>
                                      </p:to>
                                    </p:set>
                                    <p:animEffect transition="in" filter="wipe(left)">
                                      <p:cBhvr>
                                        <p:cTn id="32" dur="500"/>
                                        <p:tgtEl>
                                          <p:spTgt spid="890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9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文本框 48129"/>
          <p:cNvSpPr txBox="1"/>
          <p:nvPr/>
        </p:nvSpPr>
        <p:spPr>
          <a:xfrm>
            <a:off x="3157538" y="533400"/>
            <a:ext cx="5386387" cy="583565"/>
          </a:xfrm>
          <a:prstGeom prst="rect">
            <a:avLst/>
          </a:prstGeom>
          <a:solidFill>
            <a:srgbClr val="FF99FF"/>
          </a:solidFill>
          <a:ln w="9525">
            <a:noFill/>
          </a:ln>
        </p:spPr>
        <p:txBody>
          <a:bodyPr>
            <a:spAutoFit/>
          </a:bodyPr>
          <a:p>
            <a:pPr algn="l">
              <a:spcBef>
                <a:spcPct val="50000"/>
              </a:spcBef>
            </a:pPr>
            <a:r>
              <a:rPr lang="en-US" altLang="zh-CN" sz="3200" b="1" u="none">
                <a:latin typeface="Times New Roman" panose="02020603050405020304" pitchFamily="18" charset="0"/>
                <a:ea typeface="楷体_GB2312" pitchFamily="49" charset="-122"/>
              </a:rPr>
              <a:t>4</a:t>
            </a:r>
            <a:r>
              <a:rPr lang="en-US" altLang="zh-CN" sz="3200" b="1" u="none" dirty="0">
                <a:latin typeface="楷体_GB2312" pitchFamily="49" charset="-122"/>
                <a:ea typeface="楷体_GB2312" pitchFamily="49" charset="-122"/>
              </a:rPr>
              <a:t>  </a:t>
            </a:r>
            <a:r>
              <a:rPr lang="zh-CN" altLang="en-US" sz="3200" b="1" u="none" dirty="0">
                <a:latin typeface="楷体_GB2312" pitchFamily="49" charset="-122"/>
                <a:ea typeface="楷体_GB2312" pitchFamily="49" charset="-122"/>
              </a:rPr>
              <a:t>按年龄分组的种群增长</a:t>
            </a:r>
            <a:endParaRPr lang="zh-CN" altLang="en-US" sz="3200" b="1" u="none" dirty="0">
              <a:latin typeface="楷体_GB2312" pitchFamily="49" charset="-122"/>
              <a:ea typeface="楷体_GB2312" pitchFamily="49" charset="-122"/>
            </a:endParaRPr>
          </a:p>
        </p:txBody>
      </p:sp>
      <p:sp>
        <p:nvSpPr>
          <p:cNvPr id="48131" name="文本框 48130"/>
          <p:cNvSpPr txBox="1"/>
          <p:nvPr/>
        </p:nvSpPr>
        <p:spPr>
          <a:xfrm>
            <a:off x="1828800" y="1219200"/>
            <a:ext cx="5867400" cy="521970"/>
          </a:xfrm>
          <a:prstGeom prst="rect">
            <a:avLst/>
          </a:prstGeom>
          <a:noFill/>
          <a:ln w="9525">
            <a:noFill/>
          </a:ln>
        </p:spPr>
        <p:txBody>
          <a:bodyPr>
            <a:spAutoFit/>
          </a:bodyPr>
          <a:p>
            <a:pPr algn="l">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不同年龄组的繁殖率和死亡率不同</a:t>
            </a:r>
            <a:endParaRPr lang="zh-CN" altLang="en-US" sz="2800" b="1" u="none">
              <a:latin typeface="Times New Roman" panose="02020603050405020304" pitchFamily="18" charset="0"/>
            </a:endParaRPr>
          </a:p>
        </p:txBody>
      </p:sp>
      <p:sp>
        <p:nvSpPr>
          <p:cNvPr id="48132" name="文本框 48131"/>
          <p:cNvSpPr txBox="1"/>
          <p:nvPr/>
        </p:nvSpPr>
        <p:spPr>
          <a:xfrm>
            <a:off x="1828800" y="2452688"/>
            <a:ext cx="8686800" cy="521970"/>
          </a:xfrm>
          <a:prstGeom prst="rect">
            <a:avLst/>
          </a:prstGeom>
          <a:solidFill>
            <a:srgbClr val="66FF33"/>
          </a:solidFill>
          <a:ln w="9525">
            <a:noFill/>
          </a:ln>
        </p:spPr>
        <p:txBody>
          <a:bodyPr>
            <a:spAutoFit/>
          </a:bodyPr>
          <a:p>
            <a:pPr algn="l">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建立差分方程模型，讨论稳定状况下种群的增长规律</a:t>
            </a:r>
            <a:endParaRPr lang="zh-CN" altLang="en-US" sz="2800" b="1" u="none">
              <a:latin typeface="Times New Roman" panose="02020603050405020304" pitchFamily="18" charset="0"/>
            </a:endParaRPr>
          </a:p>
        </p:txBody>
      </p:sp>
      <p:sp>
        <p:nvSpPr>
          <p:cNvPr id="48133" name="文本框 48132"/>
          <p:cNvSpPr txBox="1"/>
          <p:nvPr/>
        </p:nvSpPr>
        <p:spPr>
          <a:xfrm>
            <a:off x="1752600" y="3124200"/>
            <a:ext cx="2590800" cy="583565"/>
          </a:xfrm>
          <a:prstGeom prst="rect">
            <a:avLst/>
          </a:prstGeom>
          <a:solidFill>
            <a:srgbClr val="FFFF00"/>
          </a:solidFill>
          <a:ln w="9525">
            <a:noFill/>
          </a:ln>
        </p:spPr>
        <p:txBody>
          <a:bodyPr>
            <a:spAutoFit/>
          </a:bodyPr>
          <a:p>
            <a:pPr algn="l">
              <a:spcBef>
                <a:spcPct val="50000"/>
              </a:spcBef>
            </a:pPr>
            <a:r>
              <a:rPr lang="zh-CN" altLang="en-US" sz="3200" b="1" u="none" dirty="0">
                <a:latin typeface="Times New Roman" panose="02020603050405020304" pitchFamily="18" charset="0"/>
                <a:ea typeface="楷体_GB2312" pitchFamily="49" charset="-122"/>
              </a:rPr>
              <a:t>假设与建模</a:t>
            </a:r>
            <a:endParaRPr lang="zh-CN" altLang="en-US" sz="3200" b="1" u="none">
              <a:latin typeface="Times New Roman" panose="02020603050405020304" pitchFamily="18" charset="0"/>
              <a:ea typeface="楷体_GB2312" pitchFamily="49" charset="-122"/>
            </a:endParaRPr>
          </a:p>
        </p:txBody>
      </p:sp>
      <p:sp>
        <p:nvSpPr>
          <p:cNvPr id="48134" name="文本框 48133"/>
          <p:cNvSpPr txBox="1"/>
          <p:nvPr/>
        </p:nvSpPr>
        <p:spPr>
          <a:xfrm>
            <a:off x="1828800" y="3810000"/>
            <a:ext cx="8077200" cy="521970"/>
          </a:xfrm>
          <a:prstGeom prst="rect">
            <a:avLst/>
          </a:prstGeom>
          <a:noFill/>
          <a:ln w="9525">
            <a:noFill/>
          </a:ln>
        </p:spPr>
        <p:txBody>
          <a:bodyPr>
            <a:spAutoFit/>
          </a:bodyPr>
          <a:p>
            <a:pPr algn="l">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种群按年龄大小等分为</a:t>
            </a:r>
            <a:r>
              <a:rPr lang="en-US" altLang="zh-CN" sz="2800" b="1" i="1" u="none">
                <a:latin typeface="Times New Roman" panose="02020603050405020304" pitchFamily="18" charset="0"/>
              </a:rPr>
              <a:t>n</a:t>
            </a:r>
            <a:r>
              <a:rPr lang="zh-CN" altLang="en-US" sz="2800" b="1" u="none" dirty="0">
                <a:latin typeface="Times New Roman" panose="02020603050405020304" pitchFamily="18" charset="0"/>
              </a:rPr>
              <a:t>个年龄组，记</a:t>
            </a:r>
            <a:r>
              <a:rPr lang="en-US" altLang="zh-CN" sz="2800" b="1" i="1" u="none">
                <a:latin typeface="Times New Roman" panose="02020603050405020304" pitchFamily="18" charset="0"/>
              </a:rPr>
              <a:t>i=</a:t>
            </a:r>
            <a:r>
              <a:rPr lang="en-US" altLang="zh-CN" sz="2800" b="1" u="none">
                <a:latin typeface="Times New Roman" panose="02020603050405020304" pitchFamily="18" charset="0"/>
              </a:rPr>
              <a:t>1,2,</a:t>
            </a:r>
            <a:r>
              <a:rPr lang="en-US" altLang="zh-CN" sz="2800" b="1" i="1" u="none">
                <a:latin typeface="Times New Roman" panose="02020603050405020304" pitchFamily="18" charset="0"/>
              </a:rPr>
              <a:t>… </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 n</a:t>
            </a:r>
            <a:endParaRPr lang="en-US" altLang="zh-CN" sz="2800" b="1" i="1" u="none">
              <a:latin typeface="Times New Roman" panose="02020603050405020304" pitchFamily="18" charset="0"/>
            </a:endParaRPr>
          </a:p>
        </p:txBody>
      </p:sp>
      <p:sp>
        <p:nvSpPr>
          <p:cNvPr id="48135" name="文本框 48134"/>
          <p:cNvSpPr txBox="1"/>
          <p:nvPr/>
        </p:nvSpPr>
        <p:spPr>
          <a:xfrm>
            <a:off x="1828800" y="4495800"/>
            <a:ext cx="8839200" cy="521970"/>
          </a:xfrm>
          <a:prstGeom prst="rect">
            <a:avLst/>
          </a:prstGeom>
          <a:noFill/>
          <a:ln w="9525">
            <a:noFill/>
          </a:ln>
        </p:spPr>
        <p:txBody>
          <a:bodyPr>
            <a:spAutoFit/>
          </a:bodyPr>
          <a:p>
            <a:pPr algn="l">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时间离散为时段，长度与年龄组区间相等，记</a:t>
            </a:r>
            <a:r>
              <a:rPr lang="en-US" altLang="zh-CN" sz="2800" b="1" i="1" u="none">
                <a:latin typeface="Times New Roman" panose="02020603050405020304" pitchFamily="18" charset="0"/>
              </a:rPr>
              <a:t>k=</a:t>
            </a:r>
            <a:r>
              <a:rPr lang="en-US" altLang="zh-CN" sz="2800" b="1" u="none">
                <a:latin typeface="Times New Roman" panose="02020603050405020304" pitchFamily="18" charset="0"/>
              </a:rPr>
              <a:t>1,2,</a:t>
            </a:r>
            <a:r>
              <a:rPr lang="en-US" altLang="zh-CN" sz="2800" b="1" i="1" u="none">
                <a:latin typeface="Times New Roman" panose="02020603050405020304" pitchFamily="18" charset="0"/>
              </a:rPr>
              <a:t>…</a:t>
            </a:r>
            <a:endParaRPr lang="en-US" altLang="zh-CN" sz="2800" b="1" u="none">
              <a:latin typeface="Times New Roman" panose="02020603050405020304" pitchFamily="18" charset="0"/>
            </a:endParaRPr>
          </a:p>
        </p:txBody>
      </p:sp>
      <p:sp>
        <p:nvSpPr>
          <p:cNvPr id="48136" name="文本框 48135"/>
          <p:cNvSpPr txBox="1"/>
          <p:nvPr/>
        </p:nvSpPr>
        <p:spPr>
          <a:xfrm>
            <a:off x="1828800" y="1843088"/>
            <a:ext cx="4038600" cy="521970"/>
          </a:xfrm>
          <a:prstGeom prst="rect">
            <a:avLst/>
          </a:prstGeom>
          <a:noFill/>
          <a:ln w="9525">
            <a:noFill/>
          </a:ln>
        </p:spPr>
        <p:txBody>
          <a:bodyPr>
            <a:spAutoFit/>
          </a:bodyPr>
          <a:p>
            <a:pPr algn="l">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以雌性个体数量为对象</a:t>
            </a:r>
            <a:endParaRPr lang="zh-CN" altLang="en-US" sz="2800" b="1" u="none">
              <a:latin typeface="Times New Roman" panose="02020603050405020304" pitchFamily="18" charset="0"/>
            </a:endParaRPr>
          </a:p>
        </p:txBody>
      </p:sp>
      <p:sp>
        <p:nvSpPr>
          <p:cNvPr id="48137" name="文本框 48136"/>
          <p:cNvSpPr txBox="1"/>
          <p:nvPr/>
        </p:nvSpPr>
        <p:spPr>
          <a:xfrm>
            <a:off x="1828800" y="5150168"/>
            <a:ext cx="8077200" cy="521970"/>
          </a:xfrm>
          <a:prstGeom prst="rect">
            <a:avLst/>
          </a:prstGeom>
          <a:noFill/>
          <a:ln w="9525">
            <a:noFill/>
          </a:ln>
        </p:spPr>
        <p:txBody>
          <a:bodyPr>
            <a:spAutoFit/>
          </a:bodyPr>
          <a:p>
            <a:pPr algn="l">
              <a:spcBef>
                <a:spcPct val="50000"/>
              </a:spcBef>
              <a:buChar char="•"/>
            </a:pPr>
            <a:r>
              <a:rPr lang="en-US" altLang="zh-CN" sz="2800" b="1" u="none">
                <a:latin typeface="Times New Roman" panose="02020603050405020304" pitchFamily="18" charset="0"/>
              </a:rPr>
              <a:t> </a:t>
            </a:r>
            <a:r>
              <a:rPr lang="zh-CN" altLang="en-US" sz="2800" b="1" u="none">
                <a:latin typeface="Times New Roman" panose="02020603050405020304" pitchFamily="18" charset="0"/>
              </a:rPr>
              <a:t>第</a:t>
            </a:r>
            <a:r>
              <a:rPr lang="en-US" altLang="zh-CN" sz="2800" b="1" i="1" u="none">
                <a:latin typeface="Times New Roman" panose="02020603050405020304" pitchFamily="18" charset="0"/>
              </a:rPr>
              <a:t>i </a:t>
            </a:r>
            <a:r>
              <a:rPr lang="zh-CN" altLang="en-US" sz="2800" b="1" u="none" dirty="0">
                <a:latin typeface="Times New Roman" panose="02020603050405020304" pitchFamily="18" charset="0"/>
              </a:rPr>
              <a:t>年龄组</a:t>
            </a: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雌性个体在</a:t>
            </a: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时段内的</a:t>
            </a:r>
            <a:r>
              <a:rPr lang="zh-CN" altLang="en-US" sz="2800" b="1" u="none" dirty="0">
                <a:solidFill>
                  <a:srgbClr val="FF0000"/>
                </a:solidFill>
                <a:latin typeface="Times New Roman" panose="02020603050405020304" pitchFamily="18" charset="0"/>
              </a:rPr>
              <a:t>繁殖率</a:t>
            </a:r>
            <a:r>
              <a:rPr lang="zh-CN" altLang="en-US" sz="2800" b="1" u="none" dirty="0">
                <a:latin typeface="Times New Roman" panose="02020603050405020304" pitchFamily="18" charset="0"/>
              </a:rPr>
              <a:t>为</a:t>
            </a:r>
            <a:r>
              <a:rPr lang="en-US" altLang="zh-CN" sz="2800" b="1" i="1" u="none">
                <a:latin typeface="Times New Roman" panose="02020603050405020304" pitchFamily="18" charset="0"/>
              </a:rPr>
              <a:t>b</a:t>
            </a:r>
            <a:r>
              <a:rPr lang="en-US" altLang="zh-CN" sz="2800" b="1" i="1" u="none" baseline="-25000">
                <a:latin typeface="Times New Roman" panose="02020603050405020304" pitchFamily="18" charset="0"/>
              </a:rPr>
              <a:t>i</a:t>
            </a:r>
            <a:endParaRPr lang="en-US" altLang="zh-CN" sz="2800" b="1" u="none">
              <a:latin typeface="Times New Roman" panose="02020603050405020304" pitchFamily="18" charset="0"/>
            </a:endParaRPr>
          </a:p>
        </p:txBody>
      </p:sp>
      <p:sp>
        <p:nvSpPr>
          <p:cNvPr id="48138" name="文本框 48137"/>
          <p:cNvSpPr txBox="1"/>
          <p:nvPr/>
        </p:nvSpPr>
        <p:spPr>
          <a:xfrm>
            <a:off x="1828800" y="5805488"/>
            <a:ext cx="8534400" cy="521970"/>
          </a:xfrm>
          <a:prstGeom prst="rect">
            <a:avLst/>
          </a:prstGeom>
          <a:noFill/>
          <a:ln w="9525">
            <a:noFill/>
          </a:ln>
        </p:spPr>
        <p:txBody>
          <a:bodyPr>
            <a:spAutoFit/>
          </a:bodyPr>
          <a:p>
            <a:pPr algn="l">
              <a:spcBef>
                <a:spcPct val="50000"/>
              </a:spcBef>
              <a:buChar char="•"/>
            </a:pPr>
            <a:r>
              <a:rPr lang="en-US" altLang="zh-CN" sz="2800" b="1" u="none">
                <a:latin typeface="Times New Roman" panose="02020603050405020304" pitchFamily="18" charset="0"/>
              </a:rPr>
              <a:t> </a:t>
            </a:r>
            <a:r>
              <a:rPr lang="zh-CN" altLang="en-US" sz="2800" b="1" u="none">
                <a:latin typeface="Times New Roman" panose="02020603050405020304" pitchFamily="18" charset="0"/>
              </a:rPr>
              <a:t>第</a:t>
            </a:r>
            <a:r>
              <a:rPr lang="en-US" altLang="zh-CN" sz="2800" b="1" i="1" u="none">
                <a:latin typeface="Times New Roman" panose="02020603050405020304" pitchFamily="18" charset="0"/>
              </a:rPr>
              <a:t>i </a:t>
            </a:r>
            <a:r>
              <a:rPr lang="zh-CN" altLang="en-US" sz="2800" b="1" u="none" dirty="0">
                <a:latin typeface="Times New Roman" panose="02020603050405020304" pitchFamily="18" charset="0"/>
              </a:rPr>
              <a:t>年龄组在</a:t>
            </a: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时段内的死亡率为</a:t>
            </a:r>
            <a:r>
              <a:rPr lang="en-US" altLang="zh-CN" sz="2800" b="1" i="1" u="none">
                <a:latin typeface="Times New Roman" panose="02020603050405020304" pitchFamily="18" charset="0"/>
              </a:rPr>
              <a:t>d</a:t>
            </a:r>
            <a:r>
              <a:rPr lang="en-US" altLang="zh-CN" sz="2800" b="1" i="1" u="none" baseline="-25000">
                <a:latin typeface="Times New Roman" panose="02020603050405020304" pitchFamily="18" charset="0"/>
              </a:rPr>
              <a:t>i</a:t>
            </a:r>
            <a:r>
              <a:rPr lang="en-US" altLang="zh-CN" sz="2800" b="1" i="1" u="none">
                <a:latin typeface="Times New Roman" panose="02020603050405020304" pitchFamily="18" charset="0"/>
              </a:rPr>
              <a:t>, </a:t>
            </a:r>
            <a:r>
              <a:rPr lang="zh-CN" altLang="en-US" sz="2800" b="1" u="none" dirty="0">
                <a:solidFill>
                  <a:srgbClr val="FF0000"/>
                </a:solidFill>
                <a:latin typeface="Times New Roman" panose="02020603050405020304" pitchFamily="18" charset="0"/>
              </a:rPr>
              <a:t>存活率</a:t>
            </a:r>
            <a:r>
              <a:rPr lang="zh-CN" altLang="en-US" sz="2800" b="1" u="none" dirty="0">
                <a:latin typeface="Times New Roman" panose="02020603050405020304" pitchFamily="18" charset="0"/>
              </a:rPr>
              <a:t>为</a:t>
            </a:r>
            <a:r>
              <a:rPr lang="en-US" altLang="zh-CN" sz="2800" b="1" i="1" u="none" err="1">
                <a:latin typeface="Times New Roman" panose="02020603050405020304" pitchFamily="18" charset="0"/>
              </a:rPr>
              <a:t>s</a:t>
            </a:r>
            <a:r>
              <a:rPr lang="en-US" altLang="zh-CN" sz="2800" b="1" i="1" u="none" baseline="-25000" err="1">
                <a:latin typeface="Times New Roman" panose="02020603050405020304" pitchFamily="18" charset="0"/>
              </a:rPr>
              <a:t>i</a:t>
            </a:r>
            <a:r>
              <a:rPr lang="en-US" altLang="zh-CN" sz="2800" b="1" i="1" u="none">
                <a:latin typeface="Times New Roman" panose="02020603050405020304" pitchFamily="18" charset="0"/>
              </a:rPr>
              <a:t>=</a:t>
            </a:r>
            <a:r>
              <a:rPr lang="en-US" altLang="zh-CN" sz="2800" b="1" u="none">
                <a:latin typeface="Times New Roman" panose="02020603050405020304" pitchFamily="18" charset="0"/>
              </a:rPr>
              <a:t>1</a:t>
            </a:r>
            <a:r>
              <a:rPr lang="en-US" altLang="zh-CN" sz="2800" b="1" i="1" u="none">
                <a:latin typeface="Times New Roman" panose="02020603050405020304" pitchFamily="18" charset="0"/>
              </a:rPr>
              <a:t>- d</a:t>
            </a:r>
            <a:r>
              <a:rPr lang="en-US" altLang="zh-CN" sz="2800" b="1" i="1" u="none" baseline="-25000">
                <a:latin typeface="Times New Roman" panose="02020603050405020304" pitchFamily="18" charset="0"/>
              </a:rPr>
              <a:t>i</a:t>
            </a:r>
            <a:endParaRPr lang="en-US" altLang="zh-CN" sz="2800" b="1" i="1" u="none" baseline="-250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ox(in)">
                                      <p:cBhvr>
                                        <p:cTn id="7" dur="500"/>
                                        <p:tgtEl>
                                          <p:spTgt spid="4813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136"/>
                                        </p:tgtEl>
                                        <p:attrNameLst>
                                          <p:attrName>style.visibility</p:attrName>
                                        </p:attrNameLst>
                                      </p:cBhvr>
                                      <p:to>
                                        <p:strVal val="visible"/>
                                      </p:to>
                                    </p:set>
                                    <p:animEffect transition="in" filter="box(in)">
                                      <p:cBhvr>
                                        <p:cTn id="12" dur="500"/>
                                        <p:tgtEl>
                                          <p:spTgt spid="4813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8132"/>
                                        </p:tgtEl>
                                        <p:attrNameLst>
                                          <p:attrName>style.visibility</p:attrName>
                                        </p:attrNameLst>
                                      </p:cBhvr>
                                      <p:to>
                                        <p:strVal val="visible"/>
                                      </p:to>
                                    </p:set>
                                    <p:animEffect transition="in" filter="box(in)">
                                      <p:cBhvr>
                                        <p:cTn id="17" dur="500"/>
                                        <p:tgtEl>
                                          <p:spTgt spid="4813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813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48134"/>
                                        </p:tgtEl>
                                        <p:attrNameLst>
                                          <p:attrName>style.visibility</p:attrName>
                                        </p:attrNameLst>
                                      </p:cBhvr>
                                      <p:to>
                                        <p:strVal val="visible"/>
                                      </p:to>
                                    </p:set>
                                    <p:animEffect transition="in" filter="checkerboard(across)">
                                      <p:cBhvr>
                                        <p:cTn id="26" dur="500"/>
                                        <p:tgtEl>
                                          <p:spTgt spid="48134"/>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48135"/>
                                        </p:tgtEl>
                                        <p:attrNameLst>
                                          <p:attrName>style.visibility</p:attrName>
                                        </p:attrNameLst>
                                      </p:cBhvr>
                                      <p:to>
                                        <p:strVal val="visible"/>
                                      </p:to>
                                    </p:set>
                                    <p:animEffect transition="in" filter="checkerboard(across)">
                                      <p:cBhvr>
                                        <p:cTn id="31" dur="500"/>
                                        <p:tgtEl>
                                          <p:spTgt spid="48135"/>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48137"/>
                                        </p:tgtEl>
                                        <p:attrNameLst>
                                          <p:attrName>style.visibility</p:attrName>
                                        </p:attrNameLst>
                                      </p:cBhvr>
                                      <p:to>
                                        <p:strVal val="visible"/>
                                      </p:to>
                                    </p:set>
                                    <p:anim calcmode="lin" valueType="num">
                                      <p:cBhvr>
                                        <p:cTn id="36" dur="500" fill="hold"/>
                                        <p:tgtEl>
                                          <p:spTgt spid="48137"/>
                                        </p:tgtEl>
                                        <p:attrNameLst>
                                          <p:attrName>ppt_w</p:attrName>
                                        </p:attrNameLst>
                                      </p:cBhvr>
                                      <p:tavLst>
                                        <p:tav tm="0">
                                          <p:val>
                                            <p:fltVal val="0.000000"/>
                                          </p:val>
                                        </p:tav>
                                        <p:tav tm="100000">
                                          <p:val>
                                            <p:strVal val="#ppt_w"/>
                                          </p:val>
                                        </p:tav>
                                      </p:tavLst>
                                    </p:anim>
                                    <p:anim calcmode="lin" valueType="num">
                                      <p:cBhvr>
                                        <p:cTn id="37" dur="500" fill="hold"/>
                                        <p:tgtEl>
                                          <p:spTgt spid="48137"/>
                                        </p:tgtEl>
                                        <p:attrNameLst>
                                          <p:attrName>ppt_h</p:attrName>
                                        </p:attrNameLst>
                                      </p:cBhvr>
                                      <p:tavLst>
                                        <p:tav tm="0">
                                          <p:val>
                                            <p:fltVal val="0.00000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48138"/>
                                        </p:tgtEl>
                                        <p:attrNameLst>
                                          <p:attrName>style.visibility</p:attrName>
                                        </p:attrNameLst>
                                      </p:cBhvr>
                                      <p:to>
                                        <p:strVal val="visible"/>
                                      </p:to>
                                    </p:set>
                                    <p:anim calcmode="lin" valueType="num">
                                      <p:cBhvr>
                                        <p:cTn id="42" dur="500" fill="hold"/>
                                        <p:tgtEl>
                                          <p:spTgt spid="48138"/>
                                        </p:tgtEl>
                                        <p:attrNameLst>
                                          <p:attrName>ppt_w</p:attrName>
                                        </p:attrNameLst>
                                      </p:cBhvr>
                                      <p:tavLst>
                                        <p:tav tm="0">
                                          <p:val>
                                            <p:fltVal val="0.000000"/>
                                          </p:val>
                                        </p:tav>
                                        <p:tav tm="100000">
                                          <p:val>
                                            <p:strVal val="#ppt_w"/>
                                          </p:val>
                                        </p:tav>
                                      </p:tavLst>
                                    </p:anim>
                                    <p:anim calcmode="lin" valueType="num">
                                      <p:cBhvr>
                                        <p:cTn id="43" dur="500" fill="hold"/>
                                        <p:tgtEl>
                                          <p:spTgt spid="4813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nimBg="1"/>
      <p:bldP spid="48132" grpId="0" bldLvl="0" animBg="1"/>
      <p:bldP spid="48133" grpId="0" bldLvl="0" animBg="1"/>
      <p:bldP spid="48134" grpId="0" animBg="1"/>
      <p:bldP spid="48135" grpId="0" animBg="1"/>
      <p:bldP spid="48136" grpId="0" animBg="1"/>
      <p:bldP spid="48137" grpId="0" animBg="1"/>
      <p:bldP spid="48138"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7" name="对象 11266"/>
          <p:cNvGraphicFramePr/>
          <p:nvPr/>
        </p:nvGraphicFramePr>
        <p:xfrm>
          <a:off x="3276600" y="1995488"/>
          <a:ext cx="5943600" cy="530225"/>
        </p:xfrm>
        <a:graphic>
          <a:graphicData uri="http://schemas.openxmlformats.org/presentationml/2006/ole">
            <mc:AlternateContent xmlns:mc="http://schemas.openxmlformats.org/markup-compatibility/2006">
              <mc:Choice xmlns:v="urn:schemas-microsoft-com:vml" Requires="v">
                <p:oleObj spid="_x0000_s3174" name="" r:id="rId1" imgW="2600960" imgH="254000" progId="Equation.3">
                  <p:embed/>
                </p:oleObj>
              </mc:Choice>
              <mc:Fallback>
                <p:oleObj name="" r:id="rId1" imgW="2600960" imgH="254000" progId="Equation.3">
                  <p:embed/>
                  <p:pic>
                    <p:nvPicPr>
                      <p:cNvPr id="0" name="图片 3173"/>
                      <p:cNvPicPr/>
                      <p:nvPr/>
                    </p:nvPicPr>
                    <p:blipFill>
                      <a:blip r:embed="rId2"/>
                      <a:stretch>
                        <a:fillRect/>
                      </a:stretch>
                    </p:blipFill>
                    <p:spPr>
                      <a:xfrm>
                        <a:off x="3276600" y="1995488"/>
                        <a:ext cx="5943600" cy="530225"/>
                      </a:xfrm>
                      <a:prstGeom prst="rect">
                        <a:avLst/>
                      </a:prstGeom>
                      <a:solidFill>
                        <a:srgbClr val="66FF33"/>
                      </a:solidFill>
                      <a:ln w="38100">
                        <a:noFill/>
                        <a:miter/>
                      </a:ln>
                    </p:spPr>
                  </p:pic>
                </p:oleObj>
              </mc:Fallback>
            </mc:AlternateContent>
          </a:graphicData>
        </a:graphic>
      </p:graphicFrame>
      <p:sp>
        <p:nvSpPr>
          <p:cNvPr id="11270" name="文本框 11269"/>
          <p:cNvSpPr txBox="1"/>
          <p:nvPr/>
        </p:nvSpPr>
        <p:spPr>
          <a:xfrm>
            <a:off x="1828800" y="395288"/>
            <a:ext cx="1066800" cy="1666240"/>
          </a:xfrm>
          <a:prstGeom prst="rect">
            <a:avLst/>
          </a:prstGeom>
          <a:solidFill>
            <a:srgbClr val="FFFF00"/>
          </a:solidFill>
          <a:ln w="9525">
            <a:noFill/>
          </a:ln>
        </p:spPr>
        <p:txBody>
          <a:bodyPr>
            <a:spAutoFit/>
          </a:bodyPr>
          <a:p>
            <a:pPr algn="l">
              <a:spcBef>
                <a:spcPct val="10000"/>
              </a:spcBef>
            </a:pPr>
            <a:r>
              <a:rPr lang="zh-CN" altLang="en-US" sz="3200" b="1" u="none" dirty="0">
                <a:latin typeface="Times New Roman" panose="02020603050405020304" pitchFamily="18" charset="0"/>
                <a:ea typeface="楷体_GB2312" pitchFamily="49" charset="-122"/>
              </a:rPr>
              <a:t>假设</a:t>
            </a:r>
            <a:endParaRPr lang="zh-CN" altLang="en-US" sz="3200" b="1" u="none" dirty="0">
              <a:latin typeface="Times New Roman" panose="02020603050405020304" pitchFamily="18" charset="0"/>
              <a:ea typeface="楷体_GB2312" pitchFamily="49" charset="-122"/>
            </a:endParaRPr>
          </a:p>
          <a:p>
            <a:pPr>
              <a:spcBef>
                <a:spcPct val="10000"/>
              </a:spcBef>
            </a:pPr>
            <a:r>
              <a:rPr lang="zh-CN" altLang="en-US" sz="3200" b="1" u="none" dirty="0">
                <a:latin typeface="Times New Roman" panose="02020603050405020304" pitchFamily="18" charset="0"/>
                <a:ea typeface="楷体_GB2312" pitchFamily="49" charset="-122"/>
              </a:rPr>
              <a:t>与</a:t>
            </a:r>
            <a:endParaRPr lang="zh-CN" altLang="en-US" sz="3200" b="1" u="none" dirty="0">
              <a:latin typeface="Times New Roman" panose="02020603050405020304" pitchFamily="18" charset="0"/>
              <a:ea typeface="楷体_GB2312" pitchFamily="49" charset="-122"/>
            </a:endParaRPr>
          </a:p>
          <a:p>
            <a:pPr algn="l">
              <a:spcBef>
                <a:spcPct val="10000"/>
              </a:spcBef>
            </a:pPr>
            <a:r>
              <a:rPr lang="zh-CN" altLang="en-US" sz="3200" b="1" u="none" dirty="0">
                <a:latin typeface="Times New Roman" panose="02020603050405020304" pitchFamily="18" charset="0"/>
                <a:ea typeface="楷体_GB2312" pitchFamily="49" charset="-122"/>
              </a:rPr>
              <a:t>建模</a:t>
            </a:r>
            <a:endParaRPr lang="zh-CN" altLang="en-US" sz="3200" u="none">
              <a:latin typeface="Times New Roman" panose="02020603050405020304" pitchFamily="18" charset="0"/>
              <a:ea typeface="楷体_GB2312" pitchFamily="49" charset="-122"/>
            </a:endParaRPr>
          </a:p>
        </p:txBody>
      </p:sp>
      <p:sp>
        <p:nvSpPr>
          <p:cNvPr id="11272" name="文本框 11271"/>
          <p:cNvSpPr txBox="1"/>
          <p:nvPr/>
        </p:nvSpPr>
        <p:spPr>
          <a:xfrm>
            <a:off x="3276600" y="471488"/>
            <a:ext cx="5410200" cy="521970"/>
          </a:xfrm>
          <a:prstGeom prst="rect">
            <a:avLst/>
          </a:prstGeom>
          <a:noFill/>
          <a:ln w="9525">
            <a:noFill/>
          </a:ln>
        </p:spPr>
        <p:txBody>
          <a:bodyPr>
            <a:spAutoFit/>
          </a:bodyPr>
          <a:p>
            <a:pPr algn="l">
              <a:spcBef>
                <a:spcPct val="50000"/>
              </a:spcBef>
            </a:pPr>
            <a:r>
              <a:rPr lang="en-US" altLang="zh-CN" sz="2800" b="1" i="1" u="none" err="1">
                <a:latin typeface="Times New Roman" panose="02020603050405020304" pitchFamily="18" charset="0"/>
              </a:rPr>
              <a:t>x</a:t>
            </a:r>
            <a:r>
              <a:rPr lang="en-US" altLang="zh-CN" sz="2800" b="1" i="1" u="none" baseline="-25000" err="1">
                <a:latin typeface="Times New Roman" panose="02020603050405020304" pitchFamily="18" charset="0"/>
              </a:rPr>
              <a:t>i</a:t>
            </a:r>
            <a:r>
              <a:rPr lang="en-US" altLang="zh-CN" sz="2800" b="1" u="none" err="1">
                <a:latin typeface="Times New Roman" panose="02020603050405020304" pitchFamily="18" charset="0"/>
              </a:rPr>
              <a:t>(</a:t>
            </a:r>
            <a:r>
              <a:rPr lang="en-US" altLang="zh-CN" sz="2800" b="1" i="1" u="none" err="1">
                <a:latin typeface="Times New Roman" panose="02020603050405020304" pitchFamily="18" charset="0"/>
              </a:rPr>
              <a:t>k</a:t>
            </a:r>
            <a:r>
              <a:rPr lang="zh-CN" altLang="zh-CN" sz="2800" b="1" u="none" dirty="0">
                <a:latin typeface="Times New Roman" panose="02020603050405020304" pitchFamily="18" charset="0"/>
              </a:rPr>
              <a:t>)~时段</a:t>
            </a:r>
            <a:r>
              <a:rPr lang="en-US" altLang="zh-CN" sz="2800" b="1" i="1" u="none">
                <a:latin typeface="Times New Roman" panose="02020603050405020304" pitchFamily="18" charset="0"/>
              </a:rPr>
              <a:t>k</a:t>
            </a:r>
            <a:r>
              <a:rPr lang="zh-CN" altLang="zh-CN" sz="2800" b="1" u="none">
                <a:latin typeface="Times New Roman" panose="02020603050405020304" pitchFamily="18" charset="0"/>
              </a:rPr>
              <a:t>第</a:t>
            </a:r>
            <a:r>
              <a:rPr lang="en-US" altLang="zh-CN" sz="2800" b="1" i="1" u="none">
                <a:latin typeface="Times New Roman" panose="02020603050405020304" pitchFamily="18" charset="0"/>
              </a:rPr>
              <a:t>i </a:t>
            </a:r>
            <a:r>
              <a:rPr lang="zh-CN" altLang="zh-CN" sz="2800" b="1" u="none" dirty="0">
                <a:latin typeface="Times New Roman" panose="02020603050405020304" pitchFamily="18" charset="0"/>
              </a:rPr>
              <a:t>年龄组的种群数量</a:t>
            </a:r>
            <a:endParaRPr lang="en-US" altLang="zh-CN" sz="2800" b="1" u="none">
              <a:latin typeface="Times New Roman" panose="02020603050405020304" pitchFamily="18" charset="0"/>
            </a:endParaRPr>
          </a:p>
        </p:txBody>
      </p:sp>
      <p:graphicFrame>
        <p:nvGraphicFramePr>
          <p:cNvPr id="11273" name="对象 11272"/>
          <p:cNvGraphicFramePr/>
          <p:nvPr/>
        </p:nvGraphicFramePr>
        <p:xfrm>
          <a:off x="7032625" y="3933825"/>
          <a:ext cx="2965450" cy="539750"/>
        </p:xfrm>
        <a:graphic>
          <a:graphicData uri="http://schemas.openxmlformats.org/presentationml/2006/ole">
            <mc:AlternateContent xmlns:mc="http://schemas.openxmlformats.org/markup-compatibility/2006">
              <mc:Choice xmlns:v="urn:schemas-microsoft-com:vml" Requires="v">
                <p:oleObj spid="_x0000_s3177" name="" r:id="rId3" imgW="1231265" imgH="241300" progId="Equation.3">
                  <p:embed/>
                </p:oleObj>
              </mc:Choice>
              <mc:Fallback>
                <p:oleObj name="" r:id="rId3" imgW="1231265" imgH="241300" progId="Equation.3">
                  <p:embed/>
                  <p:pic>
                    <p:nvPicPr>
                      <p:cNvPr id="0" name="图片 3176"/>
                      <p:cNvPicPr/>
                      <p:nvPr/>
                    </p:nvPicPr>
                    <p:blipFill>
                      <a:blip r:embed="rId4"/>
                      <a:stretch>
                        <a:fillRect/>
                      </a:stretch>
                    </p:blipFill>
                    <p:spPr>
                      <a:xfrm>
                        <a:off x="7032625" y="3933825"/>
                        <a:ext cx="2965450" cy="539750"/>
                      </a:xfrm>
                      <a:prstGeom prst="rect">
                        <a:avLst/>
                      </a:prstGeom>
                      <a:solidFill>
                        <a:srgbClr val="FFFF00"/>
                      </a:solidFill>
                      <a:ln w="38100">
                        <a:noFill/>
                        <a:miter/>
                      </a:ln>
                    </p:spPr>
                  </p:pic>
                </p:oleObj>
              </mc:Fallback>
            </mc:AlternateContent>
          </a:graphicData>
        </a:graphic>
      </p:graphicFrame>
      <p:graphicFrame>
        <p:nvGraphicFramePr>
          <p:cNvPr id="11274" name="对象 11273"/>
          <p:cNvGraphicFramePr/>
          <p:nvPr/>
        </p:nvGraphicFramePr>
        <p:xfrm>
          <a:off x="7010400" y="4586288"/>
          <a:ext cx="2743200" cy="614362"/>
        </p:xfrm>
        <a:graphic>
          <a:graphicData uri="http://schemas.openxmlformats.org/presentationml/2006/ole">
            <mc:AlternateContent xmlns:mc="http://schemas.openxmlformats.org/markup-compatibility/2006">
              <mc:Choice xmlns:v="urn:schemas-microsoft-com:vml" Requires="v">
                <p:oleObj spid="_x0000_s3181" name="" r:id="rId5" imgW="1052830" imgH="266065" progId="Equation.3">
                  <p:embed/>
                </p:oleObj>
              </mc:Choice>
              <mc:Fallback>
                <p:oleObj name="" r:id="rId5" imgW="1052830" imgH="266065" progId="Equation.3">
                  <p:embed/>
                  <p:pic>
                    <p:nvPicPr>
                      <p:cNvPr id="0" name="图片 3180"/>
                      <p:cNvPicPr/>
                      <p:nvPr/>
                    </p:nvPicPr>
                    <p:blipFill>
                      <a:blip r:embed="rId6"/>
                      <a:stretch>
                        <a:fillRect/>
                      </a:stretch>
                    </p:blipFill>
                    <p:spPr>
                      <a:xfrm>
                        <a:off x="7010400" y="4586288"/>
                        <a:ext cx="2743200" cy="614362"/>
                      </a:xfrm>
                      <a:prstGeom prst="rect">
                        <a:avLst/>
                      </a:prstGeom>
                      <a:noFill/>
                      <a:ln w="38100">
                        <a:noFill/>
                        <a:miter/>
                      </a:ln>
                    </p:spPr>
                  </p:pic>
                </p:oleObj>
              </mc:Fallback>
            </mc:AlternateContent>
          </a:graphicData>
        </a:graphic>
      </p:graphicFrame>
      <p:grpSp>
        <p:nvGrpSpPr>
          <p:cNvPr id="11280" name="组合 11279"/>
          <p:cNvGrpSpPr/>
          <p:nvPr/>
        </p:nvGrpSpPr>
        <p:grpSpPr>
          <a:xfrm>
            <a:off x="5791200" y="2681288"/>
            <a:ext cx="4565650" cy="1131887"/>
            <a:chOff x="2736" y="1632"/>
            <a:chExt cx="2828" cy="713"/>
          </a:xfrm>
        </p:grpSpPr>
        <p:graphicFrame>
          <p:nvGraphicFramePr>
            <p:cNvPr id="11268" name="对象 11267"/>
            <p:cNvGraphicFramePr/>
            <p:nvPr/>
          </p:nvGraphicFramePr>
          <p:xfrm>
            <a:off x="2736" y="1632"/>
            <a:ext cx="2828" cy="335"/>
          </p:xfrm>
          <a:graphic>
            <a:graphicData uri="http://schemas.openxmlformats.org/presentationml/2006/ole">
              <mc:AlternateContent xmlns:mc="http://schemas.openxmlformats.org/markup-compatibility/2006">
                <mc:Choice xmlns:v="urn:schemas-microsoft-com:vml" Requires="v">
                  <p:oleObj spid="_x0000_s3178" name="" r:id="rId7" imgW="2232025" imgH="266065" progId="Equation.3">
                    <p:embed/>
                  </p:oleObj>
                </mc:Choice>
                <mc:Fallback>
                  <p:oleObj name="" r:id="rId7" imgW="2232025" imgH="266065" progId="Equation.3">
                    <p:embed/>
                    <p:pic>
                      <p:nvPicPr>
                        <p:cNvPr id="0" name="图片 3177"/>
                        <p:cNvPicPr/>
                        <p:nvPr/>
                      </p:nvPicPr>
                      <p:blipFill>
                        <a:blip r:embed="rId8"/>
                        <a:stretch>
                          <a:fillRect/>
                        </a:stretch>
                      </p:blipFill>
                      <p:spPr>
                        <a:xfrm>
                          <a:off x="2736" y="1632"/>
                          <a:ext cx="2828" cy="335"/>
                        </a:xfrm>
                        <a:prstGeom prst="rect">
                          <a:avLst/>
                        </a:prstGeom>
                        <a:noFill/>
                        <a:ln w="38100">
                          <a:noFill/>
                          <a:miter/>
                        </a:ln>
                      </p:spPr>
                    </p:pic>
                  </p:oleObj>
                </mc:Fallback>
              </mc:AlternateContent>
            </a:graphicData>
          </a:graphic>
        </p:graphicFrame>
        <p:sp>
          <p:nvSpPr>
            <p:cNvPr id="11275" name="文本框 11274"/>
            <p:cNvSpPr txBox="1"/>
            <p:nvPr/>
          </p:nvSpPr>
          <p:spPr>
            <a:xfrm>
              <a:off x="3120" y="2016"/>
              <a:ext cx="2256" cy="329"/>
            </a:xfrm>
            <a:prstGeom prst="rect">
              <a:avLst/>
            </a:prstGeom>
            <a:noFill/>
            <a:ln w="9525">
              <a:noFill/>
            </a:ln>
          </p:spPr>
          <p:txBody>
            <a:bodyPr>
              <a:spAutoFit/>
            </a:bodyPr>
            <a:p>
              <a:pPr algn="l">
                <a:spcBef>
                  <a:spcPct val="50000"/>
                </a:spcBef>
              </a:pP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按年龄组的分布向量</a:t>
              </a:r>
              <a:endParaRPr lang="zh-CN" altLang="en-US" sz="2800" b="1" u="none">
                <a:latin typeface="Times New Roman" panose="02020603050405020304" pitchFamily="18" charset="0"/>
              </a:endParaRPr>
            </a:p>
          </p:txBody>
        </p:sp>
      </p:grpSp>
      <p:sp>
        <p:nvSpPr>
          <p:cNvPr id="11276" name="文本框 11275"/>
          <p:cNvSpPr txBox="1"/>
          <p:nvPr/>
        </p:nvSpPr>
        <p:spPr>
          <a:xfrm>
            <a:off x="6858000" y="5297488"/>
            <a:ext cx="3124200" cy="1124585"/>
          </a:xfrm>
          <a:prstGeom prst="rect">
            <a:avLst/>
          </a:prstGeom>
          <a:noFill/>
          <a:ln w="9525">
            <a:noFill/>
          </a:ln>
        </p:spPr>
        <p:txBody>
          <a:bodyPr>
            <a:spAutoFit/>
          </a:bodyPr>
          <a:p>
            <a:pPr>
              <a:lnSpc>
                <a:spcPct val="120000"/>
              </a:lnSpc>
              <a:spcBef>
                <a:spcPct val="50000"/>
              </a:spcBef>
            </a:pPr>
            <a:r>
              <a:rPr lang="zh-CN" altLang="en-US" sz="2800" b="1" u="none" dirty="0">
                <a:latin typeface="Times New Roman" panose="02020603050405020304" pitchFamily="18" charset="0"/>
              </a:rPr>
              <a:t>预测任意时段种群按年龄组的分布</a:t>
            </a:r>
            <a:endParaRPr lang="zh-CN" altLang="en-US" sz="2800" b="1" u="none">
              <a:latin typeface="Times New Roman" panose="02020603050405020304" pitchFamily="18" charset="0"/>
            </a:endParaRPr>
          </a:p>
        </p:txBody>
      </p:sp>
      <p:grpSp>
        <p:nvGrpSpPr>
          <p:cNvPr id="11281" name="组合 11280"/>
          <p:cNvGrpSpPr/>
          <p:nvPr/>
        </p:nvGrpSpPr>
        <p:grpSpPr>
          <a:xfrm>
            <a:off x="1524000" y="2605088"/>
            <a:ext cx="4038600" cy="3875087"/>
            <a:chOff x="96" y="1680"/>
            <a:chExt cx="2544" cy="2441"/>
          </a:xfrm>
        </p:grpSpPr>
        <p:graphicFrame>
          <p:nvGraphicFramePr>
            <p:cNvPr id="11269" name="对象 11268"/>
            <p:cNvGraphicFramePr/>
            <p:nvPr/>
          </p:nvGraphicFramePr>
          <p:xfrm>
            <a:off x="96" y="1680"/>
            <a:ext cx="2544" cy="2016"/>
          </p:xfrm>
          <a:graphic>
            <a:graphicData uri="http://schemas.openxmlformats.org/presentationml/2006/ole">
              <mc:AlternateContent xmlns:mc="http://schemas.openxmlformats.org/markup-compatibility/2006">
                <mc:Choice xmlns:v="urn:schemas-microsoft-com:vml" Requires="v">
                  <p:oleObj spid="_x0000_s3180" name="" r:id="rId9" imgW="2070100" imgH="1752600" progId="Equation.3">
                    <p:embed/>
                  </p:oleObj>
                </mc:Choice>
                <mc:Fallback>
                  <p:oleObj name="" r:id="rId9" imgW="2070100" imgH="1752600" progId="Equation.3">
                    <p:embed/>
                    <p:pic>
                      <p:nvPicPr>
                        <p:cNvPr id="0" name="图片 3179"/>
                        <p:cNvPicPr/>
                        <p:nvPr/>
                      </p:nvPicPr>
                      <p:blipFill>
                        <a:blip r:embed="rId10"/>
                        <a:stretch>
                          <a:fillRect/>
                        </a:stretch>
                      </p:blipFill>
                      <p:spPr>
                        <a:xfrm>
                          <a:off x="96" y="1680"/>
                          <a:ext cx="2544" cy="2016"/>
                        </a:xfrm>
                        <a:prstGeom prst="rect">
                          <a:avLst/>
                        </a:prstGeom>
                        <a:noFill/>
                        <a:ln w="38100">
                          <a:noFill/>
                          <a:miter/>
                        </a:ln>
                      </p:spPr>
                    </p:pic>
                  </p:oleObj>
                </mc:Fallback>
              </mc:AlternateContent>
            </a:graphicData>
          </a:graphic>
        </p:graphicFrame>
        <p:sp>
          <p:nvSpPr>
            <p:cNvPr id="11277" name="文本框 11276"/>
            <p:cNvSpPr txBox="1"/>
            <p:nvPr/>
          </p:nvSpPr>
          <p:spPr>
            <a:xfrm>
              <a:off x="480" y="3792"/>
              <a:ext cx="2016" cy="329"/>
            </a:xfrm>
            <a:prstGeom prst="rect">
              <a:avLst/>
            </a:prstGeom>
            <a:solidFill>
              <a:schemeClr val="hlink"/>
            </a:solidFill>
            <a:ln w="9525">
              <a:noFill/>
            </a:ln>
          </p:spPr>
          <p:txBody>
            <a:bodyPr>
              <a:spAutoFit/>
            </a:bodyPr>
            <a:p>
              <a:pPr algn="l">
                <a:spcBef>
                  <a:spcPct val="50000"/>
                </a:spcBef>
              </a:pPr>
              <a:r>
                <a:rPr lang="en-US" altLang="zh-CN" sz="2800" b="1" u="none" dirty="0">
                  <a:latin typeface="Times New Roman" panose="02020603050405020304" pitchFamily="18" charset="0"/>
                </a:rPr>
                <a:t>~Leslie</a:t>
              </a:r>
              <a:r>
                <a:rPr lang="zh-CN" altLang="en-US" sz="2800" b="1" u="none" dirty="0">
                  <a:latin typeface="Times New Roman" panose="02020603050405020304" pitchFamily="18" charset="0"/>
                </a:rPr>
                <a:t>矩阵</a:t>
              </a:r>
              <a:r>
                <a:rPr lang="en-US" altLang="zh-CN" sz="2800" b="1" u="none" dirty="0">
                  <a:latin typeface="Times New Roman" panose="02020603050405020304" pitchFamily="18" charset="0"/>
                </a:rPr>
                <a:t>(L</a:t>
              </a:r>
              <a:r>
                <a:rPr lang="zh-CN" altLang="en-US" sz="2800" b="1" u="none" dirty="0">
                  <a:latin typeface="Times New Roman" panose="02020603050405020304" pitchFamily="18" charset="0"/>
                </a:rPr>
                <a:t>矩阵</a:t>
              </a:r>
              <a:r>
                <a:rPr lang="en-US" altLang="zh-CN" sz="2800" b="1" u="none">
                  <a:latin typeface="Times New Roman" panose="02020603050405020304" pitchFamily="18" charset="0"/>
                </a:rPr>
                <a:t>)</a:t>
              </a:r>
              <a:endParaRPr lang="en-US" altLang="zh-CN" sz="2800" b="1" u="none">
                <a:latin typeface="Times New Roman" panose="02020603050405020304" pitchFamily="18" charset="0"/>
              </a:endParaRPr>
            </a:p>
          </p:txBody>
        </p:sp>
      </p:grpSp>
      <p:grpSp>
        <p:nvGrpSpPr>
          <p:cNvPr id="11279" name="组合 11278"/>
          <p:cNvGrpSpPr/>
          <p:nvPr/>
        </p:nvGrpSpPr>
        <p:grpSpPr>
          <a:xfrm>
            <a:off x="3276600" y="1004888"/>
            <a:ext cx="6172200" cy="914400"/>
            <a:chOff x="1104" y="576"/>
            <a:chExt cx="3936" cy="584"/>
          </a:xfrm>
        </p:grpSpPr>
        <p:graphicFrame>
          <p:nvGraphicFramePr>
            <p:cNvPr id="11266" name="对象 11265"/>
            <p:cNvGraphicFramePr/>
            <p:nvPr/>
          </p:nvGraphicFramePr>
          <p:xfrm>
            <a:off x="1104" y="576"/>
            <a:ext cx="2112" cy="584"/>
          </p:xfrm>
          <a:graphic>
            <a:graphicData uri="http://schemas.openxmlformats.org/presentationml/2006/ole">
              <mc:AlternateContent xmlns:mc="http://schemas.openxmlformats.org/markup-compatibility/2006">
                <mc:Choice xmlns:v="urn:schemas-microsoft-com:vml" Requires="v">
                  <p:oleObj spid="_x0000_s3179" name="" r:id="rId11" imgW="1536065" imgH="431800" progId="Equation.3">
                    <p:embed/>
                  </p:oleObj>
                </mc:Choice>
                <mc:Fallback>
                  <p:oleObj name="" r:id="rId11" imgW="1536065" imgH="431800" progId="Equation.3">
                    <p:embed/>
                    <p:pic>
                      <p:nvPicPr>
                        <p:cNvPr id="0" name="图片 3178"/>
                        <p:cNvPicPr/>
                        <p:nvPr/>
                      </p:nvPicPr>
                      <p:blipFill>
                        <a:blip r:embed="rId12"/>
                        <a:stretch>
                          <a:fillRect/>
                        </a:stretch>
                      </p:blipFill>
                      <p:spPr>
                        <a:xfrm>
                          <a:off x="1104" y="576"/>
                          <a:ext cx="2112" cy="584"/>
                        </a:xfrm>
                        <a:prstGeom prst="rect">
                          <a:avLst/>
                        </a:prstGeom>
                        <a:solidFill>
                          <a:srgbClr val="66FF33"/>
                        </a:solidFill>
                        <a:ln w="38100">
                          <a:noFill/>
                          <a:miter/>
                        </a:ln>
                      </p:spPr>
                    </p:pic>
                  </p:oleObj>
                </mc:Fallback>
              </mc:AlternateContent>
            </a:graphicData>
          </a:graphic>
        </p:graphicFrame>
        <p:sp>
          <p:nvSpPr>
            <p:cNvPr id="11278" name="文本框 11277"/>
            <p:cNvSpPr txBox="1"/>
            <p:nvPr/>
          </p:nvSpPr>
          <p:spPr>
            <a:xfrm>
              <a:off x="3312" y="672"/>
              <a:ext cx="1728" cy="333"/>
            </a:xfrm>
            <a:prstGeom prst="rect">
              <a:avLst/>
            </a:prstGeom>
            <a:solidFill>
              <a:srgbClr val="66FF33"/>
            </a:solidFill>
            <a:ln w="9525">
              <a:noFill/>
            </a:ln>
          </p:spPr>
          <p:txBody>
            <a:bodyPr>
              <a:spAutoFit/>
            </a:bodyPr>
            <a:p>
              <a:pPr algn="l">
                <a:spcBef>
                  <a:spcPct val="50000"/>
                </a:spcBef>
              </a:pP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设至少</a:t>
              </a:r>
              <a:r>
                <a:rPr lang="en-US" altLang="zh-CN" sz="2800" b="1" u="none">
                  <a:latin typeface="Times New Roman" panose="02020603050405020304" pitchFamily="18" charset="0"/>
                </a:rPr>
                <a:t>1</a:t>
              </a:r>
              <a:r>
                <a:rPr lang="zh-CN" altLang="en-US" sz="2800" b="1" u="none">
                  <a:latin typeface="Times New Roman" panose="02020603050405020304" pitchFamily="18" charset="0"/>
                </a:rPr>
                <a:t>个</a:t>
              </a:r>
              <a:r>
                <a:rPr lang="en-US" altLang="zh-CN" sz="2800" b="1" i="1" u="none">
                  <a:latin typeface="Times New Roman" panose="02020603050405020304" pitchFamily="18" charset="0"/>
                </a:rPr>
                <a:t>b</a:t>
              </a:r>
              <a:r>
                <a:rPr lang="en-US" altLang="zh-CN" sz="2800" b="1" u="none" baseline="-25000">
                  <a:latin typeface="Times New Roman" panose="02020603050405020304" pitchFamily="18" charset="0"/>
                </a:rPr>
                <a:t>i</a:t>
              </a:r>
              <a:r>
                <a:rPr lang="en-US" altLang="zh-CN" sz="2800" b="1" u="none">
                  <a:latin typeface="Times New Roman" panose="02020603050405020304" pitchFamily="18" charset="0"/>
                </a:rPr>
                <a:t>&gt;0)</a:t>
              </a:r>
              <a:endParaRPr lang="en-US" altLang="zh-CN" sz="2800" b="1" u="none">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 calcmode="lin" valueType="num">
                                      <p:cBhvr additive="base">
                                        <p:cTn id="7" dur="500" fill="hold"/>
                                        <p:tgtEl>
                                          <p:spTgt spid="11272"/>
                                        </p:tgtEl>
                                        <p:attrNameLst>
                                          <p:attrName>ppt_x</p:attrName>
                                        </p:attrNameLst>
                                      </p:cBhvr>
                                      <p:tavLst>
                                        <p:tav tm="0">
                                          <p:val>
                                            <p:strVal val="#ppt_x"/>
                                          </p:val>
                                        </p:tav>
                                        <p:tav tm="100000">
                                          <p:val>
                                            <p:strVal val="#ppt_x"/>
                                          </p:val>
                                        </p:tav>
                                      </p:tavLst>
                                    </p:anim>
                                    <p:anim calcmode="lin" valueType="num">
                                      <p:cBhvr additive="base">
                                        <p:cTn id="8" dur="500" fill="hold"/>
                                        <p:tgtEl>
                                          <p:spTgt spid="1127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1279"/>
                                        </p:tgtEl>
                                        <p:attrNameLst>
                                          <p:attrName>style.visibility</p:attrName>
                                        </p:attrNameLst>
                                      </p:cBhvr>
                                      <p:to>
                                        <p:strVal val="visible"/>
                                      </p:to>
                                    </p:set>
                                    <p:animEffect transition="in" filter="blinds(horizontal)">
                                      <p:cBhvr>
                                        <p:cTn id="13" dur="500"/>
                                        <p:tgtEl>
                                          <p:spTgt spid="1127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nodeType="clickEffect">
                                  <p:stCondLst>
                                    <p:cond delay="0"/>
                                  </p:stCondLst>
                                  <p:childTnLst>
                                    <p:set>
                                      <p:cBhvr>
                                        <p:cTn id="17" dur="1" fill="hold">
                                          <p:stCondLst>
                                            <p:cond delay="0"/>
                                          </p:stCondLst>
                                        </p:cTn>
                                        <p:tgtEl>
                                          <p:spTgt spid="11267"/>
                                        </p:tgtEl>
                                        <p:attrNameLst>
                                          <p:attrName>style.visibility</p:attrName>
                                        </p:attrNameLst>
                                      </p:cBhvr>
                                      <p:to>
                                        <p:strVal val="visible"/>
                                      </p:to>
                                    </p:set>
                                    <p:animEffect transition="in" filter="blinds(vertical)">
                                      <p:cBhvr>
                                        <p:cTn id="18" dur="500"/>
                                        <p:tgtEl>
                                          <p:spTgt spid="1126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1280"/>
                                        </p:tgtEl>
                                        <p:attrNameLst>
                                          <p:attrName>style.visibility</p:attrName>
                                        </p:attrNameLst>
                                      </p:cBhvr>
                                      <p:to>
                                        <p:strVal val="visible"/>
                                      </p:to>
                                    </p:set>
                                    <p:animEffect transition="in" filter="box(out)">
                                      <p:cBhvr>
                                        <p:cTn id="23" dur="500"/>
                                        <p:tgtEl>
                                          <p:spTgt spid="1128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281"/>
                                        </p:tgtEl>
                                        <p:attrNameLst>
                                          <p:attrName>style.visibility</p:attrName>
                                        </p:attrNameLst>
                                      </p:cBhvr>
                                      <p:to>
                                        <p:strVal val="visible"/>
                                      </p:to>
                                    </p:set>
                                    <p:animEffect transition="in" filter="dissolve">
                                      <p:cBhvr>
                                        <p:cTn id="28" dur="500"/>
                                        <p:tgtEl>
                                          <p:spTgt spid="1128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nodeType="click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barn(inHorizontal)">
                                      <p:cBhvr>
                                        <p:cTn id="33" dur="500"/>
                                        <p:tgtEl>
                                          <p:spTgt spid="11273"/>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nodeType="clickEffect">
                                  <p:stCondLst>
                                    <p:cond delay="0"/>
                                  </p:stCondLst>
                                  <p:childTnLst>
                                    <p:set>
                                      <p:cBhvr>
                                        <p:cTn id="37" dur="1" fill="hold">
                                          <p:stCondLst>
                                            <p:cond delay="0"/>
                                          </p:stCondLst>
                                        </p:cTn>
                                        <p:tgtEl>
                                          <p:spTgt spid="11274"/>
                                        </p:tgtEl>
                                        <p:attrNameLst>
                                          <p:attrName>style.visibility</p:attrName>
                                        </p:attrNameLst>
                                      </p:cBhvr>
                                      <p:to>
                                        <p:strVal val="visible"/>
                                      </p:to>
                                    </p:set>
                                    <p:animEffect transition="in" filter="barn(outHorizontal)">
                                      <p:cBhvr>
                                        <p:cTn id="38" dur="500"/>
                                        <p:tgtEl>
                                          <p:spTgt spid="11274"/>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11276"/>
                                        </p:tgtEl>
                                        <p:attrNameLst>
                                          <p:attrName>style.visibility</p:attrName>
                                        </p:attrNameLst>
                                      </p:cBhvr>
                                      <p:to>
                                        <p:strVal val="visible"/>
                                      </p:to>
                                    </p:set>
                                    <p:animEffect transition="in" filter="strips(downLeft)">
                                      <p:cBhvr>
                                        <p:cTn id="43" dur="500"/>
                                        <p:tgtEl>
                                          <p:spTgt spid="11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nimBg="1"/>
      <p:bldP spid="11276"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5" name="文本框 12294"/>
          <p:cNvSpPr txBox="1"/>
          <p:nvPr/>
        </p:nvSpPr>
        <p:spPr>
          <a:xfrm>
            <a:off x="2209800" y="411163"/>
            <a:ext cx="4724400" cy="583565"/>
          </a:xfrm>
          <a:prstGeom prst="rect">
            <a:avLst/>
          </a:prstGeom>
          <a:solidFill>
            <a:srgbClr val="FFFF00"/>
          </a:solidFill>
          <a:ln w="9525">
            <a:noFill/>
          </a:ln>
        </p:spPr>
        <p:txBody>
          <a:bodyPr>
            <a:spAutoFit/>
          </a:bodyPr>
          <a:p>
            <a:pPr algn="l">
              <a:spcBef>
                <a:spcPct val="50000"/>
              </a:spcBef>
            </a:pPr>
            <a:r>
              <a:rPr lang="zh-CN" altLang="en-US" sz="3200" b="1" u="none" dirty="0">
                <a:latin typeface="Times New Roman" panose="02020603050405020304" pitchFamily="18" charset="0"/>
                <a:ea typeface="楷体_GB2312" pitchFamily="49" charset="-122"/>
              </a:rPr>
              <a:t>稳定状态分析的数学知识</a:t>
            </a:r>
            <a:endParaRPr lang="zh-CN" altLang="en-US" sz="3200" b="1" u="none" dirty="0">
              <a:latin typeface="Times New Roman" panose="02020603050405020304" pitchFamily="18" charset="0"/>
              <a:ea typeface="楷体_GB2312" pitchFamily="49" charset="-122"/>
            </a:endParaRPr>
          </a:p>
        </p:txBody>
      </p:sp>
      <p:grpSp>
        <p:nvGrpSpPr>
          <p:cNvPr id="12314" name="组合 12313"/>
          <p:cNvGrpSpPr/>
          <p:nvPr/>
        </p:nvGrpSpPr>
        <p:grpSpPr>
          <a:xfrm>
            <a:off x="1857058" y="995045"/>
            <a:ext cx="8124825" cy="577850"/>
            <a:chOff x="288" y="672"/>
            <a:chExt cx="4943" cy="364"/>
          </a:xfrm>
        </p:grpSpPr>
        <p:graphicFrame>
          <p:nvGraphicFramePr>
            <p:cNvPr id="12297" name="对象 12296"/>
            <p:cNvGraphicFramePr/>
            <p:nvPr/>
          </p:nvGraphicFramePr>
          <p:xfrm>
            <a:off x="3072" y="672"/>
            <a:ext cx="2159" cy="364"/>
          </p:xfrm>
          <a:graphic>
            <a:graphicData uri="http://schemas.openxmlformats.org/presentationml/2006/ole">
              <mc:AlternateContent xmlns:mc="http://schemas.openxmlformats.org/markup-compatibility/2006">
                <mc:Choice xmlns:v="urn:schemas-microsoft-com:vml" Requires="v">
                  <p:oleObj spid="_x0000_s3184" name="" r:id="rId1" imgW="1562100" imgH="279400" progId="Equation.3">
                    <p:embed/>
                  </p:oleObj>
                </mc:Choice>
                <mc:Fallback>
                  <p:oleObj name="" r:id="rId1" imgW="1562100" imgH="279400" progId="Equation.3">
                    <p:embed/>
                    <p:pic>
                      <p:nvPicPr>
                        <p:cNvPr id="0" name="图片 3183"/>
                        <p:cNvPicPr/>
                        <p:nvPr/>
                      </p:nvPicPr>
                      <p:blipFill>
                        <a:blip r:embed="rId2"/>
                        <a:stretch>
                          <a:fillRect/>
                        </a:stretch>
                      </p:blipFill>
                      <p:spPr>
                        <a:xfrm>
                          <a:off x="3072" y="672"/>
                          <a:ext cx="2159" cy="364"/>
                        </a:xfrm>
                        <a:prstGeom prst="rect">
                          <a:avLst/>
                        </a:prstGeom>
                        <a:noFill/>
                        <a:ln w="38100">
                          <a:noFill/>
                          <a:miter/>
                        </a:ln>
                      </p:spPr>
                    </p:pic>
                  </p:oleObj>
                </mc:Fallback>
              </mc:AlternateContent>
            </a:graphicData>
          </a:graphic>
        </p:graphicFrame>
        <p:sp>
          <p:nvSpPr>
            <p:cNvPr id="12296" name="文本框 12295"/>
            <p:cNvSpPr txBox="1"/>
            <p:nvPr/>
          </p:nvSpPr>
          <p:spPr>
            <a:xfrm>
              <a:off x="288" y="672"/>
              <a:ext cx="2784" cy="329"/>
            </a:xfrm>
            <a:prstGeom prst="rect">
              <a:avLst/>
            </a:prstGeom>
            <a:noFill/>
            <a:ln w="9525">
              <a:noFill/>
            </a:ln>
          </p:spPr>
          <p:txBody>
            <a:bodyPr>
              <a:spAutoFit/>
            </a:bodyPr>
            <a:p>
              <a:pPr algn="l">
                <a:spcBef>
                  <a:spcPct val="100000"/>
                </a:spcBef>
                <a:buChar char="•"/>
              </a:pPr>
              <a:r>
                <a:rPr lang="en-US" altLang="zh-CN" sz="2800" b="1" u="none" dirty="0">
                  <a:latin typeface="Times New Roman" panose="02020603050405020304" pitchFamily="18" charset="0"/>
                </a:rPr>
                <a:t> L</a:t>
              </a:r>
              <a:r>
                <a:rPr lang="zh-CN" altLang="en-US" sz="2800" b="1" u="none" dirty="0">
                  <a:latin typeface="Times New Roman" panose="02020603050405020304" pitchFamily="18" charset="0"/>
                </a:rPr>
                <a:t>矩阵存在</a:t>
              </a:r>
              <a:r>
                <a:rPr lang="zh-CN" altLang="en-US" sz="2800" b="1" u="none" dirty="0">
                  <a:solidFill>
                    <a:srgbClr val="FF0000"/>
                  </a:solidFill>
                  <a:latin typeface="Times New Roman" panose="02020603050405020304" pitchFamily="18" charset="0"/>
                </a:rPr>
                <a:t>正单特征根</a:t>
              </a:r>
              <a:r>
                <a:rPr lang="en-US" altLang="zh-CN" sz="2800" b="1" u="none" dirty="0">
                  <a:latin typeface="Times New Roman" panose="02020603050405020304" pitchFamily="18" charset="0"/>
                  <a:sym typeface="Symbol" panose="05050102010706020507" pitchFamily="18" charset="2"/>
                </a:rPr>
                <a:t></a:t>
              </a:r>
              <a:r>
                <a:rPr lang="en-US" altLang="zh-CN" sz="2800" b="1" u="none" baseline="-25000">
                  <a:latin typeface="Times New Roman" panose="02020603050405020304" pitchFamily="18" charset="0"/>
                  <a:sym typeface="Symbol" panose="05050102010706020507" pitchFamily="18" charset="2"/>
                </a:rPr>
                <a:t>1</a:t>
              </a:r>
              <a:r>
                <a:rPr lang="zh-CN" altLang="en-US" sz="2800" b="1" u="none">
                  <a:latin typeface="Times New Roman" panose="02020603050405020304" pitchFamily="18" charset="0"/>
                </a:rPr>
                <a:t>，</a:t>
              </a:r>
              <a:endParaRPr lang="zh-CN" altLang="en-US" sz="2800" b="1" u="none">
                <a:latin typeface="Times New Roman" panose="02020603050405020304" pitchFamily="18" charset="0"/>
              </a:endParaRPr>
            </a:p>
          </p:txBody>
        </p:sp>
      </p:grpSp>
      <p:grpSp>
        <p:nvGrpSpPr>
          <p:cNvPr id="12317" name="组合 12316"/>
          <p:cNvGrpSpPr/>
          <p:nvPr/>
        </p:nvGrpSpPr>
        <p:grpSpPr>
          <a:xfrm>
            <a:off x="1905000" y="2819400"/>
            <a:ext cx="8077200" cy="563563"/>
            <a:chOff x="240" y="1824"/>
            <a:chExt cx="5088" cy="355"/>
          </a:xfrm>
        </p:grpSpPr>
        <p:sp>
          <p:nvSpPr>
            <p:cNvPr id="12298" name="文本框 12297"/>
            <p:cNvSpPr txBox="1"/>
            <p:nvPr/>
          </p:nvSpPr>
          <p:spPr>
            <a:xfrm>
              <a:off x="240" y="1824"/>
              <a:ext cx="2736" cy="329"/>
            </a:xfrm>
            <a:prstGeom prst="rect">
              <a:avLst/>
            </a:prstGeom>
            <a:noFill/>
            <a:ln w="9525">
              <a:noFill/>
            </a:ln>
          </p:spPr>
          <p:txBody>
            <a:bodyPr>
              <a:spAutoFit/>
            </a:bodyPr>
            <a:p>
              <a:pPr algn="l">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若</a:t>
              </a:r>
              <a:r>
                <a:rPr lang="en-US" altLang="zh-CN" sz="2800" b="1" u="none" dirty="0">
                  <a:latin typeface="Times New Roman" panose="02020603050405020304" pitchFamily="18" charset="0"/>
                </a:rPr>
                <a:t>L</a:t>
              </a:r>
              <a:r>
                <a:rPr lang="zh-CN" altLang="en-US" sz="2800" b="1" u="none" dirty="0">
                  <a:latin typeface="Times New Roman" panose="02020603050405020304" pitchFamily="18" charset="0"/>
                </a:rPr>
                <a:t>矩阵存在</a:t>
              </a:r>
              <a:r>
                <a:rPr lang="en-US" altLang="zh-CN" sz="2800" b="1" i="1" u="none">
                  <a:latin typeface="Times New Roman" panose="02020603050405020304" pitchFamily="18" charset="0"/>
                </a:rPr>
                <a:t>b</a:t>
              </a:r>
              <a:r>
                <a:rPr lang="en-US" altLang="zh-CN" sz="2800" b="1" i="1" u="none" baseline="-25000">
                  <a:latin typeface="Times New Roman" panose="02020603050405020304" pitchFamily="18" charset="0"/>
                </a:rPr>
                <a:t>i</a:t>
              </a:r>
              <a:r>
                <a:rPr lang="en-US" altLang="zh-CN" sz="2800" b="1" u="none">
                  <a:latin typeface="Times New Roman" panose="02020603050405020304" pitchFamily="18" charset="0"/>
                </a:rPr>
                <a:t>, </a:t>
              </a:r>
              <a:r>
                <a:rPr lang="en-US" altLang="zh-CN" sz="2800" b="1" i="1" u="none">
                  <a:latin typeface="Times New Roman" panose="02020603050405020304" pitchFamily="18" charset="0"/>
                </a:rPr>
                <a:t>b</a:t>
              </a:r>
              <a:r>
                <a:rPr lang="en-US" altLang="zh-CN" sz="2800" b="1" i="1" u="none" baseline="-25000">
                  <a:latin typeface="Times New Roman" panose="02020603050405020304" pitchFamily="18" charset="0"/>
                </a:rPr>
                <a:t>i</a:t>
              </a:r>
              <a:r>
                <a:rPr lang="en-US" altLang="zh-CN" sz="2800" b="1" u="none" baseline="-25000">
                  <a:latin typeface="Times New Roman" panose="02020603050405020304" pitchFamily="18" charset="0"/>
                </a:rPr>
                <a:t>+1</a:t>
              </a:r>
              <a:r>
                <a:rPr lang="en-US" altLang="zh-CN" sz="2800" b="1" u="none" dirty="0">
                  <a:latin typeface="Times New Roman" panose="02020603050405020304" pitchFamily="18" charset="0"/>
                </a:rPr>
                <a:t>&gt;0, </a:t>
              </a:r>
              <a:r>
                <a:rPr lang="zh-CN" altLang="en-US" sz="2800" b="1" u="none" dirty="0">
                  <a:latin typeface="Times New Roman" panose="02020603050405020304" pitchFamily="18" charset="0"/>
                </a:rPr>
                <a:t>则                                               </a:t>
              </a:r>
              <a:endParaRPr lang="zh-CN" altLang="en-US" sz="2800" b="1" u="none" dirty="0">
                <a:latin typeface="Times New Roman" panose="02020603050405020304" pitchFamily="18" charset="0"/>
              </a:endParaRPr>
            </a:p>
          </p:txBody>
        </p:sp>
        <p:graphicFrame>
          <p:nvGraphicFramePr>
            <p:cNvPr id="12299" name="对象 12298"/>
            <p:cNvGraphicFramePr/>
            <p:nvPr/>
          </p:nvGraphicFramePr>
          <p:xfrm>
            <a:off x="2976" y="1824"/>
            <a:ext cx="2352" cy="355"/>
          </p:xfrm>
          <a:graphic>
            <a:graphicData uri="http://schemas.openxmlformats.org/presentationml/2006/ole">
              <mc:AlternateContent xmlns:mc="http://schemas.openxmlformats.org/markup-compatibility/2006">
                <mc:Choice xmlns:v="urn:schemas-microsoft-com:vml" Requires="v">
                  <p:oleObj spid="_x0000_s3182" name="" r:id="rId3" imgW="1625600" imgH="279400" progId="Equation.3">
                    <p:embed/>
                  </p:oleObj>
                </mc:Choice>
                <mc:Fallback>
                  <p:oleObj name="" r:id="rId3" imgW="1625600" imgH="279400" progId="Equation.3">
                    <p:embed/>
                    <p:pic>
                      <p:nvPicPr>
                        <p:cNvPr id="0" name="图片 3181"/>
                        <p:cNvPicPr/>
                        <p:nvPr/>
                      </p:nvPicPr>
                      <p:blipFill>
                        <a:blip r:embed="rId4"/>
                        <a:stretch>
                          <a:fillRect/>
                        </a:stretch>
                      </p:blipFill>
                      <p:spPr>
                        <a:xfrm>
                          <a:off x="2976" y="1824"/>
                          <a:ext cx="2352" cy="355"/>
                        </a:xfrm>
                        <a:prstGeom prst="rect">
                          <a:avLst/>
                        </a:prstGeom>
                        <a:noFill/>
                        <a:ln w="38100">
                          <a:noFill/>
                          <a:miter/>
                        </a:ln>
                      </p:spPr>
                    </p:pic>
                  </p:oleObj>
                </mc:Fallback>
              </mc:AlternateContent>
            </a:graphicData>
          </a:graphic>
        </p:graphicFrame>
      </p:grpSp>
      <p:graphicFrame>
        <p:nvGraphicFramePr>
          <p:cNvPr id="12301" name="对象 12300"/>
          <p:cNvGraphicFramePr/>
          <p:nvPr/>
        </p:nvGraphicFramePr>
        <p:xfrm>
          <a:off x="2667000" y="4367213"/>
          <a:ext cx="2209800" cy="508000"/>
        </p:xfrm>
        <a:graphic>
          <a:graphicData uri="http://schemas.openxmlformats.org/presentationml/2006/ole">
            <mc:AlternateContent xmlns:mc="http://schemas.openxmlformats.org/markup-compatibility/2006">
              <mc:Choice xmlns:v="urn:schemas-microsoft-com:vml" Requires="v">
                <p:oleObj spid="_x0000_s3183" name="" r:id="rId5" imgW="1052830" imgH="266065" progId="Equation.3">
                  <p:embed/>
                </p:oleObj>
              </mc:Choice>
              <mc:Fallback>
                <p:oleObj name="" r:id="rId5" imgW="1052830" imgH="266065" progId="Equation.3">
                  <p:embed/>
                  <p:pic>
                    <p:nvPicPr>
                      <p:cNvPr id="0" name="图片 3182"/>
                      <p:cNvPicPr/>
                      <p:nvPr/>
                    </p:nvPicPr>
                    <p:blipFill>
                      <a:blip r:embed="rId6"/>
                      <a:stretch>
                        <a:fillRect/>
                      </a:stretch>
                    </p:blipFill>
                    <p:spPr>
                      <a:xfrm>
                        <a:off x="2667000" y="4367213"/>
                        <a:ext cx="2209800" cy="508000"/>
                      </a:xfrm>
                      <a:prstGeom prst="rect">
                        <a:avLst/>
                      </a:prstGeom>
                      <a:noFill/>
                      <a:ln w="38100">
                        <a:noFill/>
                        <a:miter/>
                      </a:ln>
                    </p:spPr>
                  </p:pic>
                </p:oleObj>
              </mc:Fallback>
            </mc:AlternateContent>
          </a:graphicData>
        </a:graphic>
      </p:graphicFrame>
      <p:graphicFrame>
        <p:nvGraphicFramePr>
          <p:cNvPr id="12302" name="对象 12301"/>
          <p:cNvGraphicFramePr/>
          <p:nvPr/>
        </p:nvGraphicFramePr>
        <p:xfrm>
          <a:off x="6705600" y="4343400"/>
          <a:ext cx="3879850" cy="557213"/>
        </p:xfrm>
        <a:graphic>
          <a:graphicData uri="http://schemas.openxmlformats.org/presentationml/2006/ole">
            <mc:AlternateContent xmlns:mc="http://schemas.openxmlformats.org/markup-compatibility/2006">
              <mc:Choice xmlns:v="urn:schemas-microsoft-com:vml" Requires="v">
                <p:oleObj spid="_x0000_s3187" name="" r:id="rId7" imgW="1548765" imgH="241300" progId="Equation.3">
                  <p:embed/>
                </p:oleObj>
              </mc:Choice>
              <mc:Fallback>
                <p:oleObj name="" r:id="rId7" imgW="1548765" imgH="241300" progId="Equation.3">
                  <p:embed/>
                  <p:pic>
                    <p:nvPicPr>
                      <p:cNvPr id="0" name="图片 3186"/>
                      <p:cNvPicPr/>
                      <p:nvPr/>
                    </p:nvPicPr>
                    <p:blipFill>
                      <a:blip r:embed="rId8"/>
                      <a:stretch>
                        <a:fillRect/>
                      </a:stretch>
                    </p:blipFill>
                    <p:spPr>
                      <a:xfrm>
                        <a:off x="6705600" y="4343400"/>
                        <a:ext cx="3879850" cy="557213"/>
                      </a:xfrm>
                      <a:prstGeom prst="rect">
                        <a:avLst/>
                      </a:prstGeom>
                      <a:noFill/>
                      <a:ln w="38100">
                        <a:noFill/>
                        <a:miter/>
                      </a:ln>
                    </p:spPr>
                  </p:pic>
                </p:oleObj>
              </mc:Fallback>
            </mc:AlternateContent>
          </a:graphicData>
        </a:graphic>
      </p:graphicFrame>
      <p:sp>
        <p:nvSpPr>
          <p:cNvPr id="12306" name="文本框 12305"/>
          <p:cNvSpPr txBox="1"/>
          <p:nvPr/>
        </p:nvSpPr>
        <p:spPr>
          <a:xfrm>
            <a:off x="7391400" y="4953000"/>
            <a:ext cx="2362200" cy="521970"/>
          </a:xfrm>
          <a:prstGeom prst="rect">
            <a:avLst/>
          </a:prstGeom>
          <a:noFill/>
          <a:ln w="9525">
            <a:noFill/>
          </a:ln>
        </p:spPr>
        <p:txBody>
          <a:bodyPr>
            <a:spAutoFit/>
          </a:bodyPr>
          <a:p>
            <a:pPr algn="l">
              <a:spcBef>
                <a:spcPct val="50000"/>
              </a:spcBef>
            </a:pPr>
            <a:r>
              <a:rPr lang="en-US" altLang="zh-CN" sz="2800" b="1" i="1" u="none">
                <a:latin typeface="Times New Roman" panose="02020603050405020304" pitchFamily="18" charset="0"/>
              </a:rPr>
              <a:t>P</a:t>
            </a:r>
            <a:r>
              <a:rPr lang="zh-CN" altLang="zh-CN" sz="2800" b="1" u="none" dirty="0">
                <a:latin typeface="Times New Roman" panose="02020603050405020304" pitchFamily="18" charset="0"/>
              </a:rPr>
              <a:t>的第1列是</a:t>
            </a:r>
            <a:r>
              <a:rPr lang="en-US" altLang="zh-CN" sz="2800" b="1" i="1" u="none">
                <a:latin typeface="Times New Roman" panose="02020603050405020304" pitchFamily="18" charset="0"/>
              </a:rPr>
              <a:t>x</a:t>
            </a:r>
            <a:r>
              <a:rPr lang="en-US" altLang="zh-CN" sz="2800" b="1" u="none" baseline="30000">
                <a:latin typeface="Times New Roman" panose="02020603050405020304" pitchFamily="18" charset="0"/>
              </a:rPr>
              <a:t>*</a:t>
            </a:r>
            <a:endParaRPr lang="en-US" altLang="zh-CN" sz="2800" b="1" u="none">
              <a:latin typeface="Times New Roman" panose="02020603050405020304" pitchFamily="18" charset="0"/>
            </a:endParaRPr>
          </a:p>
        </p:txBody>
      </p:sp>
      <p:grpSp>
        <p:nvGrpSpPr>
          <p:cNvPr id="12327" name="组合 12326"/>
          <p:cNvGrpSpPr/>
          <p:nvPr/>
        </p:nvGrpSpPr>
        <p:grpSpPr>
          <a:xfrm>
            <a:off x="2667000" y="5632450"/>
            <a:ext cx="5521325" cy="996950"/>
            <a:chOff x="720" y="3548"/>
            <a:chExt cx="3478" cy="628"/>
          </a:xfrm>
        </p:grpSpPr>
        <p:graphicFrame>
          <p:nvGraphicFramePr>
            <p:cNvPr id="12305" name="对象 12304"/>
            <p:cNvGraphicFramePr/>
            <p:nvPr/>
          </p:nvGraphicFramePr>
          <p:xfrm>
            <a:off x="1008" y="3548"/>
            <a:ext cx="3190" cy="628"/>
          </p:xfrm>
          <a:graphic>
            <a:graphicData uri="http://schemas.openxmlformats.org/presentationml/2006/ole">
              <mc:AlternateContent xmlns:mc="http://schemas.openxmlformats.org/markup-compatibility/2006">
                <mc:Choice xmlns:v="urn:schemas-microsoft-com:vml" Requires="v">
                  <p:oleObj spid="_x0000_s3188" name="" r:id="rId9" imgW="2107565" imgH="431800" progId="Equation.3">
                    <p:embed/>
                  </p:oleObj>
                </mc:Choice>
                <mc:Fallback>
                  <p:oleObj name="" r:id="rId9" imgW="2107565" imgH="431800" progId="Equation.3">
                    <p:embed/>
                    <p:pic>
                      <p:nvPicPr>
                        <p:cNvPr id="0" name="图片 3187"/>
                        <p:cNvPicPr/>
                        <p:nvPr/>
                      </p:nvPicPr>
                      <p:blipFill>
                        <a:blip r:embed="rId10"/>
                        <a:stretch>
                          <a:fillRect/>
                        </a:stretch>
                      </p:blipFill>
                      <p:spPr>
                        <a:xfrm>
                          <a:off x="1008" y="3548"/>
                          <a:ext cx="3190" cy="628"/>
                        </a:xfrm>
                        <a:prstGeom prst="rect">
                          <a:avLst/>
                        </a:prstGeom>
                        <a:noFill/>
                        <a:ln w="38100">
                          <a:noFill/>
                          <a:miter/>
                        </a:ln>
                      </p:spPr>
                    </p:pic>
                  </p:oleObj>
                </mc:Fallback>
              </mc:AlternateContent>
            </a:graphicData>
          </a:graphic>
        </p:graphicFrame>
        <p:sp>
          <p:nvSpPr>
            <p:cNvPr id="12307" name="右箭头 12306"/>
            <p:cNvSpPr/>
            <p:nvPr/>
          </p:nvSpPr>
          <p:spPr>
            <a:xfrm>
              <a:off x="720" y="3678"/>
              <a:ext cx="151"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grpSp>
        <p:nvGrpSpPr>
          <p:cNvPr id="12315" name="组合 12314"/>
          <p:cNvGrpSpPr/>
          <p:nvPr/>
        </p:nvGrpSpPr>
        <p:grpSpPr>
          <a:xfrm>
            <a:off x="2286000" y="1544955"/>
            <a:ext cx="6629400" cy="1219200"/>
            <a:chOff x="432" y="1008"/>
            <a:chExt cx="4176" cy="768"/>
          </a:xfrm>
        </p:grpSpPr>
        <p:graphicFrame>
          <p:nvGraphicFramePr>
            <p:cNvPr id="12294" name="对象 12293"/>
            <p:cNvGraphicFramePr/>
            <p:nvPr/>
          </p:nvGraphicFramePr>
          <p:xfrm>
            <a:off x="1488" y="1008"/>
            <a:ext cx="3120" cy="768"/>
          </p:xfrm>
          <a:graphic>
            <a:graphicData uri="http://schemas.openxmlformats.org/presentationml/2006/ole">
              <mc:AlternateContent xmlns:mc="http://schemas.openxmlformats.org/markup-compatibility/2006">
                <mc:Choice xmlns:v="urn:schemas-microsoft-com:vml" Requires="v">
                  <p:oleObj spid="_x0000_s3185" name="" r:id="rId11" imgW="2438400" imgH="596900" progId="Equation.3">
                    <p:embed/>
                  </p:oleObj>
                </mc:Choice>
                <mc:Fallback>
                  <p:oleObj name="" r:id="rId11" imgW="2438400" imgH="596900" progId="Equation.3">
                    <p:embed/>
                    <p:pic>
                      <p:nvPicPr>
                        <p:cNvPr id="0" name="图片 3184"/>
                        <p:cNvPicPr/>
                        <p:nvPr/>
                      </p:nvPicPr>
                      <p:blipFill>
                        <a:blip r:embed="rId12"/>
                        <a:stretch>
                          <a:fillRect/>
                        </a:stretch>
                      </p:blipFill>
                      <p:spPr>
                        <a:xfrm>
                          <a:off x="1488" y="1008"/>
                          <a:ext cx="3120" cy="768"/>
                        </a:xfrm>
                        <a:prstGeom prst="rect">
                          <a:avLst/>
                        </a:prstGeom>
                        <a:noFill/>
                        <a:ln w="38100">
                          <a:noFill/>
                          <a:miter/>
                        </a:ln>
                      </p:spPr>
                    </p:pic>
                  </p:oleObj>
                </mc:Fallback>
              </mc:AlternateContent>
            </a:graphicData>
          </a:graphic>
        </p:graphicFrame>
        <p:sp>
          <p:nvSpPr>
            <p:cNvPr id="12313" name="文本框 12312"/>
            <p:cNvSpPr txBox="1"/>
            <p:nvPr/>
          </p:nvSpPr>
          <p:spPr>
            <a:xfrm>
              <a:off x="432" y="1200"/>
              <a:ext cx="1056" cy="329"/>
            </a:xfrm>
            <a:prstGeom prst="rect">
              <a:avLst/>
            </a:prstGeom>
            <a:noFill/>
            <a:ln w="9525">
              <a:noFill/>
            </a:ln>
          </p:spPr>
          <p:txBody>
            <a:bodyPr>
              <a:spAutoFit/>
            </a:bodyPr>
            <a:p>
              <a:pPr algn="l">
                <a:spcBef>
                  <a:spcPct val="50000"/>
                </a:spcBef>
              </a:pPr>
              <a:r>
                <a:rPr lang="zh-CN" altLang="en-US" sz="2800" b="1" u="none" dirty="0">
                  <a:solidFill>
                    <a:srgbClr val="FF0000"/>
                  </a:solidFill>
                  <a:latin typeface="Times New Roman" panose="02020603050405020304" pitchFamily="18" charset="0"/>
                </a:rPr>
                <a:t>特征向量</a:t>
              </a:r>
              <a:endParaRPr lang="zh-CN" altLang="en-US" sz="2800" b="1" u="none">
                <a:solidFill>
                  <a:srgbClr val="FF0000"/>
                </a:solidFill>
                <a:latin typeface="Times New Roman" panose="02020603050405020304" pitchFamily="18" charset="0"/>
              </a:endParaRPr>
            </a:p>
          </p:txBody>
        </p:sp>
      </p:grpSp>
      <p:grpSp>
        <p:nvGrpSpPr>
          <p:cNvPr id="12321" name="组合 12320"/>
          <p:cNvGrpSpPr/>
          <p:nvPr/>
        </p:nvGrpSpPr>
        <p:grpSpPr>
          <a:xfrm>
            <a:off x="2286000" y="3352800"/>
            <a:ext cx="7620000" cy="987425"/>
            <a:chOff x="480" y="2162"/>
            <a:chExt cx="4800" cy="622"/>
          </a:xfrm>
        </p:grpSpPr>
        <p:graphicFrame>
          <p:nvGraphicFramePr>
            <p:cNvPr id="12300" name="对象 12299"/>
            <p:cNvGraphicFramePr/>
            <p:nvPr/>
          </p:nvGraphicFramePr>
          <p:xfrm>
            <a:off x="816" y="2162"/>
            <a:ext cx="1632" cy="622"/>
          </p:xfrm>
          <a:graphic>
            <a:graphicData uri="http://schemas.openxmlformats.org/presentationml/2006/ole">
              <mc:AlternateContent xmlns:mc="http://schemas.openxmlformats.org/markup-compatibility/2006">
                <mc:Choice xmlns:v="urn:schemas-microsoft-com:vml" Requires="v">
                  <p:oleObj spid="_x0000_s3186" name="" r:id="rId13" imgW="901065" imgH="431800" progId="Equation.3">
                    <p:embed/>
                  </p:oleObj>
                </mc:Choice>
                <mc:Fallback>
                  <p:oleObj name="" r:id="rId13" imgW="901065" imgH="431800" progId="Equation.3">
                    <p:embed/>
                    <p:pic>
                      <p:nvPicPr>
                        <p:cNvPr id="0" name="图片 3185"/>
                        <p:cNvPicPr/>
                        <p:nvPr/>
                      </p:nvPicPr>
                      <p:blipFill>
                        <a:blip r:embed="rId14"/>
                        <a:stretch>
                          <a:fillRect/>
                        </a:stretch>
                      </p:blipFill>
                      <p:spPr>
                        <a:xfrm>
                          <a:off x="816" y="2162"/>
                          <a:ext cx="1632" cy="622"/>
                        </a:xfrm>
                        <a:prstGeom prst="rect">
                          <a:avLst/>
                        </a:prstGeom>
                        <a:noFill/>
                        <a:ln w="38100">
                          <a:noFill/>
                          <a:miter/>
                        </a:ln>
                      </p:spPr>
                    </p:pic>
                  </p:oleObj>
                </mc:Fallback>
              </mc:AlternateContent>
            </a:graphicData>
          </a:graphic>
        </p:graphicFrame>
        <p:sp>
          <p:nvSpPr>
            <p:cNvPr id="12316" name="文本框 12315"/>
            <p:cNvSpPr txBox="1"/>
            <p:nvPr/>
          </p:nvSpPr>
          <p:spPr>
            <a:xfrm>
              <a:off x="2400" y="2256"/>
              <a:ext cx="2880" cy="329"/>
            </a:xfrm>
            <a:prstGeom prst="rect">
              <a:avLst/>
            </a:prstGeom>
            <a:noFill/>
            <a:ln w="9525">
              <a:noFill/>
            </a:ln>
          </p:spPr>
          <p:txBody>
            <a:bodyPr>
              <a:spAutoFit/>
            </a:bodyPr>
            <a:p>
              <a:pPr algn="l">
                <a:spcBef>
                  <a:spcPct val="100000"/>
                </a:spcBef>
              </a:pPr>
              <a:r>
                <a:rPr lang="en-US" altLang="zh-CN" sz="2800" b="1" u="none">
                  <a:latin typeface="Times New Roman" panose="02020603050405020304" pitchFamily="18" charset="0"/>
                </a:rPr>
                <a:t>,</a:t>
              </a:r>
              <a:r>
                <a:rPr lang="en-US" altLang="zh-CN" sz="2800" b="1" i="1" u="none">
                  <a:latin typeface="Times New Roman" panose="02020603050405020304" pitchFamily="18" charset="0"/>
                </a:rPr>
                <a:t> c</a:t>
              </a:r>
              <a:r>
                <a:rPr lang="zh-CN" altLang="zh-CN" sz="2800" b="1" u="none" dirty="0">
                  <a:latin typeface="Times New Roman" panose="02020603050405020304" pitchFamily="18" charset="0"/>
                </a:rPr>
                <a:t>是由</a:t>
              </a:r>
              <a:r>
                <a:rPr lang="en-US" altLang="zh-CN" sz="2800" b="1" i="1" u="none">
                  <a:latin typeface="Times New Roman" panose="02020603050405020304" pitchFamily="18" charset="0"/>
                </a:rPr>
                <a:t>b</a:t>
              </a:r>
              <a:r>
                <a:rPr lang="en-US" altLang="zh-CN" sz="2800" b="1" i="1" u="none" baseline="-25000">
                  <a:latin typeface="Times New Roman" panose="02020603050405020304" pitchFamily="18" charset="0"/>
                </a:rPr>
                <a:t>i</a:t>
              </a:r>
              <a:r>
                <a:rPr lang="en-US" altLang="zh-CN" sz="2800" b="1" i="1" u="none" err="1">
                  <a:latin typeface="Times New Roman" panose="02020603050405020304" pitchFamily="18" charset="0"/>
                </a:rPr>
                <a:t>, s</a:t>
              </a:r>
              <a:r>
                <a:rPr lang="en-US" altLang="zh-CN" sz="2800" b="1" i="1" u="none" baseline="-25000" err="1">
                  <a:latin typeface="Times New Roman" panose="02020603050405020304" pitchFamily="18" charset="0"/>
                </a:rPr>
                <a:t>i</a:t>
              </a:r>
              <a:r>
                <a:rPr lang="en-US" altLang="zh-CN" sz="2800" b="1" u="none">
                  <a:latin typeface="Times New Roman" panose="02020603050405020304" pitchFamily="18" charset="0"/>
                </a:rPr>
                <a:t>, </a:t>
              </a:r>
              <a:r>
                <a:rPr lang="en-US" altLang="zh-CN" sz="2800" b="1" i="1" u="none">
                  <a:latin typeface="Times New Roman" panose="02020603050405020304" pitchFamily="18" charset="0"/>
                </a:rPr>
                <a:t>x</a:t>
              </a:r>
              <a:r>
                <a:rPr lang="zh-CN" altLang="zh-CN" sz="2800" b="1" u="none" dirty="0">
                  <a:latin typeface="Times New Roman" panose="02020603050405020304" pitchFamily="18" charset="0"/>
                </a:rPr>
                <a:t>(0)决定的常数</a:t>
              </a:r>
              <a:r>
                <a:rPr lang="en-US" altLang="zh-CN" sz="2800" b="1" u="none" dirty="0">
                  <a:latin typeface="Times New Roman" panose="02020603050405020304" pitchFamily="18" charset="0"/>
                </a:rPr>
                <a:t>                                </a:t>
              </a:r>
              <a:endParaRPr lang="en-US" altLang="zh-CN" sz="2800" u="none">
                <a:latin typeface="Times New Roman" panose="02020603050405020304" pitchFamily="18" charset="0"/>
              </a:endParaRPr>
            </a:p>
          </p:txBody>
        </p:sp>
        <p:sp>
          <p:nvSpPr>
            <p:cNvPr id="12319" name="文本框 12318"/>
            <p:cNvSpPr txBox="1"/>
            <p:nvPr/>
          </p:nvSpPr>
          <p:spPr>
            <a:xfrm>
              <a:off x="480" y="2256"/>
              <a:ext cx="336" cy="329"/>
            </a:xfrm>
            <a:prstGeom prst="rect">
              <a:avLst/>
            </a:prstGeom>
            <a:noFill/>
            <a:ln w="9525">
              <a:noFill/>
            </a:ln>
          </p:spPr>
          <p:txBody>
            <a:bodyPr>
              <a:spAutoFit/>
            </a:bodyPr>
            <a:p>
              <a:pPr algn="l">
                <a:spcBef>
                  <a:spcPct val="50000"/>
                </a:spcBef>
              </a:pPr>
              <a:r>
                <a:rPr lang="zh-CN" altLang="en-US" sz="2800" b="1" u="none">
                  <a:latin typeface="Times New Roman" panose="02020603050405020304" pitchFamily="18" charset="0"/>
                </a:rPr>
                <a:t>且</a:t>
              </a:r>
              <a:endParaRPr lang="zh-CN" altLang="en-US" sz="2800" b="1" u="none">
                <a:latin typeface="Times New Roman" panose="02020603050405020304" pitchFamily="18" charset="0"/>
              </a:endParaRPr>
            </a:p>
          </p:txBody>
        </p:sp>
      </p:grpSp>
      <p:sp>
        <p:nvSpPr>
          <p:cNvPr id="12322" name="文本框 12321"/>
          <p:cNvSpPr txBox="1"/>
          <p:nvPr/>
        </p:nvSpPr>
        <p:spPr>
          <a:xfrm>
            <a:off x="1981200" y="4267200"/>
            <a:ext cx="533400" cy="953135"/>
          </a:xfrm>
          <a:prstGeom prst="rect">
            <a:avLst/>
          </a:prstGeom>
          <a:solidFill>
            <a:srgbClr val="FFFF00"/>
          </a:solidFill>
          <a:ln w="9525">
            <a:noFill/>
          </a:ln>
        </p:spPr>
        <p:txBody>
          <a:bodyPr>
            <a:spAutoFit/>
          </a:bodyPr>
          <a:p>
            <a:pPr algn="l">
              <a:spcBef>
                <a:spcPct val="50000"/>
              </a:spcBef>
            </a:pPr>
            <a:r>
              <a:rPr lang="zh-CN" altLang="en-US" sz="2800" b="1" u="none" dirty="0">
                <a:latin typeface="Times New Roman" panose="02020603050405020304" pitchFamily="18" charset="0"/>
                <a:ea typeface="楷体_GB2312" pitchFamily="49" charset="-122"/>
              </a:rPr>
              <a:t>解释</a:t>
            </a:r>
            <a:endParaRPr lang="zh-CN" altLang="en-US" sz="2800" b="1" u="none">
              <a:latin typeface="Times New Roman" panose="02020603050405020304" pitchFamily="18" charset="0"/>
              <a:ea typeface="楷体_GB2312" pitchFamily="49" charset="-122"/>
            </a:endParaRPr>
          </a:p>
        </p:txBody>
      </p:sp>
      <p:sp>
        <p:nvSpPr>
          <p:cNvPr id="12324" name="文本框 12323"/>
          <p:cNvSpPr txBox="1"/>
          <p:nvPr/>
        </p:nvSpPr>
        <p:spPr>
          <a:xfrm>
            <a:off x="5029200" y="4367213"/>
            <a:ext cx="1524000" cy="521970"/>
          </a:xfrm>
          <a:prstGeom prst="rect">
            <a:avLst/>
          </a:prstGeom>
          <a:noFill/>
          <a:ln w="9525">
            <a:noFill/>
          </a:ln>
        </p:spPr>
        <p:txBody>
          <a:bodyPr>
            <a:spAutoFit/>
          </a:bodyPr>
          <a:p>
            <a:pPr algn="l">
              <a:spcBef>
                <a:spcPct val="50000"/>
              </a:spcBef>
            </a:pPr>
            <a:r>
              <a:rPr lang="en-US" altLang="zh-CN" sz="2800" b="1" i="1" u="none">
                <a:latin typeface="Times New Roman" panose="02020603050405020304" pitchFamily="18" charset="0"/>
              </a:rPr>
              <a:t>L</a:t>
            </a:r>
            <a:r>
              <a:rPr lang="zh-CN" altLang="en-US" sz="2800" b="1" u="none" dirty="0">
                <a:latin typeface="Times New Roman" panose="02020603050405020304" pitchFamily="18" charset="0"/>
              </a:rPr>
              <a:t>对角化</a:t>
            </a:r>
            <a:endParaRPr lang="zh-CN" altLang="en-US" sz="2800" b="1" u="none" dirty="0">
              <a:latin typeface="Times New Roman" panose="02020603050405020304" pitchFamily="18" charset="0"/>
            </a:endParaRPr>
          </a:p>
        </p:txBody>
      </p:sp>
      <p:graphicFrame>
        <p:nvGraphicFramePr>
          <p:cNvPr id="12325" name="对象 12324"/>
          <p:cNvGraphicFramePr/>
          <p:nvPr/>
        </p:nvGraphicFramePr>
        <p:xfrm>
          <a:off x="2667000" y="4953000"/>
          <a:ext cx="4419600" cy="579438"/>
        </p:xfrm>
        <a:graphic>
          <a:graphicData uri="http://schemas.openxmlformats.org/presentationml/2006/ole">
            <mc:AlternateContent xmlns:mc="http://schemas.openxmlformats.org/markup-compatibility/2006">
              <mc:Choice xmlns:v="urn:schemas-microsoft-com:vml" Requires="v">
                <p:oleObj spid="_x0000_s3194" name="" r:id="rId15" imgW="1612265" imgH="241300" progId="Equation.3">
                  <p:embed/>
                </p:oleObj>
              </mc:Choice>
              <mc:Fallback>
                <p:oleObj name="" r:id="rId15" imgW="1612265" imgH="241300" progId="Equation.3">
                  <p:embed/>
                  <p:pic>
                    <p:nvPicPr>
                      <p:cNvPr id="0" name="图片 3193"/>
                      <p:cNvPicPr/>
                      <p:nvPr/>
                    </p:nvPicPr>
                    <p:blipFill>
                      <a:blip r:embed="rId16"/>
                      <a:stretch>
                        <a:fillRect/>
                      </a:stretch>
                    </p:blipFill>
                    <p:spPr>
                      <a:xfrm>
                        <a:off x="2667000" y="4953000"/>
                        <a:ext cx="4419600" cy="579438"/>
                      </a:xfrm>
                      <a:prstGeom prst="rect">
                        <a:avLst/>
                      </a:prstGeom>
                      <a:noFill/>
                      <a:ln w="38100">
                        <a:noFill/>
                        <a:miter/>
                      </a:ln>
                    </p:spPr>
                  </p:pic>
                </p:oleObj>
              </mc:Fallback>
            </mc:AlternateContent>
          </a:graphicData>
        </a:graphic>
      </p:graphicFrame>
      <p:graphicFrame>
        <p:nvGraphicFramePr>
          <p:cNvPr id="12326" name="对象 12325"/>
          <p:cNvGraphicFramePr/>
          <p:nvPr/>
        </p:nvGraphicFramePr>
        <p:xfrm>
          <a:off x="8153400" y="5783263"/>
          <a:ext cx="914400" cy="541337"/>
        </p:xfrm>
        <a:graphic>
          <a:graphicData uri="http://schemas.openxmlformats.org/presentationml/2006/ole">
            <mc:AlternateContent xmlns:mc="http://schemas.openxmlformats.org/markup-compatibility/2006">
              <mc:Choice xmlns:v="urn:schemas-microsoft-com:vml" Requires="v">
                <p:oleObj spid="_x0000_s3198" name="" r:id="rId17" imgW="342900" imgH="203200" progId="Equation.3">
                  <p:embed/>
                </p:oleObj>
              </mc:Choice>
              <mc:Fallback>
                <p:oleObj name="" r:id="rId17" imgW="342900" imgH="203200" progId="Equation.3">
                  <p:embed/>
                  <p:pic>
                    <p:nvPicPr>
                      <p:cNvPr id="0" name="图片 3197"/>
                      <p:cNvPicPr/>
                      <p:nvPr/>
                    </p:nvPicPr>
                    <p:blipFill>
                      <a:blip r:embed="rId18"/>
                      <a:stretch>
                        <a:fillRect/>
                      </a:stretch>
                    </p:blipFill>
                    <p:spPr>
                      <a:xfrm>
                        <a:off x="8153400" y="5783263"/>
                        <a:ext cx="914400" cy="541337"/>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2314"/>
                                        </p:tgtEl>
                                        <p:attrNameLst>
                                          <p:attrName>style.visibility</p:attrName>
                                        </p:attrNameLst>
                                      </p:cBhvr>
                                      <p:to>
                                        <p:strVal val="visible"/>
                                      </p:to>
                                    </p:set>
                                    <p:animEffect transition="in" filter="blinds(vertical)">
                                      <p:cBhvr>
                                        <p:cTn id="7" dur="500"/>
                                        <p:tgtEl>
                                          <p:spTgt spid="123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315"/>
                                        </p:tgtEl>
                                        <p:attrNameLst>
                                          <p:attrName>style.visibility</p:attrName>
                                        </p:attrNameLst>
                                      </p:cBhvr>
                                      <p:to>
                                        <p:strVal val="visible"/>
                                      </p:to>
                                    </p:set>
                                    <p:animEffect transition="in" filter="box(in)">
                                      <p:cBhvr>
                                        <p:cTn id="12" dur="500"/>
                                        <p:tgtEl>
                                          <p:spTgt spid="123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317"/>
                                        </p:tgtEl>
                                        <p:attrNameLst>
                                          <p:attrName>style.visibility</p:attrName>
                                        </p:attrNameLst>
                                      </p:cBhvr>
                                      <p:to>
                                        <p:strVal val="visible"/>
                                      </p:to>
                                    </p:set>
                                    <p:animEffect transition="in" filter="box(in)">
                                      <p:cBhvr>
                                        <p:cTn id="17" dur="500"/>
                                        <p:tgtEl>
                                          <p:spTgt spid="1231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321"/>
                                        </p:tgtEl>
                                        <p:attrNameLst>
                                          <p:attrName>style.visibility</p:attrName>
                                        </p:attrNameLst>
                                      </p:cBhvr>
                                      <p:to>
                                        <p:strVal val="visible"/>
                                      </p:to>
                                    </p:set>
                                    <p:animEffect transition="in" filter="checkerboard(across)">
                                      <p:cBhvr>
                                        <p:cTn id="22" dur="500"/>
                                        <p:tgtEl>
                                          <p:spTgt spid="1232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3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nodeType="clickEffect">
                                  <p:stCondLst>
                                    <p:cond delay="0"/>
                                  </p:stCondLst>
                                  <p:childTnLst>
                                    <p:set>
                                      <p:cBhvr>
                                        <p:cTn id="30" dur="1" fill="hold">
                                          <p:stCondLst>
                                            <p:cond delay="0"/>
                                          </p:stCondLst>
                                        </p:cTn>
                                        <p:tgtEl>
                                          <p:spTgt spid="12301"/>
                                        </p:tgtEl>
                                        <p:attrNameLst>
                                          <p:attrName>style.visibility</p:attrName>
                                        </p:attrNameLst>
                                      </p:cBhvr>
                                      <p:to>
                                        <p:strVal val="visible"/>
                                      </p:to>
                                    </p:set>
                                    <p:animEffect transition="in" filter="barn(inHorizontal)">
                                      <p:cBhvr>
                                        <p:cTn id="31" dur="500"/>
                                        <p:tgtEl>
                                          <p:spTgt spid="12301"/>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2324"/>
                                        </p:tgtEl>
                                        <p:attrNameLst>
                                          <p:attrName>style.visibility</p:attrName>
                                        </p:attrNameLst>
                                      </p:cBhvr>
                                      <p:to>
                                        <p:strVal val="visible"/>
                                      </p:to>
                                    </p:set>
                                    <p:anim calcmode="lin" valueType="num">
                                      <p:cBhvr>
                                        <p:cTn id="36" dur="500" fill="hold"/>
                                        <p:tgtEl>
                                          <p:spTgt spid="12324"/>
                                        </p:tgtEl>
                                        <p:attrNameLst>
                                          <p:attrName>ppt_w</p:attrName>
                                        </p:attrNameLst>
                                      </p:cBhvr>
                                      <p:tavLst>
                                        <p:tav tm="0">
                                          <p:val>
                                            <p:fltVal val="0.000000"/>
                                          </p:val>
                                        </p:tav>
                                        <p:tav tm="100000">
                                          <p:val>
                                            <p:strVal val="#ppt_w"/>
                                          </p:val>
                                        </p:tav>
                                      </p:tavLst>
                                    </p:anim>
                                    <p:anim calcmode="lin" valueType="num">
                                      <p:cBhvr>
                                        <p:cTn id="37" dur="500" fill="hold"/>
                                        <p:tgtEl>
                                          <p:spTgt spid="12324"/>
                                        </p:tgtEl>
                                        <p:attrNameLst>
                                          <p:attrName>ppt_h</p:attrName>
                                        </p:attrNameLst>
                                      </p:cBhvr>
                                      <p:tavLst>
                                        <p:tav tm="0">
                                          <p:val>
                                            <p:fltVal val="0.00000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12302"/>
                                        </p:tgtEl>
                                        <p:attrNameLst>
                                          <p:attrName>style.visibility</p:attrName>
                                        </p:attrNameLst>
                                      </p:cBhvr>
                                      <p:to>
                                        <p:strVal val="visible"/>
                                      </p:to>
                                    </p:set>
                                    <p:animEffect transition="in" filter="blinds(vertical)">
                                      <p:cBhvr>
                                        <p:cTn id="42" dur="500"/>
                                        <p:tgtEl>
                                          <p:spTgt spid="1230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12325"/>
                                        </p:tgtEl>
                                        <p:attrNameLst>
                                          <p:attrName>style.visibility</p:attrName>
                                        </p:attrNameLst>
                                      </p:cBhvr>
                                      <p:to>
                                        <p:strVal val="visible"/>
                                      </p:to>
                                    </p:set>
                                    <p:animEffect transition="in" filter="blinds(vertical)">
                                      <p:cBhvr>
                                        <p:cTn id="47" dur="500"/>
                                        <p:tgtEl>
                                          <p:spTgt spid="12325"/>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12306"/>
                                        </p:tgtEl>
                                        <p:attrNameLst>
                                          <p:attrName>style.visibility</p:attrName>
                                        </p:attrNameLst>
                                      </p:cBhvr>
                                      <p:to>
                                        <p:strVal val="visible"/>
                                      </p:to>
                                    </p:set>
                                    <p:animEffect transition="in" filter="strips(downLeft)">
                                      <p:cBhvr>
                                        <p:cTn id="52" dur="500"/>
                                        <p:tgtEl>
                                          <p:spTgt spid="12306"/>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272" fill="hold" nodeType="clickEffect">
                                  <p:stCondLst>
                                    <p:cond delay="0"/>
                                  </p:stCondLst>
                                  <p:childTnLst>
                                    <p:set>
                                      <p:cBhvr>
                                        <p:cTn id="56" dur="1" fill="hold">
                                          <p:stCondLst>
                                            <p:cond delay="0"/>
                                          </p:stCondLst>
                                        </p:cTn>
                                        <p:tgtEl>
                                          <p:spTgt spid="12327"/>
                                        </p:tgtEl>
                                        <p:attrNameLst>
                                          <p:attrName>style.visibility</p:attrName>
                                        </p:attrNameLst>
                                      </p:cBhvr>
                                      <p:to>
                                        <p:strVal val="visible"/>
                                      </p:to>
                                    </p:set>
                                    <p:anim calcmode="lin" valueType="num">
                                      <p:cBhvr>
                                        <p:cTn id="57" dur="500" fill="hold"/>
                                        <p:tgtEl>
                                          <p:spTgt spid="12327"/>
                                        </p:tgtEl>
                                        <p:attrNameLst>
                                          <p:attrName>ppt_w</p:attrName>
                                        </p:attrNameLst>
                                      </p:cBhvr>
                                      <p:tavLst>
                                        <p:tav tm="0">
                                          <p:val>
                                            <p:strVal val="2/3*#ppt_w"/>
                                          </p:val>
                                        </p:tav>
                                        <p:tav tm="100000">
                                          <p:val>
                                            <p:strVal val="#ppt_w"/>
                                          </p:val>
                                        </p:tav>
                                      </p:tavLst>
                                    </p:anim>
                                    <p:anim calcmode="lin" valueType="num">
                                      <p:cBhvr>
                                        <p:cTn id="58" dur="500" fill="hold"/>
                                        <p:tgtEl>
                                          <p:spTgt spid="12327"/>
                                        </p:tgtEl>
                                        <p:attrNameLst>
                                          <p:attrName>ppt_h</p:attrName>
                                        </p:attrNameLst>
                                      </p:cBhvr>
                                      <p:tavLst>
                                        <p:tav tm="0">
                                          <p:val>
                                            <p:strVal val="2/3*#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2326"/>
                                        </p:tgtEl>
                                        <p:attrNameLst>
                                          <p:attrName>style.visibility</p:attrName>
                                        </p:attrNameLst>
                                      </p:cBhvr>
                                      <p:to>
                                        <p:strVal val="visible"/>
                                      </p:to>
                                    </p:set>
                                    <p:animEffect transition="in" filter="wipe(left)">
                                      <p:cBhvr>
                                        <p:cTn id="63" dur="500"/>
                                        <p:tgtEl>
                                          <p:spTgt spid="12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6" grpId="0"/>
      <p:bldP spid="12322" grpId="0" bldLvl="0" animBg="1"/>
      <p:bldP spid="1232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338" name="对象 14337"/>
          <p:cNvGraphicFramePr/>
          <p:nvPr/>
        </p:nvGraphicFramePr>
        <p:xfrm>
          <a:off x="1992313" y="1916113"/>
          <a:ext cx="2819400" cy="617537"/>
        </p:xfrm>
        <a:graphic>
          <a:graphicData uri="http://schemas.openxmlformats.org/presentationml/2006/ole">
            <mc:AlternateContent xmlns:mc="http://schemas.openxmlformats.org/markup-compatibility/2006">
              <mc:Choice xmlns:v="urn:schemas-microsoft-com:vml" Requires="v">
                <p:oleObj spid="_x0000_s3189" name="" r:id="rId1" imgW="1116330" imgH="266065" progId="Equation.3">
                  <p:embed/>
                </p:oleObj>
              </mc:Choice>
              <mc:Fallback>
                <p:oleObj name="" r:id="rId1" imgW="1116330" imgH="266065" progId="Equation.3">
                  <p:embed/>
                  <p:pic>
                    <p:nvPicPr>
                      <p:cNvPr id="0" name="图片 3188"/>
                      <p:cNvPicPr/>
                      <p:nvPr/>
                    </p:nvPicPr>
                    <p:blipFill>
                      <a:blip r:embed="rId2"/>
                      <a:stretch>
                        <a:fillRect/>
                      </a:stretch>
                    </p:blipFill>
                    <p:spPr>
                      <a:xfrm>
                        <a:off x="1992313" y="1916113"/>
                        <a:ext cx="2819400" cy="617537"/>
                      </a:xfrm>
                      <a:prstGeom prst="rect">
                        <a:avLst/>
                      </a:prstGeom>
                      <a:noFill/>
                      <a:ln w="38100">
                        <a:noFill/>
                        <a:miter/>
                      </a:ln>
                    </p:spPr>
                  </p:pic>
                </p:oleObj>
              </mc:Fallback>
            </mc:AlternateContent>
          </a:graphicData>
        </a:graphic>
      </p:graphicFrame>
      <p:graphicFrame>
        <p:nvGraphicFramePr>
          <p:cNvPr id="14339" name="对象 14338"/>
          <p:cNvGraphicFramePr/>
          <p:nvPr/>
        </p:nvGraphicFramePr>
        <p:xfrm>
          <a:off x="1905000" y="3048000"/>
          <a:ext cx="3276600" cy="520700"/>
        </p:xfrm>
        <a:graphic>
          <a:graphicData uri="http://schemas.openxmlformats.org/presentationml/2006/ole">
            <mc:AlternateContent xmlns:mc="http://schemas.openxmlformats.org/markup-compatibility/2006">
              <mc:Choice xmlns:v="urn:schemas-microsoft-com:vml" Requires="v">
                <p:oleObj spid="_x0000_s3200" name="" r:id="rId3" imgW="1421765" imgH="241300" progId="Equation.3">
                  <p:embed/>
                </p:oleObj>
              </mc:Choice>
              <mc:Fallback>
                <p:oleObj name="" r:id="rId3" imgW="1421765" imgH="241300" progId="Equation.3">
                  <p:embed/>
                  <p:pic>
                    <p:nvPicPr>
                      <p:cNvPr id="0" name="图片 3199"/>
                      <p:cNvPicPr/>
                      <p:nvPr/>
                    </p:nvPicPr>
                    <p:blipFill>
                      <a:blip r:embed="rId4"/>
                      <a:stretch>
                        <a:fillRect/>
                      </a:stretch>
                    </p:blipFill>
                    <p:spPr>
                      <a:xfrm>
                        <a:off x="1905000" y="3048000"/>
                        <a:ext cx="3276600" cy="520700"/>
                      </a:xfrm>
                      <a:prstGeom prst="rect">
                        <a:avLst/>
                      </a:prstGeom>
                      <a:noFill/>
                      <a:ln w="38100">
                        <a:noFill/>
                        <a:miter/>
                      </a:ln>
                    </p:spPr>
                  </p:pic>
                </p:oleObj>
              </mc:Fallback>
            </mc:AlternateContent>
          </a:graphicData>
        </a:graphic>
      </p:graphicFrame>
      <p:sp>
        <p:nvSpPr>
          <p:cNvPr id="14343" name="文本框 14342"/>
          <p:cNvSpPr txBox="1"/>
          <p:nvPr/>
        </p:nvSpPr>
        <p:spPr>
          <a:xfrm>
            <a:off x="1905000" y="492125"/>
            <a:ext cx="4267200" cy="1272540"/>
          </a:xfrm>
          <a:prstGeom prst="rect">
            <a:avLst/>
          </a:prstGeom>
          <a:solidFill>
            <a:srgbClr val="FFFF00"/>
          </a:solidFill>
          <a:ln w="9525">
            <a:noFill/>
          </a:ln>
        </p:spPr>
        <p:txBody>
          <a:bodyPr>
            <a:spAutoFit/>
          </a:bodyPr>
          <a:p>
            <a:pPr>
              <a:lnSpc>
                <a:spcPct val="120000"/>
              </a:lnSpc>
              <a:spcBef>
                <a:spcPct val="50000"/>
              </a:spcBef>
            </a:pPr>
            <a:r>
              <a:rPr lang="zh-CN" altLang="en-US" sz="3200" b="1" u="none" dirty="0">
                <a:latin typeface="楷体_GB2312" pitchFamily="49" charset="-122"/>
                <a:ea typeface="楷体_GB2312" pitchFamily="49" charset="-122"/>
              </a:rPr>
              <a:t>稳态分析</a:t>
            </a:r>
            <a:r>
              <a:rPr lang="en-US" altLang="zh-CN" sz="3200" b="1" u="none">
                <a:latin typeface="Times New Roman" panose="02020603050405020304" pitchFamily="18" charset="0"/>
                <a:ea typeface="楷体_GB2312" pitchFamily="49" charset="-122"/>
              </a:rPr>
              <a:t>——</a:t>
            </a:r>
            <a:r>
              <a:rPr lang="en-US" altLang="zh-CN" sz="3200" b="1" i="1" u="none">
                <a:latin typeface="Times New Roman" panose="02020603050405020304" pitchFamily="18" charset="0"/>
                <a:ea typeface="楷体_GB2312" pitchFamily="49" charset="-122"/>
              </a:rPr>
              <a:t>k</a:t>
            </a:r>
            <a:r>
              <a:rPr lang="zh-CN" altLang="en-US" sz="3200" b="1" u="none">
                <a:latin typeface="楷体_GB2312" pitchFamily="49" charset="-122"/>
                <a:ea typeface="楷体_GB2312" pitchFamily="49" charset="-122"/>
                <a:sym typeface="Symbol" panose="05050102010706020507" pitchFamily="18" charset="2"/>
              </a:rPr>
              <a:t>充分大</a:t>
            </a:r>
            <a:r>
              <a:rPr lang="zh-CN" altLang="en-US" sz="3200" b="1" u="none" dirty="0">
                <a:latin typeface="楷体_GB2312" pitchFamily="49" charset="-122"/>
                <a:ea typeface="楷体_GB2312" pitchFamily="49" charset="-122"/>
              </a:rPr>
              <a:t>种群按年龄组的分布</a:t>
            </a:r>
            <a:endParaRPr lang="zh-CN" altLang="en-US" sz="3200" b="1" u="none">
              <a:latin typeface="楷体_GB2312" pitchFamily="49" charset="-122"/>
              <a:ea typeface="楷体_GB2312" pitchFamily="49" charset="-122"/>
            </a:endParaRPr>
          </a:p>
        </p:txBody>
      </p:sp>
      <p:graphicFrame>
        <p:nvGraphicFramePr>
          <p:cNvPr id="14345" name="对象 14344"/>
          <p:cNvGraphicFramePr/>
          <p:nvPr/>
        </p:nvGraphicFramePr>
        <p:xfrm>
          <a:off x="6510338" y="685800"/>
          <a:ext cx="2328862" cy="990600"/>
        </p:xfrm>
        <a:graphic>
          <a:graphicData uri="http://schemas.openxmlformats.org/presentationml/2006/ole">
            <mc:AlternateContent xmlns:mc="http://schemas.openxmlformats.org/markup-compatibility/2006">
              <mc:Choice xmlns:v="urn:schemas-microsoft-com:vml" Requires="v">
                <p:oleObj spid="_x0000_s3196" name="" r:id="rId5" imgW="1078865" imgH="520700" progId="Equation.3">
                  <p:embed/>
                </p:oleObj>
              </mc:Choice>
              <mc:Fallback>
                <p:oleObj name="" r:id="rId5" imgW="1078865" imgH="520700" progId="Equation.3">
                  <p:embed/>
                  <p:pic>
                    <p:nvPicPr>
                      <p:cNvPr id="0" name="图片 3195"/>
                      <p:cNvPicPr/>
                      <p:nvPr/>
                    </p:nvPicPr>
                    <p:blipFill>
                      <a:blip r:embed="rId6"/>
                      <a:stretch>
                        <a:fillRect/>
                      </a:stretch>
                    </p:blipFill>
                    <p:spPr>
                      <a:xfrm>
                        <a:off x="6510338" y="685800"/>
                        <a:ext cx="2328862" cy="990600"/>
                      </a:xfrm>
                      <a:prstGeom prst="rect">
                        <a:avLst/>
                      </a:prstGeom>
                      <a:solidFill>
                        <a:srgbClr val="FF99FF"/>
                      </a:solidFill>
                      <a:ln w="38100">
                        <a:noFill/>
                        <a:miter/>
                      </a:ln>
                    </p:spPr>
                  </p:pic>
                </p:oleObj>
              </mc:Fallback>
            </mc:AlternateContent>
          </a:graphicData>
        </a:graphic>
      </p:graphicFrame>
      <p:sp>
        <p:nvSpPr>
          <p:cNvPr id="14347" name="文本框 14346"/>
          <p:cNvSpPr txBox="1"/>
          <p:nvPr/>
        </p:nvSpPr>
        <p:spPr>
          <a:xfrm>
            <a:off x="4943475" y="1828800"/>
            <a:ext cx="5562600" cy="1124585"/>
          </a:xfrm>
          <a:prstGeom prst="rect">
            <a:avLst/>
          </a:prstGeom>
          <a:solidFill>
            <a:srgbClr val="00FF99"/>
          </a:solidFill>
          <a:ln w="9525">
            <a:noFill/>
          </a:ln>
        </p:spPr>
        <p:txBody>
          <a:bodyPr>
            <a:spAutoFit/>
          </a:bodyPr>
          <a:p>
            <a:pPr algn="l">
              <a:lnSpc>
                <a:spcPct val="120000"/>
              </a:lnSpc>
              <a:spcBef>
                <a:spcPct val="50000"/>
              </a:spcBef>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种群按年龄组的分布趋向稳定，</a:t>
            </a:r>
            <a:r>
              <a:rPr lang="en-US" altLang="zh-CN" sz="2800" b="1" i="1" u="none">
                <a:latin typeface="Times New Roman" panose="02020603050405020304" pitchFamily="18" charset="0"/>
              </a:rPr>
              <a:t>x</a:t>
            </a:r>
            <a:r>
              <a:rPr lang="en-US" altLang="zh-CN" sz="2800" b="1" u="none" baseline="30000">
                <a:latin typeface="Times New Roman" panose="02020603050405020304" pitchFamily="18" charset="0"/>
              </a:rPr>
              <a:t>*</a:t>
            </a:r>
            <a:r>
              <a:rPr lang="zh-CN" altLang="en-US" sz="2800" b="1" u="none" dirty="0">
                <a:latin typeface="Times New Roman" panose="02020603050405020304" pitchFamily="18" charset="0"/>
              </a:rPr>
              <a:t>称稳定分布</a:t>
            </a: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与初始分布无关。</a:t>
            </a:r>
            <a:endParaRPr lang="zh-CN" altLang="en-US" sz="2800" b="1" u="none">
              <a:latin typeface="Times New Roman" panose="02020603050405020304" pitchFamily="18" charset="0"/>
            </a:endParaRPr>
          </a:p>
        </p:txBody>
      </p:sp>
      <p:sp>
        <p:nvSpPr>
          <p:cNvPr id="14348" name="文本框 14347"/>
          <p:cNvSpPr txBox="1"/>
          <p:nvPr/>
        </p:nvSpPr>
        <p:spPr>
          <a:xfrm>
            <a:off x="5638800" y="3073400"/>
            <a:ext cx="4648200" cy="1124585"/>
          </a:xfrm>
          <a:prstGeom prst="rect">
            <a:avLst/>
          </a:prstGeom>
          <a:solidFill>
            <a:srgbClr val="FFFF00"/>
          </a:solidFill>
          <a:ln w="9525">
            <a:noFill/>
          </a:ln>
        </p:spPr>
        <p:txBody>
          <a:bodyPr>
            <a:spAutoFit/>
          </a:bodyPr>
          <a:p>
            <a:pPr algn="l">
              <a:lnSpc>
                <a:spcPct val="120000"/>
              </a:lnSpc>
              <a:spcBef>
                <a:spcPct val="50000"/>
              </a:spcBef>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各年龄组种群数量按同一倍数增减，</a:t>
            </a:r>
            <a:r>
              <a:rPr lang="zh-CN" altLang="en-US" sz="2800" b="1" i="1" u="none" dirty="0">
                <a:latin typeface="Times New Roman" panose="02020603050405020304" pitchFamily="18" charset="0"/>
              </a:rPr>
              <a:t> </a:t>
            </a:r>
            <a:r>
              <a:rPr lang="en-US" altLang="zh-CN" sz="2800" b="1" i="1" u="none" dirty="0">
                <a:latin typeface="Times New Roman" panose="02020603050405020304" pitchFamily="18" charset="0"/>
                <a:sym typeface="Symbol" panose="05050102010706020507" pitchFamily="18" charset="2"/>
              </a:rPr>
              <a:t></a:t>
            </a:r>
            <a:r>
              <a:rPr lang="zh-CN" altLang="en-US" sz="2800" b="1" u="none" dirty="0">
                <a:latin typeface="Times New Roman" panose="02020603050405020304" pitchFamily="18" charset="0"/>
              </a:rPr>
              <a:t>称固有增长率</a:t>
            </a:r>
            <a:endParaRPr lang="zh-CN" altLang="en-US" sz="2800" b="1" u="none">
              <a:latin typeface="Times New Roman" panose="02020603050405020304" pitchFamily="18" charset="0"/>
            </a:endParaRPr>
          </a:p>
        </p:txBody>
      </p:sp>
      <p:graphicFrame>
        <p:nvGraphicFramePr>
          <p:cNvPr id="14350" name="对象 14349"/>
          <p:cNvGraphicFramePr/>
          <p:nvPr/>
        </p:nvGraphicFramePr>
        <p:xfrm>
          <a:off x="2286000" y="5700713"/>
          <a:ext cx="4648200" cy="547687"/>
        </p:xfrm>
        <a:graphic>
          <a:graphicData uri="http://schemas.openxmlformats.org/presentationml/2006/ole">
            <mc:AlternateContent xmlns:mc="http://schemas.openxmlformats.org/markup-compatibility/2006">
              <mc:Choice xmlns:v="urn:schemas-microsoft-com:vml" Requires="v">
                <p:oleObj spid="_x0000_s3195" name="" r:id="rId7" imgW="2120900" imgH="279400" progId="Equation.3">
                  <p:embed/>
                </p:oleObj>
              </mc:Choice>
              <mc:Fallback>
                <p:oleObj name="" r:id="rId7" imgW="2120900" imgH="279400" progId="Equation.3">
                  <p:embed/>
                  <p:pic>
                    <p:nvPicPr>
                      <p:cNvPr id="0" name="图片 3194"/>
                      <p:cNvPicPr/>
                      <p:nvPr/>
                    </p:nvPicPr>
                    <p:blipFill>
                      <a:blip r:embed="rId8"/>
                      <a:stretch>
                        <a:fillRect/>
                      </a:stretch>
                    </p:blipFill>
                    <p:spPr>
                      <a:xfrm>
                        <a:off x="2286000" y="5700713"/>
                        <a:ext cx="4648200" cy="547687"/>
                      </a:xfrm>
                      <a:prstGeom prst="rect">
                        <a:avLst/>
                      </a:prstGeom>
                      <a:noFill/>
                      <a:ln w="38100">
                        <a:noFill/>
                        <a:miter/>
                      </a:ln>
                    </p:spPr>
                  </p:pic>
                </p:oleObj>
              </mc:Fallback>
            </mc:AlternateContent>
          </a:graphicData>
        </a:graphic>
      </p:graphicFrame>
      <p:grpSp>
        <p:nvGrpSpPr>
          <p:cNvPr id="14367" name="组合 14366"/>
          <p:cNvGrpSpPr/>
          <p:nvPr/>
        </p:nvGrpSpPr>
        <p:grpSpPr>
          <a:xfrm>
            <a:off x="1981200" y="3595688"/>
            <a:ext cx="3200400" cy="639762"/>
            <a:chOff x="336" y="2025"/>
            <a:chExt cx="2016" cy="403"/>
          </a:xfrm>
        </p:grpSpPr>
        <p:graphicFrame>
          <p:nvGraphicFramePr>
            <p:cNvPr id="14340" name="对象 14339"/>
            <p:cNvGraphicFramePr/>
            <p:nvPr/>
          </p:nvGraphicFramePr>
          <p:xfrm>
            <a:off x="480" y="2025"/>
            <a:ext cx="1872" cy="403"/>
          </p:xfrm>
          <a:graphic>
            <a:graphicData uri="http://schemas.openxmlformats.org/presentationml/2006/ole">
              <mc:AlternateContent xmlns:mc="http://schemas.openxmlformats.org/markup-compatibility/2006">
                <mc:Choice xmlns:v="urn:schemas-microsoft-com:vml" Requires="v">
                  <p:oleObj spid="_x0000_s3193" name="" r:id="rId9" imgW="1066800" imgH="228600" progId="Equation.3">
                    <p:embed/>
                  </p:oleObj>
                </mc:Choice>
                <mc:Fallback>
                  <p:oleObj name="" r:id="rId9" imgW="1066800" imgH="228600" progId="Equation.3">
                    <p:embed/>
                    <p:pic>
                      <p:nvPicPr>
                        <p:cNvPr id="0" name="图片 3192"/>
                        <p:cNvPicPr/>
                        <p:nvPr/>
                      </p:nvPicPr>
                      <p:blipFill>
                        <a:blip r:embed="rId10"/>
                        <a:stretch>
                          <a:fillRect/>
                        </a:stretch>
                      </p:blipFill>
                      <p:spPr>
                        <a:xfrm>
                          <a:off x="480" y="2025"/>
                          <a:ext cx="1872" cy="403"/>
                        </a:xfrm>
                        <a:prstGeom prst="rect">
                          <a:avLst/>
                        </a:prstGeom>
                        <a:noFill/>
                        <a:ln w="38100">
                          <a:noFill/>
                          <a:miter/>
                        </a:ln>
                      </p:spPr>
                    </p:pic>
                  </p:oleObj>
                </mc:Fallback>
              </mc:AlternateContent>
            </a:graphicData>
          </a:graphic>
        </p:graphicFrame>
        <p:sp>
          <p:nvSpPr>
            <p:cNvPr id="14366" name="右箭头 14365"/>
            <p:cNvSpPr/>
            <p:nvPr/>
          </p:nvSpPr>
          <p:spPr>
            <a:xfrm>
              <a:off x="336" y="2064"/>
              <a:ext cx="96"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grpSp>
        <p:nvGrpSpPr>
          <p:cNvPr id="14370" name="组合 14369"/>
          <p:cNvGrpSpPr/>
          <p:nvPr/>
        </p:nvGrpSpPr>
        <p:grpSpPr>
          <a:xfrm>
            <a:off x="2133600" y="4343400"/>
            <a:ext cx="5943600" cy="539750"/>
            <a:chOff x="384" y="2496"/>
            <a:chExt cx="3744" cy="340"/>
          </a:xfrm>
        </p:grpSpPr>
        <p:graphicFrame>
          <p:nvGraphicFramePr>
            <p:cNvPr id="14365" name="对象 14364"/>
            <p:cNvGraphicFramePr/>
            <p:nvPr/>
          </p:nvGraphicFramePr>
          <p:xfrm>
            <a:off x="1636" y="2496"/>
            <a:ext cx="1868" cy="340"/>
          </p:xfrm>
          <a:graphic>
            <a:graphicData uri="http://schemas.openxmlformats.org/presentationml/2006/ole">
              <mc:AlternateContent xmlns:mc="http://schemas.openxmlformats.org/markup-compatibility/2006">
                <mc:Choice xmlns:v="urn:schemas-microsoft-com:vml" Requires="v">
                  <p:oleObj spid="_x0000_s3191" name="" r:id="rId11" imgW="1231265" imgH="241300" progId="Equation.3">
                    <p:embed/>
                  </p:oleObj>
                </mc:Choice>
                <mc:Fallback>
                  <p:oleObj name="" r:id="rId11" imgW="1231265" imgH="241300" progId="Equation.3">
                    <p:embed/>
                    <p:pic>
                      <p:nvPicPr>
                        <p:cNvPr id="0" name="图片 3190"/>
                        <p:cNvPicPr/>
                        <p:nvPr/>
                      </p:nvPicPr>
                      <p:blipFill>
                        <a:blip r:embed="rId12"/>
                        <a:stretch>
                          <a:fillRect/>
                        </a:stretch>
                      </p:blipFill>
                      <p:spPr>
                        <a:xfrm>
                          <a:off x="1636" y="2496"/>
                          <a:ext cx="1868" cy="340"/>
                        </a:xfrm>
                        <a:prstGeom prst="rect">
                          <a:avLst/>
                        </a:prstGeom>
                        <a:solidFill>
                          <a:srgbClr val="66FF33"/>
                        </a:solidFill>
                        <a:ln w="38100">
                          <a:noFill/>
                          <a:miter/>
                        </a:ln>
                      </p:spPr>
                    </p:pic>
                  </p:oleObj>
                </mc:Fallback>
              </mc:AlternateContent>
            </a:graphicData>
          </a:graphic>
        </p:graphicFrame>
        <p:sp>
          <p:nvSpPr>
            <p:cNvPr id="14368" name="文本框 14367"/>
            <p:cNvSpPr txBox="1"/>
            <p:nvPr/>
          </p:nvSpPr>
          <p:spPr>
            <a:xfrm>
              <a:off x="384" y="2496"/>
              <a:ext cx="1296" cy="329"/>
            </a:xfrm>
            <a:prstGeom prst="rect">
              <a:avLst/>
            </a:prstGeom>
            <a:solidFill>
              <a:srgbClr val="66FF33"/>
            </a:solidFill>
            <a:ln w="9525">
              <a:noFill/>
            </a:ln>
          </p:spPr>
          <p:txBody>
            <a:bodyPr>
              <a:spAutoFit/>
            </a:bodyPr>
            <a:p>
              <a:pPr algn="l">
                <a:spcBef>
                  <a:spcPct val="50000"/>
                </a:spcBef>
              </a:pPr>
              <a:r>
                <a:rPr lang="zh-CN" altLang="en-US" sz="2800" b="1" u="none" dirty="0">
                  <a:latin typeface="Times New Roman" panose="02020603050405020304" pitchFamily="18" charset="0"/>
                </a:rPr>
                <a:t>与基本模型</a:t>
              </a:r>
              <a:endParaRPr lang="zh-CN" altLang="en-US" sz="2800" b="1" u="none">
                <a:latin typeface="Times New Roman" panose="02020603050405020304" pitchFamily="18" charset="0"/>
              </a:endParaRPr>
            </a:p>
          </p:txBody>
        </p:sp>
        <p:sp>
          <p:nvSpPr>
            <p:cNvPr id="14369" name="文本框 14368"/>
            <p:cNvSpPr txBox="1"/>
            <p:nvPr/>
          </p:nvSpPr>
          <p:spPr>
            <a:xfrm>
              <a:off x="3504" y="2496"/>
              <a:ext cx="624" cy="329"/>
            </a:xfrm>
            <a:prstGeom prst="rect">
              <a:avLst/>
            </a:prstGeom>
            <a:solidFill>
              <a:srgbClr val="66FF33"/>
            </a:solidFill>
            <a:ln w="9525">
              <a:noFill/>
            </a:ln>
          </p:spPr>
          <p:txBody>
            <a:bodyPr>
              <a:spAutoFit/>
            </a:bodyPr>
            <a:p>
              <a:pPr algn="l">
                <a:spcBef>
                  <a:spcPct val="50000"/>
                </a:spcBef>
              </a:pPr>
              <a:r>
                <a:rPr lang="zh-CN" altLang="en-US" sz="2800" b="1" u="none" dirty="0">
                  <a:latin typeface="Times New Roman" panose="02020603050405020304" pitchFamily="18" charset="0"/>
                </a:rPr>
                <a:t>比较</a:t>
              </a:r>
              <a:endParaRPr lang="zh-CN" altLang="en-US" sz="2800" b="1" u="none">
                <a:latin typeface="Times New Roman" panose="02020603050405020304" pitchFamily="18" charset="0"/>
              </a:endParaRPr>
            </a:p>
          </p:txBody>
        </p:sp>
      </p:grpSp>
      <p:grpSp>
        <p:nvGrpSpPr>
          <p:cNvPr id="14373" name="组合 14372"/>
          <p:cNvGrpSpPr/>
          <p:nvPr/>
        </p:nvGrpSpPr>
        <p:grpSpPr>
          <a:xfrm>
            <a:off x="1905000" y="4953000"/>
            <a:ext cx="4994275" cy="577850"/>
            <a:chOff x="240" y="2880"/>
            <a:chExt cx="3146" cy="364"/>
          </a:xfrm>
        </p:grpSpPr>
        <p:sp>
          <p:nvSpPr>
            <p:cNvPr id="14349" name="文本框 14348"/>
            <p:cNvSpPr txBox="1"/>
            <p:nvPr/>
          </p:nvSpPr>
          <p:spPr>
            <a:xfrm>
              <a:off x="240" y="2880"/>
              <a:ext cx="1056" cy="329"/>
            </a:xfrm>
            <a:prstGeom prst="rect">
              <a:avLst/>
            </a:prstGeom>
            <a:noFill/>
            <a:ln w="9525">
              <a:noFill/>
            </a:ln>
          </p:spPr>
          <p:txBody>
            <a:bodyPr>
              <a:spAutoFit/>
            </a:bodyPr>
            <a:p>
              <a:pPr algn="l">
                <a:spcBef>
                  <a:spcPct val="50000"/>
                </a:spcBef>
              </a:pPr>
              <a:r>
                <a:rPr lang="en-US" altLang="zh-CN" sz="2800" b="1" u="none" dirty="0">
                  <a:latin typeface="Times New Roman" panose="02020603050405020304" pitchFamily="18" charset="0"/>
                </a:rPr>
                <a:t>3</a:t>
              </a:r>
              <a:r>
                <a:rPr lang="zh-CN" altLang="en-US" sz="2800" b="1" u="none" dirty="0">
                  <a:latin typeface="Times New Roman" panose="02020603050405020304" pitchFamily="18" charset="0"/>
                </a:rPr>
                <a:t>）</a:t>
              </a:r>
              <a:r>
                <a:rPr lang="en-US" altLang="zh-CN" sz="2800" b="1" u="none" dirty="0">
                  <a:latin typeface="Times New Roman" panose="02020603050405020304" pitchFamily="18" charset="0"/>
                  <a:sym typeface="Symbol" panose="05050102010706020507" pitchFamily="18" charset="2"/>
                </a:rPr>
                <a:t></a:t>
              </a:r>
              <a:r>
                <a:rPr lang="en-US" altLang="zh-CN" sz="2800" b="1" u="none">
                  <a:latin typeface="Times New Roman" panose="02020603050405020304" pitchFamily="18" charset="0"/>
                  <a:sym typeface="Symbol" panose="05050102010706020507" pitchFamily="18" charset="2"/>
                </a:rPr>
                <a:t>=1</a:t>
              </a:r>
              <a:r>
                <a:rPr lang="zh-CN" altLang="en-US" sz="2800" b="1" u="none">
                  <a:latin typeface="Times New Roman" panose="02020603050405020304" pitchFamily="18" charset="0"/>
                  <a:sym typeface="Symbol" panose="05050102010706020507" pitchFamily="18" charset="2"/>
                </a:rPr>
                <a:t>时</a:t>
              </a:r>
              <a:endParaRPr lang="zh-CN" altLang="en-US" sz="2800" b="1" u="none">
                <a:latin typeface="Times New Roman" panose="02020603050405020304" pitchFamily="18" charset="0"/>
                <a:sym typeface="Symbol" panose="05050102010706020507" pitchFamily="18" charset="2"/>
              </a:endParaRPr>
            </a:p>
          </p:txBody>
        </p:sp>
        <p:graphicFrame>
          <p:nvGraphicFramePr>
            <p:cNvPr id="14371" name="对象 14370"/>
            <p:cNvGraphicFramePr/>
            <p:nvPr/>
          </p:nvGraphicFramePr>
          <p:xfrm>
            <a:off x="1296" y="2884"/>
            <a:ext cx="2090" cy="360"/>
          </p:xfrm>
          <a:graphic>
            <a:graphicData uri="http://schemas.openxmlformats.org/presentationml/2006/ole">
              <mc:AlternateContent xmlns:mc="http://schemas.openxmlformats.org/markup-compatibility/2006">
                <mc:Choice xmlns:v="urn:schemas-microsoft-com:vml" Requires="v">
                  <p:oleObj spid="_x0000_s3197" name="" r:id="rId13" imgW="1244600" imgH="228600" progId="Equation.3">
                    <p:embed/>
                  </p:oleObj>
                </mc:Choice>
                <mc:Fallback>
                  <p:oleObj name="" r:id="rId13" imgW="1244600" imgH="228600" progId="Equation.3">
                    <p:embed/>
                    <p:pic>
                      <p:nvPicPr>
                        <p:cNvPr id="0" name="图片 3196"/>
                        <p:cNvPicPr/>
                        <p:nvPr/>
                      </p:nvPicPr>
                      <p:blipFill>
                        <a:blip r:embed="rId14"/>
                        <a:stretch>
                          <a:fillRect/>
                        </a:stretch>
                      </p:blipFill>
                      <p:spPr>
                        <a:xfrm>
                          <a:off x="1296" y="2884"/>
                          <a:ext cx="2090" cy="360"/>
                        </a:xfrm>
                        <a:prstGeom prst="rect">
                          <a:avLst/>
                        </a:prstGeom>
                        <a:noFill/>
                        <a:ln w="38100">
                          <a:noFill/>
                          <a:miter/>
                        </a:ln>
                      </p:spPr>
                    </p:pic>
                  </p:oleObj>
                </mc:Fallback>
              </mc:AlternateContent>
            </a:graphicData>
          </a:graphic>
        </p:graphicFrame>
      </p:grpSp>
      <p:sp>
        <p:nvSpPr>
          <p:cNvPr id="14372" name="文本框 14371"/>
          <p:cNvSpPr txBox="1"/>
          <p:nvPr/>
        </p:nvSpPr>
        <p:spPr>
          <a:xfrm>
            <a:off x="7239000" y="4978400"/>
            <a:ext cx="2744788" cy="1124585"/>
          </a:xfrm>
          <a:prstGeom prst="rect">
            <a:avLst/>
          </a:prstGeom>
          <a:solidFill>
            <a:srgbClr val="FF99FF"/>
          </a:solidFill>
          <a:ln w="9525">
            <a:noFill/>
          </a:ln>
        </p:spPr>
        <p:txBody>
          <a:bodyPr>
            <a:spAutoFit/>
          </a:bodyPr>
          <a:p>
            <a:pPr algn="l">
              <a:lnSpc>
                <a:spcPct val="120000"/>
              </a:lnSpc>
              <a:spcBef>
                <a:spcPct val="50000"/>
              </a:spcBef>
            </a:pPr>
            <a:r>
              <a:rPr lang="en-US" altLang="zh-CN" sz="2800" b="1" u="none">
                <a:latin typeface="Times New Roman" panose="02020603050405020304" pitchFamily="18" charset="0"/>
              </a:rPr>
              <a:t>~ </a:t>
            </a:r>
            <a:r>
              <a:rPr lang="zh-CN" altLang="en-US" sz="2800" b="1" u="none" dirty="0">
                <a:latin typeface="Times New Roman" panose="02020603050405020304" pitchFamily="18" charset="0"/>
                <a:sym typeface="Symbol" panose="05050102010706020507" pitchFamily="18" charset="2"/>
              </a:rPr>
              <a:t>各年龄组</a:t>
            </a:r>
            <a:r>
              <a:rPr lang="zh-CN" altLang="en-US" sz="2800" b="1" u="none" dirty="0">
                <a:latin typeface="Times New Roman" panose="02020603050405020304" pitchFamily="18" charset="0"/>
              </a:rPr>
              <a:t>种群</a:t>
            </a:r>
            <a:r>
              <a:rPr lang="zh-CN" altLang="en-US" sz="2800" b="1" u="none" dirty="0">
                <a:latin typeface="Times New Roman" panose="02020603050405020304" pitchFamily="18" charset="0"/>
                <a:sym typeface="Symbol" panose="05050102010706020507" pitchFamily="18" charset="2"/>
              </a:rPr>
              <a:t>数量不变</a:t>
            </a:r>
            <a:endParaRPr lang="zh-CN" altLang="en-US" sz="2800" b="1" u="none">
              <a:latin typeface="Times New Roman" panose="02020603050405020304" pitchFamily="18" charset="0"/>
              <a:sym typeface="Symbol" panose="05050102010706020507" pitchFamily="18"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345"/>
                                        </p:tgtEl>
                                        <p:attrNameLst>
                                          <p:attrName>style.visibility</p:attrName>
                                        </p:attrNameLst>
                                      </p:cBhvr>
                                      <p:to>
                                        <p:strVal val="visible"/>
                                      </p:to>
                                    </p:set>
                                    <p:anim calcmode="lin" valueType="num">
                                      <p:cBhvr additive="base">
                                        <p:cTn id="7" dur="500" fill="hold"/>
                                        <p:tgtEl>
                                          <p:spTgt spid="14345"/>
                                        </p:tgtEl>
                                        <p:attrNameLst>
                                          <p:attrName>ppt_x</p:attrName>
                                        </p:attrNameLst>
                                      </p:cBhvr>
                                      <p:tavLst>
                                        <p:tav tm="0">
                                          <p:val>
                                            <p:strVal val="#ppt_x"/>
                                          </p:val>
                                        </p:tav>
                                        <p:tav tm="100000">
                                          <p:val>
                                            <p:strVal val="#ppt_x"/>
                                          </p:val>
                                        </p:tav>
                                      </p:tavLst>
                                    </p:anim>
                                    <p:anim calcmode="lin" valueType="num">
                                      <p:cBhvr additive="base">
                                        <p:cTn id="8" dur="500" fill="hold"/>
                                        <p:tgtEl>
                                          <p:spTgt spid="1434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338"/>
                                        </p:tgtEl>
                                        <p:attrNameLst>
                                          <p:attrName>style.visibility</p:attrName>
                                        </p:attrNameLst>
                                      </p:cBhvr>
                                      <p:to>
                                        <p:strVal val="visible"/>
                                      </p:to>
                                    </p:set>
                                    <p:anim calcmode="lin" valueType="num">
                                      <p:cBhvr additive="base">
                                        <p:cTn id="13" dur="500" fill="hold"/>
                                        <p:tgtEl>
                                          <p:spTgt spid="14338"/>
                                        </p:tgtEl>
                                        <p:attrNameLst>
                                          <p:attrName>ppt_x</p:attrName>
                                        </p:attrNameLst>
                                      </p:cBhvr>
                                      <p:tavLst>
                                        <p:tav tm="0">
                                          <p:val>
                                            <p:strVal val="0-#ppt_w/2"/>
                                          </p:val>
                                        </p:tav>
                                        <p:tav tm="100000">
                                          <p:val>
                                            <p:strVal val="#ppt_x"/>
                                          </p:val>
                                        </p:tav>
                                      </p:tavLst>
                                    </p:anim>
                                    <p:anim calcmode="lin" valueType="num">
                                      <p:cBhvr additive="base">
                                        <p:cTn id="14" dur="500" fill="hold"/>
                                        <p:tgtEl>
                                          <p:spTgt spid="143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4347"/>
                                        </p:tgtEl>
                                        <p:attrNameLst>
                                          <p:attrName>style.visibility</p:attrName>
                                        </p:attrNameLst>
                                      </p:cBhvr>
                                      <p:to>
                                        <p:strVal val="visible"/>
                                      </p:to>
                                    </p:set>
                                    <p:animEffect transition="in" filter="blinds(horizontal)">
                                      <p:cBhvr>
                                        <p:cTn id="19" dur="500"/>
                                        <p:tgtEl>
                                          <p:spTgt spid="1434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4339"/>
                                        </p:tgtEl>
                                        <p:attrNameLst>
                                          <p:attrName>style.visibility</p:attrName>
                                        </p:attrNameLst>
                                      </p:cBhvr>
                                      <p:to>
                                        <p:strVal val="visible"/>
                                      </p:to>
                                    </p:set>
                                    <p:anim calcmode="lin" valueType="num">
                                      <p:cBhvr additive="base">
                                        <p:cTn id="24" dur="500" fill="hold"/>
                                        <p:tgtEl>
                                          <p:spTgt spid="14339"/>
                                        </p:tgtEl>
                                        <p:attrNameLst>
                                          <p:attrName>ppt_x</p:attrName>
                                        </p:attrNameLst>
                                      </p:cBhvr>
                                      <p:tavLst>
                                        <p:tav tm="0">
                                          <p:val>
                                            <p:strVal val="0-#ppt_w/2"/>
                                          </p:val>
                                        </p:tav>
                                        <p:tav tm="100000">
                                          <p:val>
                                            <p:strVal val="#ppt_x"/>
                                          </p:val>
                                        </p:tav>
                                      </p:tavLst>
                                    </p:anim>
                                    <p:anim calcmode="lin" valueType="num">
                                      <p:cBhvr additive="base">
                                        <p:cTn id="25" dur="500" fill="hold"/>
                                        <p:tgtEl>
                                          <p:spTgt spid="1433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nodeType="clickEffect">
                                  <p:stCondLst>
                                    <p:cond delay="0"/>
                                  </p:stCondLst>
                                  <p:childTnLst>
                                    <p:set>
                                      <p:cBhvr>
                                        <p:cTn id="29" dur="1" fill="hold">
                                          <p:stCondLst>
                                            <p:cond delay="0"/>
                                          </p:stCondLst>
                                        </p:cTn>
                                        <p:tgtEl>
                                          <p:spTgt spid="14367"/>
                                        </p:tgtEl>
                                        <p:attrNameLst>
                                          <p:attrName>style.visibility</p:attrName>
                                        </p:attrNameLst>
                                      </p:cBhvr>
                                      <p:to>
                                        <p:strVal val="visible"/>
                                      </p:to>
                                    </p:set>
                                    <p:animEffect transition="in" filter="blinds(vertical)">
                                      <p:cBhvr>
                                        <p:cTn id="30" dur="500"/>
                                        <p:tgtEl>
                                          <p:spTgt spid="14367"/>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4348"/>
                                        </p:tgtEl>
                                        <p:attrNameLst>
                                          <p:attrName>style.visibility</p:attrName>
                                        </p:attrNameLst>
                                      </p:cBhvr>
                                      <p:to>
                                        <p:strVal val="visible"/>
                                      </p:to>
                                    </p:set>
                                    <p:animEffect transition="in" filter="box(in)">
                                      <p:cBhvr>
                                        <p:cTn id="35" dur="500"/>
                                        <p:tgtEl>
                                          <p:spTgt spid="14348"/>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nodeType="clickEffect">
                                  <p:stCondLst>
                                    <p:cond delay="0"/>
                                  </p:stCondLst>
                                  <p:childTnLst>
                                    <p:set>
                                      <p:cBhvr>
                                        <p:cTn id="39" dur="1" fill="hold">
                                          <p:stCondLst>
                                            <p:cond delay="0"/>
                                          </p:stCondLst>
                                        </p:cTn>
                                        <p:tgtEl>
                                          <p:spTgt spid="14370"/>
                                        </p:tgtEl>
                                        <p:attrNameLst>
                                          <p:attrName>style.visibility</p:attrName>
                                        </p:attrNameLst>
                                      </p:cBhvr>
                                      <p:to>
                                        <p:strVal val="visible"/>
                                      </p:to>
                                    </p:set>
                                    <p:animEffect transition="in" filter="strips(downLeft)">
                                      <p:cBhvr>
                                        <p:cTn id="40" dur="500"/>
                                        <p:tgtEl>
                                          <p:spTgt spid="14370"/>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14373"/>
                                        </p:tgtEl>
                                        <p:attrNameLst>
                                          <p:attrName>style.visibility</p:attrName>
                                        </p:attrNameLst>
                                      </p:cBhvr>
                                      <p:to>
                                        <p:strVal val="visible"/>
                                      </p:to>
                                    </p:set>
                                    <p:animEffect transition="in" filter="box(in)">
                                      <p:cBhvr>
                                        <p:cTn id="45" dur="500"/>
                                        <p:tgtEl>
                                          <p:spTgt spid="14373"/>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14350"/>
                                        </p:tgtEl>
                                        <p:attrNameLst>
                                          <p:attrName>style.visibility</p:attrName>
                                        </p:attrNameLst>
                                      </p:cBhvr>
                                      <p:to>
                                        <p:strVal val="visible"/>
                                      </p:to>
                                    </p:set>
                                    <p:animEffect transition="in" filter="checkerboard(across)">
                                      <p:cBhvr>
                                        <p:cTn id="50" dur="500"/>
                                        <p:tgtEl>
                                          <p:spTgt spid="14350"/>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42" fill="hold" grpId="0" nodeType="clickEffect">
                                  <p:stCondLst>
                                    <p:cond delay="0"/>
                                  </p:stCondLst>
                                  <p:childTnLst>
                                    <p:set>
                                      <p:cBhvr>
                                        <p:cTn id="54" dur="1" fill="hold">
                                          <p:stCondLst>
                                            <p:cond delay="0"/>
                                          </p:stCondLst>
                                        </p:cTn>
                                        <p:tgtEl>
                                          <p:spTgt spid="14372"/>
                                        </p:tgtEl>
                                        <p:attrNameLst>
                                          <p:attrName>style.visibility</p:attrName>
                                        </p:attrNameLst>
                                      </p:cBhvr>
                                      <p:to>
                                        <p:strVal val="visible"/>
                                      </p:to>
                                    </p:set>
                                    <p:animEffect transition="in" filter="barn(outHorizontal)">
                                      <p:cBhvr>
                                        <p:cTn id="55" dur="500"/>
                                        <p:tgtEl>
                                          <p:spTgt spid="14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7" grpId="0" bldLvl="0" animBg="1"/>
      <p:bldP spid="14348" grpId="0" bldLvl="0" animBg="1"/>
      <p:bldP spid="14372" grpId="0" bldLvl="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9" name="文本框 15368"/>
          <p:cNvSpPr txBox="1"/>
          <p:nvPr/>
        </p:nvSpPr>
        <p:spPr>
          <a:xfrm>
            <a:off x="5808663" y="2565400"/>
            <a:ext cx="3733800" cy="1124585"/>
          </a:xfrm>
          <a:prstGeom prst="rect">
            <a:avLst/>
          </a:prstGeom>
          <a:solidFill>
            <a:srgbClr val="FF99FF"/>
          </a:solidFill>
          <a:ln w="9525">
            <a:noFill/>
          </a:ln>
        </p:spPr>
        <p:txBody>
          <a:bodyPr>
            <a:spAutoFit/>
          </a:bodyPr>
          <a:p>
            <a:pPr algn="l">
              <a:lnSpc>
                <a:spcPct val="120000"/>
              </a:lnSpc>
              <a:spcBef>
                <a:spcPct val="50000"/>
              </a:spcBef>
            </a:pPr>
            <a:r>
              <a:rPr lang="en-US" altLang="zh-CN" sz="2800" b="1" u="none">
                <a:latin typeface="Times New Roman" panose="02020603050405020304" pitchFamily="18" charset="0"/>
              </a:rPr>
              <a:t> </a:t>
            </a:r>
            <a:r>
              <a:rPr lang="en-US" altLang="zh-CN" sz="2800" u="none">
                <a:latin typeface="Times New Roman" panose="02020603050405020304" pitchFamily="18" charset="0"/>
              </a:rPr>
              <a:t>~</a:t>
            </a:r>
            <a:r>
              <a:rPr lang="en-US" altLang="zh-CN" sz="2800" b="1" u="none" dirty="0">
                <a:latin typeface="Times New Roman" panose="02020603050405020304" pitchFamily="18" charset="0"/>
              </a:rPr>
              <a:t> 1</a:t>
            </a:r>
            <a:r>
              <a:rPr lang="zh-CN" altLang="en-US" sz="2800" b="1" u="none" dirty="0">
                <a:latin typeface="Times New Roman" panose="02020603050405020304" pitchFamily="18" charset="0"/>
              </a:rPr>
              <a:t>个个体在整个存活期内的繁殖数量为</a:t>
            </a:r>
            <a:r>
              <a:rPr lang="en-US" altLang="zh-CN" sz="2800" b="1" u="none">
                <a:latin typeface="Times New Roman" panose="02020603050405020304" pitchFamily="18" charset="0"/>
              </a:rPr>
              <a:t>1</a:t>
            </a:r>
            <a:endParaRPr lang="en-US" altLang="zh-CN" sz="2800" b="1" u="none">
              <a:latin typeface="Times New Roman" panose="02020603050405020304" pitchFamily="18" charset="0"/>
            </a:endParaRPr>
          </a:p>
        </p:txBody>
      </p:sp>
      <p:graphicFrame>
        <p:nvGraphicFramePr>
          <p:cNvPr id="15372" name="对象 15371"/>
          <p:cNvGraphicFramePr/>
          <p:nvPr/>
        </p:nvGraphicFramePr>
        <p:xfrm>
          <a:off x="5715000" y="1908175"/>
          <a:ext cx="4648200" cy="609600"/>
        </p:xfrm>
        <a:graphic>
          <a:graphicData uri="http://schemas.openxmlformats.org/presentationml/2006/ole">
            <mc:AlternateContent xmlns:mc="http://schemas.openxmlformats.org/markup-compatibility/2006">
              <mc:Choice xmlns:v="urn:schemas-microsoft-com:vml" Requires="v">
                <p:oleObj spid="_x0000_s3199" name="" r:id="rId1" imgW="1841500" imgH="228600" progId="Equation.3">
                  <p:embed/>
                </p:oleObj>
              </mc:Choice>
              <mc:Fallback>
                <p:oleObj name="" r:id="rId1" imgW="1841500" imgH="228600" progId="Equation.3">
                  <p:embed/>
                  <p:pic>
                    <p:nvPicPr>
                      <p:cNvPr id="0" name="图片 3198"/>
                      <p:cNvPicPr/>
                      <p:nvPr/>
                    </p:nvPicPr>
                    <p:blipFill>
                      <a:blip r:embed="rId2"/>
                      <a:stretch>
                        <a:fillRect/>
                      </a:stretch>
                    </p:blipFill>
                    <p:spPr>
                      <a:xfrm>
                        <a:off x="5715000" y="1908175"/>
                        <a:ext cx="4648200" cy="609600"/>
                      </a:xfrm>
                      <a:prstGeom prst="rect">
                        <a:avLst/>
                      </a:prstGeom>
                      <a:noFill/>
                      <a:ln w="38100">
                        <a:noFill/>
                        <a:miter/>
                      </a:ln>
                    </p:spPr>
                  </p:pic>
                </p:oleObj>
              </mc:Fallback>
            </mc:AlternateContent>
          </a:graphicData>
        </a:graphic>
      </p:graphicFrame>
      <p:sp>
        <p:nvSpPr>
          <p:cNvPr id="15375" name="文本框 15374"/>
          <p:cNvSpPr txBox="1"/>
          <p:nvPr/>
        </p:nvSpPr>
        <p:spPr>
          <a:xfrm>
            <a:off x="2057400" y="384175"/>
            <a:ext cx="1905000" cy="583565"/>
          </a:xfrm>
          <a:prstGeom prst="rect">
            <a:avLst/>
          </a:prstGeom>
          <a:solidFill>
            <a:srgbClr val="FFFF00"/>
          </a:solidFill>
          <a:ln w="9525">
            <a:noFill/>
          </a:ln>
        </p:spPr>
        <p:txBody>
          <a:bodyPr>
            <a:spAutoFit/>
          </a:bodyPr>
          <a:p>
            <a:pPr algn="l">
              <a:spcBef>
                <a:spcPct val="50000"/>
              </a:spcBef>
            </a:pPr>
            <a:r>
              <a:rPr lang="zh-CN" altLang="en-US" sz="3200" b="1" u="none" dirty="0">
                <a:latin typeface="Times New Roman" panose="02020603050405020304" pitchFamily="18" charset="0"/>
                <a:ea typeface="楷体_GB2312" pitchFamily="49" charset="-122"/>
              </a:rPr>
              <a:t>稳态分析</a:t>
            </a:r>
            <a:endParaRPr lang="zh-CN" altLang="en-US" sz="3200" b="1" u="none">
              <a:latin typeface="Times New Roman" panose="02020603050405020304" pitchFamily="18" charset="0"/>
              <a:ea typeface="楷体_GB2312" pitchFamily="49" charset="-122"/>
            </a:endParaRPr>
          </a:p>
        </p:txBody>
      </p:sp>
      <p:grpSp>
        <p:nvGrpSpPr>
          <p:cNvPr id="15383" name="组合 15382"/>
          <p:cNvGrpSpPr/>
          <p:nvPr/>
        </p:nvGrpSpPr>
        <p:grpSpPr>
          <a:xfrm>
            <a:off x="1828800" y="3813175"/>
            <a:ext cx="7699375" cy="609600"/>
            <a:chOff x="190" y="1713"/>
            <a:chExt cx="4994" cy="413"/>
          </a:xfrm>
        </p:grpSpPr>
        <p:graphicFrame>
          <p:nvGraphicFramePr>
            <p:cNvPr id="15362" name="对象 15361"/>
            <p:cNvGraphicFramePr/>
            <p:nvPr/>
          </p:nvGraphicFramePr>
          <p:xfrm>
            <a:off x="2208" y="1713"/>
            <a:ext cx="2976" cy="413"/>
          </p:xfrm>
          <a:graphic>
            <a:graphicData uri="http://schemas.openxmlformats.org/presentationml/2006/ole">
              <mc:AlternateContent xmlns:mc="http://schemas.openxmlformats.org/markup-compatibility/2006">
                <mc:Choice xmlns:v="urn:schemas-microsoft-com:vml" Requires="v">
                  <p:oleObj spid="_x0000_s3204" name="" r:id="rId3" imgW="1724660" imgH="266065" progId="Equation.3">
                    <p:embed/>
                  </p:oleObj>
                </mc:Choice>
                <mc:Fallback>
                  <p:oleObj name="" r:id="rId3" imgW="1724660" imgH="266065" progId="Equation.3">
                    <p:embed/>
                    <p:pic>
                      <p:nvPicPr>
                        <p:cNvPr id="0" name="图片 3203"/>
                        <p:cNvPicPr/>
                        <p:nvPr/>
                      </p:nvPicPr>
                      <p:blipFill>
                        <a:blip r:embed="rId4"/>
                        <a:stretch>
                          <a:fillRect/>
                        </a:stretch>
                      </p:blipFill>
                      <p:spPr>
                        <a:xfrm>
                          <a:off x="2208" y="1713"/>
                          <a:ext cx="2976" cy="413"/>
                        </a:xfrm>
                        <a:prstGeom prst="rect">
                          <a:avLst/>
                        </a:prstGeom>
                        <a:noFill/>
                        <a:ln w="38100">
                          <a:noFill/>
                          <a:miter/>
                        </a:ln>
                      </p:spPr>
                    </p:pic>
                  </p:oleObj>
                </mc:Fallback>
              </mc:AlternateContent>
            </a:graphicData>
          </a:graphic>
        </p:graphicFrame>
        <p:graphicFrame>
          <p:nvGraphicFramePr>
            <p:cNvPr id="15377" name="对象 15376"/>
            <p:cNvGraphicFramePr/>
            <p:nvPr/>
          </p:nvGraphicFramePr>
          <p:xfrm>
            <a:off x="190" y="1728"/>
            <a:ext cx="1937" cy="389"/>
          </p:xfrm>
          <a:graphic>
            <a:graphicData uri="http://schemas.openxmlformats.org/presentationml/2006/ole">
              <mc:AlternateContent xmlns:mc="http://schemas.openxmlformats.org/markup-compatibility/2006">
                <mc:Choice xmlns:v="urn:schemas-microsoft-com:vml" Requires="v">
                  <p:oleObj spid="_x0000_s3207" name="" r:id="rId5" imgW="1217930" imgH="266065" progId="Equation.3">
                    <p:embed/>
                  </p:oleObj>
                </mc:Choice>
                <mc:Fallback>
                  <p:oleObj name="" r:id="rId5" imgW="1217930" imgH="266065" progId="Equation.3">
                    <p:embed/>
                    <p:pic>
                      <p:nvPicPr>
                        <p:cNvPr id="0" name="图片 3206"/>
                        <p:cNvPicPr/>
                        <p:nvPr/>
                      </p:nvPicPr>
                      <p:blipFill>
                        <a:blip r:embed="rId6"/>
                        <a:stretch>
                          <a:fillRect/>
                        </a:stretch>
                      </p:blipFill>
                      <p:spPr>
                        <a:xfrm>
                          <a:off x="190" y="1728"/>
                          <a:ext cx="1937" cy="389"/>
                        </a:xfrm>
                        <a:prstGeom prst="rect">
                          <a:avLst/>
                        </a:prstGeom>
                        <a:noFill/>
                        <a:ln w="38100">
                          <a:noFill/>
                          <a:miter/>
                        </a:ln>
                      </p:spPr>
                    </p:pic>
                  </p:oleObj>
                </mc:Fallback>
              </mc:AlternateContent>
            </a:graphicData>
          </a:graphic>
        </p:graphicFrame>
      </p:grpSp>
      <p:sp>
        <p:nvSpPr>
          <p:cNvPr id="15378" name="文本框 15377"/>
          <p:cNvSpPr txBox="1"/>
          <p:nvPr/>
        </p:nvSpPr>
        <p:spPr>
          <a:xfrm>
            <a:off x="2743200" y="5184775"/>
            <a:ext cx="6096000" cy="521970"/>
          </a:xfrm>
          <a:prstGeom prst="rect">
            <a:avLst/>
          </a:prstGeom>
          <a:solidFill>
            <a:srgbClr val="66FF33"/>
          </a:solidFill>
          <a:ln w="9525">
            <a:noFill/>
          </a:ln>
        </p:spPr>
        <p:txBody>
          <a:bodyPr>
            <a:spAutoFit/>
          </a:bodyPr>
          <a:p>
            <a:pPr algn="l">
              <a:spcBef>
                <a:spcPct val="50000"/>
              </a:spcBef>
            </a:pP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存活率 </a:t>
            </a:r>
            <a:r>
              <a:rPr lang="en-US" altLang="zh-CN" sz="2800" b="1" i="1" u="none" err="1">
                <a:latin typeface="Times New Roman" panose="02020603050405020304" pitchFamily="18" charset="0"/>
              </a:rPr>
              <a:t>s</a:t>
            </a:r>
            <a:r>
              <a:rPr lang="en-US" altLang="zh-CN" sz="2800" b="1" i="1" u="none" baseline="-25000" err="1">
                <a:latin typeface="Times New Roman" panose="02020603050405020304" pitchFamily="18" charset="0"/>
              </a:rPr>
              <a:t>i</a:t>
            </a:r>
            <a:r>
              <a:rPr lang="zh-CN" altLang="en-US" sz="2800" b="1" u="none" dirty="0">
                <a:latin typeface="Times New Roman" panose="02020603050405020304" pitchFamily="18" charset="0"/>
              </a:rPr>
              <a:t>是同一时段的 </a:t>
            </a:r>
            <a:r>
              <a:rPr lang="en-US" altLang="zh-CN" sz="2800" b="1" i="1" u="none">
                <a:latin typeface="Times New Roman" panose="02020603050405020304" pitchFamily="18" charset="0"/>
              </a:rPr>
              <a:t>x</a:t>
            </a:r>
            <a:r>
              <a:rPr lang="en-US" altLang="zh-CN" sz="2800" b="1" i="1" u="none" baseline="-25000">
                <a:latin typeface="Times New Roman" panose="02020603050405020304" pitchFamily="18" charset="0"/>
              </a:rPr>
              <a:t>i+</a:t>
            </a:r>
            <a:r>
              <a:rPr lang="en-US" altLang="zh-CN" sz="2800" b="1" u="none" baseline="-25000">
                <a:latin typeface="Times New Roman" panose="02020603050405020304" pitchFamily="18" charset="0"/>
              </a:rPr>
              <a:t>1</a:t>
            </a:r>
            <a:r>
              <a:rPr lang="zh-CN" altLang="en-US" sz="2800" b="1" u="none" dirty="0">
                <a:latin typeface="Times New Roman" panose="02020603050405020304" pitchFamily="18" charset="0"/>
              </a:rPr>
              <a:t>与 </a:t>
            </a:r>
            <a:r>
              <a:rPr lang="en-US" altLang="zh-CN" sz="2800" b="1" i="1" u="none">
                <a:latin typeface="Times New Roman" panose="02020603050405020304" pitchFamily="18" charset="0"/>
              </a:rPr>
              <a:t>x</a:t>
            </a:r>
            <a:r>
              <a:rPr lang="en-US" altLang="zh-CN" sz="2800" b="1" i="1" u="none" baseline="-25000">
                <a:latin typeface="Times New Roman" panose="02020603050405020304" pitchFamily="18" charset="0"/>
              </a:rPr>
              <a:t>i</a:t>
            </a:r>
            <a:r>
              <a:rPr lang="zh-CN" altLang="en-US" sz="2800" b="1" u="none" dirty="0">
                <a:latin typeface="Times New Roman" panose="02020603050405020304" pitchFamily="18" charset="0"/>
              </a:rPr>
              <a:t>之比</a:t>
            </a:r>
            <a:endParaRPr lang="zh-CN" altLang="en-US" sz="2800" b="1" u="none">
              <a:latin typeface="Times New Roman" panose="02020603050405020304" pitchFamily="18" charset="0"/>
            </a:endParaRPr>
          </a:p>
        </p:txBody>
      </p:sp>
      <p:grpSp>
        <p:nvGrpSpPr>
          <p:cNvPr id="15397" name="组合 15396"/>
          <p:cNvGrpSpPr/>
          <p:nvPr/>
        </p:nvGrpSpPr>
        <p:grpSpPr>
          <a:xfrm>
            <a:off x="2590800" y="5870575"/>
            <a:ext cx="6745288" cy="530225"/>
            <a:chOff x="672" y="3648"/>
            <a:chExt cx="4176" cy="334"/>
          </a:xfrm>
        </p:grpSpPr>
        <p:sp>
          <p:nvSpPr>
            <p:cNvPr id="15380" name="文本框 15379"/>
            <p:cNvSpPr txBox="1"/>
            <p:nvPr/>
          </p:nvSpPr>
          <p:spPr>
            <a:xfrm>
              <a:off x="672" y="3650"/>
              <a:ext cx="4176" cy="329"/>
            </a:xfrm>
            <a:prstGeom prst="rect">
              <a:avLst/>
            </a:prstGeom>
            <a:noFill/>
            <a:ln w="9525">
              <a:noFill/>
            </a:ln>
          </p:spPr>
          <p:txBody>
            <a:bodyPr>
              <a:spAutoFit/>
            </a:bodyPr>
            <a:p>
              <a:pPr algn="l">
                <a:spcBef>
                  <a:spcPct val="50000"/>
                </a:spcBef>
              </a:pPr>
              <a:r>
                <a:rPr lang="zh-CN" altLang="en-US" sz="2800" b="1" u="none">
                  <a:latin typeface="Times New Roman" panose="02020603050405020304" pitchFamily="18" charset="0"/>
                </a:rPr>
                <a:t>（与</a:t>
              </a:r>
              <a:r>
                <a:rPr lang="en-US" altLang="zh-CN" sz="2800" b="1" i="1" u="none" err="1">
                  <a:latin typeface="Times New Roman" panose="02020603050405020304" pitchFamily="18" charset="0"/>
                </a:rPr>
                <a:t>s</a:t>
              </a:r>
              <a:r>
                <a:rPr lang="en-US" altLang="zh-CN" sz="2800" b="1" i="1" u="none" baseline="-25000" err="1">
                  <a:latin typeface="Times New Roman" panose="02020603050405020304" pitchFamily="18" charset="0"/>
                </a:rPr>
                <a:t>i</a:t>
              </a:r>
              <a:r>
                <a:rPr lang="en-US" altLang="zh-CN" sz="2800" b="1" i="1" u="none" baseline="-25000">
                  <a:latin typeface="Times New Roman" panose="02020603050405020304" pitchFamily="18" charset="0"/>
                </a:rPr>
                <a:t> </a:t>
              </a:r>
              <a:r>
                <a:rPr lang="zh-CN" altLang="en-US" sz="2800" b="1" u="none" dirty="0">
                  <a:latin typeface="Times New Roman" panose="02020603050405020304" pitchFamily="18" charset="0"/>
                </a:rPr>
                <a:t>的定义                                      比较）                                                                      </a:t>
              </a:r>
              <a:endParaRPr lang="zh-CN" altLang="en-US" sz="2800" b="1" u="none">
                <a:latin typeface="Times New Roman" panose="02020603050405020304" pitchFamily="18" charset="0"/>
              </a:endParaRPr>
            </a:p>
          </p:txBody>
        </p:sp>
        <p:graphicFrame>
          <p:nvGraphicFramePr>
            <p:cNvPr id="15379" name="对象 15378"/>
            <p:cNvGraphicFramePr/>
            <p:nvPr/>
          </p:nvGraphicFramePr>
          <p:xfrm>
            <a:off x="2016" y="3648"/>
            <a:ext cx="2064" cy="334"/>
          </p:xfrm>
          <a:graphic>
            <a:graphicData uri="http://schemas.openxmlformats.org/presentationml/2006/ole">
              <mc:AlternateContent xmlns:mc="http://schemas.openxmlformats.org/markup-compatibility/2006">
                <mc:Choice xmlns:v="urn:schemas-microsoft-com:vml" Requires="v">
                  <p:oleObj spid="_x0000_s3205" name="" r:id="rId7" imgW="1433830" imgH="254000" progId="Equation.3">
                    <p:embed/>
                  </p:oleObj>
                </mc:Choice>
                <mc:Fallback>
                  <p:oleObj name="" r:id="rId7" imgW="1433830" imgH="254000" progId="Equation.3">
                    <p:embed/>
                    <p:pic>
                      <p:nvPicPr>
                        <p:cNvPr id="0" name="图片 3204"/>
                        <p:cNvPicPr/>
                        <p:nvPr/>
                      </p:nvPicPr>
                      <p:blipFill>
                        <a:blip r:embed="rId8"/>
                        <a:stretch>
                          <a:fillRect/>
                        </a:stretch>
                      </p:blipFill>
                      <p:spPr>
                        <a:xfrm>
                          <a:off x="2016" y="3648"/>
                          <a:ext cx="2064" cy="334"/>
                        </a:xfrm>
                        <a:prstGeom prst="rect">
                          <a:avLst/>
                        </a:prstGeom>
                        <a:noFill/>
                        <a:ln w="38100">
                          <a:noFill/>
                          <a:miter/>
                        </a:ln>
                      </p:spPr>
                    </p:pic>
                  </p:oleObj>
                </mc:Fallback>
              </mc:AlternateContent>
            </a:graphicData>
          </a:graphic>
        </p:graphicFrame>
      </p:grpSp>
      <p:grpSp>
        <p:nvGrpSpPr>
          <p:cNvPr id="15398" name="组合 15397"/>
          <p:cNvGrpSpPr/>
          <p:nvPr/>
        </p:nvGrpSpPr>
        <p:grpSpPr>
          <a:xfrm>
            <a:off x="2743200" y="4522788"/>
            <a:ext cx="5786438" cy="484187"/>
            <a:chOff x="768" y="2849"/>
            <a:chExt cx="3645" cy="305"/>
          </a:xfrm>
        </p:grpSpPr>
        <p:graphicFrame>
          <p:nvGraphicFramePr>
            <p:cNvPr id="15363" name="对象 15362"/>
            <p:cNvGraphicFramePr/>
            <p:nvPr/>
          </p:nvGraphicFramePr>
          <p:xfrm>
            <a:off x="1368" y="2849"/>
            <a:ext cx="3045" cy="305"/>
          </p:xfrm>
          <a:graphic>
            <a:graphicData uri="http://schemas.openxmlformats.org/presentationml/2006/ole">
              <mc:AlternateContent xmlns:mc="http://schemas.openxmlformats.org/markup-compatibility/2006">
                <mc:Choice xmlns:v="urn:schemas-microsoft-com:vml" Requires="v">
                  <p:oleObj spid="_x0000_s3202" name="" r:id="rId9" imgW="1930400" imgH="228600" progId="Equation.3">
                    <p:embed/>
                  </p:oleObj>
                </mc:Choice>
                <mc:Fallback>
                  <p:oleObj name="" r:id="rId9" imgW="1930400" imgH="228600" progId="Equation.3">
                    <p:embed/>
                    <p:pic>
                      <p:nvPicPr>
                        <p:cNvPr id="0" name="图片 3201"/>
                        <p:cNvPicPr/>
                        <p:nvPr/>
                      </p:nvPicPr>
                      <p:blipFill>
                        <a:blip r:embed="rId10"/>
                        <a:stretch>
                          <a:fillRect/>
                        </a:stretch>
                      </p:blipFill>
                      <p:spPr>
                        <a:xfrm>
                          <a:off x="1368" y="2849"/>
                          <a:ext cx="3045" cy="305"/>
                        </a:xfrm>
                        <a:prstGeom prst="rect">
                          <a:avLst/>
                        </a:prstGeom>
                        <a:noFill/>
                        <a:ln w="38100">
                          <a:noFill/>
                          <a:miter/>
                        </a:ln>
                      </p:spPr>
                    </p:pic>
                  </p:oleObj>
                </mc:Fallback>
              </mc:AlternateContent>
            </a:graphicData>
          </a:graphic>
        </p:graphicFrame>
        <p:sp>
          <p:nvSpPr>
            <p:cNvPr id="15382" name="右箭头 15381"/>
            <p:cNvSpPr/>
            <p:nvPr/>
          </p:nvSpPr>
          <p:spPr>
            <a:xfrm>
              <a:off x="768" y="2874"/>
              <a:ext cx="221" cy="268"/>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grpSp>
        <p:nvGrpSpPr>
          <p:cNvPr id="15390" name="组合 15389"/>
          <p:cNvGrpSpPr/>
          <p:nvPr/>
        </p:nvGrpSpPr>
        <p:grpSpPr>
          <a:xfrm>
            <a:off x="1905000" y="993775"/>
            <a:ext cx="3048000" cy="522288"/>
            <a:chOff x="240" y="576"/>
            <a:chExt cx="1872" cy="329"/>
          </a:xfrm>
        </p:grpSpPr>
        <p:sp>
          <p:nvSpPr>
            <p:cNvPr id="15386" name="文本框 15385"/>
            <p:cNvSpPr txBox="1"/>
            <p:nvPr/>
          </p:nvSpPr>
          <p:spPr>
            <a:xfrm>
              <a:off x="240" y="576"/>
              <a:ext cx="1056" cy="329"/>
            </a:xfrm>
            <a:prstGeom prst="rect">
              <a:avLst/>
            </a:prstGeom>
            <a:noFill/>
            <a:ln w="9525">
              <a:noFill/>
            </a:ln>
          </p:spPr>
          <p:txBody>
            <a:bodyPr>
              <a:spAutoFit/>
            </a:bodyPr>
            <a:p>
              <a:pPr algn="l">
                <a:spcBef>
                  <a:spcPct val="50000"/>
                </a:spcBef>
              </a:pPr>
              <a:r>
                <a:rPr lang="en-US" altLang="zh-CN" sz="2800" b="1" u="none" dirty="0">
                  <a:latin typeface="Times New Roman" panose="02020603050405020304" pitchFamily="18" charset="0"/>
                </a:rPr>
                <a:t>3</a:t>
              </a:r>
              <a:r>
                <a:rPr lang="zh-CN" altLang="en-US" sz="2800" b="1" u="none" dirty="0">
                  <a:latin typeface="Times New Roman" panose="02020603050405020304" pitchFamily="18" charset="0"/>
                </a:rPr>
                <a:t>）</a:t>
              </a:r>
              <a:r>
                <a:rPr lang="en-US" altLang="zh-CN" sz="2800" b="1" u="none" dirty="0">
                  <a:solidFill>
                    <a:srgbClr val="FF0000"/>
                  </a:solidFill>
                  <a:latin typeface="Times New Roman" panose="02020603050405020304" pitchFamily="18" charset="0"/>
                  <a:sym typeface="Symbol" panose="05050102010706020507" pitchFamily="18" charset="2"/>
                </a:rPr>
                <a:t></a:t>
              </a:r>
              <a:r>
                <a:rPr lang="en-US" altLang="zh-CN" sz="2800" b="1" u="none">
                  <a:solidFill>
                    <a:srgbClr val="FF0000"/>
                  </a:solidFill>
                  <a:latin typeface="Times New Roman" panose="02020603050405020304" pitchFamily="18" charset="0"/>
                  <a:sym typeface="Symbol" panose="05050102010706020507" pitchFamily="18" charset="2"/>
                </a:rPr>
                <a:t>=1</a:t>
              </a:r>
              <a:r>
                <a:rPr lang="zh-CN" altLang="en-US" sz="2800" b="1" u="none">
                  <a:solidFill>
                    <a:srgbClr val="FF0000"/>
                  </a:solidFill>
                  <a:latin typeface="Times New Roman" panose="02020603050405020304" pitchFamily="18" charset="0"/>
                  <a:sym typeface="Symbol" panose="05050102010706020507" pitchFamily="18" charset="2"/>
                </a:rPr>
                <a:t>时</a:t>
              </a:r>
              <a:endParaRPr lang="zh-CN" altLang="en-US" sz="2800" b="1" u="none">
                <a:solidFill>
                  <a:srgbClr val="FF0000"/>
                </a:solidFill>
                <a:latin typeface="Times New Roman" panose="02020603050405020304" pitchFamily="18" charset="0"/>
                <a:sym typeface="Symbol" panose="05050102010706020507" pitchFamily="18" charset="2"/>
              </a:endParaRPr>
            </a:p>
          </p:txBody>
        </p:sp>
        <p:graphicFrame>
          <p:nvGraphicFramePr>
            <p:cNvPr id="15388" name="对象 15387"/>
            <p:cNvGraphicFramePr/>
            <p:nvPr/>
          </p:nvGraphicFramePr>
          <p:xfrm>
            <a:off x="1248" y="576"/>
            <a:ext cx="864" cy="322"/>
          </p:xfrm>
          <a:graphic>
            <a:graphicData uri="http://schemas.openxmlformats.org/presentationml/2006/ole">
              <mc:AlternateContent xmlns:mc="http://schemas.openxmlformats.org/markup-compatibility/2006">
                <mc:Choice xmlns:v="urn:schemas-microsoft-com:vml" Requires="v">
                  <p:oleObj spid="_x0000_s3203" name="" r:id="rId11" imgW="545465" imgH="203200" progId="Equation.3">
                    <p:embed/>
                  </p:oleObj>
                </mc:Choice>
                <mc:Fallback>
                  <p:oleObj name="" r:id="rId11" imgW="545465" imgH="203200" progId="Equation.3">
                    <p:embed/>
                    <p:pic>
                      <p:nvPicPr>
                        <p:cNvPr id="0" name="图片 3202"/>
                        <p:cNvPicPr/>
                        <p:nvPr/>
                      </p:nvPicPr>
                      <p:blipFill>
                        <a:blip r:embed="rId12"/>
                        <a:stretch>
                          <a:fillRect/>
                        </a:stretch>
                      </p:blipFill>
                      <p:spPr>
                        <a:xfrm>
                          <a:off x="1248" y="576"/>
                          <a:ext cx="864" cy="322"/>
                        </a:xfrm>
                        <a:prstGeom prst="rect">
                          <a:avLst/>
                        </a:prstGeom>
                        <a:noFill/>
                        <a:ln w="38100">
                          <a:noFill/>
                          <a:miter/>
                        </a:ln>
                      </p:spPr>
                    </p:pic>
                  </p:oleObj>
                </mc:Fallback>
              </mc:AlternateContent>
            </a:graphicData>
          </a:graphic>
        </p:graphicFrame>
      </p:grpSp>
      <p:graphicFrame>
        <p:nvGraphicFramePr>
          <p:cNvPr id="15389" name="对象 15388"/>
          <p:cNvGraphicFramePr/>
          <p:nvPr/>
        </p:nvGraphicFramePr>
        <p:xfrm>
          <a:off x="5267325" y="993775"/>
          <a:ext cx="4333875" cy="557213"/>
        </p:xfrm>
        <a:graphic>
          <a:graphicData uri="http://schemas.openxmlformats.org/presentationml/2006/ole">
            <mc:AlternateContent xmlns:mc="http://schemas.openxmlformats.org/markup-compatibility/2006">
              <mc:Choice xmlns:v="urn:schemas-microsoft-com:vml" Requires="v">
                <p:oleObj spid="_x0000_s3201" name="" r:id="rId13" imgW="1764030" imgH="254000" progId="Equation.3">
                  <p:embed/>
                </p:oleObj>
              </mc:Choice>
              <mc:Fallback>
                <p:oleObj name="" r:id="rId13" imgW="1764030" imgH="254000" progId="Equation.3">
                  <p:embed/>
                  <p:pic>
                    <p:nvPicPr>
                      <p:cNvPr id="0" name="图片 3200"/>
                      <p:cNvPicPr/>
                      <p:nvPr/>
                    </p:nvPicPr>
                    <p:blipFill>
                      <a:blip r:embed="rId14"/>
                      <a:stretch>
                        <a:fillRect/>
                      </a:stretch>
                    </p:blipFill>
                    <p:spPr>
                      <a:xfrm>
                        <a:off x="5267325" y="993775"/>
                        <a:ext cx="4333875" cy="557213"/>
                      </a:xfrm>
                      <a:prstGeom prst="rect">
                        <a:avLst/>
                      </a:prstGeom>
                      <a:noFill/>
                      <a:ln w="38100">
                        <a:noFill/>
                        <a:miter/>
                      </a:ln>
                    </p:spPr>
                  </p:pic>
                </p:oleObj>
              </mc:Fallback>
            </mc:AlternateContent>
          </a:graphicData>
        </a:graphic>
      </p:graphicFrame>
      <p:graphicFrame>
        <p:nvGraphicFramePr>
          <p:cNvPr id="15392" name="对象 15391"/>
          <p:cNvGraphicFramePr/>
          <p:nvPr/>
        </p:nvGraphicFramePr>
        <p:xfrm>
          <a:off x="1981200" y="1603375"/>
          <a:ext cx="3200400" cy="2058988"/>
        </p:xfrm>
        <a:graphic>
          <a:graphicData uri="http://schemas.openxmlformats.org/presentationml/2006/ole">
            <mc:AlternateContent xmlns:mc="http://schemas.openxmlformats.org/markup-compatibility/2006">
              <mc:Choice xmlns:v="urn:schemas-microsoft-com:vml" Requires="v">
                <p:oleObj spid="_x0000_s3206" name="" r:id="rId15" imgW="2070100" imgH="1752600" progId="Equation.3">
                  <p:embed/>
                </p:oleObj>
              </mc:Choice>
              <mc:Fallback>
                <p:oleObj name="" r:id="rId15" imgW="2070100" imgH="1752600" progId="Equation.3">
                  <p:embed/>
                  <p:pic>
                    <p:nvPicPr>
                      <p:cNvPr id="0" name="图片 3205"/>
                      <p:cNvPicPr/>
                      <p:nvPr/>
                    </p:nvPicPr>
                    <p:blipFill>
                      <a:blip r:embed="rId16"/>
                      <a:stretch>
                        <a:fillRect/>
                      </a:stretch>
                    </p:blipFill>
                    <p:spPr>
                      <a:xfrm>
                        <a:off x="1981200" y="1603375"/>
                        <a:ext cx="3200400" cy="2058988"/>
                      </a:xfrm>
                      <a:prstGeom prst="rect">
                        <a:avLst/>
                      </a:prstGeom>
                      <a:noFill/>
                      <a:ln w="38100">
                        <a:noFill/>
                        <a:miter/>
                      </a:ln>
                    </p:spPr>
                  </p:pic>
                </p:oleObj>
              </mc:Fallback>
            </mc:AlternateContent>
          </a:graphicData>
        </a:graphic>
      </p:graphicFrame>
      <p:grpSp>
        <p:nvGrpSpPr>
          <p:cNvPr id="15396" name="组合 15395"/>
          <p:cNvGrpSpPr/>
          <p:nvPr/>
        </p:nvGrpSpPr>
        <p:grpSpPr>
          <a:xfrm>
            <a:off x="5334000" y="1603375"/>
            <a:ext cx="2466975" cy="866775"/>
            <a:chOff x="2400" y="960"/>
            <a:chExt cx="1554" cy="546"/>
          </a:xfrm>
        </p:grpSpPr>
        <p:sp>
          <p:nvSpPr>
            <p:cNvPr id="15394" name="右箭头 15393"/>
            <p:cNvSpPr/>
            <p:nvPr/>
          </p:nvSpPr>
          <p:spPr>
            <a:xfrm>
              <a:off x="2400" y="1200"/>
              <a:ext cx="96"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sp>
          <p:nvSpPr>
            <p:cNvPr id="15395" name="下箭头 15394"/>
            <p:cNvSpPr/>
            <p:nvPr/>
          </p:nvSpPr>
          <p:spPr>
            <a:xfrm>
              <a:off x="3648" y="960"/>
              <a:ext cx="306" cy="96"/>
            </a:xfrm>
            <a:prstGeom prst="down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90"/>
                                        </p:tgtEl>
                                        <p:attrNameLst>
                                          <p:attrName>style.visibility</p:attrName>
                                        </p:attrNameLst>
                                      </p:cBhvr>
                                      <p:to>
                                        <p:strVal val="visible"/>
                                      </p:to>
                                    </p:set>
                                    <p:anim calcmode="lin" valueType="num">
                                      <p:cBhvr additive="base">
                                        <p:cTn id="7" dur="500" fill="hold"/>
                                        <p:tgtEl>
                                          <p:spTgt spid="15390"/>
                                        </p:tgtEl>
                                        <p:attrNameLst>
                                          <p:attrName>ppt_x</p:attrName>
                                        </p:attrNameLst>
                                      </p:cBhvr>
                                      <p:tavLst>
                                        <p:tav tm="0">
                                          <p:val>
                                            <p:strVal val="0-#ppt_w/2"/>
                                          </p:val>
                                        </p:tav>
                                        <p:tav tm="100000">
                                          <p:val>
                                            <p:strVal val="#ppt_x"/>
                                          </p:val>
                                        </p:tav>
                                      </p:tavLst>
                                    </p:anim>
                                    <p:anim calcmode="lin" valueType="num">
                                      <p:cBhvr additive="base">
                                        <p:cTn id="8" dur="500" fill="hold"/>
                                        <p:tgtEl>
                                          <p:spTgt spid="153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nodeType="clickEffect">
                                  <p:stCondLst>
                                    <p:cond delay="0"/>
                                  </p:stCondLst>
                                  <p:childTnLst>
                                    <p:set>
                                      <p:cBhvr>
                                        <p:cTn id="12" dur="1" fill="hold">
                                          <p:stCondLst>
                                            <p:cond delay="0"/>
                                          </p:stCondLst>
                                        </p:cTn>
                                        <p:tgtEl>
                                          <p:spTgt spid="15389"/>
                                        </p:tgtEl>
                                        <p:attrNameLst>
                                          <p:attrName>style.visibility</p:attrName>
                                        </p:attrNameLst>
                                      </p:cBhvr>
                                      <p:to>
                                        <p:strVal val="visible"/>
                                      </p:to>
                                    </p:set>
                                    <p:animEffect transition="in" filter="blinds(vertical)">
                                      <p:cBhvr>
                                        <p:cTn id="13" dur="500"/>
                                        <p:tgtEl>
                                          <p:spTgt spid="1538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5392"/>
                                        </p:tgtEl>
                                        <p:attrNameLst>
                                          <p:attrName>style.visibility</p:attrName>
                                        </p:attrNameLst>
                                      </p:cBhvr>
                                      <p:to>
                                        <p:strVal val="visible"/>
                                      </p:to>
                                    </p:set>
                                    <p:animEffect transition="in" filter="dissolve">
                                      <p:cBhvr>
                                        <p:cTn id="18" dur="500"/>
                                        <p:tgtEl>
                                          <p:spTgt spid="1539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53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372"/>
                                        </p:tgtEl>
                                        <p:attrNameLst>
                                          <p:attrName>style.visibility</p:attrName>
                                        </p:attrNameLst>
                                      </p:cBhvr>
                                      <p:to>
                                        <p:strVal val="visible"/>
                                      </p:to>
                                    </p:set>
                                    <p:animEffect transition="in" filter="box(in)">
                                      <p:cBhvr>
                                        <p:cTn id="27" dur="500"/>
                                        <p:tgtEl>
                                          <p:spTgt spid="1537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15383"/>
                                        </p:tgtEl>
                                        <p:attrNameLst>
                                          <p:attrName>style.visibility</p:attrName>
                                        </p:attrNameLst>
                                      </p:cBhvr>
                                      <p:to>
                                        <p:strVal val="visible"/>
                                      </p:to>
                                    </p:set>
                                    <p:animEffect transition="in" filter="blinds(vertical)">
                                      <p:cBhvr>
                                        <p:cTn id="37" dur="500"/>
                                        <p:tgtEl>
                                          <p:spTgt spid="1538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1539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15378"/>
                                        </p:tgtEl>
                                        <p:attrNameLst>
                                          <p:attrName>style.visibility</p:attrName>
                                        </p:attrNameLst>
                                      </p:cBhvr>
                                      <p:to>
                                        <p:strVal val="visible"/>
                                      </p:to>
                                    </p:set>
                                    <p:animEffect transition="in" filter="strips(downLeft)">
                                      <p:cBhvr>
                                        <p:cTn id="46" dur="500"/>
                                        <p:tgtEl>
                                          <p:spTgt spid="15378"/>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397"/>
                                        </p:tgtEl>
                                        <p:attrNameLst>
                                          <p:attrName>style.visibility</p:attrName>
                                        </p:attrNameLst>
                                      </p:cBhvr>
                                      <p:to>
                                        <p:strVal val="visible"/>
                                      </p:to>
                                    </p:set>
                                    <p:anim calcmode="lin" valueType="num">
                                      <p:cBhvr additive="base">
                                        <p:cTn id="51" dur="500" fill="hold"/>
                                        <p:tgtEl>
                                          <p:spTgt spid="15397"/>
                                        </p:tgtEl>
                                        <p:attrNameLst>
                                          <p:attrName>ppt_x</p:attrName>
                                        </p:attrNameLst>
                                      </p:cBhvr>
                                      <p:tavLst>
                                        <p:tav tm="0">
                                          <p:val>
                                            <p:strVal val="#ppt_x"/>
                                          </p:val>
                                        </p:tav>
                                        <p:tav tm="100000">
                                          <p:val>
                                            <p:strVal val="#ppt_x"/>
                                          </p:val>
                                        </p:tav>
                                      </p:tavLst>
                                    </p:anim>
                                    <p:anim calcmode="lin" valueType="num">
                                      <p:cBhvr additive="base">
                                        <p:cTn id="52" dur="500" fill="hold"/>
                                        <p:tgtEl>
                                          <p:spTgt spid="153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 grpId="0" bldLvl="0" animBg="1"/>
      <p:bldP spid="1537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2"/>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5pPr>
          </a:lstStyle>
          <a:p>
            <a:pPr lvl="0" algn="r"/>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21507" name="文本框 893962"/>
          <p:cNvSpPr txBox="1"/>
          <p:nvPr/>
        </p:nvSpPr>
        <p:spPr>
          <a:xfrm>
            <a:off x="1884363" y="469900"/>
            <a:ext cx="8532812" cy="1383665"/>
          </a:xfrm>
          <a:prstGeom prst="rect">
            <a:avLst/>
          </a:prstGeom>
          <a:noFill/>
          <a:ln w="9525">
            <a:noFill/>
          </a:ln>
        </p:spPr>
        <p:txBody>
          <a:bodyPr anchor="t">
            <a:spAutoFit/>
          </a:bodyPr>
          <a:p>
            <a:pPr>
              <a:lnSpc>
                <a:spcPct val="150000"/>
              </a:lnSpc>
              <a:spcBef>
                <a:spcPct val="50000"/>
              </a:spcBef>
            </a:pPr>
            <a:r>
              <a:rPr lang="zh-CN" altLang="en-US" sz="2800" dirty="0">
                <a:solidFill>
                  <a:srgbClr val="0000FF"/>
                </a:solidFill>
                <a:latin typeface="宋体" panose="02010600030101010101" pitchFamily="2" charset="-122"/>
                <a:ea typeface="宋体" panose="02010600030101010101" pitchFamily="2" charset="-122"/>
                <a:cs typeface="宋体" panose="02010600030101010101" pitchFamily="2" charset="-122"/>
              </a:rPr>
              <a:t>定义</a:t>
            </a:r>
            <a:r>
              <a:rPr lang="en-US" altLang="zh-CN" sz="2800" dirty="0">
                <a:solidFill>
                  <a:srgbClr val="0000FF"/>
                </a:solidFill>
                <a:latin typeface="宋体" panose="02010600030101010101" pitchFamily="2" charset="-122"/>
                <a:ea typeface="宋体" panose="02010600030101010101" pitchFamily="2" charset="-122"/>
                <a:cs typeface="宋体" panose="02010600030101010101" pitchFamily="2" charset="-122"/>
              </a:rPr>
              <a:t>2.</a:t>
            </a:r>
            <a:r>
              <a:rPr lang="en-US" altLang="zh-CN" sz="2800">
                <a:solidFill>
                  <a:srgbClr val="0000FF"/>
                </a:solidFill>
                <a:latin typeface="宋体" panose="02010600030101010101" pitchFamily="2" charset="-122"/>
                <a:ea typeface="宋体" panose="02010600030101010101" pitchFamily="2" charset="-122"/>
                <a:cs typeface="宋体" panose="02010600030101010101" pitchFamily="2" charset="-122"/>
              </a:rPr>
              <a:t>2  </a:t>
            </a:r>
            <a:r>
              <a:rPr lang="zh-CN" altLang="en-US" sz="2800" dirty="0">
                <a:latin typeface="宋体" panose="02010600030101010101" pitchFamily="2" charset="-122"/>
                <a:ea typeface="宋体" panose="02010600030101010101" pitchFamily="2" charset="-122"/>
                <a:cs typeface="宋体" panose="02010600030101010101" pitchFamily="2" charset="-122"/>
              </a:rPr>
              <a:t>含有未知函数差分或未知函数几个时期值的方程就称为</a:t>
            </a:r>
            <a:r>
              <a:rPr lang="zh-CN" altLang="en-US" sz="2800" dirty="0">
                <a:solidFill>
                  <a:srgbClr val="FF0000"/>
                </a:solidFill>
                <a:latin typeface="宋体" panose="02010600030101010101" pitchFamily="2" charset="-122"/>
                <a:ea typeface="宋体" panose="02010600030101010101" pitchFamily="2" charset="-122"/>
                <a:cs typeface="宋体" panose="02010600030101010101" pitchFamily="2" charset="-122"/>
              </a:rPr>
              <a:t>差分方程</a:t>
            </a:r>
            <a:r>
              <a:rPr lang="en-US" altLang="zh-CN" sz="28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
        <p:nvSpPr>
          <p:cNvPr id="893967" name="矩形 893966"/>
          <p:cNvSpPr/>
          <p:nvPr/>
        </p:nvSpPr>
        <p:spPr>
          <a:xfrm>
            <a:off x="1920875" y="1992313"/>
            <a:ext cx="1512888" cy="521970"/>
          </a:xfrm>
          <a:prstGeom prst="rect">
            <a:avLst/>
          </a:prstGeom>
          <a:noFill/>
          <a:ln w="9525">
            <a:noFill/>
          </a:ln>
        </p:spPr>
        <p:txBody>
          <a:bodyPr anchor="t">
            <a:spAutoFit/>
          </a:bodyPr>
          <a:p>
            <a:r>
              <a:rPr lang="zh-CN" altLang="en-US" sz="2800" dirty="0">
                <a:latin typeface="宋体" panose="02010600030101010101" pitchFamily="2" charset="-122"/>
                <a:ea typeface="宋体" panose="02010600030101010101" pitchFamily="2" charset="-122"/>
              </a:rPr>
              <a:t>例如</a:t>
            </a:r>
            <a:endParaRPr lang="zh-CN" altLang="en-US" sz="2800" dirty="0">
              <a:latin typeface="宋体" panose="02010600030101010101" pitchFamily="2" charset="-122"/>
              <a:ea typeface="宋体" panose="02010600030101010101" pitchFamily="2" charset="-122"/>
            </a:endParaRPr>
          </a:p>
        </p:txBody>
      </p:sp>
      <p:graphicFrame>
        <p:nvGraphicFramePr>
          <p:cNvPr id="893968" name="对象 893967"/>
          <p:cNvGraphicFramePr/>
          <p:nvPr/>
        </p:nvGraphicFramePr>
        <p:xfrm>
          <a:off x="3626168" y="2511425"/>
          <a:ext cx="3710940" cy="431800"/>
        </p:xfrm>
        <a:graphic>
          <a:graphicData uri="http://schemas.openxmlformats.org/presentationml/2006/ole">
            <mc:AlternateContent xmlns:mc="http://schemas.openxmlformats.org/markup-compatibility/2006">
              <mc:Choice xmlns:v="urn:schemas-microsoft-com:vml" Requires="v">
                <p:oleObj spid="_x0000_s3116" name="" r:id="rId1" imgW="3708400" imgH="431800" progId="Equation.DSMT4">
                  <p:embed/>
                </p:oleObj>
              </mc:Choice>
              <mc:Fallback>
                <p:oleObj name="" r:id="rId1" imgW="3708400" imgH="431800" progId="Equation.DSMT4">
                  <p:embed/>
                  <p:pic>
                    <p:nvPicPr>
                      <p:cNvPr id="0" name="图片 3115"/>
                      <p:cNvPicPr/>
                      <p:nvPr/>
                    </p:nvPicPr>
                    <p:blipFill>
                      <a:blip r:embed="rId2"/>
                      <a:stretch>
                        <a:fillRect/>
                      </a:stretch>
                    </p:blipFill>
                    <p:spPr>
                      <a:xfrm>
                        <a:off x="3626168" y="2511425"/>
                        <a:ext cx="3710940" cy="431800"/>
                      </a:xfrm>
                      <a:prstGeom prst="rect">
                        <a:avLst/>
                      </a:prstGeom>
                      <a:noFill/>
                      <a:ln w="38100">
                        <a:noFill/>
                        <a:miter/>
                      </a:ln>
                    </p:spPr>
                  </p:pic>
                </p:oleObj>
              </mc:Fallback>
            </mc:AlternateContent>
          </a:graphicData>
        </a:graphic>
      </p:graphicFrame>
      <p:graphicFrame>
        <p:nvGraphicFramePr>
          <p:cNvPr id="893969" name="对象 893968"/>
          <p:cNvGraphicFramePr/>
          <p:nvPr/>
        </p:nvGraphicFramePr>
        <p:xfrm>
          <a:off x="3619818" y="3268663"/>
          <a:ext cx="3761740" cy="482600"/>
        </p:xfrm>
        <a:graphic>
          <a:graphicData uri="http://schemas.openxmlformats.org/presentationml/2006/ole">
            <mc:AlternateContent xmlns:mc="http://schemas.openxmlformats.org/markup-compatibility/2006">
              <mc:Choice xmlns:v="urn:schemas-microsoft-com:vml" Requires="v">
                <p:oleObj spid="_x0000_s3117" name="" r:id="rId3" imgW="3759200" imgH="482600" progId="Equation.DSMT4">
                  <p:embed/>
                </p:oleObj>
              </mc:Choice>
              <mc:Fallback>
                <p:oleObj name="" r:id="rId3" imgW="3759200" imgH="482600" progId="Equation.DSMT4">
                  <p:embed/>
                  <p:pic>
                    <p:nvPicPr>
                      <p:cNvPr id="0" name="图片 3116"/>
                      <p:cNvPicPr/>
                      <p:nvPr/>
                    </p:nvPicPr>
                    <p:blipFill>
                      <a:blip r:embed="rId4"/>
                      <a:stretch>
                        <a:fillRect/>
                      </a:stretch>
                    </p:blipFill>
                    <p:spPr>
                      <a:xfrm>
                        <a:off x="3619818" y="3268663"/>
                        <a:ext cx="3761740" cy="482600"/>
                      </a:xfrm>
                      <a:prstGeom prst="rect">
                        <a:avLst/>
                      </a:prstGeom>
                      <a:noFill/>
                      <a:ln w="38100">
                        <a:noFill/>
                        <a:miter/>
                      </a:ln>
                    </p:spPr>
                  </p:pic>
                </p:oleObj>
              </mc:Fallback>
            </mc:AlternateContent>
          </a:graphicData>
        </a:graphic>
      </p:graphicFrame>
      <p:sp>
        <p:nvSpPr>
          <p:cNvPr id="893973" name="矩形 893972"/>
          <p:cNvSpPr/>
          <p:nvPr/>
        </p:nvSpPr>
        <p:spPr>
          <a:xfrm>
            <a:off x="2063750" y="5300663"/>
            <a:ext cx="7345363" cy="521970"/>
          </a:xfrm>
          <a:prstGeom prst="rect">
            <a:avLst/>
          </a:prstGeom>
          <a:noFill/>
          <a:ln w="9525">
            <a:noFill/>
          </a:ln>
        </p:spPr>
        <p:txBody>
          <a:bodyPr anchor="t">
            <a:spAutoFit/>
          </a:bodyPr>
          <a:p>
            <a:r>
              <a:rPr lang="zh-CN" altLang="en-US" sz="2800" dirty="0">
                <a:latin typeface="宋体" panose="02010600030101010101" pitchFamily="2" charset="-122"/>
                <a:ea typeface="宋体" panose="02010600030101010101" pitchFamily="2" charset="-122"/>
                <a:cs typeface="宋体" panose="02010600030101010101" pitchFamily="2" charset="-122"/>
              </a:rPr>
              <a:t>差分方程的不同形式之间可以相互转化</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
        <p:nvSpPr>
          <p:cNvPr id="893974" name="矩形 893973"/>
          <p:cNvSpPr/>
          <p:nvPr/>
        </p:nvSpPr>
        <p:spPr>
          <a:xfrm>
            <a:off x="2065338" y="3789363"/>
            <a:ext cx="8053387" cy="1383665"/>
          </a:xfrm>
          <a:prstGeom prst="rect">
            <a:avLst/>
          </a:prstGeom>
          <a:noFill/>
          <a:ln w="9525">
            <a:noFill/>
          </a:ln>
        </p:spPr>
        <p:txBody>
          <a:bodyPr anchor="t">
            <a:spAutoFit/>
          </a:bodyPr>
          <a:p>
            <a:pPr>
              <a:lnSpc>
                <a:spcPct val="150000"/>
              </a:lnSpc>
            </a:pPr>
            <a:r>
              <a:rPr lang="zh-CN" altLang="en-US" sz="2800" dirty="0">
                <a:latin typeface="宋体" panose="02010600030101010101" pitchFamily="2" charset="-122"/>
                <a:ea typeface="宋体" panose="02010600030101010101" pitchFamily="2" charset="-122"/>
                <a:cs typeface="宋体" panose="02010600030101010101" pitchFamily="2" charset="-122"/>
              </a:rPr>
              <a:t>差分方程中含有未知函数下标的最大值与最小值之差数称为</a:t>
            </a:r>
            <a:r>
              <a:rPr lang="zh-CN" altLang="en-US" sz="2800" dirty="0">
                <a:solidFill>
                  <a:srgbClr val="FF3300"/>
                </a:solidFill>
                <a:latin typeface="宋体" panose="02010600030101010101" pitchFamily="2" charset="-122"/>
                <a:ea typeface="宋体" panose="02010600030101010101" pitchFamily="2" charset="-122"/>
                <a:cs typeface="宋体" panose="02010600030101010101" pitchFamily="2" charset="-122"/>
              </a:rPr>
              <a:t>差分方程的阶</a:t>
            </a:r>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3967"/>
                                        </p:tgtEl>
                                        <p:attrNameLst>
                                          <p:attrName>style.visibility</p:attrName>
                                        </p:attrNameLst>
                                      </p:cBhvr>
                                      <p:to>
                                        <p:strVal val="visible"/>
                                      </p:to>
                                    </p:set>
                                    <p:animEffect transition="in" filter="wipe(left)">
                                      <p:cBhvr>
                                        <p:cTn id="7" dur="500"/>
                                        <p:tgtEl>
                                          <p:spTgt spid="8939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3968"/>
                                        </p:tgtEl>
                                        <p:attrNameLst>
                                          <p:attrName>style.visibility</p:attrName>
                                        </p:attrNameLst>
                                      </p:cBhvr>
                                      <p:to>
                                        <p:strVal val="visible"/>
                                      </p:to>
                                    </p:set>
                                    <p:animEffect transition="in" filter="wipe(left)">
                                      <p:cBhvr>
                                        <p:cTn id="12" dur="500"/>
                                        <p:tgtEl>
                                          <p:spTgt spid="8939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3969"/>
                                        </p:tgtEl>
                                        <p:attrNameLst>
                                          <p:attrName>style.visibility</p:attrName>
                                        </p:attrNameLst>
                                      </p:cBhvr>
                                      <p:to>
                                        <p:strVal val="visible"/>
                                      </p:to>
                                    </p:set>
                                    <p:animEffect transition="in" filter="wipe(left)">
                                      <p:cBhvr>
                                        <p:cTn id="17" dur="500"/>
                                        <p:tgtEl>
                                          <p:spTgt spid="8939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3974"/>
                                        </p:tgtEl>
                                        <p:attrNameLst>
                                          <p:attrName>style.visibility</p:attrName>
                                        </p:attrNameLst>
                                      </p:cBhvr>
                                      <p:to>
                                        <p:strVal val="visible"/>
                                      </p:to>
                                    </p:set>
                                    <p:animEffect transition="in" filter="wipe(left)">
                                      <p:cBhvr>
                                        <p:cTn id="22" dur="500"/>
                                        <p:tgtEl>
                                          <p:spTgt spid="8939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93973"/>
                                        </p:tgtEl>
                                        <p:attrNameLst>
                                          <p:attrName>style.visibility</p:attrName>
                                        </p:attrNameLst>
                                      </p:cBhvr>
                                      <p:to>
                                        <p:strVal val="visible"/>
                                      </p:to>
                                    </p:set>
                                    <p:animEffect transition="in" filter="wipe(left)">
                                      <p:cBhvr>
                                        <p:cTn id="27" dur="500"/>
                                        <p:tgtEl>
                                          <p:spTgt spid="89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67" grpId="0"/>
      <p:bldP spid="893973" grpId="0"/>
      <p:bldP spid="8939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2"/>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5pPr>
          </a:lstStyle>
          <a:p>
            <a:pPr lvl="0" algn="r"/>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894983" name="矩形 894982"/>
          <p:cNvSpPr/>
          <p:nvPr/>
        </p:nvSpPr>
        <p:spPr>
          <a:xfrm>
            <a:off x="2208213" y="1827372"/>
            <a:ext cx="5111750" cy="521970"/>
          </a:xfrm>
          <a:prstGeom prst="rect">
            <a:avLst/>
          </a:prstGeom>
          <a:noFill/>
          <a:ln w="9525">
            <a:noFill/>
          </a:ln>
        </p:spPr>
        <p:txBody>
          <a:bodyPr anchor="ctr">
            <a:spAutoFit/>
          </a:bodyPr>
          <a:p>
            <a:r>
              <a:rPr lang="zh-CN" altLang="en-US" sz="2800" dirty="0">
                <a:latin typeface="宋体" panose="02010600030101010101" pitchFamily="2" charset="-122"/>
                <a:ea typeface="宋体" panose="02010600030101010101" pitchFamily="2" charset="-122"/>
              </a:rPr>
              <a:t>是一个二阶差分方程，</a:t>
            </a:r>
            <a:endParaRPr lang="zh-CN" altLang="en-US" sz="2800" dirty="0">
              <a:latin typeface="宋体" panose="02010600030101010101" pitchFamily="2" charset="-122"/>
              <a:ea typeface="宋体" panose="02010600030101010101" pitchFamily="2" charset="-122"/>
            </a:endParaRPr>
          </a:p>
        </p:txBody>
      </p:sp>
      <p:sp>
        <p:nvSpPr>
          <p:cNvPr id="894984" name="矩形 894983"/>
          <p:cNvSpPr/>
          <p:nvPr/>
        </p:nvSpPr>
        <p:spPr>
          <a:xfrm>
            <a:off x="2208213" y="3243422"/>
            <a:ext cx="5616575" cy="521970"/>
          </a:xfrm>
          <a:prstGeom prst="rect">
            <a:avLst/>
          </a:prstGeom>
          <a:noFill/>
          <a:ln w="9525">
            <a:noFill/>
          </a:ln>
        </p:spPr>
        <p:txBody>
          <a:bodyPr anchor="ctr">
            <a:spAutoFit/>
          </a:bodyPr>
          <a:p>
            <a:r>
              <a:rPr lang="zh-CN" altLang="en-US" sz="2800" dirty="0">
                <a:latin typeface="宋体" panose="02010600030101010101" pitchFamily="2" charset="-122"/>
                <a:ea typeface="宋体" panose="02010600030101010101" pitchFamily="2" charset="-122"/>
              </a:rPr>
              <a:t>如果将原方程的左边写为</a:t>
            </a:r>
            <a:endParaRPr lang="zh-CN" altLang="en-US" sz="2800" dirty="0">
              <a:latin typeface="宋体" panose="02010600030101010101" pitchFamily="2" charset="-122"/>
              <a:ea typeface="宋体" panose="02010600030101010101" pitchFamily="2" charset="-122"/>
            </a:endParaRPr>
          </a:p>
        </p:txBody>
      </p:sp>
      <p:sp>
        <p:nvSpPr>
          <p:cNvPr id="894985" name="矩形 894984"/>
          <p:cNvSpPr/>
          <p:nvPr/>
        </p:nvSpPr>
        <p:spPr>
          <a:xfrm>
            <a:off x="2208213" y="4918234"/>
            <a:ext cx="4103687" cy="521970"/>
          </a:xfrm>
          <a:prstGeom prst="rect">
            <a:avLst/>
          </a:prstGeom>
          <a:noFill/>
          <a:ln w="9525">
            <a:noFill/>
          </a:ln>
        </p:spPr>
        <p:txBody>
          <a:bodyPr anchor="ctr">
            <a:spAutoFit/>
          </a:bodyPr>
          <a:p>
            <a:r>
              <a:rPr lang="zh-CN" altLang="en-US" sz="2800" dirty="0">
                <a:latin typeface="宋体" panose="02010600030101010101" pitchFamily="2" charset="-122"/>
                <a:ea typeface="宋体" panose="02010600030101010101" pitchFamily="2" charset="-122"/>
              </a:rPr>
              <a:t>则原方程还可化为</a:t>
            </a:r>
            <a:endParaRPr lang="zh-CN" altLang="en-US" sz="2800" dirty="0">
              <a:latin typeface="宋体" panose="02010600030101010101" pitchFamily="2" charset="-122"/>
              <a:ea typeface="宋体" panose="02010600030101010101" pitchFamily="2" charset="-122"/>
            </a:endParaRPr>
          </a:p>
        </p:txBody>
      </p:sp>
      <p:sp>
        <p:nvSpPr>
          <p:cNvPr id="22534" name="矩形 894987"/>
          <p:cNvSpPr/>
          <p:nvPr/>
        </p:nvSpPr>
        <p:spPr>
          <a:xfrm>
            <a:off x="2208213" y="601663"/>
            <a:ext cx="2036762" cy="521970"/>
          </a:xfrm>
          <a:prstGeom prst="rect">
            <a:avLst/>
          </a:prstGeom>
          <a:noFill/>
          <a:ln w="9525">
            <a:noFill/>
          </a:ln>
        </p:spPr>
        <p:txBody>
          <a:bodyPr anchor="t">
            <a:spAutoFit/>
          </a:bodyPr>
          <a:p>
            <a:r>
              <a:rPr lang="zh-CN" altLang="en-US" sz="2800" dirty="0">
                <a:latin typeface="宋体" panose="02010600030101010101" pitchFamily="2" charset="-122"/>
                <a:ea typeface="宋体" panose="02010600030101010101" pitchFamily="2" charset="-122"/>
              </a:rPr>
              <a:t>例如，</a:t>
            </a:r>
            <a:endParaRPr lang="zh-CN" altLang="en-US" sz="2800" dirty="0">
              <a:latin typeface="宋体" panose="02010600030101010101" pitchFamily="2" charset="-122"/>
              <a:ea typeface="宋体" panose="02010600030101010101" pitchFamily="2" charset="-122"/>
            </a:endParaRPr>
          </a:p>
        </p:txBody>
      </p:sp>
      <p:sp>
        <p:nvSpPr>
          <p:cNvPr id="894989" name="矩形 894988"/>
          <p:cNvSpPr/>
          <p:nvPr/>
        </p:nvSpPr>
        <p:spPr>
          <a:xfrm>
            <a:off x="5698173" y="1827530"/>
            <a:ext cx="2592387" cy="521970"/>
          </a:xfrm>
          <a:prstGeom prst="rect">
            <a:avLst/>
          </a:prstGeom>
          <a:noFill/>
          <a:ln w="9525">
            <a:noFill/>
          </a:ln>
        </p:spPr>
        <p:txBody>
          <a:bodyPr anchor="t">
            <a:spAutoFit/>
          </a:bodyPr>
          <a:p>
            <a:r>
              <a:rPr lang="zh-CN" altLang="en-US" sz="2800" dirty="0">
                <a:latin typeface="宋体" panose="02010600030101010101" pitchFamily="2" charset="-122"/>
                <a:ea typeface="宋体" panose="02010600030101010101" pitchFamily="2" charset="-122"/>
              </a:rPr>
              <a:t>可以化为</a:t>
            </a:r>
            <a:endParaRPr lang="zh-CN" altLang="en-US" sz="2800" dirty="0">
              <a:latin typeface="宋体" panose="02010600030101010101" pitchFamily="2" charset="-122"/>
              <a:ea typeface="宋体" panose="02010600030101010101" pitchFamily="2" charset="-122"/>
            </a:endParaRPr>
          </a:p>
        </p:txBody>
      </p:sp>
      <p:graphicFrame>
        <p:nvGraphicFramePr>
          <p:cNvPr id="894991" name="内容占位符 894990"/>
          <p:cNvGraphicFramePr>
            <a:graphicFrameLocks noGrp="1"/>
          </p:cNvGraphicFramePr>
          <p:nvPr>
            <p:ph idx="4294967295"/>
          </p:nvPr>
        </p:nvGraphicFramePr>
        <p:xfrm>
          <a:off x="4367213" y="1039813"/>
          <a:ext cx="2921000" cy="482600"/>
        </p:xfrm>
        <a:graphic>
          <a:graphicData uri="http://schemas.openxmlformats.org/presentationml/2006/ole">
            <mc:AlternateContent xmlns:mc="http://schemas.openxmlformats.org/markup-compatibility/2006">
              <mc:Choice xmlns:v="urn:schemas-microsoft-com:vml" Requires="v">
                <p:oleObj spid="_x0000_s3125" name="" r:id="rId1" imgW="2919730" imgH="482600" progId="Equation.DSMT4">
                  <p:embed/>
                </p:oleObj>
              </mc:Choice>
              <mc:Fallback>
                <p:oleObj name="" r:id="rId1" imgW="2919730" imgH="482600" progId="Equation.DSMT4">
                  <p:embed/>
                  <p:pic>
                    <p:nvPicPr>
                      <p:cNvPr id="0" name="图片 3124"/>
                      <p:cNvPicPr/>
                      <p:nvPr/>
                    </p:nvPicPr>
                    <p:blipFill>
                      <a:blip r:embed="rId2"/>
                      <a:stretch>
                        <a:fillRect/>
                      </a:stretch>
                    </p:blipFill>
                    <p:spPr>
                      <a:xfrm>
                        <a:off x="4367213" y="1039813"/>
                        <a:ext cx="2921000" cy="482600"/>
                      </a:xfrm>
                      <a:prstGeom prst="rect">
                        <a:avLst/>
                      </a:prstGeom>
                      <a:noFill/>
                      <a:ln w="38100">
                        <a:noFill/>
                        <a:miter/>
                      </a:ln>
                    </p:spPr>
                  </p:pic>
                </p:oleObj>
              </mc:Fallback>
            </mc:AlternateContent>
          </a:graphicData>
        </a:graphic>
      </p:graphicFrame>
      <p:graphicFrame>
        <p:nvGraphicFramePr>
          <p:cNvPr id="894996" name="对象 894995"/>
          <p:cNvGraphicFramePr/>
          <p:nvPr/>
        </p:nvGraphicFramePr>
        <p:xfrm>
          <a:off x="4367213" y="2527300"/>
          <a:ext cx="3238500" cy="482600"/>
        </p:xfrm>
        <a:graphic>
          <a:graphicData uri="http://schemas.openxmlformats.org/presentationml/2006/ole">
            <mc:AlternateContent xmlns:mc="http://schemas.openxmlformats.org/markup-compatibility/2006">
              <mc:Choice xmlns:v="urn:schemas-microsoft-com:vml" Requires="v">
                <p:oleObj spid="_x0000_s3124" name="" r:id="rId3" imgW="3237230" imgH="482600" progId="Equation.DSMT4">
                  <p:embed/>
                </p:oleObj>
              </mc:Choice>
              <mc:Fallback>
                <p:oleObj name="" r:id="rId3" imgW="3237230" imgH="482600" progId="Equation.DSMT4">
                  <p:embed/>
                  <p:pic>
                    <p:nvPicPr>
                      <p:cNvPr id="0" name="图片 3123"/>
                      <p:cNvPicPr/>
                      <p:nvPr/>
                    </p:nvPicPr>
                    <p:blipFill>
                      <a:blip r:embed="rId4"/>
                      <a:stretch>
                        <a:fillRect/>
                      </a:stretch>
                    </p:blipFill>
                    <p:spPr>
                      <a:xfrm>
                        <a:off x="4367213" y="2527300"/>
                        <a:ext cx="3238500" cy="482600"/>
                      </a:xfrm>
                      <a:prstGeom prst="rect">
                        <a:avLst/>
                      </a:prstGeom>
                      <a:noFill/>
                      <a:ln w="38100">
                        <a:noFill/>
                        <a:miter/>
                      </a:ln>
                    </p:spPr>
                  </p:pic>
                </p:oleObj>
              </mc:Fallback>
            </mc:AlternateContent>
          </a:graphicData>
        </a:graphic>
      </p:graphicFrame>
      <p:graphicFrame>
        <p:nvGraphicFramePr>
          <p:cNvPr id="894997" name="对象 894996"/>
          <p:cNvGraphicFramePr/>
          <p:nvPr/>
        </p:nvGraphicFramePr>
        <p:xfrm>
          <a:off x="2782888" y="4108450"/>
          <a:ext cx="5372100" cy="431800"/>
        </p:xfrm>
        <a:graphic>
          <a:graphicData uri="http://schemas.openxmlformats.org/presentationml/2006/ole">
            <mc:AlternateContent xmlns:mc="http://schemas.openxmlformats.org/markup-compatibility/2006">
              <mc:Choice xmlns:v="urn:schemas-microsoft-com:vml" Requires="v">
                <p:oleObj spid="_x0000_s3120" name="" r:id="rId5" imgW="5369560" imgH="431800" progId="Equation.DSMT4">
                  <p:embed/>
                </p:oleObj>
              </mc:Choice>
              <mc:Fallback>
                <p:oleObj name="" r:id="rId5" imgW="5369560" imgH="431800" progId="Equation.DSMT4">
                  <p:embed/>
                  <p:pic>
                    <p:nvPicPr>
                      <p:cNvPr id="0" name="图片 3119"/>
                      <p:cNvPicPr/>
                      <p:nvPr/>
                    </p:nvPicPr>
                    <p:blipFill>
                      <a:blip r:embed="rId6"/>
                      <a:stretch>
                        <a:fillRect/>
                      </a:stretch>
                    </p:blipFill>
                    <p:spPr>
                      <a:xfrm>
                        <a:off x="2782888" y="4108450"/>
                        <a:ext cx="5372100" cy="431800"/>
                      </a:xfrm>
                      <a:prstGeom prst="rect">
                        <a:avLst/>
                      </a:prstGeom>
                      <a:noFill/>
                      <a:ln w="38100">
                        <a:noFill/>
                        <a:miter/>
                      </a:ln>
                    </p:spPr>
                  </p:pic>
                </p:oleObj>
              </mc:Fallback>
            </mc:AlternateContent>
          </a:graphicData>
        </a:graphic>
      </p:graphicFrame>
      <p:graphicFrame>
        <p:nvGraphicFramePr>
          <p:cNvPr id="894998" name="对象 894997"/>
          <p:cNvGraphicFramePr/>
          <p:nvPr/>
        </p:nvGraphicFramePr>
        <p:xfrm>
          <a:off x="8183563" y="4056063"/>
          <a:ext cx="1092200" cy="482600"/>
        </p:xfrm>
        <a:graphic>
          <a:graphicData uri="http://schemas.openxmlformats.org/presentationml/2006/ole">
            <mc:AlternateContent xmlns:mc="http://schemas.openxmlformats.org/markup-compatibility/2006">
              <mc:Choice xmlns:v="urn:schemas-microsoft-com:vml" Requires="v">
                <p:oleObj spid="_x0000_s3123" name="" r:id="rId7" imgW="1091565" imgH="482600" progId="Equation.DSMT4">
                  <p:embed/>
                </p:oleObj>
              </mc:Choice>
              <mc:Fallback>
                <p:oleObj name="" r:id="rId7" imgW="1091565" imgH="482600" progId="Equation.DSMT4">
                  <p:embed/>
                  <p:pic>
                    <p:nvPicPr>
                      <p:cNvPr id="0" name="图片 3122"/>
                      <p:cNvPicPr/>
                      <p:nvPr/>
                    </p:nvPicPr>
                    <p:blipFill>
                      <a:blip r:embed="rId8"/>
                      <a:stretch>
                        <a:fillRect/>
                      </a:stretch>
                    </p:blipFill>
                    <p:spPr>
                      <a:xfrm>
                        <a:off x="8183563" y="4056063"/>
                        <a:ext cx="1092200" cy="482600"/>
                      </a:xfrm>
                      <a:prstGeom prst="rect">
                        <a:avLst/>
                      </a:prstGeom>
                      <a:noFill/>
                      <a:ln w="38100">
                        <a:noFill/>
                        <a:miter/>
                      </a:ln>
                    </p:spPr>
                  </p:pic>
                </p:oleObj>
              </mc:Fallback>
            </mc:AlternateContent>
          </a:graphicData>
        </a:graphic>
      </p:graphicFrame>
      <p:graphicFrame>
        <p:nvGraphicFramePr>
          <p:cNvPr id="894999" name="对象 894998"/>
          <p:cNvGraphicFramePr/>
          <p:nvPr/>
        </p:nvGraphicFramePr>
        <p:xfrm>
          <a:off x="5519738" y="5516563"/>
          <a:ext cx="1435100" cy="482600"/>
        </p:xfrm>
        <a:graphic>
          <a:graphicData uri="http://schemas.openxmlformats.org/presentationml/2006/ole">
            <mc:AlternateContent xmlns:mc="http://schemas.openxmlformats.org/markup-compatibility/2006">
              <mc:Choice xmlns:v="urn:schemas-microsoft-com:vml" Requires="v">
                <p:oleObj spid="_x0000_s3121" name="" r:id="rId9" imgW="1434465" imgH="482600" progId="Equation.DSMT4">
                  <p:embed/>
                </p:oleObj>
              </mc:Choice>
              <mc:Fallback>
                <p:oleObj name="" r:id="rId9" imgW="1434465" imgH="482600" progId="Equation.DSMT4">
                  <p:embed/>
                  <p:pic>
                    <p:nvPicPr>
                      <p:cNvPr id="0" name="图片 3120"/>
                      <p:cNvPicPr/>
                      <p:nvPr/>
                    </p:nvPicPr>
                    <p:blipFill>
                      <a:blip r:embed="rId10"/>
                      <a:stretch>
                        <a:fillRect/>
                      </a:stretch>
                    </p:blipFill>
                    <p:spPr>
                      <a:xfrm>
                        <a:off x="5519738" y="5516563"/>
                        <a:ext cx="1435100" cy="482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94991"/>
                                        </p:tgtEl>
                                        <p:attrNameLst>
                                          <p:attrName>style.visibility</p:attrName>
                                        </p:attrNameLst>
                                      </p:cBhvr>
                                      <p:to>
                                        <p:strVal val="visible"/>
                                      </p:to>
                                    </p:set>
                                    <p:animEffect transition="in" filter="wipe(left)">
                                      <p:cBhvr>
                                        <p:cTn id="7" dur="500"/>
                                        <p:tgtEl>
                                          <p:spTgt spid="8949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4983"/>
                                        </p:tgtEl>
                                        <p:attrNameLst>
                                          <p:attrName>style.visibility</p:attrName>
                                        </p:attrNameLst>
                                      </p:cBhvr>
                                      <p:to>
                                        <p:strVal val="visible"/>
                                      </p:to>
                                    </p:set>
                                    <p:animEffect transition="in" filter="wipe(left)">
                                      <p:cBhvr>
                                        <p:cTn id="12" dur="500"/>
                                        <p:tgtEl>
                                          <p:spTgt spid="8949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4989"/>
                                        </p:tgtEl>
                                        <p:attrNameLst>
                                          <p:attrName>style.visibility</p:attrName>
                                        </p:attrNameLst>
                                      </p:cBhvr>
                                      <p:to>
                                        <p:strVal val="visible"/>
                                      </p:to>
                                    </p:set>
                                    <p:animEffect transition="in" filter="wipe(left)">
                                      <p:cBhvr>
                                        <p:cTn id="17" dur="500"/>
                                        <p:tgtEl>
                                          <p:spTgt spid="8949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4996"/>
                                        </p:tgtEl>
                                        <p:attrNameLst>
                                          <p:attrName>style.visibility</p:attrName>
                                        </p:attrNameLst>
                                      </p:cBhvr>
                                      <p:to>
                                        <p:strVal val="visible"/>
                                      </p:to>
                                    </p:set>
                                    <p:animEffect transition="in" filter="wipe(left)">
                                      <p:cBhvr>
                                        <p:cTn id="22" dur="500"/>
                                        <p:tgtEl>
                                          <p:spTgt spid="8949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94984"/>
                                        </p:tgtEl>
                                        <p:attrNameLst>
                                          <p:attrName>style.visibility</p:attrName>
                                        </p:attrNameLst>
                                      </p:cBhvr>
                                      <p:to>
                                        <p:strVal val="visible"/>
                                      </p:to>
                                    </p:set>
                                    <p:animEffect transition="in" filter="wipe(left)">
                                      <p:cBhvr>
                                        <p:cTn id="27" dur="500"/>
                                        <p:tgtEl>
                                          <p:spTgt spid="8949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94997"/>
                                        </p:tgtEl>
                                        <p:attrNameLst>
                                          <p:attrName>style.visibility</p:attrName>
                                        </p:attrNameLst>
                                      </p:cBhvr>
                                      <p:to>
                                        <p:strVal val="visible"/>
                                      </p:to>
                                    </p:set>
                                    <p:animEffect transition="in" filter="wipe(left)">
                                      <p:cBhvr>
                                        <p:cTn id="32" dur="500"/>
                                        <p:tgtEl>
                                          <p:spTgt spid="8949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94998"/>
                                        </p:tgtEl>
                                        <p:attrNameLst>
                                          <p:attrName>style.visibility</p:attrName>
                                        </p:attrNameLst>
                                      </p:cBhvr>
                                      <p:to>
                                        <p:strVal val="visible"/>
                                      </p:to>
                                    </p:set>
                                    <p:animEffect transition="in" filter="wipe(left)">
                                      <p:cBhvr>
                                        <p:cTn id="37" dur="500"/>
                                        <p:tgtEl>
                                          <p:spTgt spid="89499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94985"/>
                                        </p:tgtEl>
                                        <p:attrNameLst>
                                          <p:attrName>style.visibility</p:attrName>
                                        </p:attrNameLst>
                                      </p:cBhvr>
                                      <p:to>
                                        <p:strVal val="visible"/>
                                      </p:to>
                                    </p:set>
                                    <p:animEffect transition="in" filter="wipe(left)">
                                      <p:cBhvr>
                                        <p:cTn id="42" dur="500"/>
                                        <p:tgtEl>
                                          <p:spTgt spid="89498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94999"/>
                                        </p:tgtEl>
                                        <p:attrNameLst>
                                          <p:attrName>style.visibility</p:attrName>
                                        </p:attrNameLst>
                                      </p:cBhvr>
                                      <p:to>
                                        <p:strVal val="visible"/>
                                      </p:to>
                                    </p:set>
                                    <p:animEffect transition="in" filter="wipe(left)">
                                      <p:cBhvr>
                                        <p:cTn id="47" dur="500"/>
                                        <p:tgtEl>
                                          <p:spTgt spid="894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83" grpId="0"/>
      <p:bldP spid="894984" grpId="0"/>
      <p:bldP spid="894985" grpId="0"/>
      <p:bldP spid="8949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2"/>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5pPr>
          </a:lstStyle>
          <a:p>
            <a:pPr lvl="0" algn="r"/>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23555" name="文本框 896001"/>
          <p:cNvSpPr txBox="1"/>
          <p:nvPr/>
        </p:nvSpPr>
        <p:spPr>
          <a:xfrm>
            <a:off x="1971675" y="476250"/>
            <a:ext cx="2395538" cy="521970"/>
          </a:xfrm>
          <a:prstGeom prst="rect">
            <a:avLst/>
          </a:prstGeom>
          <a:noFill/>
          <a:ln w="9525">
            <a:noFill/>
          </a:ln>
        </p:spPr>
        <p:txBody>
          <a:bodyPr anchor="t">
            <a:spAutoFit/>
          </a:bodyPr>
          <a:p>
            <a:pPr>
              <a:spcBef>
                <a:spcPct val="50000"/>
              </a:spcBef>
            </a:pPr>
            <a:r>
              <a:rPr lang="zh-CN" altLang="en-US" sz="2800" dirty="0">
                <a:latin typeface="宋体" panose="02010600030101010101" pitchFamily="2" charset="-122"/>
                <a:ea typeface="宋体" panose="02010600030101010101" pitchFamily="2" charset="-122"/>
              </a:rPr>
              <a:t>又如：</a:t>
            </a:r>
            <a:r>
              <a:rPr lang="zh-CN" altLang="en-US" dirty="0">
                <a:latin typeface="黑体" panose="02010609060101010101" pitchFamily="2" charset="-122"/>
                <a:ea typeface="黑体" panose="02010609060101010101" pitchFamily="2" charset="-122"/>
              </a:rPr>
              <a:t> </a:t>
            </a:r>
            <a:endParaRPr lang="zh-CN" altLang="en-US" dirty="0">
              <a:latin typeface="黑体" panose="02010609060101010101" pitchFamily="2" charset="-122"/>
              <a:ea typeface="黑体" panose="02010609060101010101" pitchFamily="2" charset="-122"/>
            </a:endParaRPr>
          </a:p>
        </p:txBody>
      </p:sp>
      <p:graphicFrame>
        <p:nvGraphicFramePr>
          <p:cNvPr id="23556" name="对象 896002"/>
          <p:cNvGraphicFramePr/>
          <p:nvPr/>
        </p:nvGraphicFramePr>
        <p:xfrm>
          <a:off x="3556000" y="404813"/>
          <a:ext cx="3038475" cy="539750"/>
        </p:xfrm>
        <a:graphic>
          <a:graphicData uri="http://schemas.openxmlformats.org/presentationml/2006/ole">
            <mc:AlternateContent xmlns:mc="http://schemas.openxmlformats.org/markup-compatibility/2006">
              <mc:Choice xmlns:v="urn:schemas-microsoft-com:vml" Requires="v">
                <p:oleObj spid="_x0000_s3118" name="" r:id="rId1" imgW="1358265" imgH="241300" progId="Equation.3">
                  <p:embed/>
                </p:oleObj>
              </mc:Choice>
              <mc:Fallback>
                <p:oleObj name="" r:id="rId1" imgW="1358265" imgH="241300" progId="Equation.3">
                  <p:embed/>
                  <p:pic>
                    <p:nvPicPr>
                      <p:cNvPr id="0" name="图片 3117"/>
                      <p:cNvPicPr/>
                      <p:nvPr/>
                    </p:nvPicPr>
                    <p:blipFill>
                      <a:blip r:embed="rId2"/>
                      <a:stretch>
                        <a:fillRect/>
                      </a:stretch>
                    </p:blipFill>
                    <p:spPr>
                      <a:xfrm>
                        <a:off x="3556000" y="404813"/>
                        <a:ext cx="3038475" cy="539750"/>
                      </a:xfrm>
                      <a:prstGeom prst="rect">
                        <a:avLst/>
                      </a:prstGeom>
                      <a:noFill/>
                      <a:ln w="38100">
                        <a:noFill/>
                        <a:miter/>
                      </a:ln>
                    </p:spPr>
                  </p:pic>
                </p:oleObj>
              </mc:Fallback>
            </mc:AlternateContent>
          </a:graphicData>
        </a:graphic>
      </p:graphicFrame>
      <p:sp>
        <p:nvSpPr>
          <p:cNvPr id="896004" name="文本框 896003"/>
          <p:cNvSpPr txBox="1"/>
          <p:nvPr/>
        </p:nvSpPr>
        <p:spPr>
          <a:xfrm>
            <a:off x="1919288" y="1263650"/>
            <a:ext cx="2376487" cy="521970"/>
          </a:xfrm>
          <a:prstGeom prst="rect">
            <a:avLst/>
          </a:prstGeom>
          <a:noFill/>
          <a:ln w="9525">
            <a:noFill/>
          </a:ln>
        </p:spPr>
        <p:txBody>
          <a:bodyPr anchor="t">
            <a:spAutoFit/>
          </a:bodyPr>
          <a:p>
            <a:pPr>
              <a:spcBef>
                <a:spcPct val="50000"/>
              </a:spcBef>
            </a:pPr>
            <a:r>
              <a:rPr lang="zh-CN" altLang="en-US" sz="2800" dirty="0">
                <a:latin typeface="宋体" panose="02010600030101010101" pitchFamily="2" charset="-122"/>
                <a:ea typeface="宋体" panose="02010600030101010101" pitchFamily="2" charset="-122"/>
              </a:rPr>
              <a:t>可化为</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graphicFrame>
        <p:nvGraphicFramePr>
          <p:cNvPr id="896005" name="对象 896004"/>
          <p:cNvGraphicFramePr/>
          <p:nvPr/>
        </p:nvGraphicFramePr>
        <p:xfrm>
          <a:off x="3714750" y="1268413"/>
          <a:ext cx="3168650" cy="522287"/>
        </p:xfrm>
        <a:graphic>
          <a:graphicData uri="http://schemas.openxmlformats.org/presentationml/2006/ole">
            <mc:AlternateContent xmlns:mc="http://schemas.openxmlformats.org/markup-compatibility/2006">
              <mc:Choice xmlns:v="urn:schemas-microsoft-com:vml" Requires="v">
                <p:oleObj spid="_x0000_s3119" name="" r:id="rId3" imgW="1459865" imgH="241300" progId="Equation.3">
                  <p:embed/>
                </p:oleObj>
              </mc:Choice>
              <mc:Fallback>
                <p:oleObj name="" r:id="rId3" imgW="1459865" imgH="241300" progId="Equation.3">
                  <p:embed/>
                  <p:pic>
                    <p:nvPicPr>
                      <p:cNvPr id="0" name="图片 3118"/>
                      <p:cNvPicPr/>
                      <p:nvPr/>
                    </p:nvPicPr>
                    <p:blipFill>
                      <a:blip r:embed="rId4"/>
                      <a:stretch>
                        <a:fillRect/>
                      </a:stretch>
                    </p:blipFill>
                    <p:spPr>
                      <a:xfrm>
                        <a:off x="3714750" y="1268413"/>
                        <a:ext cx="3168650" cy="522287"/>
                      </a:xfrm>
                      <a:prstGeom prst="rect">
                        <a:avLst/>
                      </a:prstGeom>
                      <a:noFill/>
                      <a:ln w="38100">
                        <a:noFill/>
                        <a:miter/>
                      </a:ln>
                    </p:spPr>
                  </p:pic>
                </p:oleObj>
              </mc:Fallback>
            </mc:AlternateContent>
          </a:graphicData>
        </a:graphic>
      </p:graphicFrame>
      <p:graphicFrame>
        <p:nvGraphicFramePr>
          <p:cNvPr id="896006" name="对象 896005"/>
          <p:cNvGraphicFramePr/>
          <p:nvPr/>
        </p:nvGraphicFramePr>
        <p:xfrm>
          <a:off x="4079875" y="2133600"/>
          <a:ext cx="2174875" cy="523875"/>
        </p:xfrm>
        <a:graphic>
          <a:graphicData uri="http://schemas.openxmlformats.org/presentationml/2006/ole">
            <mc:AlternateContent xmlns:mc="http://schemas.openxmlformats.org/markup-compatibility/2006">
              <mc:Choice xmlns:v="urn:schemas-microsoft-com:vml" Requires="v">
                <p:oleObj spid="_x0000_s3126" name="" r:id="rId5" imgW="1002665" imgH="241300" progId="Equation.3">
                  <p:embed/>
                </p:oleObj>
              </mc:Choice>
              <mc:Fallback>
                <p:oleObj name="" r:id="rId5" imgW="1002665" imgH="241300" progId="Equation.3">
                  <p:embed/>
                  <p:pic>
                    <p:nvPicPr>
                      <p:cNvPr id="0" name="图片 3125"/>
                      <p:cNvPicPr/>
                      <p:nvPr/>
                    </p:nvPicPr>
                    <p:blipFill>
                      <a:blip r:embed="rId6"/>
                      <a:stretch>
                        <a:fillRect/>
                      </a:stretch>
                    </p:blipFill>
                    <p:spPr>
                      <a:xfrm>
                        <a:off x="4079875" y="2133600"/>
                        <a:ext cx="2174875" cy="523875"/>
                      </a:xfrm>
                      <a:prstGeom prst="rect">
                        <a:avLst/>
                      </a:prstGeom>
                      <a:noFill/>
                      <a:ln w="38100">
                        <a:noFill/>
                        <a:miter/>
                      </a:ln>
                    </p:spPr>
                  </p:pic>
                </p:oleObj>
              </mc:Fallback>
            </mc:AlternateContent>
          </a:graphicData>
        </a:graphic>
      </p:graphicFrame>
      <p:sp>
        <p:nvSpPr>
          <p:cNvPr id="896007" name="文本框 896006"/>
          <p:cNvSpPr txBox="1"/>
          <p:nvPr/>
        </p:nvSpPr>
        <p:spPr>
          <a:xfrm>
            <a:off x="1919605" y="2895600"/>
            <a:ext cx="8556625" cy="737235"/>
          </a:xfrm>
          <a:prstGeom prst="rect">
            <a:avLst/>
          </a:prstGeom>
          <a:noFill/>
          <a:ln w="9525">
            <a:noFill/>
          </a:ln>
        </p:spPr>
        <p:txBody>
          <a:bodyPr wrap="square" anchor="t">
            <a:spAutoFit/>
          </a:bodyPr>
          <a:p>
            <a:pPr>
              <a:lnSpc>
                <a:spcPct val="150000"/>
              </a:lnSpc>
              <a:spcBef>
                <a:spcPct val="50000"/>
              </a:spcBef>
            </a:pPr>
            <a:r>
              <a:rPr lang="zh-CN" altLang="en-US" sz="2800" b="1" dirty="0">
                <a:solidFill>
                  <a:srgbClr val="0000FF"/>
                </a:solidFill>
                <a:latin typeface="宋体" panose="02010600030101010101" pitchFamily="2" charset="-122"/>
                <a:ea typeface="宋体" panose="02010600030101010101" pitchFamily="2" charset="-122"/>
                <a:cs typeface="宋体" panose="02010600030101010101" pitchFamily="2" charset="-122"/>
              </a:rPr>
              <a:t>定义</a:t>
            </a:r>
            <a:r>
              <a:rPr lang="en-US" altLang="zh-CN" sz="2800" b="1" dirty="0">
                <a:solidFill>
                  <a:srgbClr val="0000FF"/>
                </a:solidFill>
                <a:latin typeface="宋体" panose="02010600030101010101" pitchFamily="2" charset="-122"/>
                <a:ea typeface="宋体" panose="02010600030101010101" pitchFamily="2" charset="-122"/>
                <a:cs typeface="宋体" panose="02010600030101010101" pitchFamily="2" charset="-122"/>
              </a:rPr>
              <a:t>2.</a:t>
            </a:r>
            <a:r>
              <a:rPr lang="en-US" altLang="zh-CN" sz="2800" b="1">
                <a:solidFill>
                  <a:srgbClr val="0000FF"/>
                </a:solidFill>
                <a:latin typeface="宋体" panose="02010600030101010101" pitchFamily="2" charset="-122"/>
                <a:ea typeface="宋体" panose="02010600030101010101" pitchFamily="2" charset="-122"/>
                <a:cs typeface="宋体" panose="02010600030101010101" pitchFamily="2" charset="-122"/>
              </a:rPr>
              <a:t>3</a:t>
            </a:r>
            <a:r>
              <a:rPr lang="en-US" altLang="zh-CN" sz="2800">
                <a:solidFill>
                  <a:srgbClr val="0000FF"/>
                </a:solidFill>
                <a:latin typeface="宋体" panose="02010600030101010101" pitchFamily="2" charset="-122"/>
                <a:ea typeface="宋体" panose="02010600030101010101" pitchFamily="2" charset="-122"/>
                <a:cs typeface="宋体" panose="02010600030101010101" pitchFamily="2" charset="-122"/>
              </a:rPr>
              <a:t>  </a:t>
            </a:r>
            <a:r>
              <a:rPr lang="zh-CN" altLang="en-US" sz="2800" dirty="0">
                <a:latin typeface="宋体" panose="02010600030101010101" pitchFamily="2" charset="-122"/>
                <a:ea typeface="宋体" panose="02010600030101010101" pitchFamily="2" charset="-122"/>
                <a:cs typeface="宋体" panose="02010600030101010101" pitchFamily="2" charset="-122"/>
              </a:rPr>
              <a:t>如果一个函数代入差分方程后，方程两边</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p:txBody>
      </p:sp>
      <p:sp>
        <p:nvSpPr>
          <p:cNvPr id="896010" name="文本框 896009"/>
          <p:cNvSpPr txBox="1"/>
          <p:nvPr/>
        </p:nvSpPr>
        <p:spPr>
          <a:xfrm>
            <a:off x="1971675" y="5605780"/>
            <a:ext cx="4727575" cy="521970"/>
          </a:xfrm>
          <a:prstGeom prst="rect">
            <a:avLst/>
          </a:prstGeom>
          <a:noFill/>
          <a:ln w="9525">
            <a:noFill/>
          </a:ln>
        </p:spPr>
        <p:txBody>
          <a:bodyPr anchor="t">
            <a:spAutoFit/>
          </a:bodyPr>
          <a:p>
            <a:pPr>
              <a:spcBef>
                <a:spcPct val="50000"/>
              </a:spcBef>
            </a:pPr>
            <a:r>
              <a:rPr lang="zh-CN" altLang="en-US" sz="2800" dirty="0">
                <a:latin typeface="宋体" panose="02010600030101010101" pitchFamily="2" charset="-122"/>
                <a:ea typeface="宋体" panose="02010600030101010101" pitchFamily="2" charset="-122"/>
                <a:cs typeface="宋体" panose="02010600030101010101" pitchFamily="2" charset="-122"/>
              </a:rPr>
              <a:t>其中</a:t>
            </a:r>
            <a:r>
              <a:rPr lang="en-US" altLang="zh-CN" sz="2800" i="1">
                <a:latin typeface="宋体" panose="02010600030101010101" pitchFamily="2" charset="-122"/>
                <a:ea typeface="宋体" panose="02010600030101010101" pitchFamily="2" charset="-122"/>
                <a:cs typeface="宋体" panose="02010600030101010101" pitchFamily="2" charset="-122"/>
              </a:rPr>
              <a:t>A</a:t>
            </a:r>
            <a:r>
              <a:rPr lang="zh-CN" altLang="en-US" sz="2800" dirty="0">
                <a:latin typeface="宋体" panose="02010600030101010101" pitchFamily="2" charset="-122"/>
                <a:ea typeface="宋体" panose="02010600030101010101" pitchFamily="2" charset="-122"/>
                <a:cs typeface="宋体" panose="02010600030101010101" pitchFamily="2" charset="-122"/>
              </a:rPr>
              <a:t>为任意常数</a:t>
            </a:r>
            <a:r>
              <a:rPr lang="en-US" altLang="zh-CN">
                <a:latin typeface="Times New Roman" panose="02020603050405020304" pitchFamily="18" charset="0"/>
                <a:ea typeface="黑体" panose="02010609060101010101" pitchFamily="2" charset="-122"/>
              </a:rPr>
              <a:t>.</a:t>
            </a:r>
            <a:endParaRPr lang="en-US" altLang="zh-CN">
              <a:latin typeface="Arial" panose="020B0604020202020204" pitchFamily="34" charset="0"/>
              <a:ea typeface="宋体" panose="02010600030101010101" pitchFamily="2" charset="-122"/>
            </a:endParaRPr>
          </a:p>
        </p:txBody>
      </p:sp>
      <p:sp>
        <p:nvSpPr>
          <p:cNvPr id="896011" name="矩形 896010"/>
          <p:cNvSpPr/>
          <p:nvPr/>
        </p:nvSpPr>
        <p:spPr>
          <a:xfrm>
            <a:off x="1936750" y="3678238"/>
            <a:ext cx="7327900" cy="737235"/>
          </a:xfrm>
          <a:prstGeom prst="rect">
            <a:avLst/>
          </a:prstGeom>
          <a:noFill/>
          <a:ln w="9525">
            <a:noFill/>
          </a:ln>
        </p:spPr>
        <p:txBody>
          <a:bodyPr anchor="t">
            <a:spAutoFit/>
          </a:bodyPr>
          <a:p>
            <a:pPr>
              <a:lnSpc>
                <a:spcPct val="150000"/>
              </a:lnSpc>
              <a:spcBef>
                <a:spcPct val="50000"/>
              </a:spcBef>
            </a:pPr>
            <a:r>
              <a:rPr lang="zh-CN" altLang="en-US" sz="2800" dirty="0">
                <a:latin typeface="宋体" panose="02010600030101010101" pitchFamily="2" charset="-122"/>
                <a:ea typeface="宋体" panose="02010600030101010101" pitchFamily="2" charset="-122"/>
              </a:rPr>
              <a:t>恒等，则称此函数为差分方程的</a:t>
            </a:r>
            <a:r>
              <a:rPr lang="zh-CN" altLang="en-US" sz="2800" dirty="0">
                <a:solidFill>
                  <a:srgbClr val="FF0000"/>
                </a:solidFill>
                <a:latin typeface="宋体" panose="02010600030101010101" pitchFamily="2" charset="-122"/>
                <a:ea typeface="宋体" panose="02010600030101010101" pitchFamily="2" charset="-122"/>
              </a:rPr>
              <a:t>解</a:t>
            </a:r>
            <a:r>
              <a:rPr lang="en-US" altLang="zh-CN">
                <a:latin typeface="Times New Roman" panose="02020603050405020304" pitchFamily="18" charset="0"/>
                <a:ea typeface="黑体" panose="02010609060101010101" pitchFamily="2" charset="-122"/>
              </a:rPr>
              <a:t>.</a:t>
            </a:r>
            <a:endParaRPr lang="en-US" altLang="zh-CN">
              <a:latin typeface="Times New Roman" panose="02020603050405020304" pitchFamily="18" charset="0"/>
              <a:ea typeface="黑体" panose="02010609060101010101" pitchFamily="2" charset="-122"/>
            </a:endParaRPr>
          </a:p>
        </p:txBody>
      </p:sp>
      <p:graphicFrame>
        <p:nvGraphicFramePr>
          <p:cNvPr id="896012" name="对象 896011"/>
          <p:cNvGraphicFramePr/>
          <p:nvPr/>
        </p:nvGraphicFramePr>
        <p:xfrm>
          <a:off x="2146300" y="4724400"/>
          <a:ext cx="6832600" cy="457200"/>
        </p:xfrm>
        <a:graphic>
          <a:graphicData uri="http://schemas.openxmlformats.org/presentationml/2006/ole">
            <mc:AlternateContent xmlns:mc="http://schemas.openxmlformats.org/markup-compatibility/2006">
              <mc:Choice xmlns:v="urn:schemas-microsoft-com:vml" Requires="v">
                <p:oleObj spid="_x0000_s3122" name="" r:id="rId7" imgW="6832600" imgH="457200" progId="Equation.DSMT4">
                  <p:embed/>
                </p:oleObj>
              </mc:Choice>
              <mc:Fallback>
                <p:oleObj name="" r:id="rId7" imgW="6832600" imgH="457200" progId="Equation.DSMT4">
                  <p:embed/>
                  <p:pic>
                    <p:nvPicPr>
                      <p:cNvPr id="0" name="图片 3121"/>
                      <p:cNvPicPr/>
                      <p:nvPr/>
                    </p:nvPicPr>
                    <p:blipFill>
                      <a:blip r:embed="rId8"/>
                      <a:stretch>
                        <a:fillRect/>
                      </a:stretch>
                    </p:blipFill>
                    <p:spPr>
                      <a:xfrm>
                        <a:off x="2146300" y="4724400"/>
                        <a:ext cx="6832600" cy="457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6004">
                                            <p:txEl>
                                              <p:charRg st="0" end="6"/>
                                            </p:txEl>
                                          </p:spTgt>
                                        </p:tgtEl>
                                        <p:attrNameLst>
                                          <p:attrName>style.visibility</p:attrName>
                                        </p:attrNameLst>
                                      </p:cBhvr>
                                      <p:to>
                                        <p:strVal val="visible"/>
                                      </p:to>
                                    </p:set>
                                    <p:animEffect transition="in" filter="wipe(left)">
                                      <p:cBhvr>
                                        <p:cTn id="7" dur="500"/>
                                        <p:tgtEl>
                                          <p:spTgt spid="896004">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6005"/>
                                        </p:tgtEl>
                                        <p:attrNameLst>
                                          <p:attrName>style.visibility</p:attrName>
                                        </p:attrNameLst>
                                      </p:cBhvr>
                                      <p:to>
                                        <p:strVal val="visible"/>
                                      </p:to>
                                    </p:set>
                                    <p:animEffect transition="in" filter="wipe(left)">
                                      <p:cBhvr>
                                        <p:cTn id="12" dur="500"/>
                                        <p:tgtEl>
                                          <p:spTgt spid="8960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6006"/>
                                        </p:tgtEl>
                                        <p:attrNameLst>
                                          <p:attrName>style.visibility</p:attrName>
                                        </p:attrNameLst>
                                      </p:cBhvr>
                                      <p:to>
                                        <p:strVal val="visible"/>
                                      </p:to>
                                    </p:set>
                                    <p:animEffect transition="in" filter="wipe(left)">
                                      <p:cBhvr>
                                        <p:cTn id="17" dur="500"/>
                                        <p:tgtEl>
                                          <p:spTgt spid="8960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6007">
                                            <p:txEl>
                                              <p:charRg st="0" end="28"/>
                                            </p:txEl>
                                          </p:spTgt>
                                        </p:tgtEl>
                                        <p:attrNameLst>
                                          <p:attrName>style.visibility</p:attrName>
                                        </p:attrNameLst>
                                      </p:cBhvr>
                                      <p:to>
                                        <p:strVal val="visible"/>
                                      </p:to>
                                    </p:set>
                                    <p:animEffect transition="in" filter="wipe(left)">
                                      <p:cBhvr>
                                        <p:cTn id="22" dur="500"/>
                                        <p:tgtEl>
                                          <p:spTgt spid="896007">
                                            <p:txEl>
                                              <p:charRg st="0" end="2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96011"/>
                                        </p:tgtEl>
                                        <p:attrNameLst>
                                          <p:attrName>style.visibility</p:attrName>
                                        </p:attrNameLst>
                                      </p:cBhvr>
                                      <p:to>
                                        <p:strVal val="visible"/>
                                      </p:to>
                                    </p:set>
                                    <p:animEffect transition="in" filter="wipe(left)">
                                      <p:cBhvr>
                                        <p:cTn id="27" dur="500"/>
                                        <p:tgtEl>
                                          <p:spTgt spid="8960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96012"/>
                                        </p:tgtEl>
                                        <p:attrNameLst>
                                          <p:attrName>style.visibility</p:attrName>
                                        </p:attrNameLst>
                                      </p:cBhvr>
                                      <p:to>
                                        <p:strVal val="visible"/>
                                      </p:to>
                                    </p:set>
                                    <p:animEffect transition="in" filter="wipe(left)">
                                      <p:cBhvr>
                                        <p:cTn id="32" dur="500"/>
                                        <p:tgtEl>
                                          <p:spTgt spid="8960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96010">
                                            <p:txEl>
                                              <p:charRg st="0" end="10"/>
                                            </p:txEl>
                                          </p:spTgt>
                                        </p:tgtEl>
                                        <p:attrNameLst>
                                          <p:attrName>style.visibility</p:attrName>
                                        </p:attrNameLst>
                                      </p:cBhvr>
                                      <p:to>
                                        <p:strVal val="visible"/>
                                      </p:to>
                                    </p:set>
                                    <p:animEffect transition="in" filter="wipe(left)">
                                      <p:cBhvr>
                                        <p:cTn id="37" dur="500"/>
                                        <p:tgtEl>
                                          <p:spTgt spid="896010">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4" grpId="0" build="p"/>
      <p:bldP spid="896007" grpId="0" build="p"/>
      <p:bldP spid="896010" grpId="0" build="p"/>
      <p:bldP spid="8960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2"/>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5pPr>
          </a:lstStyle>
          <a:p>
            <a:pPr lvl="0" algn="r"/>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961540" name="文本框 961539"/>
          <p:cNvSpPr txBox="1"/>
          <p:nvPr/>
        </p:nvSpPr>
        <p:spPr>
          <a:xfrm>
            <a:off x="1992313" y="476250"/>
            <a:ext cx="8280400" cy="3537585"/>
          </a:xfrm>
          <a:prstGeom prst="rect">
            <a:avLst/>
          </a:prstGeom>
          <a:noFill/>
          <a:ln w="9525">
            <a:noFill/>
          </a:ln>
        </p:spPr>
        <p:txBody>
          <a:bodyPr anchor="t">
            <a:spAutoFit/>
          </a:bodyPr>
          <a:p>
            <a:pPr>
              <a:lnSpc>
                <a:spcPct val="160000"/>
              </a:lnSpc>
            </a:pPr>
            <a:r>
              <a:rPr lang="en-US" altLang="zh-CN" dirty="0">
                <a:latin typeface="Arial" panose="020B0604020202020204" pitchFamily="34" charset="0"/>
                <a:ea typeface="黑体" panose="02010609060101010101" pitchFamily="2" charset="-122"/>
              </a:rPr>
              <a:t>       </a:t>
            </a:r>
            <a:r>
              <a:rPr lang="zh-CN" altLang="en-US" sz="2800" dirty="0">
                <a:latin typeface="宋体" panose="02010600030101010101" pitchFamily="2" charset="-122"/>
                <a:ea typeface="宋体" panose="02010600030101010101" pitchFamily="2" charset="-122"/>
                <a:cs typeface="宋体" panose="02010600030101010101" pitchFamily="2" charset="-122"/>
              </a:rPr>
              <a:t>我们往往要根据系统在初始时刻所处的状态，</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pPr>
              <a:lnSpc>
                <a:spcPct val="160000"/>
              </a:lnSpc>
            </a:pPr>
            <a:r>
              <a:rPr lang="zh-CN" altLang="en-US" sz="2800" dirty="0">
                <a:latin typeface="宋体" panose="02010600030101010101" pitchFamily="2" charset="-122"/>
                <a:ea typeface="宋体" panose="02010600030101010101" pitchFamily="2" charset="-122"/>
                <a:cs typeface="宋体" panose="02010600030101010101" pitchFamily="2" charset="-122"/>
              </a:rPr>
              <a:t>对差分方程附加一定的条件，这种附加条件称之为</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pPr>
              <a:lnSpc>
                <a:spcPct val="160000"/>
              </a:lnSpc>
            </a:pPr>
            <a:r>
              <a:rPr lang="zh-CN" altLang="en-US" sz="2800" dirty="0">
                <a:solidFill>
                  <a:srgbClr val="FF0000"/>
                </a:solidFill>
                <a:latin typeface="宋体" panose="02010600030101010101" pitchFamily="2" charset="-122"/>
                <a:ea typeface="宋体" panose="02010600030101010101" pitchFamily="2" charset="-122"/>
                <a:cs typeface="宋体" panose="02010600030101010101" pitchFamily="2" charset="-122"/>
              </a:rPr>
              <a:t>初始条件</a:t>
            </a:r>
            <a:r>
              <a:rPr lang="en-US" altLang="zh-CN" sz="2800" dirty="0">
                <a:latin typeface="宋体" panose="02010600030101010101" pitchFamily="2" charset="-122"/>
                <a:ea typeface="宋体" panose="02010600030101010101" pitchFamily="2" charset="-122"/>
                <a:cs typeface="宋体" panose="02010600030101010101" pitchFamily="2" charset="-122"/>
              </a:rPr>
              <a:t>.</a:t>
            </a:r>
            <a:r>
              <a:rPr lang="zh-CN" altLang="en-US" sz="2800" dirty="0">
                <a:latin typeface="宋体" panose="02010600030101010101" pitchFamily="2" charset="-122"/>
                <a:ea typeface="宋体" panose="02010600030101010101" pitchFamily="2" charset="-122"/>
                <a:cs typeface="宋体" panose="02010600030101010101" pitchFamily="2" charset="-122"/>
              </a:rPr>
              <a:t>满足初始条件的解称之为</a:t>
            </a:r>
            <a:r>
              <a:rPr lang="zh-CN" altLang="en-US" sz="2800" dirty="0">
                <a:solidFill>
                  <a:srgbClr val="FF0000"/>
                </a:solidFill>
                <a:latin typeface="宋体" panose="02010600030101010101" pitchFamily="2" charset="-122"/>
                <a:ea typeface="宋体" panose="02010600030101010101" pitchFamily="2" charset="-122"/>
                <a:cs typeface="宋体" panose="02010600030101010101" pitchFamily="2" charset="-122"/>
              </a:rPr>
              <a:t>特解</a:t>
            </a:r>
            <a:r>
              <a:rPr lang="en-US" altLang="zh-CN" sz="2800" dirty="0">
                <a:latin typeface="宋体" panose="02010600030101010101" pitchFamily="2" charset="-122"/>
                <a:ea typeface="宋体" panose="02010600030101010101" pitchFamily="2" charset="-122"/>
                <a:cs typeface="宋体" panose="02010600030101010101" pitchFamily="2" charset="-122"/>
              </a:rPr>
              <a:t>. </a:t>
            </a:r>
            <a:r>
              <a:rPr lang="zh-CN" altLang="en-US" sz="2800" dirty="0">
                <a:latin typeface="宋体" panose="02010600030101010101" pitchFamily="2" charset="-122"/>
                <a:ea typeface="宋体" panose="02010600030101010101" pitchFamily="2" charset="-122"/>
                <a:cs typeface="宋体" panose="02010600030101010101" pitchFamily="2" charset="-122"/>
              </a:rPr>
              <a:t>如果差分</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pPr>
              <a:lnSpc>
                <a:spcPct val="160000"/>
              </a:lnSpc>
            </a:pPr>
            <a:r>
              <a:rPr lang="zh-CN" altLang="en-US" sz="2800" dirty="0">
                <a:latin typeface="宋体" panose="02010600030101010101" pitchFamily="2" charset="-122"/>
                <a:ea typeface="宋体" panose="02010600030101010101" pitchFamily="2" charset="-122"/>
                <a:cs typeface="宋体" panose="02010600030101010101" pitchFamily="2" charset="-122"/>
              </a:rPr>
              <a:t>方程中含有相互独立的任意常数的个数恰好等于差</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pPr>
              <a:lnSpc>
                <a:spcPct val="160000"/>
              </a:lnSpc>
            </a:pPr>
            <a:r>
              <a:rPr lang="zh-CN" altLang="en-US" sz="2800" dirty="0">
                <a:latin typeface="宋体" panose="02010600030101010101" pitchFamily="2" charset="-122"/>
                <a:ea typeface="宋体" panose="02010600030101010101" pitchFamily="2" charset="-122"/>
                <a:cs typeface="宋体" panose="02010600030101010101" pitchFamily="2" charset="-122"/>
              </a:rPr>
              <a:t>分方程的阶数，则称它为差分方程的</a:t>
            </a:r>
            <a:r>
              <a:rPr lang="zh-CN" altLang="en-US" sz="2800" dirty="0">
                <a:solidFill>
                  <a:srgbClr val="FF0000"/>
                </a:solidFill>
                <a:latin typeface="宋体" panose="02010600030101010101" pitchFamily="2" charset="-122"/>
                <a:ea typeface="宋体" panose="02010600030101010101" pitchFamily="2" charset="-122"/>
                <a:cs typeface="宋体" panose="02010600030101010101" pitchFamily="2" charset="-122"/>
              </a:rPr>
              <a:t>通解</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961541" name="对象 961540"/>
          <p:cNvGraphicFramePr/>
          <p:nvPr/>
        </p:nvGraphicFramePr>
        <p:xfrm>
          <a:off x="2124075" y="4232275"/>
          <a:ext cx="7340600" cy="457200"/>
        </p:xfrm>
        <a:graphic>
          <a:graphicData uri="http://schemas.openxmlformats.org/presentationml/2006/ole">
            <mc:AlternateContent xmlns:mc="http://schemas.openxmlformats.org/markup-compatibility/2006">
              <mc:Choice xmlns:v="urn:schemas-microsoft-com:vml" Requires="v">
                <p:oleObj spid="_x0000_s3146" name="" r:id="rId1" imgW="7340600" imgH="457200" progId="Equation.DSMT4">
                  <p:embed/>
                </p:oleObj>
              </mc:Choice>
              <mc:Fallback>
                <p:oleObj name="" r:id="rId1" imgW="7340600" imgH="457200" progId="Equation.DSMT4">
                  <p:embed/>
                  <p:pic>
                    <p:nvPicPr>
                      <p:cNvPr id="0" name="图片 3145"/>
                      <p:cNvPicPr/>
                      <p:nvPr/>
                    </p:nvPicPr>
                    <p:blipFill>
                      <a:blip r:embed="rId2"/>
                      <a:stretch>
                        <a:fillRect/>
                      </a:stretch>
                    </p:blipFill>
                    <p:spPr>
                      <a:xfrm>
                        <a:off x="2124075" y="4232275"/>
                        <a:ext cx="7340600" cy="457200"/>
                      </a:xfrm>
                      <a:prstGeom prst="rect">
                        <a:avLst/>
                      </a:prstGeom>
                      <a:noFill/>
                      <a:ln w="38100">
                        <a:noFill/>
                        <a:miter/>
                      </a:ln>
                    </p:spPr>
                  </p:pic>
                </p:oleObj>
              </mc:Fallback>
            </mc:AlternateContent>
          </a:graphicData>
        </a:graphic>
      </p:graphicFrame>
      <p:graphicFrame>
        <p:nvGraphicFramePr>
          <p:cNvPr id="961542" name="对象 961541"/>
          <p:cNvGraphicFramePr/>
          <p:nvPr/>
        </p:nvGraphicFramePr>
        <p:xfrm>
          <a:off x="3141663" y="4941888"/>
          <a:ext cx="6451600" cy="457200"/>
        </p:xfrm>
        <a:graphic>
          <a:graphicData uri="http://schemas.openxmlformats.org/presentationml/2006/ole">
            <mc:AlternateContent xmlns:mc="http://schemas.openxmlformats.org/markup-compatibility/2006">
              <mc:Choice xmlns:v="urn:schemas-microsoft-com:vml" Requires="v">
                <p:oleObj spid="_x0000_s3144" name="" r:id="rId3" imgW="6451600" imgH="457200" progId="Equation.DSMT4">
                  <p:embed/>
                </p:oleObj>
              </mc:Choice>
              <mc:Fallback>
                <p:oleObj name="" r:id="rId3" imgW="6451600" imgH="457200" progId="Equation.DSMT4">
                  <p:embed/>
                  <p:pic>
                    <p:nvPicPr>
                      <p:cNvPr id="0" name="图片 3143"/>
                      <p:cNvPicPr/>
                      <p:nvPr/>
                    </p:nvPicPr>
                    <p:blipFill>
                      <a:blip r:embed="rId4"/>
                      <a:stretch>
                        <a:fillRect/>
                      </a:stretch>
                    </p:blipFill>
                    <p:spPr>
                      <a:xfrm>
                        <a:off x="3141663" y="4941888"/>
                        <a:ext cx="6451600" cy="457200"/>
                      </a:xfrm>
                      <a:prstGeom prst="rect">
                        <a:avLst/>
                      </a:prstGeom>
                      <a:noFill/>
                      <a:ln w="38100">
                        <a:noFill/>
                        <a:miter/>
                      </a:ln>
                    </p:spPr>
                  </p:pic>
                </p:oleObj>
              </mc:Fallback>
            </mc:AlternateContent>
          </a:graphicData>
        </a:graphic>
      </p:graphicFrame>
      <p:sp>
        <p:nvSpPr>
          <p:cNvPr id="961543" name="矩形 961542"/>
          <p:cNvSpPr/>
          <p:nvPr/>
        </p:nvSpPr>
        <p:spPr>
          <a:xfrm>
            <a:off x="2124075" y="5679758"/>
            <a:ext cx="3887788" cy="521970"/>
          </a:xfrm>
          <a:prstGeom prst="rect">
            <a:avLst/>
          </a:prstGeom>
          <a:noFill/>
          <a:ln w="9525">
            <a:noFill/>
          </a:ln>
        </p:spPr>
        <p:txBody>
          <a:bodyPr anchor="t">
            <a:spAutoFit/>
          </a:bodyPr>
          <a:p>
            <a:pPr>
              <a:spcBef>
                <a:spcPct val="50000"/>
              </a:spcBef>
            </a:pPr>
            <a:r>
              <a:rPr lang="zh-CN" altLang="en-US" sz="2800" dirty="0">
                <a:latin typeface="宋体" panose="02010600030101010101" pitchFamily="2" charset="-122"/>
                <a:ea typeface="宋体" panose="02010600030101010101" pitchFamily="2" charset="-122"/>
                <a:cs typeface="宋体" panose="02010600030101010101" pitchFamily="2" charset="-122"/>
              </a:rPr>
              <a:t>其中</a:t>
            </a:r>
            <a:r>
              <a:rPr lang="en-US" altLang="zh-CN" sz="2800" i="1">
                <a:latin typeface="宋体" panose="02010600030101010101" pitchFamily="2" charset="-122"/>
                <a:ea typeface="宋体" panose="02010600030101010101" pitchFamily="2" charset="-122"/>
                <a:cs typeface="宋体" panose="02010600030101010101" pitchFamily="2" charset="-122"/>
              </a:rPr>
              <a:t>A</a:t>
            </a:r>
            <a:r>
              <a:rPr lang="zh-CN" altLang="en-US" sz="2800" dirty="0">
                <a:latin typeface="宋体" panose="02010600030101010101" pitchFamily="2" charset="-122"/>
                <a:ea typeface="宋体" panose="02010600030101010101" pitchFamily="2" charset="-122"/>
                <a:cs typeface="宋体" panose="02010600030101010101" pitchFamily="2" charset="-122"/>
              </a:rPr>
              <a:t>为任意常数</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en-US" altLang="zh-CN">
                <a:latin typeface="Times New Roman" panose="02020603050405020304" pitchFamily="18" charset="0"/>
                <a:ea typeface="黑体" panose="02010609060101010101" pitchFamily="2" charset="-122"/>
              </a:rPr>
              <a:t> </a:t>
            </a:r>
            <a:endParaRPr lang="en-US" altLang="zh-CN">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61540">
                                            <p:txEl>
                                              <p:charRg st="28" end="51"/>
                                            </p:txEl>
                                          </p:spTgt>
                                        </p:tgtEl>
                                        <p:attrNameLst>
                                          <p:attrName>style.visibility</p:attrName>
                                        </p:attrNameLst>
                                      </p:cBhvr>
                                      <p:to>
                                        <p:strVal val="visible"/>
                                      </p:to>
                                    </p:set>
                                    <p:animEffect transition="in" filter="wipe(left)">
                                      <p:cBhvr>
                                        <p:cTn id="7" dur="500"/>
                                        <p:tgtEl>
                                          <p:spTgt spid="961540">
                                            <p:txEl>
                                              <p:charRg st="28"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1540">
                                            <p:txEl>
                                              <p:charRg st="51" end="76"/>
                                            </p:txEl>
                                          </p:spTgt>
                                        </p:tgtEl>
                                        <p:attrNameLst>
                                          <p:attrName>style.visibility</p:attrName>
                                        </p:attrNameLst>
                                      </p:cBhvr>
                                      <p:to>
                                        <p:strVal val="visible"/>
                                      </p:to>
                                    </p:set>
                                    <p:animEffect transition="in" filter="wipe(left)">
                                      <p:cBhvr>
                                        <p:cTn id="12" dur="500"/>
                                        <p:tgtEl>
                                          <p:spTgt spid="961540">
                                            <p:txEl>
                                              <p:charRg st="51"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1540">
                                            <p:txEl>
                                              <p:charRg st="76" end="99"/>
                                            </p:txEl>
                                          </p:spTgt>
                                        </p:tgtEl>
                                        <p:attrNameLst>
                                          <p:attrName>style.visibility</p:attrName>
                                        </p:attrNameLst>
                                      </p:cBhvr>
                                      <p:to>
                                        <p:strVal val="visible"/>
                                      </p:to>
                                    </p:set>
                                    <p:animEffect transition="in" filter="wipe(left)">
                                      <p:cBhvr>
                                        <p:cTn id="17" dur="500"/>
                                        <p:tgtEl>
                                          <p:spTgt spid="961540">
                                            <p:txEl>
                                              <p:charRg st="76" end="9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61540">
                                            <p:txEl>
                                              <p:charRg st="99" end="119"/>
                                            </p:txEl>
                                          </p:spTgt>
                                        </p:tgtEl>
                                        <p:attrNameLst>
                                          <p:attrName>style.visibility</p:attrName>
                                        </p:attrNameLst>
                                      </p:cBhvr>
                                      <p:to>
                                        <p:strVal val="visible"/>
                                      </p:to>
                                    </p:set>
                                    <p:animEffect transition="in" filter="wipe(left)">
                                      <p:cBhvr>
                                        <p:cTn id="22" dur="500"/>
                                        <p:tgtEl>
                                          <p:spTgt spid="961540">
                                            <p:txEl>
                                              <p:charRg st="99" end="1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61541"/>
                                        </p:tgtEl>
                                        <p:attrNameLst>
                                          <p:attrName>style.visibility</p:attrName>
                                        </p:attrNameLst>
                                      </p:cBhvr>
                                      <p:to>
                                        <p:strVal val="visible"/>
                                      </p:to>
                                    </p:set>
                                    <p:animEffect transition="in" filter="wipe(left)">
                                      <p:cBhvr>
                                        <p:cTn id="27" dur="500"/>
                                        <p:tgtEl>
                                          <p:spTgt spid="9615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61542"/>
                                        </p:tgtEl>
                                        <p:attrNameLst>
                                          <p:attrName>style.visibility</p:attrName>
                                        </p:attrNameLst>
                                      </p:cBhvr>
                                      <p:to>
                                        <p:strVal val="visible"/>
                                      </p:to>
                                    </p:set>
                                    <p:animEffect transition="in" filter="wipe(left)">
                                      <p:cBhvr>
                                        <p:cTn id="32" dur="500"/>
                                        <p:tgtEl>
                                          <p:spTgt spid="9615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61543"/>
                                        </p:tgtEl>
                                        <p:attrNameLst>
                                          <p:attrName>style.visibility</p:attrName>
                                        </p:attrNameLst>
                                      </p:cBhvr>
                                      <p:to>
                                        <p:strVal val="visible"/>
                                      </p:to>
                                    </p:set>
                                    <p:animEffect transition="in" filter="wipe(left)">
                                      <p:cBhvr>
                                        <p:cTn id="37" dur="500"/>
                                        <p:tgtEl>
                                          <p:spTgt spid="961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5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2"/>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graphicFrame>
        <p:nvGraphicFramePr>
          <p:cNvPr id="900098" name="对象 900097"/>
          <p:cNvGraphicFramePr/>
          <p:nvPr/>
        </p:nvGraphicFramePr>
        <p:xfrm>
          <a:off x="2995613" y="1484313"/>
          <a:ext cx="5651500" cy="490537"/>
        </p:xfrm>
        <a:graphic>
          <a:graphicData uri="http://schemas.openxmlformats.org/presentationml/2006/ole">
            <mc:AlternateContent xmlns:mc="http://schemas.openxmlformats.org/markup-compatibility/2006">
              <mc:Choice xmlns:v="urn:schemas-microsoft-com:vml" Requires="v">
                <p:oleObj spid="_x0000_s3145" name="" r:id="rId1" imgW="2628900" imgH="228600" progId="Equation.DSMT4">
                  <p:embed/>
                </p:oleObj>
              </mc:Choice>
              <mc:Fallback>
                <p:oleObj name="" r:id="rId1" imgW="2628900" imgH="228600" progId="Equation.DSMT4">
                  <p:embed/>
                  <p:pic>
                    <p:nvPicPr>
                      <p:cNvPr id="0" name="图片 3144"/>
                      <p:cNvPicPr/>
                      <p:nvPr/>
                    </p:nvPicPr>
                    <p:blipFill>
                      <a:blip r:embed="rId2"/>
                      <a:stretch>
                        <a:fillRect/>
                      </a:stretch>
                    </p:blipFill>
                    <p:spPr>
                      <a:xfrm>
                        <a:off x="2995613" y="1484313"/>
                        <a:ext cx="5651500" cy="490537"/>
                      </a:xfrm>
                      <a:prstGeom prst="rect">
                        <a:avLst/>
                      </a:prstGeom>
                      <a:noFill/>
                      <a:ln w="38100">
                        <a:noFill/>
                        <a:miter/>
                      </a:ln>
                    </p:spPr>
                  </p:pic>
                </p:oleObj>
              </mc:Fallback>
            </mc:AlternateContent>
          </a:graphicData>
        </a:graphic>
      </p:graphicFrame>
      <p:graphicFrame>
        <p:nvGraphicFramePr>
          <p:cNvPr id="900100" name="对象 900099"/>
          <p:cNvGraphicFramePr/>
          <p:nvPr/>
        </p:nvGraphicFramePr>
        <p:xfrm>
          <a:off x="1919288" y="2867025"/>
          <a:ext cx="1862137" cy="561975"/>
        </p:xfrm>
        <a:graphic>
          <a:graphicData uri="http://schemas.openxmlformats.org/presentationml/2006/ole">
            <mc:AlternateContent xmlns:mc="http://schemas.openxmlformats.org/markup-compatibility/2006">
              <mc:Choice xmlns:v="urn:schemas-microsoft-com:vml" Requires="v">
                <p:oleObj spid="_x0000_s3142" name="" r:id="rId3" imgW="761365" imgH="228600" progId="Equation.DSMT4">
                  <p:embed/>
                </p:oleObj>
              </mc:Choice>
              <mc:Fallback>
                <p:oleObj name="" r:id="rId3" imgW="761365" imgH="228600" progId="Equation.DSMT4">
                  <p:embed/>
                  <p:pic>
                    <p:nvPicPr>
                      <p:cNvPr id="0" name="图片 3141"/>
                      <p:cNvPicPr/>
                      <p:nvPr/>
                    </p:nvPicPr>
                    <p:blipFill>
                      <a:blip r:embed="rId4"/>
                      <a:stretch>
                        <a:fillRect/>
                      </a:stretch>
                    </p:blipFill>
                    <p:spPr>
                      <a:xfrm>
                        <a:off x="1919288" y="2867025"/>
                        <a:ext cx="1862137" cy="561975"/>
                      </a:xfrm>
                      <a:prstGeom prst="rect">
                        <a:avLst/>
                      </a:prstGeom>
                      <a:noFill/>
                      <a:ln w="38100">
                        <a:noFill/>
                        <a:miter/>
                      </a:ln>
                    </p:spPr>
                  </p:pic>
                </p:oleObj>
              </mc:Fallback>
            </mc:AlternateContent>
          </a:graphicData>
        </a:graphic>
      </p:graphicFrame>
      <p:graphicFrame>
        <p:nvGraphicFramePr>
          <p:cNvPr id="900102" name="对象 900101"/>
          <p:cNvGraphicFramePr/>
          <p:nvPr/>
        </p:nvGraphicFramePr>
        <p:xfrm>
          <a:off x="2317750" y="3716338"/>
          <a:ext cx="1214438" cy="434975"/>
        </p:xfrm>
        <a:graphic>
          <a:graphicData uri="http://schemas.openxmlformats.org/presentationml/2006/ole">
            <mc:AlternateContent xmlns:mc="http://schemas.openxmlformats.org/markup-compatibility/2006">
              <mc:Choice xmlns:v="urn:schemas-microsoft-com:vml" Requires="v">
                <p:oleObj spid="_x0000_s3143" name="" r:id="rId5" imgW="558165" imgH="203200" progId="Equation.DSMT4">
                  <p:embed/>
                </p:oleObj>
              </mc:Choice>
              <mc:Fallback>
                <p:oleObj name="" r:id="rId5" imgW="558165" imgH="203200" progId="Equation.DSMT4">
                  <p:embed/>
                  <p:pic>
                    <p:nvPicPr>
                      <p:cNvPr id="0" name="图片 3142"/>
                      <p:cNvPicPr/>
                      <p:nvPr/>
                    </p:nvPicPr>
                    <p:blipFill>
                      <a:blip r:embed="rId6"/>
                      <a:stretch>
                        <a:fillRect/>
                      </a:stretch>
                    </p:blipFill>
                    <p:spPr>
                      <a:xfrm>
                        <a:off x="2317750" y="3716338"/>
                        <a:ext cx="1214438" cy="434975"/>
                      </a:xfrm>
                      <a:prstGeom prst="rect">
                        <a:avLst/>
                      </a:prstGeom>
                      <a:noFill/>
                      <a:ln w="38100">
                        <a:noFill/>
                        <a:miter/>
                      </a:ln>
                    </p:spPr>
                  </p:pic>
                </p:oleObj>
              </mc:Fallback>
            </mc:AlternateContent>
          </a:graphicData>
        </a:graphic>
      </p:graphicFrame>
      <p:graphicFrame>
        <p:nvGraphicFramePr>
          <p:cNvPr id="900103" name="对象 900102"/>
          <p:cNvGraphicFramePr/>
          <p:nvPr/>
        </p:nvGraphicFramePr>
        <p:xfrm>
          <a:off x="5303838" y="4419600"/>
          <a:ext cx="1223962" cy="438150"/>
        </p:xfrm>
        <a:graphic>
          <a:graphicData uri="http://schemas.openxmlformats.org/presentationml/2006/ole">
            <mc:AlternateContent xmlns:mc="http://schemas.openxmlformats.org/markup-compatibility/2006">
              <mc:Choice xmlns:v="urn:schemas-microsoft-com:vml" Requires="v">
                <p:oleObj spid="_x0000_s3149" name="" r:id="rId7" imgW="558165" imgH="203200" progId="Equation.DSMT4">
                  <p:embed/>
                </p:oleObj>
              </mc:Choice>
              <mc:Fallback>
                <p:oleObj name="" r:id="rId7" imgW="558165" imgH="203200" progId="Equation.DSMT4">
                  <p:embed/>
                  <p:pic>
                    <p:nvPicPr>
                      <p:cNvPr id="0" name="图片 3148"/>
                      <p:cNvPicPr/>
                      <p:nvPr/>
                    </p:nvPicPr>
                    <p:blipFill>
                      <a:blip r:embed="rId8"/>
                      <a:stretch>
                        <a:fillRect/>
                      </a:stretch>
                    </p:blipFill>
                    <p:spPr>
                      <a:xfrm>
                        <a:off x="5303838" y="4419600"/>
                        <a:ext cx="1223962" cy="438150"/>
                      </a:xfrm>
                      <a:prstGeom prst="rect">
                        <a:avLst/>
                      </a:prstGeom>
                      <a:noFill/>
                      <a:ln w="38100">
                        <a:noFill/>
                        <a:miter/>
                      </a:ln>
                    </p:spPr>
                  </p:pic>
                </p:oleObj>
              </mc:Fallback>
            </mc:AlternateContent>
          </a:graphicData>
        </a:graphic>
      </p:graphicFrame>
      <p:graphicFrame>
        <p:nvGraphicFramePr>
          <p:cNvPr id="900104" name="对象 900103"/>
          <p:cNvGraphicFramePr/>
          <p:nvPr/>
        </p:nvGraphicFramePr>
        <p:xfrm>
          <a:off x="2901950" y="5630863"/>
          <a:ext cx="5715000" cy="534987"/>
        </p:xfrm>
        <a:graphic>
          <a:graphicData uri="http://schemas.openxmlformats.org/presentationml/2006/ole">
            <mc:AlternateContent xmlns:mc="http://schemas.openxmlformats.org/markup-compatibility/2006">
              <mc:Choice xmlns:v="urn:schemas-microsoft-com:vml" Requires="v">
                <p:oleObj spid="_x0000_s3147" name="" r:id="rId9" imgW="2451100" imgH="228600" progId="Equation.DSMT4">
                  <p:embed/>
                </p:oleObj>
              </mc:Choice>
              <mc:Fallback>
                <p:oleObj name="" r:id="rId9" imgW="2451100" imgH="228600" progId="Equation.DSMT4">
                  <p:embed/>
                  <p:pic>
                    <p:nvPicPr>
                      <p:cNvPr id="0" name="图片 3146"/>
                      <p:cNvPicPr/>
                      <p:nvPr/>
                    </p:nvPicPr>
                    <p:blipFill>
                      <a:blip r:embed="rId10"/>
                      <a:stretch>
                        <a:fillRect/>
                      </a:stretch>
                    </p:blipFill>
                    <p:spPr>
                      <a:xfrm>
                        <a:off x="2901950" y="5630863"/>
                        <a:ext cx="5715000" cy="534987"/>
                      </a:xfrm>
                      <a:prstGeom prst="rect">
                        <a:avLst/>
                      </a:prstGeom>
                      <a:noFill/>
                      <a:ln w="38100">
                        <a:noFill/>
                        <a:miter/>
                      </a:ln>
                    </p:spPr>
                  </p:pic>
                </p:oleObj>
              </mc:Fallback>
            </mc:AlternateContent>
          </a:graphicData>
        </a:graphic>
      </p:graphicFrame>
      <p:sp>
        <p:nvSpPr>
          <p:cNvPr id="26632" name="矩形 900104"/>
          <p:cNvSpPr/>
          <p:nvPr/>
        </p:nvSpPr>
        <p:spPr>
          <a:xfrm>
            <a:off x="1836738" y="113824"/>
            <a:ext cx="6635750" cy="675640"/>
          </a:xfrm>
          <a:prstGeom prst="rect">
            <a:avLst/>
          </a:prstGeom>
          <a:noFill/>
          <a:ln w="9525">
            <a:noFill/>
          </a:ln>
        </p:spPr>
        <p:txBody>
          <a:bodyPr anchor="ctr">
            <a:spAutoFit/>
          </a:bodyPr>
          <a:p>
            <a:pPr indent="266700"/>
            <a:r>
              <a:rPr lang="en-US" altLang="zh-CN" sz="2800" dirty="0">
                <a:solidFill>
                  <a:srgbClr val="0000FF"/>
                </a:solidFill>
                <a:latin typeface="宋体" panose="02010600030101010101" pitchFamily="2" charset="-122"/>
                <a:ea typeface="宋体" panose="02010600030101010101" pitchFamily="2" charset="-122"/>
                <a:cs typeface="宋体" panose="02010600030101010101" pitchFamily="2" charset="-122"/>
              </a:rPr>
              <a:t>2.  </a:t>
            </a:r>
            <a:r>
              <a:rPr lang="zh-CN" altLang="en-US" sz="2800" dirty="0">
                <a:solidFill>
                  <a:srgbClr val="0000FF"/>
                </a:solidFill>
                <a:latin typeface="宋体" panose="02010600030101010101" pitchFamily="2" charset="-122"/>
                <a:ea typeface="宋体" panose="02010600030101010101" pitchFamily="2" charset="-122"/>
                <a:cs typeface="宋体" panose="02010600030101010101" pitchFamily="2" charset="-122"/>
              </a:rPr>
              <a:t>常系数线性差分方程及解的性质</a:t>
            </a:r>
            <a:endParaRPr lang="zh-CN" altLang="en-US" sz="28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pPr indent="266700" eaLnBrk="0" hangingPunct="0"/>
            <a:r>
              <a:rPr lang="zh-CN" altLang="en-US" sz="1000" b="0" dirty="0">
                <a:solidFill>
                  <a:srgbClr val="0000FF"/>
                </a:solidFill>
                <a:latin typeface="Times New Roman" panose="02020603050405020304" pitchFamily="18" charset="0"/>
                <a:ea typeface="宋体" panose="02010600030101010101" pitchFamily="2" charset="-122"/>
              </a:rPr>
              <a:t>              </a:t>
            </a:r>
            <a:endParaRPr lang="zh-CN" altLang="en-US" sz="2400" b="0" dirty="0">
              <a:solidFill>
                <a:srgbClr val="0000FF"/>
              </a:solidFill>
              <a:latin typeface="Times New Roman" panose="02020603050405020304" pitchFamily="18" charset="0"/>
              <a:ea typeface="宋体" panose="02010600030101010101" pitchFamily="2" charset="-122"/>
            </a:endParaRPr>
          </a:p>
        </p:txBody>
      </p:sp>
      <p:sp>
        <p:nvSpPr>
          <p:cNvPr id="900106" name="矩形 900105"/>
          <p:cNvSpPr/>
          <p:nvPr/>
        </p:nvSpPr>
        <p:spPr>
          <a:xfrm>
            <a:off x="1878013" y="2132172"/>
            <a:ext cx="7889875" cy="521970"/>
          </a:xfrm>
          <a:prstGeom prst="rect">
            <a:avLst/>
          </a:prstGeom>
          <a:noFill/>
          <a:ln w="9525">
            <a:noFill/>
          </a:ln>
        </p:spPr>
        <p:txBody>
          <a:bodyPr anchor="ctr">
            <a:spAutoFit/>
          </a:bodyPr>
          <a:p>
            <a:pPr eaLnBrk="0" hangingPunct="0"/>
            <a:r>
              <a:rPr lang="zh-CN" altLang="en-US" sz="2800" dirty="0">
                <a:latin typeface="宋体" panose="02010600030101010101" pitchFamily="2" charset="-122"/>
                <a:ea typeface="宋体" panose="02010600030101010101" pitchFamily="2" charset="-122"/>
                <a:cs typeface="宋体" panose="02010600030101010101" pitchFamily="2" charset="-122"/>
              </a:rPr>
              <a:t>的差分方程称为</a:t>
            </a:r>
            <a:r>
              <a:rPr lang="en-US" altLang="zh-CN" sz="2800" i="1">
                <a:latin typeface="宋体" panose="02010600030101010101" pitchFamily="2" charset="-122"/>
                <a:ea typeface="宋体" panose="02010600030101010101" pitchFamily="2" charset="-122"/>
                <a:cs typeface="宋体" panose="02010600030101010101" pitchFamily="2" charset="-122"/>
              </a:rPr>
              <a:t>n </a:t>
            </a:r>
            <a:r>
              <a:rPr lang="zh-CN" altLang="en-US" sz="2800" dirty="0">
                <a:solidFill>
                  <a:srgbClr val="0000FF"/>
                </a:solidFill>
                <a:latin typeface="宋体" panose="02010600030101010101" pitchFamily="2" charset="-122"/>
                <a:ea typeface="宋体" panose="02010600030101010101" pitchFamily="2" charset="-122"/>
                <a:cs typeface="宋体" panose="02010600030101010101" pitchFamily="2" charset="-122"/>
              </a:rPr>
              <a:t>阶常系数线性差分方程</a:t>
            </a:r>
            <a:r>
              <a:rPr lang="zh-CN" altLang="en-US" sz="2800" dirty="0">
                <a:latin typeface="宋体" panose="02010600030101010101" pitchFamily="2" charset="-122"/>
                <a:ea typeface="宋体" panose="02010600030101010101" pitchFamily="2" charset="-122"/>
                <a:cs typeface="宋体" panose="02010600030101010101" pitchFamily="2" charset="-122"/>
              </a:rPr>
              <a:t>，其中</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p:txBody>
      </p:sp>
      <p:sp>
        <p:nvSpPr>
          <p:cNvPr id="900108" name="矩形 900107"/>
          <p:cNvSpPr/>
          <p:nvPr/>
        </p:nvSpPr>
        <p:spPr>
          <a:xfrm>
            <a:off x="3713163" y="2865597"/>
            <a:ext cx="1960880" cy="521970"/>
          </a:xfrm>
          <a:prstGeom prst="rect">
            <a:avLst/>
          </a:prstGeom>
          <a:noFill/>
          <a:ln w="9525">
            <a:noFill/>
          </a:ln>
        </p:spPr>
        <p:txBody>
          <a:bodyPr wrap="none" anchor="ctr">
            <a:spAutoFit/>
          </a:bodyPr>
          <a:p>
            <a:r>
              <a:rPr lang="zh-CN" altLang="en-US" sz="2800" dirty="0">
                <a:latin typeface="宋体" panose="02010600030101010101" pitchFamily="2" charset="-122"/>
                <a:ea typeface="宋体" panose="02010600030101010101" pitchFamily="2" charset="-122"/>
              </a:rPr>
              <a:t>为常数，且</a:t>
            </a:r>
            <a:endParaRPr lang="zh-CN" altLang="en-US" sz="2800" dirty="0">
              <a:latin typeface="宋体" panose="02010600030101010101" pitchFamily="2" charset="-122"/>
              <a:ea typeface="宋体" panose="02010600030101010101" pitchFamily="2" charset="-122"/>
            </a:endParaRPr>
          </a:p>
        </p:txBody>
      </p:sp>
      <p:sp>
        <p:nvSpPr>
          <p:cNvPr id="900109" name="矩形 900108"/>
          <p:cNvSpPr/>
          <p:nvPr/>
        </p:nvSpPr>
        <p:spPr>
          <a:xfrm>
            <a:off x="7462838" y="2865914"/>
            <a:ext cx="2305050" cy="521970"/>
          </a:xfrm>
          <a:prstGeom prst="rect">
            <a:avLst/>
          </a:prstGeom>
          <a:noFill/>
          <a:ln w="9525">
            <a:noFill/>
          </a:ln>
        </p:spPr>
        <p:txBody>
          <a:bodyPr anchor="ctr">
            <a:spAutoFit/>
          </a:bodyPr>
          <a:p>
            <a:r>
              <a:rPr lang="zh-CN" altLang="en-US" sz="2800" dirty="0">
                <a:latin typeface="宋体" panose="02010600030101010101" pitchFamily="2" charset="-122"/>
                <a:ea typeface="宋体" panose="02010600030101010101" pitchFamily="2" charset="-122"/>
                <a:cs typeface="宋体" panose="02010600030101010101" pitchFamily="2" charset="-122"/>
              </a:rPr>
              <a:t>为已知函数</a:t>
            </a:r>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
        <p:nvSpPr>
          <p:cNvPr id="900110" name="矩形 900109"/>
          <p:cNvSpPr/>
          <p:nvPr/>
        </p:nvSpPr>
        <p:spPr>
          <a:xfrm>
            <a:off x="3397250" y="3643472"/>
            <a:ext cx="5334000" cy="521970"/>
          </a:xfrm>
          <a:prstGeom prst="rect">
            <a:avLst/>
          </a:prstGeom>
          <a:noFill/>
          <a:ln w="9525">
            <a:noFill/>
          </a:ln>
        </p:spPr>
        <p:txBody>
          <a:bodyPr anchor="ctr">
            <a:spAutoFit/>
          </a:bodyPr>
          <a:p>
            <a:r>
              <a:rPr lang="zh-CN" altLang="en-US" sz="2800" dirty="0">
                <a:latin typeface="宋体" panose="02010600030101010101" pitchFamily="2" charset="-122"/>
                <a:ea typeface="宋体" panose="02010600030101010101" pitchFamily="2" charset="-122"/>
                <a:cs typeface="宋体" panose="02010600030101010101" pitchFamily="2" charset="-122"/>
              </a:rPr>
              <a:t>时，差分方程</a:t>
            </a:r>
            <a:r>
              <a:rPr lang="en-US" altLang="zh-CN" sz="2800">
                <a:latin typeface="宋体" panose="02010600030101010101" pitchFamily="2" charset="-122"/>
                <a:ea typeface="宋体" panose="02010600030101010101" pitchFamily="2" charset="-122"/>
                <a:cs typeface="宋体" panose="02010600030101010101" pitchFamily="2" charset="-122"/>
              </a:rPr>
              <a:t>(1)</a:t>
            </a:r>
            <a:r>
              <a:rPr lang="zh-CN" altLang="en-US" sz="2800" dirty="0">
                <a:latin typeface="宋体" panose="02010600030101010101" pitchFamily="2" charset="-122"/>
                <a:ea typeface="宋体" panose="02010600030101010101" pitchFamily="2" charset="-122"/>
                <a:cs typeface="宋体" panose="02010600030101010101" pitchFamily="2" charset="-122"/>
              </a:rPr>
              <a:t>称为</a:t>
            </a:r>
            <a:r>
              <a:rPr lang="zh-CN" altLang="en-US" sz="2800" dirty="0">
                <a:solidFill>
                  <a:srgbClr val="0000FF"/>
                </a:solidFill>
                <a:latin typeface="宋体" panose="02010600030101010101" pitchFamily="2" charset="-122"/>
                <a:ea typeface="宋体" panose="02010600030101010101" pitchFamily="2" charset="-122"/>
                <a:cs typeface="宋体" panose="02010600030101010101" pitchFamily="2" charset="-122"/>
              </a:rPr>
              <a:t>齐次的</a:t>
            </a:r>
            <a:r>
              <a:rPr lang="zh-CN" altLang="en-US" sz="2800" dirty="0">
                <a:latin typeface="宋体" panose="02010600030101010101" pitchFamily="2" charset="-122"/>
                <a:ea typeface="宋体" panose="02010600030101010101" pitchFamily="2" charset="-122"/>
                <a:cs typeface="宋体" panose="02010600030101010101" pitchFamily="2" charset="-122"/>
              </a:rPr>
              <a:t>，</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p:txBody>
      </p:sp>
      <p:sp>
        <p:nvSpPr>
          <p:cNvPr id="900111" name="矩形 900110"/>
          <p:cNvSpPr/>
          <p:nvPr/>
        </p:nvSpPr>
        <p:spPr>
          <a:xfrm>
            <a:off x="1559560" y="5011896"/>
            <a:ext cx="4005580" cy="521970"/>
          </a:xfrm>
          <a:prstGeom prst="rect">
            <a:avLst/>
          </a:prstGeom>
          <a:noFill/>
          <a:ln w="9525">
            <a:noFill/>
          </a:ln>
        </p:spPr>
        <p:txBody>
          <a:bodyPr wrap="none" anchor="ctr">
            <a:spAutoFit/>
          </a:bodyPr>
          <a:p>
            <a:pPr indent="266700" algn="ctr"/>
            <a:r>
              <a:rPr lang="zh-CN" altLang="en-US" sz="2800" dirty="0">
                <a:latin typeface="宋体" panose="02010600030101010101" pitchFamily="2" charset="-122"/>
                <a:ea typeface="宋体" panose="02010600030101010101" pitchFamily="2" charset="-122"/>
              </a:rPr>
              <a:t>对应的</a:t>
            </a:r>
            <a:r>
              <a:rPr lang="zh-CN" altLang="en-US" sz="2800" dirty="0">
                <a:solidFill>
                  <a:srgbClr val="0000FF"/>
                </a:solidFill>
                <a:latin typeface="宋体" panose="02010600030101010101" pitchFamily="2" charset="-122"/>
                <a:ea typeface="宋体" panose="02010600030101010101" pitchFamily="2" charset="-122"/>
              </a:rPr>
              <a:t>齐次差分方程</a:t>
            </a:r>
            <a:r>
              <a:rPr lang="zh-CN" altLang="en-US" sz="2800" dirty="0">
                <a:latin typeface="宋体" panose="02010600030101010101" pitchFamily="2" charset="-122"/>
                <a:ea typeface="宋体" panose="02010600030101010101" pitchFamily="2" charset="-122"/>
              </a:rPr>
              <a:t>为</a:t>
            </a:r>
            <a:endParaRPr lang="zh-CN" altLang="en-US" sz="2800" dirty="0">
              <a:latin typeface="宋体" panose="02010600030101010101" pitchFamily="2" charset="-122"/>
              <a:ea typeface="宋体" panose="02010600030101010101" pitchFamily="2" charset="-122"/>
            </a:endParaRPr>
          </a:p>
        </p:txBody>
      </p:sp>
      <p:sp>
        <p:nvSpPr>
          <p:cNvPr id="900112" name="矩形 900111"/>
          <p:cNvSpPr/>
          <p:nvPr/>
        </p:nvSpPr>
        <p:spPr>
          <a:xfrm>
            <a:off x="8904288" y="5572284"/>
            <a:ext cx="1295400" cy="521970"/>
          </a:xfrm>
          <a:prstGeom prst="rect">
            <a:avLst/>
          </a:prstGeom>
          <a:noFill/>
          <a:ln w="9525">
            <a:noFill/>
          </a:ln>
        </p:spPr>
        <p:txBody>
          <a:bodyPr anchor="ctr">
            <a:spAutoFit/>
          </a:bodyPr>
          <a:p>
            <a:pPr algn="r"/>
            <a:r>
              <a:rPr lang="en-US" altLang="zh-CN" sz="2800">
                <a:latin typeface="Times New Roman" panose="02020603050405020304" pitchFamily="18" charset="0"/>
                <a:ea typeface="黑体" panose="02010609060101010101" pitchFamily="2" charset="-122"/>
              </a:rPr>
              <a:t>(2-2)</a:t>
            </a:r>
            <a:endParaRPr lang="en-US" altLang="zh-CN" sz="2800">
              <a:latin typeface="Times New Roman" panose="02020603050405020304" pitchFamily="18" charset="0"/>
              <a:ea typeface="黑体" panose="02010609060101010101" pitchFamily="2" charset="-122"/>
            </a:endParaRPr>
          </a:p>
        </p:txBody>
      </p:sp>
      <p:sp>
        <p:nvSpPr>
          <p:cNvPr id="900113" name="矩形 900112"/>
          <p:cNvSpPr/>
          <p:nvPr/>
        </p:nvSpPr>
        <p:spPr>
          <a:xfrm>
            <a:off x="2346325" y="836613"/>
            <a:ext cx="3605213" cy="521970"/>
          </a:xfrm>
          <a:prstGeom prst="rect">
            <a:avLst/>
          </a:prstGeom>
          <a:noFill/>
          <a:ln w="9525">
            <a:noFill/>
          </a:ln>
        </p:spPr>
        <p:txBody>
          <a:bodyPr anchor="t">
            <a:spAutoFit/>
          </a:bodyPr>
          <a:p>
            <a:pPr eaLnBrk="0" hangingPunct="0"/>
            <a:r>
              <a:rPr lang="zh-CN" altLang="en-US" sz="2800" dirty="0">
                <a:solidFill>
                  <a:srgbClr val="0000FF"/>
                </a:solidFill>
                <a:latin typeface="宋体" panose="02010600030101010101" pitchFamily="2" charset="-122"/>
                <a:ea typeface="宋体" panose="02010600030101010101" pitchFamily="2" charset="-122"/>
                <a:cs typeface="宋体" panose="02010600030101010101" pitchFamily="2" charset="-122"/>
              </a:rPr>
              <a:t>定义</a:t>
            </a:r>
            <a:r>
              <a:rPr lang="en-US" altLang="zh-CN" sz="2800" dirty="0">
                <a:solidFill>
                  <a:srgbClr val="0000FF"/>
                </a:solidFill>
                <a:latin typeface="宋体" panose="02010600030101010101" pitchFamily="2" charset="-122"/>
                <a:ea typeface="宋体" panose="02010600030101010101" pitchFamily="2" charset="-122"/>
                <a:cs typeface="宋体" panose="02010600030101010101" pitchFamily="2" charset="-122"/>
              </a:rPr>
              <a:t>2</a:t>
            </a:r>
            <a:r>
              <a:rPr lang="en-US" altLang="zh-CN" sz="2800">
                <a:solidFill>
                  <a:srgbClr val="0000FF"/>
                </a:solidFill>
                <a:latin typeface="宋体" panose="02010600030101010101" pitchFamily="2" charset="-122"/>
                <a:ea typeface="宋体" panose="02010600030101010101" pitchFamily="2" charset="-122"/>
                <a:cs typeface="宋体" panose="02010600030101010101" pitchFamily="2" charset="-122"/>
              </a:rPr>
              <a:t>.4</a:t>
            </a:r>
            <a:r>
              <a:rPr lang="en-US" altLang="zh-CN" sz="2800" dirty="0">
                <a:latin typeface="宋体" panose="02010600030101010101" pitchFamily="2" charset="-122"/>
                <a:ea typeface="宋体" panose="02010600030101010101" pitchFamily="2" charset="-122"/>
                <a:cs typeface="宋体" panose="02010600030101010101" pitchFamily="2" charset="-122"/>
              </a:rPr>
              <a:t>  </a:t>
            </a:r>
            <a:r>
              <a:rPr lang="zh-CN" altLang="en-US" sz="2800" dirty="0">
                <a:latin typeface="宋体" panose="02010600030101010101" pitchFamily="2" charset="-122"/>
                <a:ea typeface="宋体" panose="02010600030101010101" pitchFamily="2" charset="-122"/>
                <a:cs typeface="宋体" panose="02010600030101010101" pitchFamily="2" charset="-122"/>
              </a:rPr>
              <a:t>形如</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p:txBody>
      </p:sp>
      <p:sp>
        <p:nvSpPr>
          <p:cNvPr id="900114" name="矩形 900113"/>
          <p:cNvSpPr/>
          <p:nvPr/>
        </p:nvSpPr>
        <p:spPr>
          <a:xfrm>
            <a:off x="9080818" y="1484630"/>
            <a:ext cx="942975" cy="521970"/>
          </a:xfrm>
          <a:prstGeom prst="rect">
            <a:avLst/>
          </a:prstGeom>
          <a:noFill/>
          <a:ln w="9525">
            <a:noFill/>
          </a:ln>
        </p:spPr>
        <p:txBody>
          <a:bodyPr anchor="t">
            <a:spAutoFit/>
          </a:bodyPr>
          <a:p>
            <a:pPr algn="r"/>
            <a:r>
              <a:rPr lang="en-US" altLang="zh-CN" sz="2800">
                <a:latin typeface="Times New Roman" panose="02020603050405020304" pitchFamily="18" charset="0"/>
                <a:ea typeface="黑体" panose="02010609060101010101" pitchFamily="2" charset="-122"/>
              </a:rPr>
              <a:t>(2-1)</a:t>
            </a:r>
            <a:endParaRPr lang="en-US" altLang="zh-CN" sz="2800">
              <a:latin typeface="Times New Roman" panose="02020603050405020304" pitchFamily="18" charset="0"/>
              <a:ea typeface="黑体" panose="02010609060101010101" pitchFamily="2" charset="-122"/>
            </a:endParaRPr>
          </a:p>
        </p:txBody>
      </p:sp>
      <p:sp>
        <p:nvSpPr>
          <p:cNvPr id="900115" name="矩形 900114"/>
          <p:cNvSpPr/>
          <p:nvPr/>
        </p:nvSpPr>
        <p:spPr>
          <a:xfrm>
            <a:off x="1847850" y="3644900"/>
            <a:ext cx="538480" cy="521970"/>
          </a:xfrm>
          <a:prstGeom prst="rect">
            <a:avLst/>
          </a:prstGeom>
          <a:noFill/>
          <a:ln w="9525">
            <a:noFill/>
          </a:ln>
        </p:spPr>
        <p:txBody>
          <a:bodyPr wrap="none" anchor="t">
            <a:spAutoFit/>
          </a:bodyPr>
          <a:p>
            <a:r>
              <a:rPr lang="zh-CN" altLang="en-US" sz="2800" dirty="0">
                <a:latin typeface="宋体" panose="02010600030101010101" pitchFamily="2" charset="-122"/>
                <a:ea typeface="宋体" panose="02010600030101010101" pitchFamily="2" charset="-122"/>
              </a:rPr>
              <a:t>当</a:t>
            </a:r>
            <a:endParaRPr lang="zh-CN" altLang="en-US" sz="2800" dirty="0">
              <a:latin typeface="宋体" panose="02010600030101010101" pitchFamily="2" charset="-122"/>
              <a:ea typeface="宋体" panose="02010600030101010101" pitchFamily="2" charset="-122"/>
            </a:endParaRPr>
          </a:p>
        </p:txBody>
      </p:sp>
      <p:sp>
        <p:nvSpPr>
          <p:cNvPr id="900116" name="矩形 900115"/>
          <p:cNvSpPr/>
          <p:nvPr/>
        </p:nvSpPr>
        <p:spPr>
          <a:xfrm>
            <a:off x="1878013" y="4364038"/>
            <a:ext cx="3561080" cy="521970"/>
          </a:xfrm>
          <a:prstGeom prst="rect">
            <a:avLst/>
          </a:prstGeom>
          <a:noFill/>
          <a:ln w="9525">
            <a:noFill/>
          </a:ln>
        </p:spPr>
        <p:txBody>
          <a:bodyPr wrap="none" anchor="t">
            <a:spAutoFit/>
          </a:bodyPr>
          <a:p>
            <a:r>
              <a:rPr lang="zh-CN" altLang="en-US" sz="2800" dirty="0">
                <a:latin typeface="宋体" panose="02010600030101010101" pitchFamily="2" charset="-122"/>
                <a:ea typeface="宋体" panose="02010600030101010101" pitchFamily="2" charset="-122"/>
                <a:cs typeface="宋体" panose="02010600030101010101" pitchFamily="2" charset="-122"/>
              </a:rPr>
              <a:t>否则称为</a:t>
            </a:r>
            <a:r>
              <a:rPr lang="zh-CN" altLang="en-US" sz="2800" dirty="0">
                <a:solidFill>
                  <a:srgbClr val="0000FF"/>
                </a:solidFill>
                <a:latin typeface="宋体" panose="02010600030101010101" pitchFamily="2" charset="-122"/>
                <a:ea typeface="宋体" panose="02010600030101010101" pitchFamily="2" charset="-122"/>
                <a:cs typeface="宋体" panose="02010600030101010101" pitchFamily="2" charset="-122"/>
              </a:rPr>
              <a:t>非齐次的</a:t>
            </a:r>
            <a:r>
              <a:rPr lang="en-US" altLang="zh-CN" sz="2800" dirty="0">
                <a:latin typeface="宋体" panose="02010600030101010101" pitchFamily="2" charset="-122"/>
                <a:ea typeface="宋体" panose="02010600030101010101" pitchFamily="2" charset="-122"/>
                <a:cs typeface="宋体" panose="02010600030101010101" pitchFamily="2" charset="-122"/>
              </a:rPr>
              <a:t>.</a:t>
            </a:r>
            <a:r>
              <a:rPr lang="zh-CN" altLang="en-US" sz="2800" dirty="0">
                <a:latin typeface="宋体" panose="02010600030101010101" pitchFamily="2" charset="-122"/>
                <a:ea typeface="宋体" panose="02010600030101010101" pitchFamily="2" charset="-122"/>
                <a:cs typeface="宋体" panose="02010600030101010101" pitchFamily="2" charset="-122"/>
              </a:rPr>
              <a:t>当</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p:txBody>
      </p:sp>
      <p:sp>
        <p:nvSpPr>
          <p:cNvPr id="900117" name="矩形 900116"/>
          <p:cNvSpPr/>
          <p:nvPr/>
        </p:nvSpPr>
        <p:spPr>
          <a:xfrm>
            <a:off x="6456680" y="4364355"/>
            <a:ext cx="3743325" cy="521970"/>
          </a:xfrm>
          <a:prstGeom prst="rect">
            <a:avLst/>
          </a:prstGeom>
          <a:noFill/>
          <a:ln w="9525">
            <a:noFill/>
          </a:ln>
        </p:spPr>
        <p:txBody>
          <a:bodyPr wrap="square" anchor="t">
            <a:spAutoFit/>
          </a:bodyPr>
          <a:p>
            <a:r>
              <a:rPr lang="zh-CN" altLang="en-US" sz="2800" dirty="0">
                <a:latin typeface="宋体" panose="02010600030101010101" pitchFamily="2" charset="-122"/>
                <a:ea typeface="宋体" panose="02010600030101010101" pitchFamily="2" charset="-122"/>
                <a:cs typeface="宋体" panose="02010600030101010101" pitchFamily="2" charset="-122"/>
              </a:rPr>
              <a:t>时，与差分方程 </a:t>
            </a:r>
            <a:r>
              <a:rPr lang="en-US" altLang="zh-CN" sz="2800">
                <a:latin typeface="宋体" panose="02010600030101010101" pitchFamily="2" charset="-122"/>
                <a:ea typeface="宋体" panose="02010600030101010101" pitchFamily="2" charset="-122"/>
                <a:cs typeface="宋体" panose="02010600030101010101" pitchFamily="2" charset="-122"/>
              </a:rPr>
              <a:t>(2-1)</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900118" name="内容占位符 900117"/>
          <p:cNvGraphicFramePr>
            <a:graphicFrameLocks noGrp="1"/>
          </p:cNvGraphicFramePr>
          <p:nvPr>
            <p:ph idx="4294967295"/>
          </p:nvPr>
        </p:nvGraphicFramePr>
        <p:xfrm>
          <a:off x="5664200" y="2924175"/>
          <a:ext cx="1689100" cy="431800"/>
        </p:xfrm>
        <a:graphic>
          <a:graphicData uri="http://schemas.openxmlformats.org/presentationml/2006/ole">
            <mc:AlternateContent xmlns:mc="http://schemas.openxmlformats.org/markup-compatibility/2006">
              <mc:Choice xmlns:v="urn:schemas-microsoft-com:vml" Requires="v">
                <p:oleObj spid="_x0000_s3153" name="" r:id="rId11" imgW="1688465" imgH="431800" progId="Equation.DSMT4">
                  <p:embed/>
                </p:oleObj>
              </mc:Choice>
              <mc:Fallback>
                <p:oleObj name="" r:id="rId11" imgW="1688465" imgH="431800" progId="Equation.DSMT4">
                  <p:embed/>
                  <p:pic>
                    <p:nvPicPr>
                      <p:cNvPr id="0" name="图片 3152"/>
                      <p:cNvPicPr/>
                      <p:nvPr/>
                    </p:nvPicPr>
                    <p:blipFill>
                      <a:blip r:embed="rId12"/>
                      <a:stretch>
                        <a:fillRect/>
                      </a:stretch>
                    </p:blipFill>
                    <p:spPr>
                      <a:xfrm>
                        <a:off x="5664200" y="2924175"/>
                        <a:ext cx="1689100" cy="43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0113"/>
                                        </p:tgtEl>
                                        <p:attrNameLst>
                                          <p:attrName>style.visibility</p:attrName>
                                        </p:attrNameLst>
                                      </p:cBhvr>
                                      <p:to>
                                        <p:strVal val="visible"/>
                                      </p:to>
                                    </p:set>
                                    <p:animEffect transition="in" filter="wipe(left)">
                                      <p:cBhvr>
                                        <p:cTn id="7" dur="500"/>
                                        <p:tgtEl>
                                          <p:spTgt spid="9001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0098"/>
                                        </p:tgtEl>
                                        <p:attrNameLst>
                                          <p:attrName>style.visibility</p:attrName>
                                        </p:attrNameLst>
                                      </p:cBhvr>
                                      <p:to>
                                        <p:strVal val="visible"/>
                                      </p:to>
                                    </p:set>
                                    <p:animEffect transition="in" filter="wipe(left)">
                                      <p:cBhvr>
                                        <p:cTn id="12" dur="500"/>
                                        <p:tgtEl>
                                          <p:spTgt spid="90009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00114"/>
                                        </p:tgtEl>
                                        <p:attrNameLst>
                                          <p:attrName>style.visibility</p:attrName>
                                        </p:attrNameLst>
                                      </p:cBhvr>
                                      <p:to>
                                        <p:strVal val="visible"/>
                                      </p:to>
                                    </p:set>
                                    <p:animEffect transition="in" filter="wipe(left)">
                                      <p:cBhvr>
                                        <p:cTn id="16" dur="500"/>
                                        <p:tgtEl>
                                          <p:spTgt spid="9001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00106"/>
                                        </p:tgtEl>
                                        <p:attrNameLst>
                                          <p:attrName>style.visibility</p:attrName>
                                        </p:attrNameLst>
                                      </p:cBhvr>
                                      <p:to>
                                        <p:strVal val="visible"/>
                                      </p:to>
                                    </p:set>
                                    <p:animEffect transition="in" filter="wipe(left)">
                                      <p:cBhvr>
                                        <p:cTn id="21" dur="500"/>
                                        <p:tgtEl>
                                          <p:spTgt spid="90010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00100"/>
                                        </p:tgtEl>
                                        <p:attrNameLst>
                                          <p:attrName>style.visibility</p:attrName>
                                        </p:attrNameLst>
                                      </p:cBhvr>
                                      <p:to>
                                        <p:strVal val="visible"/>
                                      </p:to>
                                    </p:set>
                                    <p:animEffect transition="in" filter="wipe(left)">
                                      <p:cBhvr>
                                        <p:cTn id="26" dur="500"/>
                                        <p:tgtEl>
                                          <p:spTgt spid="90010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00108"/>
                                        </p:tgtEl>
                                        <p:attrNameLst>
                                          <p:attrName>style.visibility</p:attrName>
                                        </p:attrNameLst>
                                      </p:cBhvr>
                                      <p:to>
                                        <p:strVal val="visible"/>
                                      </p:to>
                                    </p:set>
                                    <p:animEffect transition="in" filter="wipe(left)">
                                      <p:cBhvr>
                                        <p:cTn id="31" dur="500"/>
                                        <p:tgtEl>
                                          <p:spTgt spid="900108"/>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900118"/>
                                        </p:tgtEl>
                                        <p:attrNameLst>
                                          <p:attrName>style.visibility</p:attrName>
                                        </p:attrNameLst>
                                      </p:cBhvr>
                                      <p:to>
                                        <p:strVal val="visible"/>
                                      </p:to>
                                    </p:set>
                                    <p:animEffect transition="in" filter="wipe(left)">
                                      <p:cBhvr>
                                        <p:cTn id="35" dur="500"/>
                                        <p:tgtEl>
                                          <p:spTgt spid="9001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00109"/>
                                        </p:tgtEl>
                                        <p:attrNameLst>
                                          <p:attrName>style.visibility</p:attrName>
                                        </p:attrNameLst>
                                      </p:cBhvr>
                                      <p:to>
                                        <p:strVal val="visible"/>
                                      </p:to>
                                    </p:set>
                                    <p:animEffect transition="in" filter="wipe(left)">
                                      <p:cBhvr>
                                        <p:cTn id="40" dur="500"/>
                                        <p:tgtEl>
                                          <p:spTgt spid="90010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00115"/>
                                        </p:tgtEl>
                                        <p:attrNameLst>
                                          <p:attrName>style.visibility</p:attrName>
                                        </p:attrNameLst>
                                      </p:cBhvr>
                                      <p:to>
                                        <p:strVal val="visible"/>
                                      </p:to>
                                    </p:set>
                                    <p:animEffect transition="in" filter="wipe(left)">
                                      <p:cBhvr>
                                        <p:cTn id="45" dur="500"/>
                                        <p:tgtEl>
                                          <p:spTgt spid="90011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900102"/>
                                        </p:tgtEl>
                                        <p:attrNameLst>
                                          <p:attrName>style.visibility</p:attrName>
                                        </p:attrNameLst>
                                      </p:cBhvr>
                                      <p:to>
                                        <p:strVal val="visible"/>
                                      </p:to>
                                    </p:set>
                                    <p:animEffect transition="in" filter="wipe(left)">
                                      <p:cBhvr>
                                        <p:cTn id="50" dur="500"/>
                                        <p:tgtEl>
                                          <p:spTgt spid="90010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900110"/>
                                        </p:tgtEl>
                                        <p:attrNameLst>
                                          <p:attrName>style.visibility</p:attrName>
                                        </p:attrNameLst>
                                      </p:cBhvr>
                                      <p:to>
                                        <p:strVal val="visible"/>
                                      </p:to>
                                    </p:set>
                                    <p:animEffect transition="in" filter="wipe(left)">
                                      <p:cBhvr>
                                        <p:cTn id="55" dur="500"/>
                                        <p:tgtEl>
                                          <p:spTgt spid="90011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00116"/>
                                        </p:tgtEl>
                                        <p:attrNameLst>
                                          <p:attrName>style.visibility</p:attrName>
                                        </p:attrNameLst>
                                      </p:cBhvr>
                                      <p:to>
                                        <p:strVal val="visible"/>
                                      </p:to>
                                    </p:set>
                                    <p:animEffect transition="in" filter="wipe(left)">
                                      <p:cBhvr>
                                        <p:cTn id="60" dur="500"/>
                                        <p:tgtEl>
                                          <p:spTgt spid="90011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900103"/>
                                        </p:tgtEl>
                                        <p:attrNameLst>
                                          <p:attrName>style.visibility</p:attrName>
                                        </p:attrNameLst>
                                      </p:cBhvr>
                                      <p:to>
                                        <p:strVal val="visible"/>
                                      </p:to>
                                    </p:set>
                                    <p:animEffect transition="in" filter="wipe(left)">
                                      <p:cBhvr>
                                        <p:cTn id="65" dur="500"/>
                                        <p:tgtEl>
                                          <p:spTgt spid="90010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900117"/>
                                        </p:tgtEl>
                                        <p:attrNameLst>
                                          <p:attrName>style.visibility</p:attrName>
                                        </p:attrNameLst>
                                      </p:cBhvr>
                                      <p:to>
                                        <p:strVal val="visible"/>
                                      </p:to>
                                    </p:set>
                                    <p:animEffect transition="in" filter="wipe(left)">
                                      <p:cBhvr>
                                        <p:cTn id="70" dur="500"/>
                                        <p:tgtEl>
                                          <p:spTgt spid="90011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00111"/>
                                        </p:tgtEl>
                                        <p:attrNameLst>
                                          <p:attrName>style.visibility</p:attrName>
                                        </p:attrNameLst>
                                      </p:cBhvr>
                                      <p:to>
                                        <p:strVal val="visible"/>
                                      </p:to>
                                    </p:set>
                                    <p:animEffect transition="in" filter="wipe(left)">
                                      <p:cBhvr>
                                        <p:cTn id="75" dur="500"/>
                                        <p:tgtEl>
                                          <p:spTgt spid="90011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900104"/>
                                        </p:tgtEl>
                                        <p:attrNameLst>
                                          <p:attrName>style.visibility</p:attrName>
                                        </p:attrNameLst>
                                      </p:cBhvr>
                                      <p:to>
                                        <p:strVal val="visible"/>
                                      </p:to>
                                    </p:set>
                                    <p:animEffect transition="in" filter="wipe(left)">
                                      <p:cBhvr>
                                        <p:cTn id="80" dur="500"/>
                                        <p:tgtEl>
                                          <p:spTgt spid="900104"/>
                                        </p:tgtEl>
                                      </p:cBhvr>
                                    </p:animEffec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900112"/>
                                        </p:tgtEl>
                                        <p:attrNameLst>
                                          <p:attrName>style.visibility</p:attrName>
                                        </p:attrNameLst>
                                      </p:cBhvr>
                                      <p:to>
                                        <p:strVal val="visible"/>
                                      </p:to>
                                    </p:set>
                                    <p:animEffect transition="in" filter="wipe(left)">
                                      <p:cBhvr>
                                        <p:cTn id="84" dur="500"/>
                                        <p:tgtEl>
                                          <p:spTgt spid="900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6" grpId="0"/>
      <p:bldP spid="900108" grpId="0"/>
      <p:bldP spid="900109" grpId="0"/>
      <p:bldP spid="900110" grpId="0"/>
      <p:bldP spid="900111" grpId="0"/>
      <p:bldP spid="900112" grpId="0"/>
      <p:bldP spid="900113" grpId="0"/>
      <p:bldP spid="900114" grpId="0"/>
      <p:bldP spid="900115" grpId="0"/>
      <p:bldP spid="900116" grpId="0"/>
      <p:bldP spid="9001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2"/>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5pPr>
          </a:lstStyle>
          <a:p>
            <a:pPr lvl="0" algn="r"/>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graphicFrame>
        <p:nvGraphicFramePr>
          <p:cNvPr id="901125" name="对象 901124"/>
          <p:cNvGraphicFramePr/>
          <p:nvPr/>
        </p:nvGraphicFramePr>
        <p:xfrm>
          <a:off x="6390005" y="4777740"/>
          <a:ext cx="1776413" cy="477838"/>
        </p:xfrm>
        <a:graphic>
          <a:graphicData uri="http://schemas.openxmlformats.org/presentationml/2006/ole">
            <mc:AlternateContent xmlns:mc="http://schemas.openxmlformats.org/markup-compatibility/2006">
              <mc:Choice xmlns:v="urn:schemas-microsoft-com:vml" Requires="v">
                <p:oleObj spid="_x0000_s3150" name="" r:id="rId1" imgW="850265" imgH="228600" progId="Equation.DSMT4">
                  <p:embed/>
                </p:oleObj>
              </mc:Choice>
              <mc:Fallback>
                <p:oleObj name="" r:id="rId1" imgW="850265" imgH="228600" progId="Equation.DSMT4">
                  <p:embed/>
                  <p:pic>
                    <p:nvPicPr>
                      <p:cNvPr id="0" name="图片 3149"/>
                      <p:cNvPicPr/>
                      <p:nvPr/>
                    </p:nvPicPr>
                    <p:blipFill>
                      <a:blip r:embed="rId2"/>
                      <a:stretch>
                        <a:fillRect/>
                      </a:stretch>
                    </p:blipFill>
                    <p:spPr>
                      <a:xfrm>
                        <a:off x="6390005" y="4777740"/>
                        <a:ext cx="1776413" cy="477838"/>
                      </a:xfrm>
                      <a:prstGeom prst="rect">
                        <a:avLst/>
                      </a:prstGeom>
                      <a:noFill/>
                      <a:ln w="38100">
                        <a:noFill/>
                        <a:miter/>
                      </a:ln>
                    </p:spPr>
                  </p:pic>
                </p:oleObj>
              </mc:Fallback>
            </mc:AlternateContent>
          </a:graphicData>
        </a:graphic>
      </p:graphicFrame>
      <p:sp>
        <p:nvSpPr>
          <p:cNvPr id="27652" name="矩形 901130"/>
          <p:cNvSpPr/>
          <p:nvPr/>
        </p:nvSpPr>
        <p:spPr>
          <a:xfrm>
            <a:off x="1919288" y="587534"/>
            <a:ext cx="2881312" cy="521970"/>
          </a:xfrm>
          <a:prstGeom prst="rect">
            <a:avLst/>
          </a:prstGeom>
          <a:noFill/>
          <a:ln w="9525">
            <a:noFill/>
          </a:ln>
        </p:spPr>
        <p:txBody>
          <a:bodyPr anchor="ctr">
            <a:spAutoFit/>
          </a:bodyPr>
          <a:p>
            <a:r>
              <a:rPr lang="en-US" altLang="zh-CN" sz="1000" dirty="0">
                <a:solidFill>
                  <a:srgbClr val="0000FF"/>
                </a:solidFill>
                <a:latin typeface="Times New Roman" panose="02020603050405020304" pitchFamily="18" charset="0"/>
                <a:ea typeface="宋体" panose="02010600030101010101" pitchFamily="2" charset="-122"/>
              </a:rPr>
              <a:t> </a:t>
            </a:r>
            <a:r>
              <a:rPr lang="zh-CN" altLang="en-US" sz="2800" dirty="0">
                <a:solidFill>
                  <a:srgbClr val="0000FF"/>
                </a:solidFill>
                <a:latin typeface="宋体" panose="02010600030101010101" pitchFamily="2" charset="-122"/>
                <a:ea typeface="宋体" panose="02010600030101010101" pitchFamily="2" charset="-122"/>
                <a:cs typeface="宋体" panose="02010600030101010101" pitchFamily="2" charset="-122"/>
              </a:rPr>
              <a:t>定理</a:t>
            </a:r>
            <a:r>
              <a:rPr lang="en-US" altLang="zh-CN" sz="2800">
                <a:solidFill>
                  <a:srgbClr val="0000FF"/>
                </a:solidFill>
                <a:latin typeface="宋体" panose="02010600030101010101" pitchFamily="2" charset="-122"/>
                <a:ea typeface="宋体" panose="02010600030101010101" pitchFamily="2" charset="-122"/>
                <a:cs typeface="宋体" panose="02010600030101010101" pitchFamily="2" charset="-122"/>
              </a:rPr>
              <a:t>2.1</a:t>
            </a:r>
            <a:r>
              <a:rPr lang="en-US" altLang="zh-CN" sz="2800">
                <a:latin typeface="宋体" panose="02010600030101010101" pitchFamily="2" charset="-122"/>
                <a:ea typeface="宋体" panose="02010600030101010101" pitchFamily="2" charset="-122"/>
                <a:cs typeface="宋体" panose="02010600030101010101" pitchFamily="2" charset="-122"/>
              </a:rPr>
              <a:t> </a:t>
            </a:r>
            <a:r>
              <a:rPr lang="en-US" altLang="zh-CN" dirty="0">
                <a:latin typeface="黑体" panose="02010609060101010101" pitchFamily="2" charset="-122"/>
                <a:ea typeface="黑体" panose="02010609060101010101" pitchFamily="2" charset="-122"/>
              </a:rPr>
              <a:t> </a:t>
            </a:r>
            <a:r>
              <a:rPr lang="zh-CN" altLang="en-US" sz="2800" dirty="0">
                <a:latin typeface="宋体" panose="02010600030101010101" pitchFamily="2" charset="-122"/>
                <a:ea typeface="宋体" panose="02010600030101010101" pitchFamily="2" charset="-122"/>
              </a:rPr>
              <a:t>设</a:t>
            </a:r>
            <a:endParaRPr lang="zh-CN" altLang="en-US" sz="2800" dirty="0">
              <a:latin typeface="宋体" panose="02010600030101010101" pitchFamily="2" charset="-122"/>
              <a:ea typeface="宋体" panose="02010600030101010101" pitchFamily="2" charset="-122"/>
            </a:endParaRPr>
          </a:p>
        </p:txBody>
      </p:sp>
      <p:sp>
        <p:nvSpPr>
          <p:cNvPr id="901134" name="矩形 901133"/>
          <p:cNvSpPr/>
          <p:nvPr/>
        </p:nvSpPr>
        <p:spPr>
          <a:xfrm>
            <a:off x="2048828" y="2915127"/>
            <a:ext cx="5357812" cy="521970"/>
          </a:xfrm>
          <a:prstGeom prst="rect">
            <a:avLst/>
          </a:prstGeom>
          <a:noFill/>
          <a:ln w="9525">
            <a:noFill/>
          </a:ln>
        </p:spPr>
        <p:txBody>
          <a:bodyPr anchor="ctr">
            <a:spAutoFit/>
          </a:bodyPr>
          <a:p>
            <a:r>
              <a:rPr lang="zh-CN" altLang="en-US" sz="2800" dirty="0">
                <a:latin typeface="宋体" panose="02010600030101010101" pitchFamily="2" charset="-122"/>
                <a:ea typeface="宋体" panose="02010600030101010101" pitchFamily="2" charset="-122"/>
                <a:cs typeface="宋体" panose="02010600030101010101" pitchFamily="2" charset="-122"/>
              </a:rPr>
              <a:t>则线性组合</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p:txBody>
      </p:sp>
      <p:sp>
        <p:nvSpPr>
          <p:cNvPr id="901135" name="矩形 901134"/>
          <p:cNvSpPr/>
          <p:nvPr/>
        </p:nvSpPr>
        <p:spPr>
          <a:xfrm>
            <a:off x="2048828" y="4733767"/>
            <a:ext cx="5616575" cy="521970"/>
          </a:xfrm>
          <a:prstGeom prst="rect">
            <a:avLst/>
          </a:prstGeom>
          <a:noFill/>
          <a:ln w="9525">
            <a:noFill/>
          </a:ln>
        </p:spPr>
        <p:txBody>
          <a:bodyPr anchor="ctr">
            <a:spAutoFit/>
          </a:bodyPr>
          <a:p>
            <a:r>
              <a:rPr lang="zh-CN" altLang="en-US" sz="2800" dirty="0">
                <a:latin typeface="宋体" panose="02010600030101010101" pitchFamily="2" charset="-122"/>
                <a:ea typeface="宋体" panose="02010600030101010101" pitchFamily="2" charset="-122"/>
              </a:rPr>
              <a:t>也是该差分方程的解，其中</a:t>
            </a:r>
            <a:endParaRPr lang="zh-CN" altLang="en-US" sz="2800" dirty="0">
              <a:latin typeface="宋体" panose="02010600030101010101" pitchFamily="2" charset="-122"/>
              <a:ea typeface="宋体" panose="02010600030101010101" pitchFamily="2" charset="-122"/>
            </a:endParaRPr>
          </a:p>
        </p:txBody>
      </p:sp>
      <p:sp>
        <p:nvSpPr>
          <p:cNvPr id="901143" name="矩形 901142"/>
          <p:cNvSpPr/>
          <p:nvPr/>
        </p:nvSpPr>
        <p:spPr>
          <a:xfrm>
            <a:off x="2022475" y="2222500"/>
            <a:ext cx="8006080" cy="521970"/>
          </a:xfrm>
          <a:prstGeom prst="rect">
            <a:avLst/>
          </a:prstGeom>
          <a:noFill/>
          <a:ln w="9525">
            <a:noFill/>
          </a:ln>
        </p:spPr>
        <p:txBody>
          <a:bodyPr wrap="square" anchor="t">
            <a:spAutoFit/>
          </a:bodyPr>
          <a:p>
            <a:r>
              <a:rPr lang="zh-CN" altLang="en-US" sz="2800" dirty="0">
                <a:latin typeface="宋体" panose="02010600030101010101" pitchFamily="2" charset="-122"/>
                <a:ea typeface="宋体" panose="02010600030101010101" pitchFamily="2" charset="-122"/>
                <a:cs typeface="宋体" panose="02010600030101010101" pitchFamily="2" charset="-122"/>
              </a:rPr>
              <a:t>是</a:t>
            </a:r>
            <a:r>
              <a:rPr lang="en-US" altLang="zh-CN" sz="2800" i="1">
                <a:latin typeface="宋体" panose="02010600030101010101" pitchFamily="2" charset="-122"/>
                <a:ea typeface="宋体" panose="02010600030101010101" pitchFamily="2" charset="-122"/>
                <a:cs typeface="宋体" panose="02010600030101010101" pitchFamily="2" charset="-122"/>
              </a:rPr>
              <a:t>n</a:t>
            </a:r>
            <a:r>
              <a:rPr lang="zh-CN" altLang="en-US" sz="2800" dirty="0">
                <a:latin typeface="宋体" panose="02010600030101010101" pitchFamily="2" charset="-122"/>
                <a:ea typeface="宋体" panose="02010600030101010101" pitchFamily="2" charset="-122"/>
                <a:cs typeface="宋体" panose="02010600030101010101" pitchFamily="2" charset="-122"/>
              </a:rPr>
              <a:t>阶常系数齐次线性差分方程（</a:t>
            </a:r>
            <a:r>
              <a:rPr lang="en-US" altLang="zh-CN" sz="2800" dirty="0">
                <a:latin typeface="宋体" panose="02010600030101010101" pitchFamily="2" charset="-122"/>
                <a:ea typeface="宋体" panose="02010600030101010101" pitchFamily="2" charset="-122"/>
                <a:cs typeface="宋体" panose="02010600030101010101" pitchFamily="2" charset="-122"/>
              </a:rPr>
              <a:t>2-2</a:t>
            </a:r>
            <a:r>
              <a:rPr lang="zh-CN" altLang="en-US" sz="2800" dirty="0">
                <a:latin typeface="宋体" panose="02010600030101010101" pitchFamily="2" charset="-122"/>
                <a:ea typeface="宋体" panose="02010600030101010101" pitchFamily="2" charset="-122"/>
                <a:cs typeface="宋体" panose="02010600030101010101" pitchFamily="2" charset="-122"/>
              </a:rPr>
              <a:t>）</a:t>
            </a:r>
            <a:r>
              <a:rPr lang="zh-CN" altLang="en-US" sz="2800" dirty="0">
                <a:latin typeface="宋体" panose="02010600030101010101" pitchFamily="2" charset="-122"/>
                <a:ea typeface="宋体" panose="02010600030101010101" pitchFamily="2" charset="-122"/>
                <a:cs typeface="宋体" panose="02010600030101010101" pitchFamily="2" charset="-122"/>
                <a:sym typeface="+mn-ea"/>
              </a:rPr>
              <a:t>的</a:t>
            </a:r>
            <a:r>
              <a:rPr lang="en-US" altLang="zh-CN" sz="2800" i="1">
                <a:latin typeface="宋体" panose="02010600030101010101" pitchFamily="2" charset="-122"/>
                <a:ea typeface="宋体" panose="02010600030101010101" pitchFamily="2" charset="-122"/>
                <a:cs typeface="宋体" panose="02010600030101010101" pitchFamily="2" charset="-122"/>
                <a:sym typeface="+mn-ea"/>
              </a:rPr>
              <a:t>k</a:t>
            </a:r>
            <a:r>
              <a:rPr lang="zh-CN" altLang="en-US" sz="2800" dirty="0">
                <a:latin typeface="宋体" panose="02010600030101010101" pitchFamily="2" charset="-122"/>
                <a:ea typeface="宋体" panose="02010600030101010101" pitchFamily="2" charset="-122"/>
                <a:cs typeface="宋体" panose="02010600030101010101" pitchFamily="2" charset="-122"/>
                <a:sym typeface="+mn-ea"/>
              </a:rPr>
              <a:t>个特解，</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p:txBody>
      </p:sp>
      <p:sp>
        <p:nvSpPr>
          <p:cNvPr id="901144" name="矩形 901143"/>
          <p:cNvSpPr/>
          <p:nvPr/>
        </p:nvSpPr>
        <p:spPr>
          <a:xfrm>
            <a:off x="8166418" y="4733925"/>
            <a:ext cx="2075180" cy="521970"/>
          </a:xfrm>
          <a:prstGeom prst="rect">
            <a:avLst/>
          </a:prstGeom>
          <a:noFill/>
          <a:ln w="9525">
            <a:noFill/>
          </a:ln>
        </p:spPr>
        <p:txBody>
          <a:bodyPr wrap="none" anchor="t">
            <a:spAutoFit/>
          </a:bodyPr>
          <a:p>
            <a:r>
              <a:rPr lang="zh-CN" altLang="en-US" sz="2800" dirty="0">
                <a:latin typeface="宋体" panose="02010600030101010101" pitchFamily="2" charset="-122"/>
                <a:ea typeface="宋体" panose="02010600030101010101" pitchFamily="2" charset="-122"/>
              </a:rPr>
              <a:t>为任意常数</a:t>
            </a:r>
            <a:r>
              <a:rPr lang="en-US" altLang="zh-CN">
                <a:latin typeface="黑体" panose="02010609060101010101" pitchFamily="2" charset="-122"/>
                <a:ea typeface="黑体" panose="02010609060101010101" pitchFamily="2" charset="-122"/>
              </a:rPr>
              <a:t>.</a:t>
            </a:r>
            <a:endParaRPr lang="en-US" altLang="zh-CN">
              <a:latin typeface="黑体" panose="02010609060101010101" pitchFamily="2" charset="-122"/>
              <a:ea typeface="黑体" panose="02010609060101010101" pitchFamily="2" charset="-122"/>
            </a:endParaRPr>
          </a:p>
        </p:txBody>
      </p:sp>
      <p:graphicFrame>
        <p:nvGraphicFramePr>
          <p:cNvPr id="901151" name="对象 901150"/>
          <p:cNvGraphicFramePr/>
          <p:nvPr/>
        </p:nvGraphicFramePr>
        <p:xfrm>
          <a:off x="3131503" y="3878898"/>
          <a:ext cx="5575300" cy="431800"/>
        </p:xfrm>
        <a:graphic>
          <a:graphicData uri="http://schemas.openxmlformats.org/presentationml/2006/ole">
            <mc:AlternateContent xmlns:mc="http://schemas.openxmlformats.org/markup-compatibility/2006">
              <mc:Choice xmlns:v="urn:schemas-microsoft-com:vml" Requires="v">
                <p:oleObj spid="_x0000_s3148" name="" r:id="rId3" imgW="5572760" imgH="431800" progId="Equation.DSMT4">
                  <p:embed/>
                </p:oleObj>
              </mc:Choice>
              <mc:Fallback>
                <p:oleObj name="" r:id="rId3" imgW="5572760" imgH="431800" progId="Equation.DSMT4">
                  <p:embed/>
                  <p:pic>
                    <p:nvPicPr>
                      <p:cNvPr id="0" name="图片 3147"/>
                      <p:cNvPicPr/>
                      <p:nvPr/>
                    </p:nvPicPr>
                    <p:blipFill>
                      <a:blip r:embed="rId4"/>
                      <a:stretch>
                        <a:fillRect/>
                      </a:stretch>
                    </p:blipFill>
                    <p:spPr>
                      <a:xfrm>
                        <a:off x="3131503" y="3878898"/>
                        <a:ext cx="5575300" cy="431800"/>
                      </a:xfrm>
                      <a:prstGeom prst="rect">
                        <a:avLst/>
                      </a:prstGeom>
                      <a:noFill/>
                      <a:ln w="38100">
                        <a:noFill/>
                        <a:miter/>
                      </a:ln>
                    </p:spPr>
                  </p:pic>
                </p:oleObj>
              </mc:Fallback>
            </mc:AlternateContent>
          </a:graphicData>
        </a:graphic>
      </p:graphicFrame>
      <p:graphicFrame>
        <p:nvGraphicFramePr>
          <p:cNvPr id="901153" name="对象 901152"/>
          <p:cNvGraphicFramePr/>
          <p:nvPr/>
        </p:nvGraphicFramePr>
        <p:xfrm>
          <a:off x="4613275" y="1462088"/>
          <a:ext cx="2908300" cy="431800"/>
        </p:xfrm>
        <a:graphic>
          <a:graphicData uri="http://schemas.openxmlformats.org/presentationml/2006/ole">
            <mc:AlternateContent xmlns:mc="http://schemas.openxmlformats.org/markup-compatibility/2006">
              <mc:Choice xmlns:v="urn:schemas-microsoft-com:vml" Requires="v">
                <p:oleObj spid="_x0000_s3152" name="" r:id="rId5" imgW="2907030" imgH="431800" progId="Equation.DSMT4">
                  <p:embed/>
                </p:oleObj>
              </mc:Choice>
              <mc:Fallback>
                <p:oleObj name="" r:id="rId5" imgW="2907030" imgH="431800" progId="Equation.DSMT4">
                  <p:embed/>
                  <p:pic>
                    <p:nvPicPr>
                      <p:cNvPr id="0" name="图片 3151"/>
                      <p:cNvPicPr/>
                      <p:nvPr/>
                    </p:nvPicPr>
                    <p:blipFill>
                      <a:blip r:embed="rId6"/>
                      <a:stretch>
                        <a:fillRect/>
                      </a:stretch>
                    </p:blipFill>
                    <p:spPr>
                      <a:xfrm>
                        <a:off x="4613275" y="1462088"/>
                        <a:ext cx="2908300" cy="43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01153"/>
                                        </p:tgtEl>
                                        <p:attrNameLst>
                                          <p:attrName>style.visibility</p:attrName>
                                        </p:attrNameLst>
                                      </p:cBhvr>
                                      <p:to>
                                        <p:strVal val="visible"/>
                                      </p:to>
                                    </p:set>
                                    <p:animEffect transition="in" filter="wipe(left)">
                                      <p:cBhvr>
                                        <p:cTn id="7" dur="500"/>
                                        <p:tgtEl>
                                          <p:spTgt spid="9011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43"/>
                                        </p:tgtEl>
                                        <p:attrNameLst>
                                          <p:attrName>style.visibility</p:attrName>
                                        </p:attrNameLst>
                                      </p:cBhvr>
                                      <p:to>
                                        <p:strVal val="visible"/>
                                      </p:to>
                                    </p:set>
                                    <p:animEffect transition="in" filter="wipe(left)">
                                      <p:cBhvr>
                                        <p:cTn id="12" dur="500"/>
                                        <p:tgtEl>
                                          <p:spTgt spid="9011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134"/>
                                        </p:tgtEl>
                                        <p:attrNameLst>
                                          <p:attrName>style.visibility</p:attrName>
                                        </p:attrNameLst>
                                      </p:cBhvr>
                                      <p:to>
                                        <p:strVal val="visible"/>
                                      </p:to>
                                    </p:set>
                                    <p:animEffect transition="in" filter="wipe(left)">
                                      <p:cBhvr>
                                        <p:cTn id="17" dur="500"/>
                                        <p:tgtEl>
                                          <p:spTgt spid="9011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1151"/>
                                        </p:tgtEl>
                                        <p:attrNameLst>
                                          <p:attrName>style.visibility</p:attrName>
                                        </p:attrNameLst>
                                      </p:cBhvr>
                                      <p:to>
                                        <p:strVal val="visible"/>
                                      </p:to>
                                    </p:set>
                                    <p:animEffect transition="in" filter="wipe(left)">
                                      <p:cBhvr>
                                        <p:cTn id="22" dur="500"/>
                                        <p:tgtEl>
                                          <p:spTgt spid="9011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1135"/>
                                        </p:tgtEl>
                                        <p:attrNameLst>
                                          <p:attrName>style.visibility</p:attrName>
                                        </p:attrNameLst>
                                      </p:cBhvr>
                                      <p:to>
                                        <p:strVal val="visible"/>
                                      </p:to>
                                    </p:set>
                                    <p:animEffect transition="in" filter="wipe(left)">
                                      <p:cBhvr>
                                        <p:cTn id="27" dur="500"/>
                                        <p:tgtEl>
                                          <p:spTgt spid="9011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1125"/>
                                        </p:tgtEl>
                                        <p:attrNameLst>
                                          <p:attrName>style.visibility</p:attrName>
                                        </p:attrNameLst>
                                      </p:cBhvr>
                                      <p:to>
                                        <p:strVal val="visible"/>
                                      </p:to>
                                    </p:set>
                                    <p:animEffect transition="in" filter="wipe(left)">
                                      <p:cBhvr>
                                        <p:cTn id="32" dur="500"/>
                                        <p:tgtEl>
                                          <p:spTgt spid="9011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01144"/>
                                        </p:tgtEl>
                                        <p:attrNameLst>
                                          <p:attrName>style.visibility</p:attrName>
                                        </p:attrNameLst>
                                      </p:cBhvr>
                                      <p:to>
                                        <p:strVal val="visible"/>
                                      </p:to>
                                    </p:set>
                                    <p:animEffect transition="in" filter="wipe(left)">
                                      <p:cBhvr>
                                        <p:cTn id="37" dur="500"/>
                                        <p:tgtEl>
                                          <p:spTgt spid="901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34" grpId="0"/>
      <p:bldP spid="901135" grpId="0"/>
      <p:bldP spid="901143" grpId="0"/>
      <p:bldP spid="9011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2"/>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5pPr>
          </a:lstStyle>
          <a:p>
            <a:pPr lvl="0" algn="r"/>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963603" name="矩形 963602"/>
          <p:cNvSpPr/>
          <p:nvPr/>
        </p:nvSpPr>
        <p:spPr>
          <a:xfrm>
            <a:off x="2063750" y="4148297"/>
            <a:ext cx="6697663" cy="521970"/>
          </a:xfrm>
          <a:prstGeom prst="rect">
            <a:avLst/>
          </a:prstGeom>
          <a:noFill/>
          <a:ln w="9525">
            <a:noFill/>
          </a:ln>
        </p:spPr>
        <p:txBody>
          <a:bodyPr anchor="ctr">
            <a:spAutoFit/>
          </a:bodyPr>
          <a:p>
            <a:r>
              <a:rPr lang="zh-CN" altLang="en-US" sz="2800" dirty="0">
                <a:latin typeface="宋体" panose="02010600030101010101" pitchFamily="2" charset="-122"/>
                <a:ea typeface="宋体" panose="02010600030101010101" pitchFamily="2" charset="-122"/>
                <a:cs typeface="宋体" panose="02010600030101010101" pitchFamily="2" charset="-122"/>
              </a:rPr>
              <a:t>的</a:t>
            </a:r>
            <a:r>
              <a:rPr lang="en-US" altLang="zh-CN" sz="2800" i="1">
                <a:latin typeface="宋体" panose="02010600030101010101" pitchFamily="2" charset="-122"/>
                <a:ea typeface="宋体" panose="02010600030101010101" pitchFamily="2" charset="-122"/>
                <a:cs typeface="宋体" panose="02010600030101010101" pitchFamily="2" charset="-122"/>
              </a:rPr>
              <a:t>n</a:t>
            </a:r>
            <a:r>
              <a:rPr lang="zh-CN" altLang="en-US" sz="2800" dirty="0">
                <a:latin typeface="宋体" panose="02010600030101010101" pitchFamily="2" charset="-122"/>
                <a:ea typeface="宋体" panose="02010600030101010101" pitchFamily="2" charset="-122"/>
                <a:cs typeface="宋体" panose="02010600030101010101" pitchFamily="2" charset="-122"/>
              </a:rPr>
              <a:t>个线性无关的解，则方程 的通解为</a:t>
            </a:r>
            <a:r>
              <a:rPr lang="zh-CN" altLang="en-US" dirty="0">
                <a:latin typeface="Times New Roman" panose="02020603050405020304" pitchFamily="18" charset="0"/>
                <a:ea typeface="黑体" panose="02010609060101010101" pitchFamily="2" charset="-122"/>
              </a:rPr>
              <a:t> </a:t>
            </a:r>
            <a:endParaRPr lang="zh-CN" altLang="en-US">
              <a:latin typeface="Times New Roman" panose="02020603050405020304" pitchFamily="18" charset="0"/>
              <a:ea typeface="黑体" panose="02010609060101010101" pitchFamily="2" charset="-122"/>
            </a:endParaRPr>
          </a:p>
        </p:txBody>
      </p:sp>
      <p:grpSp>
        <p:nvGrpSpPr>
          <p:cNvPr id="963620" name="组合 963619"/>
          <p:cNvGrpSpPr/>
          <p:nvPr/>
        </p:nvGrpSpPr>
        <p:grpSpPr>
          <a:xfrm>
            <a:off x="2063750" y="5516563"/>
            <a:ext cx="4665663" cy="549275"/>
            <a:chOff x="277" y="3657"/>
            <a:chExt cx="2939" cy="346"/>
          </a:xfrm>
        </p:grpSpPr>
        <p:graphicFrame>
          <p:nvGraphicFramePr>
            <p:cNvPr id="28677" name="对象 963593"/>
            <p:cNvGraphicFramePr/>
            <p:nvPr/>
          </p:nvGraphicFramePr>
          <p:xfrm>
            <a:off x="793" y="3702"/>
            <a:ext cx="1123" cy="301"/>
          </p:xfrm>
          <a:graphic>
            <a:graphicData uri="http://schemas.openxmlformats.org/presentationml/2006/ole">
              <mc:AlternateContent xmlns:mc="http://schemas.openxmlformats.org/markup-compatibility/2006">
                <mc:Choice xmlns:v="urn:schemas-microsoft-com:vml" Requires="v">
                  <p:oleObj spid="_x0000_s3157" name="" r:id="rId1" imgW="850265" imgH="228600" progId="Equation.3">
                    <p:embed/>
                  </p:oleObj>
                </mc:Choice>
                <mc:Fallback>
                  <p:oleObj name="" r:id="rId1" imgW="850265" imgH="228600" progId="Equation.3">
                    <p:embed/>
                    <p:pic>
                      <p:nvPicPr>
                        <p:cNvPr id="0" name="图片 3156"/>
                        <p:cNvPicPr/>
                        <p:nvPr/>
                      </p:nvPicPr>
                      <p:blipFill>
                        <a:blip r:embed="rId2"/>
                        <a:stretch>
                          <a:fillRect/>
                        </a:stretch>
                      </p:blipFill>
                      <p:spPr>
                        <a:xfrm>
                          <a:off x="793" y="3702"/>
                          <a:ext cx="1123" cy="301"/>
                        </a:xfrm>
                        <a:prstGeom prst="rect">
                          <a:avLst/>
                        </a:prstGeom>
                        <a:noFill/>
                        <a:ln w="38100">
                          <a:noFill/>
                          <a:miter/>
                        </a:ln>
                      </p:spPr>
                    </p:pic>
                  </p:oleObj>
                </mc:Fallback>
              </mc:AlternateContent>
            </a:graphicData>
          </a:graphic>
        </p:graphicFrame>
        <p:sp>
          <p:nvSpPr>
            <p:cNvPr id="28678" name="矩形 963604"/>
            <p:cNvSpPr/>
            <p:nvPr/>
          </p:nvSpPr>
          <p:spPr>
            <a:xfrm>
              <a:off x="277" y="3657"/>
              <a:ext cx="563" cy="329"/>
            </a:xfrm>
            <a:prstGeom prst="rect">
              <a:avLst/>
            </a:prstGeom>
            <a:noFill/>
            <a:ln w="9525">
              <a:noFill/>
            </a:ln>
          </p:spPr>
          <p:txBody>
            <a:bodyPr wrap="none" anchor="ctr">
              <a:spAutoFit/>
            </a:bodyPr>
            <a:p>
              <a:r>
                <a:rPr lang="zh-CN" altLang="en-US" sz="2800" dirty="0">
                  <a:latin typeface="宋体" panose="02010600030101010101" pitchFamily="2" charset="-122"/>
                  <a:ea typeface="宋体" panose="02010600030101010101" pitchFamily="2" charset="-122"/>
                </a:rPr>
                <a:t>其中</a:t>
              </a:r>
              <a:endParaRPr lang="zh-CN" altLang="en-US" sz="2800" dirty="0">
                <a:latin typeface="宋体" panose="02010600030101010101" pitchFamily="2" charset="-122"/>
                <a:ea typeface="宋体" panose="02010600030101010101" pitchFamily="2" charset="-122"/>
              </a:endParaRPr>
            </a:p>
          </p:txBody>
        </p:sp>
        <p:sp>
          <p:nvSpPr>
            <p:cNvPr id="28679" name="矩形 963605"/>
            <p:cNvSpPr/>
            <p:nvPr/>
          </p:nvSpPr>
          <p:spPr>
            <a:xfrm>
              <a:off x="1837" y="3657"/>
              <a:ext cx="1379" cy="329"/>
            </a:xfrm>
            <a:prstGeom prst="rect">
              <a:avLst/>
            </a:prstGeom>
            <a:noFill/>
            <a:ln w="9525">
              <a:noFill/>
            </a:ln>
          </p:spPr>
          <p:txBody>
            <a:bodyPr wrap="none" anchor="ctr">
              <a:spAutoFit/>
            </a:bodyPr>
            <a:p>
              <a:r>
                <a:rPr lang="zh-CN" altLang="en-US" sz="2800" dirty="0">
                  <a:latin typeface="宋体" panose="02010600030101010101" pitchFamily="2" charset="-122"/>
                  <a:ea typeface="宋体" panose="02010600030101010101" pitchFamily="2" charset="-122"/>
                </a:rPr>
                <a:t>为任意常数</a:t>
              </a:r>
              <a:r>
                <a:rPr lang="zh-CN" altLang="en-US" dirty="0">
                  <a:latin typeface="Times New Roman" panose="02020603050405020304" pitchFamily="18" charset="0"/>
                  <a:ea typeface="黑体" panose="02010609060101010101" pitchFamily="2" charset="-122"/>
                </a:rPr>
                <a:t>．</a:t>
              </a:r>
              <a:endParaRPr lang="zh-CN" altLang="en-US" dirty="0">
                <a:latin typeface="Times New Roman" panose="02020603050405020304" pitchFamily="18" charset="0"/>
                <a:ea typeface="黑体" panose="02010609060101010101" pitchFamily="2" charset="-122"/>
              </a:endParaRPr>
            </a:p>
          </p:txBody>
        </p:sp>
      </p:grpSp>
      <p:sp>
        <p:nvSpPr>
          <p:cNvPr id="28680" name="矩形 963612"/>
          <p:cNvSpPr/>
          <p:nvPr/>
        </p:nvSpPr>
        <p:spPr>
          <a:xfrm>
            <a:off x="2063750" y="476250"/>
            <a:ext cx="8064500" cy="1383665"/>
          </a:xfrm>
          <a:prstGeom prst="rect">
            <a:avLst/>
          </a:prstGeom>
          <a:noFill/>
          <a:ln w="9525">
            <a:noFill/>
          </a:ln>
        </p:spPr>
        <p:txBody>
          <a:bodyPr anchor="t">
            <a:spAutoFit/>
          </a:bodyPr>
          <a:p>
            <a:pPr>
              <a:lnSpc>
                <a:spcPct val="150000"/>
              </a:lnSpc>
            </a:pPr>
            <a:r>
              <a:rPr lang="zh-CN" altLang="en-US" sz="2800" dirty="0">
                <a:solidFill>
                  <a:srgbClr val="0000FF"/>
                </a:solidFill>
                <a:latin typeface="宋体" panose="02010600030101010101" pitchFamily="2" charset="-122"/>
                <a:ea typeface="宋体" panose="02010600030101010101" pitchFamily="2" charset="-122"/>
                <a:cs typeface="宋体" panose="02010600030101010101" pitchFamily="2" charset="-122"/>
              </a:rPr>
              <a:t>定理</a:t>
            </a:r>
            <a:r>
              <a:rPr lang="en-US" altLang="zh-CN" sz="2800" dirty="0">
                <a:solidFill>
                  <a:srgbClr val="0000FF"/>
                </a:solidFill>
                <a:latin typeface="宋体" panose="02010600030101010101" pitchFamily="2" charset="-122"/>
                <a:ea typeface="宋体" panose="02010600030101010101" pitchFamily="2" charset="-122"/>
                <a:cs typeface="宋体" panose="02010600030101010101" pitchFamily="2" charset="-122"/>
              </a:rPr>
              <a:t>2</a:t>
            </a:r>
            <a:r>
              <a:rPr lang="en-US" altLang="zh-CN" sz="2800">
                <a:solidFill>
                  <a:srgbClr val="0000FF"/>
                </a:solidFill>
                <a:latin typeface="宋体" panose="02010600030101010101" pitchFamily="2" charset="-122"/>
                <a:ea typeface="宋体" panose="02010600030101010101" pitchFamily="2" charset="-122"/>
                <a:cs typeface="宋体" panose="02010600030101010101" pitchFamily="2" charset="-122"/>
              </a:rPr>
              <a:t>.2 </a:t>
            </a:r>
            <a:r>
              <a:rPr lang="en-US" altLang="zh-CN">
                <a:solidFill>
                  <a:srgbClr val="0000FF"/>
                </a:solidFill>
                <a:latin typeface="Times New Roman" panose="02020603050405020304" pitchFamily="18" charset="0"/>
                <a:ea typeface="黑体" panose="02010609060101010101" pitchFamily="2" charset="-122"/>
              </a:rPr>
              <a:t> </a:t>
            </a:r>
            <a:r>
              <a:rPr lang="en-US" altLang="zh-CN" sz="2800" i="1">
                <a:latin typeface="宋体" panose="02010600030101010101" pitchFamily="2" charset="-122"/>
                <a:ea typeface="宋体" panose="02010600030101010101" pitchFamily="2" charset="-122"/>
                <a:cs typeface="宋体" panose="02010600030101010101" pitchFamily="2" charset="-122"/>
              </a:rPr>
              <a:t>n</a:t>
            </a:r>
            <a:r>
              <a:rPr lang="zh-CN" altLang="en-US" sz="2800" dirty="0">
                <a:latin typeface="宋体" panose="02010600030101010101" pitchFamily="2" charset="-122"/>
                <a:ea typeface="宋体" panose="02010600030101010101" pitchFamily="2" charset="-122"/>
                <a:cs typeface="宋体" panose="02010600030101010101" pitchFamily="2" charset="-122"/>
              </a:rPr>
              <a:t>阶常系数齐次线性差分方程一定存在</a:t>
            </a:r>
            <a:r>
              <a:rPr lang="en-US" altLang="zh-CN" sz="2800" i="1">
                <a:latin typeface="宋体" panose="02010600030101010101" pitchFamily="2" charset="-122"/>
                <a:ea typeface="宋体" panose="02010600030101010101" pitchFamily="2" charset="-122"/>
                <a:cs typeface="宋体" panose="02010600030101010101" pitchFamily="2" charset="-122"/>
              </a:rPr>
              <a:t>n</a:t>
            </a:r>
            <a:r>
              <a:rPr lang="zh-CN" altLang="en-US" sz="2800" dirty="0">
                <a:latin typeface="宋体" panose="02010600030101010101" pitchFamily="2" charset="-122"/>
                <a:ea typeface="宋体" panose="02010600030101010101" pitchFamily="2" charset="-122"/>
                <a:cs typeface="宋体" panose="02010600030101010101" pitchFamily="2" charset="-122"/>
              </a:rPr>
              <a:t>个线性无关的特解．若</a:t>
            </a:r>
            <a:endParaRPr lang="zh-CN" altLang="en-US" sz="2800" dirty="0">
              <a:solidFill>
                <a:srgbClr val="0000FF"/>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963618" name="对象 963617"/>
          <p:cNvGraphicFramePr/>
          <p:nvPr/>
        </p:nvGraphicFramePr>
        <p:xfrm>
          <a:off x="4687888" y="2090738"/>
          <a:ext cx="2908300" cy="431800"/>
        </p:xfrm>
        <a:graphic>
          <a:graphicData uri="http://schemas.openxmlformats.org/presentationml/2006/ole">
            <mc:AlternateContent xmlns:mc="http://schemas.openxmlformats.org/markup-compatibility/2006">
              <mc:Choice xmlns:v="urn:schemas-microsoft-com:vml" Requires="v">
                <p:oleObj spid="_x0000_s3161" name="" r:id="rId3" imgW="2907030" imgH="431800" progId="Equation.DSMT4">
                  <p:embed/>
                </p:oleObj>
              </mc:Choice>
              <mc:Fallback>
                <p:oleObj name="" r:id="rId3" imgW="2907030" imgH="431800" progId="Equation.DSMT4">
                  <p:embed/>
                  <p:pic>
                    <p:nvPicPr>
                      <p:cNvPr id="0" name="图片 3160"/>
                      <p:cNvPicPr/>
                      <p:nvPr/>
                    </p:nvPicPr>
                    <p:blipFill>
                      <a:blip r:embed="rId4"/>
                      <a:stretch>
                        <a:fillRect/>
                      </a:stretch>
                    </p:blipFill>
                    <p:spPr>
                      <a:xfrm>
                        <a:off x="4687888" y="2090738"/>
                        <a:ext cx="2908300" cy="431800"/>
                      </a:xfrm>
                      <a:prstGeom prst="rect">
                        <a:avLst/>
                      </a:prstGeom>
                      <a:noFill/>
                      <a:ln w="38100">
                        <a:noFill/>
                        <a:miter/>
                      </a:ln>
                    </p:spPr>
                  </p:pic>
                </p:oleObj>
              </mc:Fallback>
            </mc:AlternateContent>
          </a:graphicData>
        </a:graphic>
      </p:graphicFrame>
      <p:graphicFrame>
        <p:nvGraphicFramePr>
          <p:cNvPr id="963619" name="对象 963618"/>
          <p:cNvGraphicFramePr/>
          <p:nvPr/>
        </p:nvGraphicFramePr>
        <p:xfrm>
          <a:off x="3575050" y="4941888"/>
          <a:ext cx="5308600" cy="431800"/>
        </p:xfrm>
        <a:graphic>
          <a:graphicData uri="http://schemas.openxmlformats.org/presentationml/2006/ole">
            <mc:AlternateContent xmlns:mc="http://schemas.openxmlformats.org/markup-compatibility/2006">
              <mc:Choice xmlns:v="urn:schemas-microsoft-com:vml" Requires="v">
                <p:oleObj spid="_x0000_s3160" name="" r:id="rId5" imgW="5306060" imgH="431800" progId="Equation.DSMT4">
                  <p:embed/>
                </p:oleObj>
              </mc:Choice>
              <mc:Fallback>
                <p:oleObj name="" r:id="rId5" imgW="5306060" imgH="431800" progId="Equation.DSMT4">
                  <p:embed/>
                  <p:pic>
                    <p:nvPicPr>
                      <p:cNvPr id="0" name="图片 3159"/>
                      <p:cNvPicPr/>
                      <p:nvPr/>
                    </p:nvPicPr>
                    <p:blipFill>
                      <a:blip r:embed="rId6"/>
                      <a:stretch>
                        <a:fillRect/>
                      </a:stretch>
                    </p:blipFill>
                    <p:spPr>
                      <a:xfrm>
                        <a:off x="3575050" y="4941888"/>
                        <a:ext cx="5308600" cy="431800"/>
                      </a:xfrm>
                      <a:prstGeom prst="rect">
                        <a:avLst/>
                      </a:prstGeom>
                      <a:noFill/>
                      <a:ln w="38100">
                        <a:noFill/>
                        <a:miter/>
                      </a:ln>
                    </p:spPr>
                  </p:pic>
                </p:oleObj>
              </mc:Fallback>
            </mc:AlternateContent>
          </a:graphicData>
        </a:graphic>
      </p:graphicFrame>
      <p:sp>
        <p:nvSpPr>
          <p:cNvPr id="963621" name="矩形 963620"/>
          <p:cNvSpPr/>
          <p:nvPr/>
        </p:nvSpPr>
        <p:spPr>
          <a:xfrm>
            <a:off x="2095500" y="2652713"/>
            <a:ext cx="2447925" cy="521970"/>
          </a:xfrm>
          <a:prstGeom prst="rect">
            <a:avLst/>
          </a:prstGeom>
          <a:noFill/>
          <a:ln w="9525">
            <a:noFill/>
          </a:ln>
        </p:spPr>
        <p:txBody>
          <a:bodyPr anchor="t">
            <a:spAutoFit/>
          </a:bodyPr>
          <a:p>
            <a:r>
              <a:rPr lang="zh-CN" altLang="en-US" sz="2800" dirty="0">
                <a:latin typeface="宋体" panose="02010600030101010101" pitchFamily="2" charset="-122"/>
                <a:ea typeface="宋体" panose="02010600030101010101" pitchFamily="2" charset="-122"/>
              </a:rPr>
              <a:t>是方程</a:t>
            </a:r>
            <a:endParaRPr lang="zh-CN" altLang="en-US" sz="2800" dirty="0">
              <a:latin typeface="宋体" panose="02010600030101010101" pitchFamily="2" charset="-122"/>
              <a:ea typeface="宋体" panose="02010600030101010101" pitchFamily="2" charset="-122"/>
            </a:endParaRPr>
          </a:p>
        </p:txBody>
      </p:sp>
      <p:graphicFrame>
        <p:nvGraphicFramePr>
          <p:cNvPr id="963622" name="对象 963621"/>
          <p:cNvGraphicFramePr/>
          <p:nvPr/>
        </p:nvGraphicFramePr>
        <p:xfrm>
          <a:off x="3432175" y="3373438"/>
          <a:ext cx="5575300" cy="431800"/>
        </p:xfrm>
        <a:graphic>
          <a:graphicData uri="http://schemas.openxmlformats.org/presentationml/2006/ole">
            <mc:AlternateContent xmlns:mc="http://schemas.openxmlformats.org/markup-compatibility/2006">
              <mc:Choice xmlns:v="urn:schemas-microsoft-com:vml" Requires="v">
                <p:oleObj spid="_x0000_s3158" name="" r:id="rId7" imgW="5572760" imgH="431800" progId="Equation.DSMT4">
                  <p:embed/>
                </p:oleObj>
              </mc:Choice>
              <mc:Fallback>
                <p:oleObj name="" r:id="rId7" imgW="5572760" imgH="431800" progId="Equation.DSMT4">
                  <p:embed/>
                  <p:pic>
                    <p:nvPicPr>
                      <p:cNvPr id="0" name="图片 3157"/>
                      <p:cNvPicPr/>
                      <p:nvPr/>
                    </p:nvPicPr>
                    <p:blipFill>
                      <a:blip r:embed="rId8"/>
                      <a:stretch>
                        <a:fillRect/>
                      </a:stretch>
                    </p:blipFill>
                    <p:spPr>
                      <a:xfrm>
                        <a:off x="3432175" y="3373438"/>
                        <a:ext cx="5575300" cy="43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63618"/>
                                        </p:tgtEl>
                                        <p:attrNameLst>
                                          <p:attrName>style.visibility</p:attrName>
                                        </p:attrNameLst>
                                      </p:cBhvr>
                                      <p:to>
                                        <p:strVal val="visible"/>
                                      </p:to>
                                    </p:set>
                                    <p:animEffect transition="in" filter="wipe(left)">
                                      <p:cBhvr>
                                        <p:cTn id="7" dur="500"/>
                                        <p:tgtEl>
                                          <p:spTgt spid="9636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3621"/>
                                        </p:tgtEl>
                                        <p:attrNameLst>
                                          <p:attrName>style.visibility</p:attrName>
                                        </p:attrNameLst>
                                      </p:cBhvr>
                                      <p:to>
                                        <p:strVal val="visible"/>
                                      </p:to>
                                    </p:set>
                                    <p:animEffect transition="in" filter="wipe(left)">
                                      <p:cBhvr>
                                        <p:cTn id="12" dur="500"/>
                                        <p:tgtEl>
                                          <p:spTgt spid="9636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3622"/>
                                        </p:tgtEl>
                                        <p:attrNameLst>
                                          <p:attrName>style.visibility</p:attrName>
                                        </p:attrNameLst>
                                      </p:cBhvr>
                                      <p:to>
                                        <p:strVal val="visible"/>
                                      </p:to>
                                    </p:set>
                                    <p:animEffect transition="in" filter="wipe(left)">
                                      <p:cBhvr>
                                        <p:cTn id="17" dur="500"/>
                                        <p:tgtEl>
                                          <p:spTgt spid="9636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63603"/>
                                        </p:tgtEl>
                                        <p:attrNameLst>
                                          <p:attrName>style.visibility</p:attrName>
                                        </p:attrNameLst>
                                      </p:cBhvr>
                                      <p:to>
                                        <p:strVal val="visible"/>
                                      </p:to>
                                    </p:set>
                                    <p:animEffect transition="in" filter="wipe(left)">
                                      <p:cBhvr>
                                        <p:cTn id="22" dur="500"/>
                                        <p:tgtEl>
                                          <p:spTgt spid="9636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63619"/>
                                        </p:tgtEl>
                                        <p:attrNameLst>
                                          <p:attrName>style.visibility</p:attrName>
                                        </p:attrNameLst>
                                      </p:cBhvr>
                                      <p:to>
                                        <p:strVal val="visible"/>
                                      </p:to>
                                    </p:set>
                                    <p:animEffect transition="in" filter="wipe(left)">
                                      <p:cBhvr>
                                        <p:cTn id="27" dur="500"/>
                                        <p:tgtEl>
                                          <p:spTgt spid="9636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63620"/>
                                        </p:tgtEl>
                                        <p:attrNameLst>
                                          <p:attrName>style.visibility</p:attrName>
                                        </p:attrNameLst>
                                      </p:cBhvr>
                                      <p:to>
                                        <p:strVal val="visible"/>
                                      </p:to>
                                    </p:set>
                                    <p:animEffect transition="in" filter="wipe(left)">
                                      <p:cBhvr>
                                        <p:cTn id="32" dur="500"/>
                                        <p:tgtEl>
                                          <p:spTgt spid="963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603" grpId="0"/>
      <p:bldP spid="9636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2"/>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5pPr>
          </a:lstStyle>
          <a:p>
            <a:pPr lvl="0" algn="r"/>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29699" name="矩形 902149"/>
          <p:cNvSpPr/>
          <p:nvPr/>
        </p:nvSpPr>
        <p:spPr>
          <a:xfrm>
            <a:off x="2063750" y="619284"/>
            <a:ext cx="6048375" cy="521970"/>
          </a:xfrm>
          <a:prstGeom prst="rect">
            <a:avLst/>
          </a:prstGeom>
          <a:noFill/>
          <a:ln w="9525">
            <a:noFill/>
          </a:ln>
        </p:spPr>
        <p:txBody>
          <a:bodyPr anchor="ctr">
            <a:spAutoFit/>
          </a:bodyPr>
          <a:p>
            <a:r>
              <a:rPr lang="en-US" altLang="zh-CN" sz="2800" dirty="0">
                <a:latin typeface="宋体" panose="02010600030101010101" pitchFamily="2" charset="-122"/>
                <a:ea typeface="宋体" panose="02010600030101010101" pitchFamily="2" charset="-122"/>
                <a:cs typeface="宋体" panose="02010600030101010101" pitchFamily="2" charset="-122"/>
              </a:rPr>
              <a:t> </a:t>
            </a:r>
            <a:r>
              <a:rPr lang="zh-CN" altLang="en-US" sz="2800" dirty="0">
                <a:solidFill>
                  <a:srgbClr val="0000FF"/>
                </a:solidFill>
                <a:latin typeface="宋体" panose="02010600030101010101" pitchFamily="2" charset="-122"/>
                <a:ea typeface="宋体" panose="02010600030101010101" pitchFamily="2" charset="-122"/>
                <a:cs typeface="宋体" panose="02010600030101010101" pitchFamily="2" charset="-122"/>
              </a:rPr>
              <a:t>定理</a:t>
            </a:r>
            <a:r>
              <a:rPr lang="en-US" altLang="zh-CN" sz="2800" dirty="0">
                <a:solidFill>
                  <a:srgbClr val="0000FF"/>
                </a:solidFill>
                <a:latin typeface="宋体" panose="02010600030101010101" pitchFamily="2" charset="-122"/>
                <a:ea typeface="宋体" panose="02010600030101010101" pitchFamily="2" charset="-122"/>
                <a:cs typeface="宋体" panose="02010600030101010101" pitchFamily="2" charset="-122"/>
              </a:rPr>
              <a:t>2</a:t>
            </a:r>
            <a:r>
              <a:rPr lang="en-US" altLang="zh-CN" sz="2800">
                <a:solidFill>
                  <a:srgbClr val="0000FF"/>
                </a:solidFill>
                <a:latin typeface="宋体" panose="02010600030101010101" pitchFamily="2" charset="-122"/>
                <a:ea typeface="宋体" panose="02010600030101010101" pitchFamily="2" charset="-122"/>
                <a:cs typeface="宋体" panose="02010600030101010101" pitchFamily="2" charset="-122"/>
              </a:rPr>
              <a:t>.3  </a:t>
            </a:r>
            <a:r>
              <a:rPr lang="en-US" altLang="zh-CN" sz="2800" i="1">
                <a:solidFill>
                  <a:srgbClr val="0000FF"/>
                </a:solidFill>
                <a:latin typeface="宋体" panose="02010600030101010101" pitchFamily="2" charset="-122"/>
                <a:ea typeface="宋体" panose="02010600030101010101" pitchFamily="2" charset="-122"/>
                <a:cs typeface="宋体" panose="02010600030101010101" pitchFamily="2" charset="-122"/>
              </a:rPr>
              <a:t>n</a:t>
            </a:r>
            <a:r>
              <a:rPr lang="zh-CN" altLang="en-US" sz="2800" dirty="0">
                <a:latin typeface="宋体" panose="02010600030101010101" pitchFamily="2" charset="-122"/>
                <a:ea typeface="宋体" panose="02010600030101010101" pitchFamily="2" charset="-122"/>
                <a:cs typeface="宋体" panose="02010600030101010101" pitchFamily="2" charset="-122"/>
              </a:rPr>
              <a:t>阶非齐次线性差分方程</a:t>
            </a:r>
            <a:r>
              <a:rPr lang="zh-CN" altLang="en-US" dirty="0">
                <a:latin typeface="Times New Roman" panose="02020603050405020304" pitchFamily="18" charset="0"/>
                <a:ea typeface="黑体" panose="02010609060101010101" pitchFamily="2" charset="-122"/>
              </a:rPr>
              <a:t> </a:t>
            </a:r>
            <a:endParaRPr lang="zh-CN" altLang="en-US">
              <a:solidFill>
                <a:srgbClr val="0000FF"/>
              </a:solidFill>
              <a:latin typeface="Times New Roman" panose="02020603050405020304" pitchFamily="18" charset="0"/>
              <a:ea typeface="黑体" panose="02010609060101010101" pitchFamily="2" charset="-122"/>
            </a:endParaRPr>
          </a:p>
        </p:txBody>
      </p:sp>
      <p:sp>
        <p:nvSpPr>
          <p:cNvPr id="902155" name="矩形 902154"/>
          <p:cNvSpPr/>
          <p:nvPr/>
        </p:nvSpPr>
        <p:spPr>
          <a:xfrm>
            <a:off x="2032000" y="3875088"/>
            <a:ext cx="7056438" cy="521970"/>
          </a:xfrm>
          <a:prstGeom prst="rect">
            <a:avLst/>
          </a:prstGeom>
          <a:noFill/>
          <a:ln w="9525">
            <a:noFill/>
          </a:ln>
        </p:spPr>
        <p:txBody>
          <a:bodyPr anchor="t">
            <a:spAutoFit/>
          </a:bodyPr>
          <a:p>
            <a:r>
              <a:rPr lang="zh-CN" altLang="en-US" sz="2800" dirty="0">
                <a:latin typeface="宋体" panose="02010600030101010101" pitchFamily="2" charset="-122"/>
                <a:ea typeface="宋体" panose="02010600030101010101" pitchFamily="2" charset="-122"/>
              </a:rPr>
              <a:t>的通解与它自己本身的一个特解之和</a:t>
            </a:r>
            <a:r>
              <a:rPr lang="zh-CN" altLang="en-US" dirty="0">
                <a:latin typeface="Times New Roman" panose="02020603050405020304" pitchFamily="18" charset="0"/>
                <a:ea typeface="黑体" panose="02010609060101010101" pitchFamily="2" charset="-122"/>
              </a:rPr>
              <a:t>，</a:t>
            </a:r>
            <a:endParaRPr lang="zh-CN" altLang="en-US" dirty="0">
              <a:latin typeface="Times New Roman" panose="02020603050405020304" pitchFamily="18" charset="0"/>
              <a:ea typeface="黑体" panose="02010609060101010101" pitchFamily="2" charset="-122"/>
            </a:endParaRPr>
          </a:p>
        </p:txBody>
      </p:sp>
      <p:graphicFrame>
        <p:nvGraphicFramePr>
          <p:cNvPr id="902166" name="对象 902165"/>
          <p:cNvGraphicFramePr/>
          <p:nvPr/>
        </p:nvGraphicFramePr>
        <p:xfrm>
          <a:off x="3108643" y="1512888"/>
          <a:ext cx="6009640" cy="431800"/>
        </p:xfrm>
        <a:graphic>
          <a:graphicData uri="http://schemas.openxmlformats.org/presentationml/2006/ole">
            <mc:AlternateContent xmlns:mc="http://schemas.openxmlformats.org/markup-compatibility/2006">
              <mc:Choice xmlns:v="urn:schemas-microsoft-com:vml" Requires="v">
                <p:oleObj spid="_x0000_s3154" name="" r:id="rId1" imgW="6007100" imgH="431800" progId="Equation.DSMT4">
                  <p:embed/>
                </p:oleObj>
              </mc:Choice>
              <mc:Fallback>
                <p:oleObj name="" r:id="rId1" imgW="6007100" imgH="431800" progId="Equation.DSMT4">
                  <p:embed/>
                  <p:pic>
                    <p:nvPicPr>
                      <p:cNvPr id="0" name="图片 3153"/>
                      <p:cNvPicPr/>
                      <p:nvPr/>
                    </p:nvPicPr>
                    <p:blipFill>
                      <a:blip r:embed="rId2"/>
                      <a:stretch>
                        <a:fillRect/>
                      </a:stretch>
                    </p:blipFill>
                    <p:spPr>
                      <a:xfrm>
                        <a:off x="3108643" y="1512888"/>
                        <a:ext cx="6009640" cy="431800"/>
                      </a:xfrm>
                      <a:prstGeom prst="rect">
                        <a:avLst/>
                      </a:prstGeom>
                      <a:noFill/>
                      <a:ln w="38100">
                        <a:noFill/>
                        <a:miter/>
                      </a:ln>
                    </p:spPr>
                  </p:pic>
                </p:oleObj>
              </mc:Fallback>
            </mc:AlternateContent>
          </a:graphicData>
        </a:graphic>
      </p:graphicFrame>
      <p:sp>
        <p:nvSpPr>
          <p:cNvPr id="902167" name="矩形 902166"/>
          <p:cNvSpPr/>
          <p:nvPr/>
        </p:nvSpPr>
        <p:spPr>
          <a:xfrm>
            <a:off x="2032000" y="2305050"/>
            <a:ext cx="3027680" cy="521970"/>
          </a:xfrm>
          <a:prstGeom prst="rect">
            <a:avLst/>
          </a:prstGeom>
          <a:noFill/>
          <a:ln w="9525">
            <a:noFill/>
          </a:ln>
        </p:spPr>
        <p:txBody>
          <a:bodyPr wrap="none" anchor="t">
            <a:spAutoFit/>
          </a:bodyPr>
          <a:p>
            <a:r>
              <a:rPr lang="zh-CN" altLang="en-US" sz="2800" dirty="0">
                <a:latin typeface="宋体" panose="02010600030101010101" pitchFamily="2" charset="-122"/>
                <a:ea typeface="宋体" panose="02010600030101010101" pitchFamily="2" charset="-122"/>
              </a:rPr>
              <a:t>它对应的齐次方程</a:t>
            </a:r>
            <a:endParaRPr lang="zh-CN" altLang="en-US" sz="2800" dirty="0">
              <a:latin typeface="宋体" panose="02010600030101010101" pitchFamily="2" charset="-122"/>
              <a:ea typeface="宋体" panose="02010600030101010101" pitchFamily="2" charset="-122"/>
            </a:endParaRPr>
          </a:p>
        </p:txBody>
      </p:sp>
      <p:graphicFrame>
        <p:nvGraphicFramePr>
          <p:cNvPr id="902168" name="对象 902167"/>
          <p:cNvGraphicFramePr/>
          <p:nvPr/>
        </p:nvGraphicFramePr>
        <p:xfrm>
          <a:off x="3184525" y="3097213"/>
          <a:ext cx="5575300" cy="431800"/>
        </p:xfrm>
        <a:graphic>
          <a:graphicData uri="http://schemas.openxmlformats.org/presentationml/2006/ole">
            <mc:AlternateContent xmlns:mc="http://schemas.openxmlformats.org/markup-compatibility/2006">
              <mc:Choice xmlns:v="urn:schemas-microsoft-com:vml" Requires="v">
                <p:oleObj spid="_x0000_s3156" name="" r:id="rId3" imgW="5572760" imgH="431800" progId="Equation.DSMT4">
                  <p:embed/>
                </p:oleObj>
              </mc:Choice>
              <mc:Fallback>
                <p:oleObj name="" r:id="rId3" imgW="5572760" imgH="431800" progId="Equation.DSMT4">
                  <p:embed/>
                  <p:pic>
                    <p:nvPicPr>
                      <p:cNvPr id="0" name="图片 3155"/>
                      <p:cNvPicPr/>
                      <p:nvPr/>
                    </p:nvPicPr>
                    <p:blipFill>
                      <a:blip r:embed="rId4"/>
                      <a:stretch>
                        <a:fillRect/>
                      </a:stretch>
                    </p:blipFill>
                    <p:spPr>
                      <a:xfrm>
                        <a:off x="3184525" y="3097213"/>
                        <a:ext cx="5575300" cy="431800"/>
                      </a:xfrm>
                      <a:prstGeom prst="rect">
                        <a:avLst/>
                      </a:prstGeom>
                      <a:noFill/>
                      <a:ln w="38100">
                        <a:noFill/>
                        <a:miter/>
                      </a:ln>
                    </p:spPr>
                  </p:pic>
                </p:oleObj>
              </mc:Fallback>
            </mc:AlternateContent>
          </a:graphicData>
        </a:graphic>
      </p:graphicFrame>
      <p:sp>
        <p:nvSpPr>
          <p:cNvPr id="902169" name="矩形 902168"/>
          <p:cNvSpPr/>
          <p:nvPr/>
        </p:nvSpPr>
        <p:spPr>
          <a:xfrm>
            <a:off x="8080375" y="3860800"/>
            <a:ext cx="2376488" cy="521970"/>
          </a:xfrm>
          <a:prstGeom prst="rect">
            <a:avLst/>
          </a:prstGeom>
          <a:noFill/>
          <a:ln w="9525">
            <a:noFill/>
          </a:ln>
        </p:spPr>
        <p:txBody>
          <a:bodyPr anchor="t">
            <a:spAutoFit/>
          </a:bodyPr>
          <a:p>
            <a:pPr>
              <a:spcBef>
                <a:spcPct val="50000"/>
              </a:spcBef>
            </a:pPr>
            <a:r>
              <a:rPr lang="zh-CN" altLang="en-US" sz="2800" dirty="0">
                <a:latin typeface="宋体" panose="02010600030101010101" pitchFamily="2" charset="-122"/>
                <a:ea typeface="宋体" panose="02010600030101010101" pitchFamily="2" charset="-122"/>
              </a:rPr>
              <a:t>即通解等于</a:t>
            </a:r>
            <a:endParaRPr lang="zh-CN" altLang="en-US" sz="2800" dirty="0">
              <a:latin typeface="宋体" panose="02010600030101010101" pitchFamily="2" charset="-122"/>
              <a:ea typeface="宋体" panose="02010600030101010101" pitchFamily="2" charset="-122"/>
            </a:endParaRPr>
          </a:p>
        </p:txBody>
      </p:sp>
      <p:graphicFrame>
        <p:nvGraphicFramePr>
          <p:cNvPr id="902170" name="对象 902169"/>
          <p:cNvGraphicFramePr/>
          <p:nvPr/>
        </p:nvGraphicFramePr>
        <p:xfrm>
          <a:off x="3001963" y="4724400"/>
          <a:ext cx="6375400" cy="482600"/>
        </p:xfrm>
        <a:graphic>
          <a:graphicData uri="http://schemas.openxmlformats.org/presentationml/2006/ole">
            <mc:AlternateContent xmlns:mc="http://schemas.openxmlformats.org/markup-compatibility/2006">
              <mc:Choice xmlns:v="urn:schemas-microsoft-com:vml" Requires="v">
                <p:oleObj spid="_x0000_s3155" name="" r:id="rId5" imgW="6372860" imgH="482600" progId="Equation.DSMT4">
                  <p:embed/>
                </p:oleObj>
              </mc:Choice>
              <mc:Fallback>
                <p:oleObj name="" r:id="rId5" imgW="6372860" imgH="482600" progId="Equation.DSMT4">
                  <p:embed/>
                  <p:pic>
                    <p:nvPicPr>
                      <p:cNvPr id="0" name="图片 3154"/>
                      <p:cNvPicPr/>
                      <p:nvPr/>
                    </p:nvPicPr>
                    <p:blipFill>
                      <a:blip r:embed="rId6"/>
                      <a:stretch>
                        <a:fillRect/>
                      </a:stretch>
                    </p:blipFill>
                    <p:spPr>
                      <a:xfrm>
                        <a:off x="3001963" y="4724400"/>
                        <a:ext cx="6375400" cy="482600"/>
                      </a:xfrm>
                      <a:prstGeom prst="rect">
                        <a:avLst/>
                      </a:prstGeom>
                      <a:noFill/>
                      <a:ln w="38100">
                        <a:noFill/>
                        <a:miter/>
                      </a:ln>
                    </p:spPr>
                  </p:pic>
                </p:oleObj>
              </mc:Fallback>
            </mc:AlternateContent>
          </a:graphicData>
        </a:graphic>
      </p:graphicFrame>
      <p:grpSp>
        <p:nvGrpSpPr>
          <p:cNvPr id="902173" name="组合 902172"/>
          <p:cNvGrpSpPr/>
          <p:nvPr/>
        </p:nvGrpSpPr>
        <p:grpSpPr>
          <a:xfrm>
            <a:off x="2063750" y="5588001"/>
            <a:ext cx="6265863" cy="523874"/>
            <a:chOff x="158" y="3556"/>
            <a:chExt cx="3947" cy="330"/>
          </a:xfrm>
        </p:grpSpPr>
        <p:sp>
          <p:nvSpPr>
            <p:cNvPr id="29707" name="矩形 902151"/>
            <p:cNvSpPr/>
            <p:nvPr/>
          </p:nvSpPr>
          <p:spPr>
            <a:xfrm>
              <a:off x="158" y="3556"/>
              <a:ext cx="998" cy="329"/>
            </a:xfrm>
            <a:prstGeom prst="rect">
              <a:avLst/>
            </a:prstGeom>
            <a:noFill/>
            <a:ln w="9525">
              <a:noFill/>
            </a:ln>
          </p:spPr>
          <p:txBody>
            <a:bodyPr anchor="ctr">
              <a:spAutoFit/>
            </a:bodyPr>
            <a:p>
              <a:pPr eaLnBrk="0" hangingPunct="0"/>
              <a:r>
                <a:rPr lang="zh-CN" altLang="en-US" sz="2800" dirty="0">
                  <a:latin typeface="宋体" panose="02010600030101010101" pitchFamily="2" charset="-122"/>
                  <a:ea typeface="宋体" panose="02010600030101010101" pitchFamily="2" charset="-122"/>
                </a:rPr>
                <a:t>其中</a:t>
              </a:r>
              <a:endParaRPr lang="zh-CN" altLang="en-US" sz="2800" dirty="0">
                <a:latin typeface="宋体" panose="02010600030101010101" pitchFamily="2" charset="-122"/>
                <a:ea typeface="宋体" panose="02010600030101010101" pitchFamily="2" charset="-122"/>
              </a:endParaRPr>
            </a:p>
          </p:txBody>
        </p:sp>
        <p:graphicFrame>
          <p:nvGraphicFramePr>
            <p:cNvPr id="29708" name="对象 902170"/>
            <p:cNvGraphicFramePr/>
            <p:nvPr/>
          </p:nvGraphicFramePr>
          <p:xfrm>
            <a:off x="703" y="3566"/>
            <a:ext cx="480" cy="296"/>
          </p:xfrm>
          <a:graphic>
            <a:graphicData uri="http://schemas.openxmlformats.org/presentationml/2006/ole">
              <mc:AlternateContent xmlns:mc="http://schemas.openxmlformats.org/markup-compatibility/2006">
                <mc:Choice xmlns:v="urn:schemas-microsoft-com:vml" Requires="v">
                  <p:oleObj spid="_x0000_s3159" name="" r:id="rId7" imgW="761365" imgH="469900" progId="Equation.DSMT4">
                    <p:embed/>
                  </p:oleObj>
                </mc:Choice>
                <mc:Fallback>
                  <p:oleObj name="" r:id="rId7" imgW="761365" imgH="469900" progId="Equation.DSMT4">
                    <p:embed/>
                    <p:pic>
                      <p:nvPicPr>
                        <p:cNvPr id="0" name="图片 3158"/>
                        <p:cNvPicPr/>
                        <p:nvPr/>
                      </p:nvPicPr>
                      <p:blipFill>
                        <a:blip r:embed="rId8"/>
                        <a:stretch>
                          <a:fillRect/>
                        </a:stretch>
                      </p:blipFill>
                      <p:spPr>
                        <a:xfrm>
                          <a:off x="703" y="3566"/>
                          <a:ext cx="480" cy="296"/>
                        </a:xfrm>
                        <a:prstGeom prst="rect">
                          <a:avLst/>
                        </a:prstGeom>
                        <a:noFill/>
                        <a:ln w="38100">
                          <a:noFill/>
                          <a:miter/>
                        </a:ln>
                      </p:spPr>
                    </p:pic>
                  </p:oleObj>
                </mc:Fallback>
              </mc:AlternateContent>
            </a:graphicData>
          </a:graphic>
        </p:graphicFrame>
        <p:sp>
          <p:nvSpPr>
            <p:cNvPr id="29709" name="矩形 902171"/>
            <p:cNvSpPr/>
            <p:nvPr/>
          </p:nvSpPr>
          <p:spPr>
            <a:xfrm>
              <a:off x="1156" y="3557"/>
              <a:ext cx="2949" cy="329"/>
            </a:xfrm>
            <a:prstGeom prst="rect">
              <a:avLst/>
            </a:prstGeom>
            <a:noFill/>
            <a:ln w="9525">
              <a:noFill/>
            </a:ln>
          </p:spPr>
          <p:txBody>
            <a:bodyPr anchor="t">
              <a:spAutoFit/>
            </a:bodyPr>
            <a:p>
              <a:r>
                <a:rPr lang="zh-CN" altLang="en-US" sz="2800" dirty="0">
                  <a:latin typeface="宋体" panose="02010600030101010101" pitchFamily="2" charset="-122"/>
                  <a:ea typeface="宋体" panose="02010600030101010101" pitchFamily="2" charset="-122"/>
                </a:rPr>
                <a:t>是它自己本身的一个特解</a:t>
              </a:r>
              <a:r>
                <a:rPr lang="en-US" altLang="zh-CN">
                  <a:latin typeface="Times New Roman" panose="02020603050405020304" pitchFamily="18" charset="0"/>
                  <a:ea typeface="黑体" panose="02010609060101010101" pitchFamily="2" charset="-122"/>
                </a:rPr>
                <a:t>.</a:t>
              </a:r>
              <a:endParaRPr lang="en-US" altLang="zh-CN">
                <a:latin typeface="Times New Roman" panose="02020603050405020304" pitchFamily="18" charset="0"/>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02166"/>
                                        </p:tgtEl>
                                        <p:attrNameLst>
                                          <p:attrName>style.visibility</p:attrName>
                                        </p:attrNameLst>
                                      </p:cBhvr>
                                      <p:to>
                                        <p:strVal val="visible"/>
                                      </p:to>
                                    </p:set>
                                    <p:animEffect transition="in" filter="wipe(left)">
                                      <p:cBhvr>
                                        <p:cTn id="7" dur="500"/>
                                        <p:tgtEl>
                                          <p:spTgt spid="9021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2167"/>
                                        </p:tgtEl>
                                        <p:attrNameLst>
                                          <p:attrName>style.visibility</p:attrName>
                                        </p:attrNameLst>
                                      </p:cBhvr>
                                      <p:to>
                                        <p:strVal val="visible"/>
                                      </p:to>
                                    </p:set>
                                    <p:animEffect transition="in" filter="wipe(left)">
                                      <p:cBhvr>
                                        <p:cTn id="12" dur="500"/>
                                        <p:tgtEl>
                                          <p:spTgt spid="9021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2168"/>
                                        </p:tgtEl>
                                        <p:attrNameLst>
                                          <p:attrName>style.visibility</p:attrName>
                                        </p:attrNameLst>
                                      </p:cBhvr>
                                      <p:to>
                                        <p:strVal val="visible"/>
                                      </p:to>
                                    </p:set>
                                    <p:animEffect transition="in" filter="wipe(left)">
                                      <p:cBhvr>
                                        <p:cTn id="17" dur="500"/>
                                        <p:tgtEl>
                                          <p:spTgt spid="9021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2155"/>
                                        </p:tgtEl>
                                        <p:attrNameLst>
                                          <p:attrName>style.visibility</p:attrName>
                                        </p:attrNameLst>
                                      </p:cBhvr>
                                      <p:to>
                                        <p:strVal val="visible"/>
                                      </p:to>
                                    </p:set>
                                    <p:animEffect transition="in" filter="wipe(left)">
                                      <p:cBhvr>
                                        <p:cTn id="22" dur="500"/>
                                        <p:tgtEl>
                                          <p:spTgt spid="9021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2169"/>
                                        </p:tgtEl>
                                        <p:attrNameLst>
                                          <p:attrName>style.visibility</p:attrName>
                                        </p:attrNameLst>
                                      </p:cBhvr>
                                      <p:to>
                                        <p:strVal val="visible"/>
                                      </p:to>
                                    </p:set>
                                    <p:animEffect transition="in" filter="wipe(left)">
                                      <p:cBhvr>
                                        <p:cTn id="27" dur="500"/>
                                        <p:tgtEl>
                                          <p:spTgt spid="9021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2170"/>
                                        </p:tgtEl>
                                        <p:attrNameLst>
                                          <p:attrName>style.visibility</p:attrName>
                                        </p:attrNameLst>
                                      </p:cBhvr>
                                      <p:to>
                                        <p:strVal val="visible"/>
                                      </p:to>
                                    </p:set>
                                    <p:animEffect transition="in" filter="wipe(left)">
                                      <p:cBhvr>
                                        <p:cTn id="32" dur="500"/>
                                        <p:tgtEl>
                                          <p:spTgt spid="9021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02173"/>
                                        </p:tgtEl>
                                        <p:attrNameLst>
                                          <p:attrName>style.visibility</p:attrName>
                                        </p:attrNameLst>
                                      </p:cBhvr>
                                      <p:to>
                                        <p:strVal val="visible"/>
                                      </p:to>
                                    </p:set>
                                    <p:animEffect transition="in" filter="wipe(left)">
                                      <p:cBhvr>
                                        <p:cTn id="37" dur="500"/>
                                        <p:tgtEl>
                                          <p:spTgt spid="902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55" grpId="0"/>
      <p:bldP spid="902167" grpId="0"/>
      <p:bldP spid="90216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5" name="文本框 84994">
            <a:hlinkClick r:id="" action="ppaction://noaction"/>
          </p:cNvPr>
          <p:cNvSpPr txBox="1"/>
          <p:nvPr/>
        </p:nvSpPr>
        <p:spPr>
          <a:xfrm>
            <a:off x="3289300" y="1924050"/>
            <a:ext cx="4594225" cy="645160"/>
          </a:xfrm>
          <a:prstGeom prst="rect">
            <a:avLst/>
          </a:prstGeom>
          <a:noFill/>
          <a:ln w="9525">
            <a:noFill/>
          </a:ln>
        </p:spPr>
        <p:txBody>
          <a:bodyPr>
            <a:spAutoFit/>
          </a:bodyPr>
          <a:p>
            <a:r>
              <a:rPr lang="zh-CN" altLang="en-US" sz="3600" b="1" dirty="0">
                <a:solidFill>
                  <a:srgbClr val="000066"/>
                </a:solidFill>
                <a:latin typeface="华文彩云" panose="02010800040101010101" pitchFamily="2" charset="-122"/>
                <a:ea typeface="华文彩云" panose="02010800040101010101" pitchFamily="2" charset="-122"/>
              </a:rPr>
              <a:t>二、微分方程模型</a:t>
            </a:r>
            <a:endParaRPr lang="zh-CN" altLang="en-US" sz="3600" b="1">
              <a:solidFill>
                <a:srgbClr val="000066"/>
              </a:solidFill>
              <a:latin typeface="华文彩云" panose="02010800040101010101" pitchFamily="2" charset="-122"/>
              <a:ea typeface="华文彩云" panose="02010800040101010101" pitchFamily="2" charset="-122"/>
            </a:endParaRPr>
          </a:p>
        </p:txBody>
      </p:sp>
      <p:sp>
        <p:nvSpPr>
          <p:cNvPr id="84997" name="椭圆 84996">
            <a:hlinkClick r:id="rId1" action="ppaction://hlinkpres?slideindex=1&amp;slidetitle="/>
          </p:cNvPr>
          <p:cNvSpPr/>
          <p:nvPr/>
        </p:nvSpPr>
        <p:spPr>
          <a:xfrm>
            <a:off x="9409113" y="5805488"/>
            <a:ext cx="574675" cy="576262"/>
          </a:xfrm>
          <a:prstGeom prst="ellipse">
            <a:avLst/>
          </a:prstGeom>
          <a:noFill/>
          <a:ln w="9525">
            <a:noFill/>
          </a:ln>
        </p:spPr>
        <p:txBody>
          <a:bodyPr/>
          <a:p>
            <a:endParaRPr lang="zh-CN" altLang="en-US"/>
          </a:p>
        </p:txBody>
      </p:sp>
      <p:sp>
        <p:nvSpPr>
          <p:cNvPr id="84998" name="文本框 84997">
            <a:hlinkClick r:id="rId2" action="ppaction://hlinksldjump"/>
          </p:cNvPr>
          <p:cNvSpPr txBox="1"/>
          <p:nvPr/>
        </p:nvSpPr>
        <p:spPr>
          <a:xfrm>
            <a:off x="3313430" y="987425"/>
            <a:ext cx="6096000" cy="645160"/>
          </a:xfrm>
          <a:prstGeom prst="rect">
            <a:avLst/>
          </a:prstGeom>
          <a:noFill/>
          <a:ln w="9525">
            <a:noFill/>
          </a:ln>
        </p:spPr>
        <p:txBody>
          <a:bodyPr>
            <a:spAutoFit/>
          </a:bodyPr>
          <a:p>
            <a:pPr>
              <a:buFont typeface="Wingdings" panose="05000000000000000000" pitchFamily="2" charset="2"/>
            </a:pPr>
            <a:r>
              <a:rPr lang="zh-CN" altLang="en-US" sz="3600" b="1" dirty="0">
                <a:solidFill>
                  <a:srgbClr val="000066"/>
                </a:solidFill>
                <a:latin typeface="华文彩云" panose="02010800040101010101" pitchFamily="2" charset="-122"/>
                <a:ea typeface="华文彩云" panose="02010800040101010101" pitchFamily="2" charset="-122"/>
              </a:rPr>
              <a:t>一、基础知识</a:t>
            </a:r>
            <a:endParaRPr lang="zh-CN" altLang="en-US" sz="3600" b="1" dirty="0">
              <a:solidFill>
                <a:srgbClr val="000066"/>
              </a:solidFill>
              <a:latin typeface="华文彩云" panose="02010800040101010101" pitchFamily="2" charset="-122"/>
              <a:ea typeface="华文彩云" panose="02010800040101010101" pitchFamily="2" charset="-122"/>
            </a:endParaRPr>
          </a:p>
        </p:txBody>
      </p:sp>
      <p:sp>
        <p:nvSpPr>
          <p:cNvPr id="84999" name="文本框 84998">
            <a:hlinkClick r:id="" action="ppaction://noaction"/>
          </p:cNvPr>
          <p:cNvSpPr txBox="1"/>
          <p:nvPr/>
        </p:nvSpPr>
        <p:spPr>
          <a:xfrm>
            <a:off x="3287713" y="2852738"/>
            <a:ext cx="6107112" cy="645160"/>
          </a:xfrm>
          <a:prstGeom prst="rect">
            <a:avLst/>
          </a:prstGeom>
          <a:noFill/>
          <a:ln w="9525">
            <a:noFill/>
          </a:ln>
        </p:spPr>
        <p:txBody>
          <a:bodyPr>
            <a:spAutoFit/>
          </a:bodyPr>
          <a:p>
            <a:r>
              <a:rPr lang="zh-CN" altLang="en-US" sz="3600" b="1" dirty="0">
                <a:solidFill>
                  <a:srgbClr val="000066"/>
                </a:solidFill>
                <a:latin typeface="华文彩云" panose="02010800040101010101" pitchFamily="2" charset="-122"/>
                <a:ea typeface="华文彩云" panose="02010800040101010101" pitchFamily="2" charset="-122"/>
              </a:rPr>
              <a:t>三、微分方程的</a:t>
            </a:r>
            <a:r>
              <a:rPr lang="en-US" altLang="zh-CN" sz="3600" b="1" dirty="0">
                <a:solidFill>
                  <a:srgbClr val="000066"/>
                </a:solidFill>
                <a:latin typeface="华文彩云" panose="02010800040101010101" pitchFamily="2" charset="-122"/>
                <a:ea typeface="华文彩云" panose="02010800040101010101" pitchFamily="2" charset="-122"/>
              </a:rPr>
              <a:t>MATLAB</a:t>
            </a:r>
            <a:r>
              <a:rPr lang="zh-CN" altLang="en-US" sz="3600" b="1" dirty="0">
                <a:solidFill>
                  <a:srgbClr val="000066"/>
                </a:solidFill>
                <a:latin typeface="华文彩云" panose="02010800040101010101" pitchFamily="2" charset="-122"/>
                <a:ea typeface="华文彩云" panose="02010800040101010101" pitchFamily="2" charset="-122"/>
              </a:rPr>
              <a:t>求解</a:t>
            </a:r>
            <a:endParaRPr lang="zh-CN" altLang="en-US" sz="3600" b="1" dirty="0">
              <a:solidFill>
                <a:srgbClr val="000066"/>
              </a:solidFill>
              <a:latin typeface="华文彩云" panose="02010800040101010101" pitchFamily="2" charset="-122"/>
              <a:ea typeface="华文彩云" panose="02010800040101010101" pitchFamily="2" charset="-122"/>
            </a:endParaRPr>
          </a:p>
        </p:txBody>
      </p:sp>
      <p:sp>
        <p:nvSpPr>
          <p:cNvPr id="85000" name="文本框 84999">
            <a:hlinkClick r:id="" action="ppaction://noaction"/>
          </p:cNvPr>
          <p:cNvSpPr txBox="1"/>
          <p:nvPr/>
        </p:nvSpPr>
        <p:spPr>
          <a:xfrm>
            <a:off x="3287713" y="3860800"/>
            <a:ext cx="6107112" cy="645160"/>
          </a:xfrm>
          <a:prstGeom prst="rect">
            <a:avLst/>
          </a:prstGeom>
          <a:noFill/>
          <a:ln w="9525">
            <a:noFill/>
          </a:ln>
        </p:spPr>
        <p:txBody>
          <a:bodyPr>
            <a:spAutoFit/>
          </a:bodyPr>
          <a:p>
            <a:r>
              <a:rPr lang="zh-CN" altLang="en-US" sz="3600" b="1" dirty="0">
                <a:solidFill>
                  <a:srgbClr val="000066"/>
                </a:solidFill>
                <a:latin typeface="华文彩云" panose="02010800040101010101" pitchFamily="2" charset="-122"/>
                <a:ea typeface="华文彩云" panose="02010800040101010101" pitchFamily="2" charset="-122"/>
              </a:rPr>
              <a:t>四、差分方程模型</a:t>
            </a:r>
            <a:endParaRPr lang="zh-CN" altLang="en-US" sz="3600" b="1" dirty="0">
              <a:solidFill>
                <a:srgbClr val="000066"/>
              </a:solidFill>
              <a:latin typeface="华文彩云" panose="02010800040101010101" pitchFamily="2" charset="-122"/>
              <a:ea typeface="华文彩云"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2"/>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5pPr>
          </a:lstStyle>
          <a:p>
            <a:pPr lvl="0" algn="r"/>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30723" name="矩形 965651"/>
          <p:cNvSpPr/>
          <p:nvPr/>
        </p:nvSpPr>
        <p:spPr>
          <a:xfrm>
            <a:off x="2208213" y="1182688"/>
            <a:ext cx="8064500" cy="2030095"/>
          </a:xfrm>
          <a:prstGeom prst="rect">
            <a:avLst/>
          </a:prstGeom>
          <a:noFill/>
          <a:ln w="9525">
            <a:noFill/>
          </a:ln>
        </p:spPr>
        <p:txBody>
          <a:bodyPr anchor="t">
            <a:spAutoFit/>
          </a:bodyPr>
          <a:p>
            <a:pPr eaLnBrk="0" hangingPunct="0">
              <a:lnSpc>
                <a:spcPct val="150000"/>
              </a:lnSpc>
            </a:pPr>
            <a:r>
              <a:rPr lang="en-US" altLang="zh-CN" dirty="0">
                <a:solidFill>
                  <a:srgbClr val="0000FF"/>
                </a:solidFill>
                <a:latin typeface="Times New Roman" panose="02020603050405020304" pitchFamily="18" charset="0"/>
                <a:ea typeface="黑体" panose="02010609060101010101" pitchFamily="2" charset="-122"/>
              </a:rPr>
              <a:t>      </a:t>
            </a:r>
            <a:r>
              <a:rPr lang="en-US" altLang="zh-CN" sz="2800" dirty="0">
                <a:solidFill>
                  <a:srgbClr val="0000FF"/>
                </a:solidFill>
                <a:latin typeface="宋体" panose="02010600030101010101" pitchFamily="2" charset="-122"/>
                <a:ea typeface="宋体" panose="02010600030101010101" pitchFamily="2" charset="-122"/>
                <a:cs typeface="宋体" panose="02010600030101010101" pitchFamily="2" charset="-122"/>
              </a:rPr>
              <a:t> </a:t>
            </a:r>
            <a:r>
              <a:rPr lang="zh-CN" altLang="en-US" sz="2800" dirty="0">
                <a:solidFill>
                  <a:srgbClr val="0000FF"/>
                </a:solidFill>
                <a:latin typeface="宋体" panose="02010600030101010101" pitchFamily="2" charset="-122"/>
                <a:ea typeface="宋体" panose="02010600030101010101" pitchFamily="2" charset="-122"/>
                <a:cs typeface="宋体" panose="02010600030101010101" pitchFamily="2" charset="-122"/>
              </a:rPr>
              <a:t>以上三个定理揭示了</a:t>
            </a:r>
            <a:r>
              <a:rPr lang="en-US" altLang="zh-CN" sz="2800" i="1">
                <a:solidFill>
                  <a:srgbClr val="0000FF"/>
                </a:solidFill>
                <a:latin typeface="宋体" panose="02010600030101010101" pitchFamily="2" charset="-122"/>
                <a:ea typeface="宋体" panose="02010600030101010101" pitchFamily="2" charset="-122"/>
                <a:cs typeface="宋体" panose="02010600030101010101" pitchFamily="2" charset="-122"/>
              </a:rPr>
              <a:t>n</a:t>
            </a:r>
            <a:r>
              <a:rPr lang="zh-CN" altLang="en-US" sz="2800" dirty="0">
                <a:solidFill>
                  <a:srgbClr val="0000FF"/>
                </a:solidFill>
                <a:latin typeface="宋体" panose="02010600030101010101" pitchFamily="2" charset="-122"/>
                <a:ea typeface="宋体" panose="02010600030101010101" pitchFamily="2" charset="-122"/>
                <a:cs typeface="宋体" panose="02010600030101010101" pitchFamily="2" charset="-122"/>
              </a:rPr>
              <a:t>阶齐次及非齐次线性差分方程的通解结构</a:t>
            </a:r>
            <a:r>
              <a:rPr lang="en-US" altLang="zh-CN" sz="2800" dirty="0">
                <a:solidFill>
                  <a:srgbClr val="0000FF"/>
                </a:solidFill>
                <a:latin typeface="宋体" panose="02010600030101010101" pitchFamily="2" charset="-122"/>
                <a:ea typeface="宋体" panose="02010600030101010101" pitchFamily="2" charset="-122"/>
                <a:cs typeface="宋体" panose="02010600030101010101" pitchFamily="2" charset="-122"/>
              </a:rPr>
              <a:t>, </a:t>
            </a:r>
            <a:r>
              <a:rPr lang="zh-CN" altLang="en-US" sz="2800" dirty="0">
                <a:solidFill>
                  <a:srgbClr val="0000FF"/>
                </a:solidFill>
                <a:latin typeface="宋体" panose="02010600030101010101" pitchFamily="2" charset="-122"/>
                <a:ea typeface="宋体" panose="02010600030101010101" pitchFamily="2" charset="-122"/>
                <a:cs typeface="宋体" panose="02010600030101010101" pitchFamily="2" charset="-122"/>
              </a:rPr>
              <a:t>它们是求解线性差分方程非常重要的基础知识．</a:t>
            </a:r>
            <a:endParaRPr lang="zh-CN" altLang="en-US" sz="2800" dirty="0">
              <a:solidFill>
                <a:srgbClr val="0000F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903190"/>
          <p:cNvSpPr>
            <a:spLocks noGrp="1"/>
          </p:cNvSpPr>
          <p:nvPr>
            <p:ph type="title"/>
          </p:nvPr>
        </p:nvSpPr>
        <p:spPr>
          <a:xfrm>
            <a:off x="1695450" y="288925"/>
            <a:ext cx="7772400" cy="882650"/>
          </a:xfrm>
        </p:spPr>
        <p:txBody>
          <a:bodyPr anchor="ctr"/>
          <a:p>
            <a:pPr indent="266700" algn="l"/>
            <a:r>
              <a:rPr lang="en-US" altLang="zh-CN" sz="2800" b="1" dirty="0">
                <a:solidFill>
                  <a:srgbClr val="0000FF"/>
                </a:solidFill>
                <a:latin typeface="宋体" panose="02010600030101010101" pitchFamily="2" charset="-122"/>
                <a:ea typeface="宋体" panose="02010600030101010101" pitchFamily="2" charset="-122"/>
                <a:cs typeface="宋体" panose="02010600030101010101" pitchFamily="2" charset="-122"/>
              </a:rPr>
              <a:t>3.</a:t>
            </a:r>
            <a:r>
              <a:rPr lang="zh-CN" altLang="en-US" sz="2800" b="1" dirty="0">
                <a:solidFill>
                  <a:srgbClr val="0000FF"/>
                </a:solidFill>
                <a:latin typeface="宋体" panose="02010600030101010101" pitchFamily="2" charset="-122"/>
                <a:ea typeface="宋体" panose="02010600030101010101" pitchFamily="2" charset="-122"/>
                <a:cs typeface="宋体" panose="02010600030101010101" pitchFamily="2" charset="-122"/>
              </a:rPr>
              <a:t> </a:t>
            </a:r>
            <a:r>
              <a:rPr lang="en-US" altLang="zh-CN" sz="2800" b="1" dirty="0">
                <a:solidFill>
                  <a:srgbClr val="0000FF"/>
                </a:solidFill>
                <a:latin typeface="宋体" panose="02010600030101010101" pitchFamily="2" charset="-122"/>
                <a:ea typeface="宋体" panose="02010600030101010101" pitchFamily="2" charset="-122"/>
                <a:cs typeface="宋体" panose="02010600030101010101" pitchFamily="2" charset="-122"/>
              </a:rPr>
              <a:t>n</a:t>
            </a:r>
            <a:r>
              <a:rPr lang="zh-CN" altLang="en-US" sz="2800" b="1" dirty="0">
                <a:solidFill>
                  <a:srgbClr val="0000FF"/>
                </a:solidFill>
                <a:latin typeface="宋体" panose="02010600030101010101" pitchFamily="2" charset="-122"/>
                <a:ea typeface="宋体" panose="02010600030101010101" pitchFamily="2" charset="-122"/>
                <a:cs typeface="宋体" panose="02010600030101010101" pitchFamily="2" charset="-122"/>
              </a:rPr>
              <a:t>阶常系数线性差分方程的通解</a:t>
            </a:r>
            <a:endParaRPr lang="zh-CN" altLang="en-US" sz="2800" b="1" dirty="0">
              <a:solidFill>
                <a:srgbClr val="0000FF"/>
              </a:solidFill>
              <a:latin typeface="宋体" panose="02010600030101010101" pitchFamily="2" charset="-122"/>
              <a:ea typeface="宋体" panose="02010600030101010101" pitchFamily="2" charset="-122"/>
              <a:cs typeface="宋体" panose="02010600030101010101" pitchFamily="2" charset="-122"/>
            </a:endParaRPr>
          </a:p>
        </p:txBody>
      </p:sp>
      <p:sp>
        <p:nvSpPr>
          <p:cNvPr id="31750" name="文本框 3"/>
          <p:cNvSpPr txBox="1"/>
          <p:nvPr/>
        </p:nvSpPr>
        <p:spPr>
          <a:xfrm>
            <a:off x="2324735" y="1405890"/>
            <a:ext cx="6114415" cy="521970"/>
          </a:xfrm>
          <a:prstGeom prst="rect">
            <a:avLst/>
          </a:prstGeom>
          <a:noFill/>
          <a:ln w="9525">
            <a:noFill/>
          </a:ln>
        </p:spPr>
        <p:txBody>
          <a:bodyPr wrap="square" anchor="t">
            <a:spAutoFit/>
          </a:bodyPr>
          <a:p>
            <a:r>
              <a:rPr lang="zh-CN" altLang="en-US" sz="2800">
                <a:latin typeface="宋体" panose="02010600030101010101" pitchFamily="2" charset="-122"/>
                <a:ea typeface="宋体" panose="02010600030101010101" pitchFamily="2" charset="-122"/>
                <a:cs typeface="宋体" panose="02010600030101010101" pitchFamily="2" charset="-122"/>
              </a:rPr>
              <a:t>设常系数线性齐次方程</a:t>
            </a:r>
            <a:r>
              <a:rPr lang="en-US" altLang="zh-CN" sz="2800">
                <a:latin typeface="宋体" panose="02010600030101010101" pitchFamily="2" charset="-122"/>
                <a:ea typeface="宋体" panose="02010600030101010101" pitchFamily="2" charset="-122"/>
                <a:cs typeface="宋体" panose="02010600030101010101" pitchFamily="2" charset="-122"/>
              </a:rPr>
              <a:t>(2-2)</a:t>
            </a:r>
            <a:r>
              <a:rPr lang="zh-CN" altLang="en-US" sz="2800">
                <a:latin typeface="宋体" panose="02010600030101010101" pitchFamily="2" charset="-122"/>
                <a:ea typeface="宋体" panose="02010600030101010101" pitchFamily="2" charset="-122"/>
                <a:cs typeface="宋体" panose="02010600030101010101" pitchFamily="2" charset="-122"/>
              </a:rPr>
              <a:t>有形如</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1751" name="对象 4">
            <a:hlinkClick r:id="" action="ppaction://ole?verb="/>
          </p:cNvPr>
          <p:cNvGraphicFramePr>
            <a:graphicFrameLocks noChangeAspect="1"/>
          </p:cNvGraphicFramePr>
          <p:nvPr/>
        </p:nvGraphicFramePr>
        <p:xfrm>
          <a:off x="4017645" y="1927543"/>
          <a:ext cx="1263650" cy="685800"/>
        </p:xfrm>
        <a:graphic>
          <a:graphicData uri="http://schemas.openxmlformats.org/presentationml/2006/ole">
            <mc:AlternateContent xmlns:mc="http://schemas.openxmlformats.org/markup-compatibility/2006">
              <mc:Choice xmlns:v="urn:schemas-microsoft-com:vml" Requires="v">
                <p:oleObj spid="_x0000_s3163" name="" r:id="rId1" imgW="444500" imgH="241300" progId="Equation.KSEE3">
                  <p:embed/>
                </p:oleObj>
              </mc:Choice>
              <mc:Fallback>
                <p:oleObj name="" r:id="rId1" imgW="444500" imgH="241300" progId="Equation.KSEE3">
                  <p:embed/>
                  <p:pic>
                    <p:nvPicPr>
                      <p:cNvPr id="0" name="图片 3162"/>
                      <p:cNvPicPr/>
                      <p:nvPr/>
                    </p:nvPicPr>
                    <p:blipFill>
                      <a:blip r:embed="rId2"/>
                      <a:stretch>
                        <a:fillRect/>
                      </a:stretch>
                    </p:blipFill>
                    <p:spPr>
                      <a:xfrm>
                        <a:off x="4017645" y="1927543"/>
                        <a:ext cx="1263650" cy="685800"/>
                      </a:xfrm>
                      <a:prstGeom prst="rect">
                        <a:avLst/>
                      </a:prstGeom>
                      <a:noFill/>
                      <a:ln w="38100">
                        <a:noFill/>
                        <a:miter/>
                      </a:ln>
                    </p:spPr>
                  </p:pic>
                </p:oleObj>
              </mc:Fallback>
            </mc:AlternateContent>
          </a:graphicData>
        </a:graphic>
      </p:graphicFrame>
      <p:sp>
        <p:nvSpPr>
          <p:cNvPr id="31752" name="文本框 5"/>
          <p:cNvSpPr txBox="1"/>
          <p:nvPr/>
        </p:nvSpPr>
        <p:spPr>
          <a:xfrm>
            <a:off x="1695450" y="2972435"/>
            <a:ext cx="4749800" cy="521970"/>
          </a:xfrm>
          <a:prstGeom prst="rect">
            <a:avLst/>
          </a:prstGeom>
          <a:noFill/>
          <a:ln w="9525">
            <a:noFill/>
          </a:ln>
        </p:spPr>
        <p:txBody>
          <a:bodyPr wrap="square" anchor="t">
            <a:spAutoFit/>
          </a:bodyPr>
          <a:p>
            <a:r>
              <a:rPr lang="zh-CN" altLang="en-US" sz="2800">
                <a:latin typeface="宋体" panose="02010600030101010101" pitchFamily="2" charset="-122"/>
                <a:ea typeface="宋体" panose="02010600030101010101" pitchFamily="2" charset="-122"/>
                <a:cs typeface="宋体" panose="02010600030101010101" pitchFamily="2" charset="-122"/>
              </a:rPr>
              <a:t>的解，代入方程</a:t>
            </a:r>
            <a:r>
              <a:rPr lang="en-US" altLang="zh-CN" sz="2800">
                <a:latin typeface="宋体" panose="02010600030101010101" pitchFamily="2" charset="-122"/>
                <a:ea typeface="宋体" panose="02010600030101010101" pitchFamily="2" charset="-122"/>
                <a:cs typeface="宋体" panose="02010600030101010101" pitchFamily="2" charset="-122"/>
              </a:rPr>
              <a:t>(2-2)</a:t>
            </a:r>
            <a:r>
              <a:rPr lang="zh-CN" altLang="en-US" sz="2800">
                <a:latin typeface="宋体" panose="02010600030101010101" pitchFamily="2" charset="-122"/>
                <a:ea typeface="宋体" panose="02010600030101010101" pitchFamily="2" charset="-122"/>
                <a:cs typeface="宋体" panose="02010600030101010101" pitchFamily="2" charset="-122"/>
              </a:rPr>
              <a:t>，得</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1753" name="对象 8">
            <a:hlinkClick r:id="" action="ppaction://ole?verb="/>
          </p:cNvPr>
          <p:cNvGraphicFramePr>
            <a:graphicFrameLocks noChangeAspect="1"/>
          </p:cNvGraphicFramePr>
          <p:nvPr/>
        </p:nvGraphicFramePr>
        <p:xfrm>
          <a:off x="2870835" y="3930015"/>
          <a:ext cx="7461250" cy="654050"/>
        </p:xfrm>
        <a:graphic>
          <a:graphicData uri="http://schemas.openxmlformats.org/presentationml/2006/ole">
            <mc:AlternateContent xmlns:mc="http://schemas.openxmlformats.org/markup-compatibility/2006">
              <mc:Choice xmlns:v="urn:schemas-microsoft-com:vml" Requires="v">
                <p:oleObj spid="_x0000_s3170" name="" r:id="rId3" imgW="2552700" imgH="241300" progId="Equation.KSEE3">
                  <p:embed/>
                </p:oleObj>
              </mc:Choice>
              <mc:Fallback>
                <p:oleObj name="" r:id="rId3" imgW="2552700" imgH="241300" progId="Equation.KSEE3">
                  <p:embed/>
                  <p:pic>
                    <p:nvPicPr>
                      <p:cNvPr id="0" name="图片 3169"/>
                      <p:cNvPicPr/>
                      <p:nvPr/>
                    </p:nvPicPr>
                    <p:blipFill>
                      <a:blip r:embed="rId4"/>
                      <a:stretch>
                        <a:fillRect/>
                      </a:stretch>
                    </p:blipFill>
                    <p:spPr>
                      <a:xfrm>
                        <a:off x="2870835" y="3930015"/>
                        <a:ext cx="7461250" cy="654050"/>
                      </a:xfrm>
                      <a:prstGeom prst="rect">
                        <a:avLst/>
                      </a:prstGeom>
                      <a:noFill/>
                      <a:ln w="38100">
                        <a:noFill/>
                        <a:miter/>
                      </a:ln>
                    </p:spPr>
                  </p:pic>
                </p:oleObj>
              </mc:Fallback>
            </mc:AlternateContent>
          </a:graphicData>
        </a:graphic>
      </p:graphicFrame>
      <p:sp>
        <p:nvSpPr>
          <p:cNvPr id="31754" name="文本框 9"/>
          <p:cNvSpPr txBox="1"/>
          <p:nvPr/>
        </p:nvSpPr>
        <p:spPr>
          <a:xfrm>
            <a:off x="1783080" y="4999990"/>
            <a:ext cx="5095875" cy="521970"/>
          </a:xfrm>
          <a:prstGeom prst="rect">
            <a:avLst/>
          </a:prstGeom>
          <a:noFill/>
          <a:ln w="9525">
            <a:noFill/>
          </a:ln>
        </p:spPr>
        <p:txBody>
          <a:bodyPr wrap="square" anchor="t">
            <a:spAutoFit/>
          </a:bodyPr>
          <a:p>
            <a:r>
              <a:rPr lang="zh-CN" altLang="en-US" sz="2800">
                <a:latin typeface="宋体" panose="02010600030101010101" pitchFamily="2" charset="-122"/>
                <a:ea typeface="宋体" panose="02010600030101010101" pitchFamily="2" charset="-122"/>
                <a:cs typeface="宋体" panose="02010600030101010101" pitchFamily="2" charset="-122"/>
              </a:rPr>
              <a:t>称方程</a:t>
            </a:r>
            <a:r>
              <a:rPr lang="en-US" altLang="zh-CN" sz="2800">
                <a:latin typeface="宋体" panose="02010600030101010101" pitchFamily="2" charset="-122"/>
                <a:ea typeface="宋体" panose="02010600030101010101" pitchFamily="2" charset="-122"/>
                <a:cs typeface="宋体" panose="02010600030101010101" pitchFamily="2" charset="-122"/>
              </a:rPr>
              <a:t>(2-2)</a:t>
            </a:r>
            <a:r>
              <a:rPr lang="zh-CN" altLang="en-US" sz="2800">
                <a:latin typeface="宋体" panose="02010600030101010101" pitchFamily="2" charset="-122"/>
                <a:ea typeface="宋体" panose="02010600030101010101" pitchFamily="2" charset="-122"/>
                <a:cs typeface="宋体" panose="02010600030101010101" pitchFamily="2" charset="-122"/>
              </a:rPr>
              <a:t>的</a:t>
            </a:r>
            <a:r>
              <a:rPr lang="zh-CN" altLang="en-US" sz="2800">
                <a:solidFill>
                  <a:schemeClr val="accent2"/>
                </a:solidFill>
                <a:latin typeface="宋体" panose="02010600030101010101" pitchFamily="2" charset="-122"/>
                <a:ea typeface="宋体" panose="02010600030101010101" pitchFamily="2" charset="-122"/>
                <a:cs typeface="宋体" panose="02010600030101010101" pitchFamily="2" charset="-122"/>
              </a:rPr>
              <a:t>特征方程</a:t>
            </a:r>
            <a:r>
              <a:rPr lang="zh-CN" altLang="en-US">
                <a:latin typeface="Times New Roman" panose="02020603050405020304" pitchFamily="18" charset="0"/>
                <a:ea typeface="黑体" panose="02010609060101010101" pitchFamily="2" charset="-122"/>
              </a:rPr>
              <a:t>。</a:t>
            </a:r>
            <a:endParaRPr lang="zh-CN" altLang="en-US">
              <a:latin typeface="Times New Roman" panose="02020603050405020304" pitchFamily="18" charset="0"/>
              <a:ea typeface="黑体" panose="02010609060101010101" pitchFamily="2" charset="-122"/>
            </a:endParaRPr>
          </a:p>
        </p:txBody>
      </p:sp>
      <p:sp>
        <p:nvSpPr>
          <p:cNvPr id="31755" name="文本框 10"/>
          <p:cNvSpPr txBox="1"/>
          <p:nvPr/>
        </p:nvSpPr>
        <p:spPr>
          <a:xfrm>
            <a:off x="1695450" y="5750560"/>
            <a:ext cx="7609205" cy="521970"/>
          </a:xfrm>
          <a:prstGeom prst="rect">
            <a:avLst/>
          </a:prstGeom>
          <a:noFill/>
          <a:ln w="9525">
            <a:noFill/>
          </a:ln>
        </p:spPr>
        <p:txBody>
          <a:bodyPr wrap="square" anchor="t">
            <a:spAutoFit/>
          </a:bodyPr>
          <a:p>
            <a:r>
              <a:rPr lang="zh-CN" altLang="en-US" sz="2800">
                <a:latin typeface="宋体" panose="02010600030101010101" pitchFamily="2" charset="-122"/>
                <a:ea typeface="宋体" panose="02010600030101010101" pitchFamily="2" charset="-122"/>
                <a:cs typeface="宋体" panose="02010600030101010101" pitchFamily="2" charset="-122"/>
              </a:rPr>
              <a:t>若求出方程</a:t>
            </a:r>
            <a:r>
              <a:rPr lang="en-US" altLang="zh-CN" sz="2800">
                <a:latin typeface="宋体" panose="02010600030101010101" pitchFamily="2" charset="-122"/>
                <a:ea typeface="宋体" panose="02010600030101010101" pitchFamily="2" charset="-122"/>
                <a:cs typeface="宋体" panose="02010600030101010101" pitchFamily="2" charset="-122"/>
              </a:rPr>
              <a:t>(3)</a:t>
            </a:r>
            <a:r>
              <a:rPr lang="zh-CN" altLang="en-US" sz="2800">
                <a:latin typeface="宋体" panose="02010600030101010101" pitchFamily="2" charset="-122"/>
                <a:ea typeface="宋体" panose="02010600030101010101" pitchFamily="2" charset="-122"/>
                <a:cs typeface="宋体" panose="02010600030101010101" pitchFamily="2" charset="-122"/>
              </a:rPr>
              <a:t>的根，则可得到方程</a:t>
            </a:r>
            <a:r>
              <a:rPr lang="en-US" altLang="zh-CN" sz="2800">
                <a:latin typeface="宋体" panose="02010600030101010101" pitchFamily="2" charset="-122"/>
                <a:ea typeface="宋体" panose="02010600030101010101" pitchFamily="2" charset="-122"/>
                <a:cs typeface="宋体" panose="02010600030101010101" pitchFamily="2" charset="-122"/>
              </a:rPr>
              <a:t>(2)</a:t>
            </a:r>
            <a:r>
              <a:rPr lang="zh-CN" altLang="en-US" sz="2800">
                <a:latin typeface="宋体" panose="02010600030101010101" pitchFamily="2" charset="-122"/>
                <a:ea typeface="宋体" panose="02010600030101010101" pitchFamily="2" charset="-122"/>
                <a:cs typeface="宋体" panose="02010600030101010101" pitchFamily="2" charset="-122"/>
              </a:rPr>
              <a:t>的解</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5"/>
                                        </p:tgtEl>
                                        <p:attrNameLst>
                                          <p:attrName>style.visibility</p:attrName>
                                        </p:attrNameLst>
                                      </p:cBhvr>
                                      <p:to>
                                        <p:strVal val="visible"/>
                                      </p:to>
                                    </p:set>
                                    <p:animEffect transition="in" filter="blinds(horizontal)">
                                      <p:cBhvr>
                                        <p:cTn id="7" dur="500"/>
                                        <p:tgtEl>
                                          <p:spTgt spid="317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50"/>
                                        </p:tgtEl>
                                        <p:attrNameLst>
                                          <p:attrName>style.visibility</p:attrName>
                                        </p:attrNameLst>
                                      </p:cBhvr>
                                      <p:to>
                                        <p:strVal val="visible"/>
                                      </p:to>
                                    </p:set>
                                    <p:animEffect transition="in" filter="blinds(horizontal)">
                                      <p:cBhvr>
                                        <p:cTn id="12" dur="500"/>
                                        <p:tgtEl>
                                          <p:spTgt spid="317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51"/>
                                        </p:tgtEl>
                                        <p:attrNameLst>
                                          <p:attrName>style.visibility</p:attrName>
                                        </p:attrNameLst>
                                      </p:cBhvr>
                                      <p:to>
                                        <p:strVal val="visible"/>
                                      </p:to>
                                    </p:set>
                                    <p:animEffect transition="in" filter="blinds(horizontal)">
                                      <p:cBhvr>
                                        <p:cTn id="17" dur="500"/>
                                        <p:tgtEl>
                                          <p:spTgt spid="317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752"/>
                                        </p:tgtEl>
                                        <p:attrNameLst>
                                          <p:attrName>style.visibility</p:attrName>
                                        </p:attrNameLst>
                                      </p:cBhvr>
                                      <p:to>
                                        <p:strVal val="visible"/>
                                      </p:to>
                                    </p:set>
                                    <p:animEffect transition="in" filter="blinds(horizontal)">
                                      <p:cBhvr>
                                        <p:cTn id="22" dur="500"/>
                                        <p:tgtEl>
                                          <p:spTgt spid="317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1753"/>
                                        </p:tgtEl>
                                        <p:attrNameLst>
                                          <p:attrName>style.visibility</p:attrName>
                                        </p:attrNameLst>
                                      </p:cBhvr>
                                      <p:to>
                                        <p:strVal val="visible"/>
                                      </p:to>
                                    </p:set>
                                    <p:animEffect transition="in" filter="blinds(horizontal)">
                                      <p:cBhvr>
                                        <p:cTn id="27" dur="500"/>
                                        <p:tgtEl>
                                          <p:spTgt spid="3175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754"/>
                                        </p:tgtEl>
                                        <p:attrNameLst>
                                          <p:attrName>style.visibility</p:attrName>
                                        </p:attrNameLst>
                                      </p:cBhvr>
                                      <p:to>
                                        <p:strVal val="visible"/>
                                      </p:to>
                                    </p:set>
                                    <p:animEffect transition="in" filter="blinds(horizontal)">
                                      <p:cBhvr>
                                        <p:cTn id="32" dur="500"/>
                                        <p:tgtEl>
                                          <p:spTgt spid="3175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755"/>
                                        </p:tgtEl>
                                        <p:attrNameLst>
                                          <p:attrName>style.visibility</p:attrName>
                                        </p:attrNameLst>
                                      </p:cBhvr>
                                      <p:to>
                                        <p:strVal val="visible"/>
                                      </p:to>
                                    </p:set>
                                    <p:animEffect transition="in" filter="blinds(horizontal)">
                                      <p:cBhvr>
                                        <p:cTn id="37" dur="500"/>
                                        <p:tgtEl>
                                          <p:spTgt spid="31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 grpId="0"/>
      <p:bldP spid="31750" grpId="0"/>
      <p:bldP spid="31752" grpId="0"/>
      <p:bldP spid="31754" grpId="0"/>
      <p:bldP spid="317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3"/>
          <p:cNvSpPr txBox="1"/>
          <p:nvPr/>
        </p:nvSpPr>
        <p:spPr>
          <a:xfrm>
            <a:off x="1903413" y="339725"/>
            <a:ext cx="5056187" cy="521970"/>
          </a:xfrm>
          <a:prstGeom prst="rect">
            <a:avLst/>
          </a:prstGeom>
          <a:noFill/>
          <a:ln w="9525">
            <a:noFill/>
          </a:ln>
        </p:spPr>
        <p:txBody>
          <a:bodyPr wrap="square" anchor="t">
            <a:spAutoFit/>
          </a:bodyPr>
          <a:p>
            <a:r>
              <a:rPr lang="zh-CN" altLang="en-US" sz="2800">
                <a:latin typeface="宋体" panose="02010600030101010101" pitchFamily="2" charset="-122"/>
                <a:ea typeface="宋体" panose="02010600030101010101" pitchFamily="2" charset="-122"/>
              </a:rPr>
              <a:t>基本结论如下：</a:t>
            </a:r>
            <a:endParaRPr lang="zh-CN" altLang="en-US" sz="2800">
              <a:latin typeface="宋体" panose="02010600030101010101" pitchFamily="2" charset="-122"/>
              <a:ea typeface="宋体" panose="02010600030101010101" pitchFamily="2" charset="-122"/>
            </a:endParaRPr>
          </a:p>
        </p:txBody>
      </p:sp>
      <p:sp>
        <p:nvSpPr>
          <p:cNvPr id="32770" name="文本框 4"/>
          <p:cNvSpPr txBox="1"/>
          <p:nvPr/>
        </p:nvSpPr>
        <p:spPr>
          <a:xfrm>
            <a:off x="1731963" y="1131888"/>
            <a:ext cx="7675562" cy="953135"/>
          </a:xfrm>
          <a:prstGeom prst="rect">
            <a:avLst/>
          </a:prstGeom>
          <a:noFill/>
          <a:ln w="9525">
            <a:noFill/>
          </a:ln>
        </p:spPr>
        <p:txBody>
          <a:bodyPr wrap="square" anchor="t">
            <a:spAutoFit/>
          </a:bodyPr>
          <a:p>
            <a:r>
              <a:rPr lang="en-US" altLang="zh-CN" sz="2800">
                <a:latin typeface="宋体" panose="02010600030101010101" pitchFamily="2" charset="-122"/>
                <a:ea typeface="宋体" panose="02010600030101010101" pitchFamily="2" charset="-122"/>
                <a:cs typeface="宋体" panose="02010600030101010101" pitchFamily="2" charset="-122"/>
              </a:rPr>
              <a:t>1) </a:t>
            </a:r>
            <a:r>
              <a:rPr lang="zh-CN" altLang="en-US" sz="2800">
                <a:latin typeface="宋体" panose="02010600030101010101" pitchFamily="2" charset="-122"/>
                <a:ea typeface="宋体" panose="02010600030101010101" pitchFamily="2" charset="-122"/>
                <a:cs typeface="宋体" panose="02010600030101010101" pitchFamily="2" charset="-122"/>
              </a:rPr>
              <a:t>若方程</a:t>
            </a:r>
            <a:r>
              <a:rPr lang="en-US" altLang="zh-CN" sz="2800">
                <a:latin typeface="宋体" panose="02010600030101010101" pitchFamily="2" charset="-122"/>
                <a:ea typeface="宋体" panose="02010600030101010101" pitchFamily="2" charset="-122"/>
                <a:cs typeface="宋体" panose="02010600030101010101" pitchFamily="2" charset="-122"/>
              </a:rPr>
              <a:t>(2-3)</a:t>
            </a:r>
            <a:r>
              <a:rPr lang="zh-CN" altLang="en-US" sz="2800">
                <a:latin typeface="宋体" panose="02010600030101010101" pitchFamily="2" charset="-122"/>
                <a:ea typeface="宋体" panose="02010600030101010101" pitchFamily="2" charset="-122"/>
                <a:cs typeface="宋体" panose="02010600030101010101" pitchFamily="2" charset="-122"/>
              </a:rPr>
              <a:t>具有</a:t>
            </a:r>
            <a:r>
              <a:rPr lang="en-US" altLang="zh-CN" sz="2800">
                <a:latin typeface="宋体" panose="02010600030101010101" pitchFamily="2" charset="-122"/>
                <a:ea typeface="宋体" panose="02010600030101010101" pitchFamily="2" charset="-122"/>
                <a:cs typeface="宋体" panose="02010600030101010101" pitchFamily="2" charset="-122"/>
              </a:rPr>
              <a:t>n</a:t>
            </a:r>
            <a:r>
              <a:rPr lang="zh-CN" altLang="en-US" sz="2800">
                <a:latin typeface="宋体" panose="02010600030101010101" pitchFamily="2" charset="-122"/>
                <a:ea typeface="宋体" panose="02010600030101010101" pitchFamily="2" charset="-122"/>
                <a:cs typeface="宋体" panose="02010600030101010101" pitchFamily="2" charset="-122"/>
              </a:rPr>
              <a:t>个不同的实根，则</a:t>
            </a:r>
            <a:r>
              <a:rPr lang="en-US" altLang="zh-CN" sz="2800">
                <a:latin typeface="宋体" panose="02010600030101010101" pitchFamily="2" charset="-122"/>
                <a:ea typeface="宋体" panose="02010600030101010101" pitchFamily="2" charset="-122"/>
                <a:cs typeface="宋体" panose="02010600030101010101" pitchFamily="2" charset="-122"/>
              </a:rPr>
              <a:t>(2-2)</a:t>
            </a:r>
            <a:r>
              <a:rPr lang="zh-CN" altLang="en-US" sz="2800">
                <a:latin typeface="宋体" panose="02010600030101010101" pitchFamily="2" charset="-122"/>
                <a:ea typeface="宋体" panose="02010600030101010101" pitchFamily="2" charset="-122"/>
                <a:cs typeface="宋体" panose="02010600030101010101" pitchFamily="2" charset="-122"/>
              </a:rPr>
              <a:t>的通解为</a:t>
            </a:r>
            <a:r>
              <a:rPr lang="zh-CN" altLang="en-US">
                <a:latin typeface="Times New Roman" panose="02020603050405020304" pitchFamily="18" charset="0"/>
                <a:ea typeface="黑体" panose="02010609060101010101" pitchFamily="2" charset="-122"/>
              </a:rPr>
              <a:t>：</a:t>
            </a:r>
            <a:endParaRPr lang="zh-CN" altLang="en-US">
              <a:latin typeface="Times New Roman" panose="02020603050405020304" pitchFamily="18" charset="0"/>
              <a:ea typeface="黑体" panose="02010609060101010101" pitchFamily="2" charset="-122"/>
            </a:endParaRPr>
          </a:p>
        </p:txBody>
      </p:sp>
      <p:graphicFrame>
        <p:nvGraphicFramePr>
          <p:cNvPr id="32771" name="对象 5">
            <a:hlinkClick r:id="" action="ppaction://ole?verb="/>
          </p:cNvPr>
          <p:cNvGraphicFramePr>
            <a:graphicFrameLocks noChangeAspect="1"/>
          </p:cNvGraphicFramePr>
          <p:nvPr/>
        </p:nvGraphicFramePr>
        <p:xfrm>
          <a:off x="2635250" y="1831975"/>
          <a:ext cx="5024438" cy="712788"/>
        </p:xfrm>
        <a:graphic>
          <a:graphicData uri="http://schemas.openxmlformats.org/presentationml/2006/ole">
            <mc:AlternateContent xmlns:mc="http://schemas.openxmlformats.org/markup-compatibility/2006">
              <mc:Choice xmlns:v="urn:schemas-microsoft-com:vml" Requires="v">
                <p:oleObj spid="_x0000_s3166" name="" r:id="rId1" imgW="1701800" imgH="241300" progId="Equation.KSEE3">
                  <p:embed/>
                </p:oleObj>
              </mc:Choice>
              <mc:Fallback>
                <p:oleObj name="" r:id="rId1" imgW="1701800" imgH="241300" progId="Equation.KSEE3">
                  <p:embed/>
                  <p:pic>
                    <p:nvPicPr>
                      <p:cNvPr id="0" name="图片 3165"/>
                      <p:cNvPicPr/>
                      <p:nvPr/>
                    </p:nvPicPr>
                    <p:blipFill>
                      <a:blip r:embed="rId2"/>
                      <a:stretch>
                        <a:fillRect/>
                      </a:stretch>
                    </p:blipFill>
                    <p:spPr>
                      <a:xfrm>
                        <a:off x="2635250" y="1831975"/>
                        <a:ext cx="5024438" cy="712788"/>
                      </a:xfrm>
                      <a:prstGeom prst="rect">
                        <a:avLst/>
                      </a:prstGeom>
                      <a:noFill/>
                      <a:ln w="38100">
                        <a:noFill/>
                        <a:miter/>
                      </a:ln>
                    </p:spPr>
                  </p:pic>
                </p:oleObj>
              </mc:Fallback>
            </mc:AlternateContent>
          </a:graphicData>
        </a:graphic>
      </p:graphicFrame>
      <p:sp>
        <p:nvSpPr>
          <p:cNvPr id="32772" name="文本框 6"/>
          <p:cNvSpPr txBox="1"/>
          <p:nvPr/>
        </p:nvSpPr>
        <p:spPr>
          <a:xfrm>
            <a:off x="1831975" y="2519363"/>
            <a:ext cx="4240213" cy="521970"/>
          </a:xfrm>
          <a:prstGeom prst="rect">
            <a:avLst/>
          </a:prstGeom>
          <a:noFill/>
          <a:ln w="9525">
            <a:noFill/>
          </a:ln>
        </p:spPr>
        <p:txBody>
          <a:bodyPr wrap="square" anchor="t">
            <a:spAutoFit/>
          </a:bodyPr>
          <a:p>
            <a:r>
              <a:rPr lang="en-US" altLang="zh-CN" sz="2800">
                <a:latin typeface="宋体" panose="02010600030101010101" pitchFamily="2" charset="-122"/>
                <a:ea typeface="宋体" panose="02010600030101010101" pitchFamily="2" charset="-122"/>
                <a:cs typeface="宋体" panose="02010600030101010101" pitchFamily="2" charset="-122"/>
              </a:rPr>
              <a:t>2</a:t>
            </a:r>
            <a:r>
              <a:rPr lang="zh-CN" altLang="en-US" sz="2800">
                <a:latin typeface="宋体" panose="02010600030101010101" pitchFamily="2" charset="-122"/>
                <a:ea typeface="宋体" panose="02010600030101010101" pitchFamily="2" charset="-122"/>
                <a:cs typeface="宋体" panose="02010600030101010101" pitchFamily="2" charset="-122"/>
              </a:rPr>
              <a:t>）</a:t>
            </a: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若方程</a:t>
            </a:r>
            <a:r>
              <a:rPr lang="en-US" altLang="zh-CN" sz="2800">
                <a:latin typeface="宋体" panose="02010600030101010101" pitchFamily="2" charset="-122"/>
                <a:ea typeface="宋体" panose="02010600030101010101" pitchFamily="2" charset="-122"/>
                <a:cs typeface="宋体" panose="02010600030101010101" pitchFamily="2" charset="-122"/>
              </a:rPr>
              <a:t>(3)</a:t>
            </a:r>
            <a:r>
              <a:rPr lang="zh-CN" altLang="en-US" sz="2800">
                <a:latin typeface="宋体" panose="02010600030101010101" pitchFamily="2" charset="-122"/>
                <a:ea typeface="宋体" panose="02010600030101010101" pitchFamily="2" charset="-122"/>
                <a:cs typeface="宋体" panose="02010600030101010101" pitchFamily="2" charset="-122"/>
              </a:rPr>
              <a:t>具有</a:t>
            </a:r>
            <a:r>
              <a:rPr lang="en-US" altLang="zh-CN" sz="2800">
                <a:latin typeface="宋体" panose="02010600030101010101" pitchFamily="2" charset="-122"/>
                <a:ea typeface="宋体" panose="02010600030101010101" pitchFamily="2" charset="-122"/>
                <a:cs typeface="宋体" panose="02010600030101010101" pitchFamily="2" charset="-122"/>
              </a:rPr>
              <a:t>m</a:t>
            </a:r>
            <a:r>
              <a:rPr lang="zh-CN" altLang="en-US" sz="2800">
                <a:latin typeface="宋体" panose="02010600030101010101" pitchFamily="2" charset="-122"/>
                <a:ea typeface="宋体" panose="02010600030101010101" pitchFamily="2" charset="-122"/>
                <a:cs typeface="宋体" panose="02010600030101010101" pitchFamily="2" charset="-122"/>
              </a:rPr>
              <a:t>重根</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2773" name="对象 7">
            <a:hlinkClick r:id="" action="ppaction://ole?verb="/>
          </p:cNvPr>
          <p:cNvGraphicFramePr>
            <a:graphicFrameLocks noChangeAspect="1"/>
          </p:cNvGraphicFramePr>
          <p:nvPr/>
        </p:nvGraphicFramePr>
        <p:xfrm>
          <a:off x="5790883" y="2545715"/>
          <a:ext cx="469900" cy="469900"/>
        </p:xfrm>
        <a:graphic>
          <a:graphicData uri="http://schemas.openxmlformats.org/presentationml/2006/ole">
            <mc:AlternateContent xmlns:mc="http://schemas.openxmlformats.org/markup-compatibility/2006">
              <mc:Choice xmlns:v="urn:schemas-microsoft-com:vml" Requires="v">
                <p:oleObj spid="_x0000_s3171" name="" r:id="rId3" imgW="177165" imgH="177165" progId="Equation.KSEE3">
                  <p:embed/>
                </p:oleObj>
              </mc:Choice>
              <mc:Fallback>
                <p:oleObj name="" r:id="rId3" imgW="177165" imgH="177165" progId="Equation.KSEE3">
                  <p:embed/>
                  <p:pic>
                    <p:nvPicPr>
                      <p:cNvPr id="0" name="图片 3170"/>
                      <p:cNvPicPr/>
                      <p:nvPr/>
                    </p:nvPicPr>
                    <p:blipFill>
                      <a:blip r:embed="rId4"/>
                      <a:stretch>
                        <a:fillRect/>
                      </a:stretch>
                    </p:blipFill>
                    <p:spPr>
                      <a:xfrm>
                        <a:off x="5790883" y="2545715"/>
                        <a:ext cx="469900" cy="469900"/>
                      </a:xfrm>
                      <a:prstGeom prst="rect">
                        <a:avLst/>
                      </a:prstGeom>
                      <a:noFill/>
                      <a:ln w="38100">
                        <a:noFill/>
                        <a:miter/>
                      </a:ln>
                    </p:spPr>
                  </p:pic>
                </p:oleObj>
              </mc:Fallback>
            </mc:AlternateContent>
          </a:graphicData>
        </a:graphic>
      </p:graphicFrame>
      <p:sp>
        <p:nvSpPr>
          <p:cNvPr id="32774" name="文本框 8"/>
          <p:cNvSpPr txBox="1"/>
          <p:nvPr/>
        </p:nvSpPr>
        <p:spPr>
          <a:xfrm>
            <a:off x="6140450" y="2519363"/>
            <a:ext cx="2373313" cy="368300"/>
          </a:xfrm>
          <a:prstGeom prst="rect">
            <a:avLst/>
          </a:prstGeom>
          <a:noFill/>
          <a:ln w="9525">
            <a:noFill/>
          </a:ln>
        </p:spPr>
        <p:txBody>
          <a:bodyPr wrap="square" anchor="t">
            <a:spAutoFit/>
          </a:bodyPr>
          <a:p>
            <a:endParaRPr lang="zh-CN" altLang="en-US">
              <a:latin typeface="Times New Roman" panose="02020603050405020304" pitchFamily="18" charset="0"/>
              <a:ea typeface="黑体" panose="02010609060101010101" pitchFamily="2" charset="-122"/>
            </a:endParaRPr>
          </a:p>
        </p:txBody>
      </p:sp>
      <p:sp>
        <p:nvSpPr>
          <p:cNvPr id="32775" name="文本框 9"/>
          <p:cNvSpPr txBox="1"/>
          <p:nvPr/>
        </p:nvSpPr>
        <p:spPr>
          <a:xfrm>
            <a:off x="6072505" y="2519680"/>
            <a:ext cx="4558030" cy="521970"/>
          </a:xfrm>
          <a:prstGeom prst="rect">
            <a:avLst/>
          </a:prstGeom>
          <a:noFill/>
          <a:ln w="9525">
            <a:noFill/>
          </a:ln>
        </p:spPr>
        <p:txBody>
          <a:bodyPr wrap="square" anchor="t">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则</a:t>
            </a:r>
            <a:r>
              <a:rPr lang="en-US" altLang="zh-CN" sz="2800">
                <a:latin typeface="宋体" panose="02010600030101010101" pitchFamily="2" charset="-122"/>
                <a:ea typeface="宋体" panose="02010600030101010101" pitchFamily="2" charset="-122"/>
                <a:cs typeface="宋体" panose="02010600030101010101" pitchFamily="2" charset="-122"/>
              </a:rPr>
              <a:t>(2-2)</a:t>
            </a:r>
            <a:r>
              <a:rPr lang="zh-CN" altLang="en-US" sz="2800">
                <a:latin typeface="宋体" panose="02010600030101010101" pitchFamily="2" charset="-122"/>
                <a:ea typeface="宋体" panose="02010600030101010101" pitchFamily="2" charset="-122"/>
                <a:cs typeface="宋体" panose="02010600030101010101" pitchFamily="2" charset="-122"/>
              </a:rPr>
              <a:t>的通解中有构成项：</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2776" name="对象 10">
            <a:hlinkClick r:id="" action="ppaction://ole?verb="/>
          </p:cNvPr>
          <p:cNvGraphicFramePr>
            <a:graphicFrameLocks noChangeAspect="1"/>
          </p:cNvGraphicFramePr>
          <p:nvPr/>
        </p:nvGraphicFramePr>
        <p:xfrm>
          <a:off x="3203575" y="3197225"/>
          <a:ext cx="4535488" cy="712788"/>
        </p:xfrm>
        <a:graphic>
          <a:graphicData uri="http://schemas.openxmlformats.org/presentationml/2006/ole">
            <mc:AlternateContent xmlns:mc="http://schemas.openxmlformats.org/markup-compatibility/2006">
              <mc:Choice xmlns:v="urn:schemas-microsoft-com:vml" Requires="v">
                <p:oleObj spid="_x0000_s3164" name="" r:id="rId5" imgW="1536700" imgH="241300" progId="Equation.KSEE3">
                  <p:embed/>
                </p:oleObj>
              </mc:Choice>
              <mc:Fallback>
                <p:oleObj name="" r:id="rId5" imgW="1536700" imgH="241300" progId="Equation.KSEE3">
                  <p:embed/>
                  <p:pic>
                    <p:nvPicPr>
                      <p:cNvPr id="0" name="图片 3163"/>
                      <p:cNvPicPr/>
                      <p:nvPr/>
                    </p:nvPicPr>
                    <p:blipFill>
                      <a:blip r:embed="rId6"/>
                      <a:stretch>
                        <a:fillRect/>
                      </a:stretch>
                    </p:blipFill>
                    <p:spPr>
                      <a:xfrm>
                        <a:off x="3203575" y="3197225"/>
                        <a:ext cx="4535488" cy="712788"/>
                      </a:xfrm>
                      <a:prstGeom prst="rect">
                        <a:avLst/>
                      </a:prstGeom>
                      <a:noFill/>
                      <a:ln w="38100">
                        <a:noFill/>
                        <a:miter/>
                      </a:ln>
                    </p:spPr>
                  </p:pic>
                </p:oleObj>
              </mc:Fallback>
            </mc:AlternateContent>
          </a:graphicData>
        </a:graphic>
      </p:graphicFrame>
      <p:sp>
        <p:nvSpPr>
          <p:cNvPr id="32777" name="文本框 11"/>
          <p:cNvSpPr txBox="1"/>
          <p:nvPr/>
        </p:nvSpPr>
        <p:spPr>
          <a:xfrm>
            <a:off x="1831975" y="4095750"/>
            <a:ext cx="4854575" cy="521970"/>
          </a:xfrm>
          <a:prstGeom prst="rect">
            <a:avLst/>
          </a:prstGeom>
          <a:noFill/>
          <a:ln w="9525">
            <a:noFill/>
          </a:ln>
        </p:spPr>
        <p:txBody>
          <a:bodyPr wrap="square" anchor="t">
            <a:spAutoFit/>
          </a:bodyPr>
          <a:p>
            <a:r>
              <a:rPr lang="en-US" altLang="zh-CN" sz="2800">
                <a:latin typeface="宋体" panose="02010600030101010101" pitchFamily="2" charset="-122"/>
                <a:ea typeface="宋体" panose="02010600030101010101" pitchFamily="2" charset="-122"/>
                <a:cs typeface="宋体" panose="02010600030101010101" pitchFamily="2" charset="-122"/>
              </a:rPr>
              <a:t>3) </a:t>
            </a:r>
            <a:r>
              <a:rPr lang="zh-CN" altLang="en-US" sz="2800">
                <a:latin typeface="宋体" panose="02010600030101010101" pitchFamily="2" charset="-122"/>
                <a:ea typeface="宋体" panose="02010600030101010101" pitchFamily="2" charset="-122"/>
                <a:cs typeface="宋体" panose="02010600030101010101" pitchFamily="2" charset="-122"/>
              </a:rPr>
              <a:t>若方程</a:t>
            </a:r>
            <a:r>
              <a:rPr lang="en-US" altLang="zh-CN" sz="2800">
                <a:latin typeface="宋体" panose="02010600030101010101" pitchFamily="2" charset="-122"/>
                <a:ea typeface="宋体" panose="02010600030101010101" pitchFamily="2" charset="-122"/>
                <a:cs typeface="宋体" panose="02010600030101010101" pitchFamily="2" charset="-122"/>
              </a:rPr>
              <a:t>(3)</a:t>
            </a:r>
            <a:r>
              <a:rPr lang="zh-CN" altLang="en-US" sz="2800">
                <a:latin typeface="宋体" panose="02010600030101010101" pitchFamily="2" charset="-122"/>
                <a:ea typeface="宋体" panose="02010600030101010101" pitchFamily="2" charset="-122"/>
                <a:cs typeface="宋体" panose="02010600030101010101" pitchFamily="2" charset="-122"/>
              </a:rPr>
              <a:t>具有一对单复根</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2778" name="对象 12">
            <a:hlinkClick r:id="" action="ppaction://ole?verb="/>
          </p:cNvPr>
          <p:cNvGraphicFramePr>
            <a:graphicFrameLocks noChangeAspect="1"/>
          </p:cNvGraphicFramePr>
          <p:nvPr/>
        </p:nvGraphicFramePr>
        <p:xfrm>
          <a:off x="6686550" y="4062730"/>
          <a:ext cx="2055813" cy="587375"/>
        </p:xfrm>
        <a:graphic>
          <a:graphicData uri="http://schemas.openxmlformats.org/presentationml/2006/ole">
            <mc:AlternateContent xmlns:mc="http://schemas.openxmlformats.org/markup-compatibility/2006">
              <mc:Choice xmlns:v="urn:schemas-microsoft-com:vml" Requires="v">
                <p:oleObj spid="_x0000_s3173" name="" r:id="rId7" imgW="711200" imgH="203200" progId="Equation.KSEE3">
                  <p:embed/>
                </p:oleObj>
              </mc:Choice>
              <mc:Fallback>
                <p:oleObj name="" r:id="rId7" imgW="711200" imgH="203200" progId="Equation.KSEE3">
                  <p:embed/>
                  <p:pic>
                    <p:nvPicPr>
                      <p:cNvPr id="0" name="图片 3172"/>
                      <p:cNvPicPr/>
                      <p:nvPr/>
                    </p:nvPicPr>
                    <p:blipFill>
                      <a:blip r:embed="rId8"/>
                      <a:stretch>
                        <a:fillRect/>
                      </a:stretch>
                    </p:blipFill>
                    <p:spPr>
                      <a:xfrm>
                        <a:off x="6686550" y="4062730"/>
                        <a:ext cx="2055813" cy="587375"/>
                      </a:xfrm>
                      <a:prstGeom prst="rect">
                        <a:avLst/>
                      </a:prstGeom>
                      <a:noFill/>
                      <a:ln w="38100">
                        <a:noFill/>
                        <a:miter/>
                      </a:ln>
                    </p:spPr>
                  </p:pic>
                </p:oleObj>
              </mc:Fallback>
            </mc:AlternateContent>
          </a:graphicData>
        </a:graphic>
      </p:graphicFrame>
      <p:sp>
        <p:nvSpPr>
          <p:cNvPr id="32779" name="文本框 13"/>
          <p:cNvSpPr txBox="1"/>
          <p:nvPr/>
        </p:nvSpPr>
        <p:spPr>
          <a:xfrm>
            <a:off x="1835150" y="4617720"/>
            <a:ext cx="4159250" cy="521970"/>
          </a:xfrm>
          <a:prstGeom prst="rect">
            <a:avLst/>
          </a:prstGeom>
          <a:noFill/>
          <a:ln w="9525">
            <a:noFill/>
          </a:ln>
        </p:spPr>
        <p:txBody>
          <a:bodyPr wrap="square" anchor="t">
            <a:spAutoFit/>
          </a:bodyPr>
          <a:p>
            <a:r>
              <a:rPr lang="zh-CN" altLang="en-US" sz="2800">
                <a:latin typeface="宋体" panose="02010600030101010101" pitchFamily="2" charset="-122"/>
                <a:ea typeface="宋体" panose="02010600030101010101" pitchFamily="2" charset="-122"/>
                <a:cs typeface="宋体" panose="02010600030101010101" pitchFamily="2" charset="-122"/>
              </a:rPr>
              <a:t>则</a:t>
            </a:r>
            <a:r>
              <a:rPr lang="en-US" altLang="zh-CN" sz="2800">
                <a:latin typeface="宋体" panose="02010600030101010101" pitchFamily="2" charset="-122"/>
                <a:ea typeface="宋体" panose="02010600030101010101" pitchFamily="2" charset="-122"/>
                <a:cs typeface="宋体" panose="02010600030101010101" pitchFamily="2" charset="-122"/>
              </a:rPr>
              <a:t>(2) </a:t>
            </a:r>
            <a:r>
              <a:rPr lang="zh-CN" altLang="en-US" sz="2800">
                <a:latin typeface="宋体" panose="02010600030101010101" pitchFamily="2" charset="-122"/>
                <a:ea typeface="宋体" panose="02010600030101010101" pitchFamily="2" charset="-122"/>
                <a:cs typeface="宋体" panose="02010600030101010101" pitchFamily="2" charset="-122"/>
              </a:rPr>
              <a:t>的通解中有构成项：</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2780" name="对象 1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167" name="" r:id="rId9" imgW="114300" imgH="215265" progId="Equation.KSEE3">
                  <p:embed/>
                </p:oleObj>
              </mc:Choice>
              <mc:Fallback>
                <p:oleObj name="" r:id="rId9" imgW="114300" imgH="215265" progId="Equation.KSEE3">
                  <p:embed/>
                  <p:pic>
                    <p:nvPicPr>
                      <p:cNvPr id="0" name="图片 3166"/>
                      <p:cNvPicPr/>
                      <p:nvPr/>
                    </p:nvPicPr>
                    <p:blipFill>
                      <a:blip r:embed="rId10"/>
                      <a:stretch>
                        <a:fillRect/>
                      </a:stretch>
                    </p:blipFill>
                    <p:spPr>
                      <a:xfrm>
                        <a:off x="5638800" y="3321050"/>
                        <a:ext cx="914400" cy="215900"/>
                      </a:xfrm>
                      <a:prstGeom prst="rect">
                        <a:avLst/>
                      </a:prstGeom>
                      <a:noFill/>
                      <a:ln w="38100">
                        <a:noFill/>
                        <a:miter/>
                      </a:ln>
                    </p:spPr>
                  </p:pic>
                </p:oleObj>
              </mc:Fallback>
            </mc:AlternateContent>
          </a:graphicData>
        </a:graphic>
      </p:graphicFrame>
      <p:graphicFrame>
        <p:nvGraphicFramePr>
          <p:cNvPr id="32781" name="对象 15">
            <a:hlinkClick r:id="" action="ppaction://ole?verb="/>
          </p:cNvPr>
          <p:cNvGraphicFramePr>
            <a:graphicFrameLocks noChangeAspect="1"/>
          </p:cNvGraphicFramePr>
          <p:nvPr/>
        </p:nvGraphicFramePr>
        <p:xfrm>
          <a:off x="3136900" y="5173663"/>
          <a:ext cx="4459288" cy="679450"/>
        </p:xfrm>
        <a:graphic>
          <a:graphicData uri="http://schemas.openxmlformats.org/presentationml/2006/ole">
            <mc:AlternateContent xmlns:mc="http://schemas.openxmlformats.org/markup-compatibility/2006">
              <mc:Choice xmlns:v="urn:schemas-microsoft-com:vml" Requires="v">
                <p:oleObj spid="_x0000_s3165" name="" r:id="rId11" imgW="1498600" imgH="228600" progId="Equation.KSEE3">
                  <p:embed/>
                </p:oleObj>
              </mc:Choice>
              <mc:Fallback>
                <p:oleObj name="" r:id="rId11" imgW="1498600" imgH="228600" progId="Equation.KSEE3">
                  <p:embed/>
                  <p:pic>
                    <p:nvPicPr>
                      <p:cNvPr id="0" name="图片 3164"/>
                      <p:cNvPicPr/>
                      <p:nvPr/>
                    </p:nvPicPr>
                    <p:blipFill>
                      <a:blip r:embed="rId12"/>
                      <a:stretch>
                        <a:fillRect/>
                      </a:stretch>
                    </p:blipFill>
                    <p:spPr>
                      <a:xfrm>
                        <a:off x="3136900" y="5173663"/>
                        <a:ext cx="4459288" cy="679450"/>
                      </a:xfrm>
                      <a:prstGeom prst="rect">
                        <a:avLst/>
                      </a:prstGeom>
                      <a:noFill/>
                      <a:ln w="38100">
                        <a:noFill/>
                        <a:miter/>
                      </a:ln>
                    </p:spPr>
                  </p:pic>
                </p:oleObj>
              </mc:Fallback>
            </mc:AlternateContent>
          </a:graphicData>
        </a:graphic>
      </p:graphicFrame>
      <p:graphicFrame>
        <p:nvGraphicFramePr>
          <p:cNvPr id="32782" name="对象 16">
            <a:hlinkClick r:id="" action="ppaction://ole?verb="/>
          </p:cNvPr>
          <p:cNvGraphicFramePr>
            <a:graphicFrameLocks noChangeAspect="1"/>
          </p:cNvGraphicFramePr>
          <p:nvPr/>
        </p:nvGraphicFramePr>
        <p:xfrm>
          <a:off x="3136900" y="5934075"/>
          <a:ext cx="3752850" cy="855663"/>
        </p:xfrm>
        <a:graphic>
          <a:graphicData uri="http://schemas.openxmlformats.org/presentationml/2006/ole">
            <mc:AlternateContent xmlns:mc="http://schemas.openxmlformats.org/markup-compatibility/2006">
              <mc:Choice xmlns:v="urn:schemas-microsoft-com:vml" Requires="v">
                <p:oleObj spid="_x0000_s3162" name="" r:id="rId13" imgW="1727200" imgH="393700" progId="Equation.KSEE3">
                  <p:embed/>
                </p:oleObj>
              </mc:Choice>
              <mc:Fallback>
                <p:oleObj name="" r:id="rId13" imgW="1727200" imgH="393700" progId="Equation.KSEE3">
                  <p:embed/>
                  <p:pic>
                    <p:nvPicPr>
                      <p:cNvPr id="0" name="图片 3161"/>
                      <p:cNvPicPr/>
                      <p:nvPr/>
                    </p:nvPicPr>
                    <p:blipFill>
                      <a:blip r:embed="rId14"/>
                      <a:stretch>
                        <a:fillRect/>
                      </a:stretch>
                    </p:blipFill>
                    <p:spPr>
                      <a:xfrm>
                        <a:off x="3136900" y="5934075"/>
                        <a:ext cx="3752850" cy="855663"/>
                      </a:xfrm>
                      <a:prstGeom prst="rect">
                        <a:avLst/>
                      </a:prstGeom>
                      <a:noFill/>
                      <a:ln w="38100">
                        <a:noFill/>
                        <a:miter/>
                      </a:ln>
                    </p:spPr>
                  </p:pic>
                </p:oleObj>
              </mc:Fallback>
            </mc:AlternateContent>
          </a:graphicData>
        </a:graphic>
      </p:graphicFrame>
      <p:sp>
        <p:nvSpPr>
          <p:cNvPr id="32783" name="文本框 17"/>
          <p:cNvSpPr txBox="1"/>
          <p:nvPr/>
        </p:nvSpPr>
        <p:spPr>
          <a:xfrm>
            <a:off x="1911350" y="6132513"/>
            <a:ext cx="981075" cy="521970"/>
          </a:xfrm>
          <a:prstGeom prst="rect">
            <a:avLst/>
          </a:prstGeom>
          <a:noFill/>
          <a:ln w="9525">
            <a:noFill/>
          </a:ln>
        </p:spPr>
        <p:txBody>
          <a:bodyPr wrap="square" anchor="t">
            <a:spAutoFit/>
          </a:bodyPr>
          <a:p>
            <a:r>
              <a:rPr lang="zh-CN" altLang="en-US" sz="2800">
                <a:latin typeface="宋体" panose="02010600030101010101" pitchFamily="2" charset="-122"/>
                <a:ea typeface="宋体" panose="02010600030101010101" pitchFamily="2" charset="-122"/>
              </a:rPr>
              <a:t>其中</a:t>
            </a:r>
            <a:endParaRPr lang="zh-CN" altLang="en-US" sz="2800">
              <a:latin typeface="宋体" panose="02010600030101010101" pitchFamily="2" charset="-122"/>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3"/>
          <p:cNvSpPr txBox="1"/>
          <p:nvPr/>
        </p:nvSpPr>
        <p:spPr>
          <a:xfrm>
            <a:off x="1694180" y="530225"/>
            <a:ext cx="4871720" cy="521970"/>
          </a:xfrm>
          <a:prstGeom prst="rect">
            <a:avLst/>
          </a:prstGeom>
          <a:noFill/>
          <a:ln w="9525">
            <a:noFill/>
          </a:ln>
        </p:spPr>
        <p:txBody>
          <a:bodyPr wrap="square" anchor="t">
            <a:spAutoFit/>
          </a:bodyPr>
          <a:p>
            <a:r>
              <a:rPr lang="en-US" altLang="zh-CN" sz="2800">
                <a:latin typeface="宋体" panose="02010600030101010101" pitchFamily="2" charset="-122"/>
                <a:ea typeface="宋体" panose="02010600030101010101" pitchFamily="2" charset="-122"/>
                <a:cs typeface="宋体" panose="02010600030101010101" pitchFamily="2" charset="-122"/>
              </a:rPr>
              <a:t>4) </a:t>
            </a:r>
            <a:r>
              <a:rPr lang="zh-CN" altLang="en-US" sz="2800">
                <a:latin typeface="宋体" panose="02010600030101010101" pitchFamily="2" charset="-122"/>
                <a:ea typeface="宋体" panose="02010600030101010101" pitchFamily="2" charset="-122"/>
                <a:cs typeface="宋体" panose="02010600030101010101" pitchFamily="2" charset="-122"/>
              </a:rPr>
              <a:t>若方程</a:t>
            </a:r>
            <a:r>
              <a:rPr lang="en-US" altLang="zh-CN" sz="2800">
                <a:latin typeface="宋体" panose="02010600030101010101" pitchFamily="2" charset="-122"/>
                <a:ea typeface="宋体" panose="02010600030101010101" pitchFamily="2" charset="-122"/>
                <a:cs typeface="宋体" panose="02010600030101010101" pitchFamily="2" charset="-122"/>
              </a:rPr>
              <a:t>(2-3)</a:t>
            </a:r>
            <a:r>
              <a:rPr lang="zh-CN" altLang="en-US" sz="2800">
                <a:latin typeface="宋体" panose="02010600030101010101" pitchFamily="2" charset="-122"/>
                <a:ea typeface="宋体" panose="02010600030101010101" pitchFamily="2" charset="-122"/>
                <a:cs typeface="宋体" panose="02010600030101010101" pitchFamily="2" charset="-122"/>
              </a:rPr>
              <a:t>具有</a:t>
            </a:r>
            <a:r>
              <a:rPr lang="en-US" altLang="zh-CN" sz="2800">
                <a:latin typeface="宋体" panose="02010600030101010101" pitchFamily="2" charset="-122"/>
                <a:ea typeface="宋体" panose="02010600030101010101" pitchFamily="2" charset="-122"/>
                <a:cs typeface="宋体" panose="02010600030101010101" pitchFamily="2" charset="-122"/>
              </a:rPr>
              <a:t>m </a:t>
            </a:r>
            <a:r>
              <a:rPr lang="zh-CN" altLang="en-US" sz="2800">
                <a:latin typeface="宋体" panose="02010600030101010101" pitchFamily="2" charset="-122"/>
                <a:ea typeface="宋体" panose="02010600030101010101" pitchFamily="2" charset="-122"/>
                <a:cs typeface="宋体" panose="02010600030101010101" pitchFamily="2" charset="-122"/>
              </a:rPr>
              <a:t>重复根</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3794" name="内容占位符 4">
            <a:hlinkClick r:id="" action="ppaction://ole?verb="/>
          </p:cNvPr>
          <p:cNvGraphicFramePr>
            <a:graphicFrameLocks noChangeAspect="1"/>
          </p:cNvGraphicFramePr>
          <p:nvPr>
            <p:ph idx="1"/>
          </p:nvPr>
        </p:nvGraphicFramePr>
        <p:xfrm>
          <a:off x="6432868" y="530225"/>
          <a:ext cx="2078037" cy="593725"/>
        </p:xfrm>
        <a:graphic>
          <a:graphicData uri="http://schemas.openxmlformats.org/presentationml/2006/ole">
            <mc:AlternateContent xmlns:mc="http://schemas.openxmlformats.org/markup-compatibility/2006">
              <mc:Choice xmlns:v="urn:schemas-microsoft-com:vml" Requires="v">
                <p:oleObj spid="_x0000_s3168" name="" r:id="rId1" imgW="711200" imgH="203200" progId="Equation.KSEE3">
                  <p:embed/>
                </p:oleObj>
              </mc:Choice>
              <mc:Fallback>
                <p:oleObj name="" r:id="rId1" imgW="711200" imgH="203200" progId="Equation.KSEE3">
                  <p:embed/>
                  <p:pic>
                    <p:nvPicPr>
                      <p:cNvPr id="0" name="图片 3167"/>
                      <p:cNvPicPr/>
                      <p:nvPr/>
                    </p:nvPicPr>
                    <p:blipFill>
                      <a:blip r:embed="rId2"/>
                      <a:stretch>
                        <a:fillRect/>
                      </a:stretch>
                    </p:blipFill>
                    <p:spPr>
                      <a:xfrm>
                        <a:off x="6432868" y="530225"/>
                        <a:ext cx="2078037" cy="593725"/>
                      </a:xfrm>
                      <a:prstGeom prst="rect">
                        <a:avLst/>
                      </a:prstGeom>
                      <a:noFill/>
                      <a:ln w="38100">
                        <a:noFill/>
                        <a:miter/>
                      </a:ln>
                    </p:spPr>
                  </p:pic>
                </p:oleObj>
              </mc:Fallback>
            </mc:AlternateContent>
          </a:graphicData>
        </a:graphic>
      </p:graphicFrame>
      <p:sp>
        <p:nvSpPr>
          <p:cNvPr id="33795" name="文本框 5"/>
          <p:cNvSpPr txBox="1"/>
          <p:nvPr/>
        </p:nvSpPr>
        <p:spPr>
          <a:xfrm>
            <a:off x="1802130" y="1263015"/>
            <a:ext cx="2697480" cy="521970"/>
          </a:xfrm>
          <a:prstGeom prst="rect">
            <a:avLst/>
          </a:prstGeom>
          <a:noFill/>
          <a:ln w="9525">
            <a:noFill/>
          </a:ln>
        </p:spPr>
        <p:txBody>
          <a:bodyPr wrap="square" anchor="t">
            <a:spAutoFit/>
          </a:bodyPr>
          <a:p>
            <a:r>
              <a:rPr lang="zh-CN" altLang="en-US" sz="2800">
                <a:latin typeface="宋体" panose="02010600030101010101" pitchFamily="2" charset="-122"/>
                <a:ea typeface="宋体" panose="02010600030101010101" pitchFamily="2" charset="-122"/>
                <a:cs typeface="宋体" panose="02010600030101010101" pitchFamily="2" charset="-122"/>
              </a:rPr>
              <a:t>则</a:t>
            </a:r>
            <a:r>
              <a:rPr lang="en-US" altLang="zh-CN" sz="2800">
                <a:latin typeface="宋体" panose="02010600030101010101" pitchFamily="2" charset="-122"/>
                <a:ea typeface="宋体" panose="02010600030101010101" pitchFamily="2" charset="-122"/>
                <a:cs typeface="宋体" panose="02010600030101010101" pitchFamily="2" charset="-122"/>
              </a:rPr>
              <a:t>(2-2)</a:t>
            </a:r>
            <a:r>
              <a:rPr lang="zh-CN" altLang="en-US" sz="2800">
                <a:latin typeface="宋体" panose="02010600030101010101" pitchFamily="2" charset="-122"/>
                <a:ea typeface="宋体" panose="02010600030101010101" pitchFamily="2" charset="-122"/>
                <a:cs typeface="宋体" panose="02010600030101010101" pitchFamily="2" charset="-122"/>
              </a:rPr>
              <a:t>的通解</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33796" name="文本框 6"/>
          <p:cNvSpPr txBox="1"/>
          <p:nvPr/>
        </p:nvSpPr>
        <p:spPr>
          <a:xfrm>
            <a:off x="4159568" y="1262698"/>
            <a:ext cx="2062162" cy="521970"/>
          </a:xfrm>
          <a:prstGeom prst="rect">
            <a:avLst/>
          </a:prstGeom>
          <a:noFill/>
          <a:ln w="9525">
            <a:noFill/>
          </a:ln>
        </p:spPr>
        <p:txBody>
          <a:bodyPr wrap="square" anchor="t">
            <a:spAutoFit/>
          </a:bodyPr>
          <a:p>
            <a:r>
              <a:rPr lang="zh-CN" altLang="en-US" sz="2800">
                <a:latin typeface="宋体" panose="02010600030101010101" pitchFamily="2" charset="-122"/>
                <a:ea typeface="宋体" panose="02010600030101010101" pitchFamily="2" charset="-122"/>
              </a:rPr>
              <a:t>中有构成项：</a:t>
            </a:r>
            <a:endParaRPr lang="zh-CN" altLang="en-US" sz="2800">
              <a:latin typeface="宋体" panose="02010600030101010101" pitchFamily="2" charset="-122"/>
              <a:ea typeface="宋体" panose="02010600030101010101" pitchFamily="2" charset="-122"/>
            </a:endParaRPr>
          </a:p>
        </p:txBody>
      </p:sp>
      <p:graphicFrame>
        <p:nvGraphicFramePr>
          <p:cNvPr id="33797" name="对象 7">
            <a:hlinkClick r:id="" action="ppaction://ole?verb="/>
          </p:cNvPr>
          <p:cNvGraphicFramePr>
            <a:graphicFrameLocks noChangeAspect="1"/>
          </p:cNvGraphicFramePr>
          <p:nvPr/>
        </p:nvGraphicFramePr>
        <p:xfrm>
          <a:off x="1810068" y="2068830"/>
          <a:ext cx="8247062" cy="492125"/>
        </p:xfrm>
        <a:graphic>
          <a:graphicData uri="http://schemas.openxmlformats.org/presentationml/2006/ole">
            <mc:AlternateContent xmlns:mc="http://schemas.openxmlformats.org/markup-compatibility/2006">
              <mc:Choice xmlns:v="urn:schemas-microsoft-com:vml" Requires="v">
                <p:oleObj spid="_x0000_s3175" name="" r:id="rId3" imgW="4038600" imgH="241300" progId="Equation.KSEE3">
                  <p:embed/>
                </p:oleObj>
              </mc:Choice>
              <mc:Fallback>
                <p:oleObj name="" r:id="rId3" imgW="4038600" imgH="241300" progId="Equation.KSEE3">
                  <p:embed/>
                  <p:pic>
                    <p:nvPicPr>
                      <p:cNvPr id="0" name="图片 3174"/>
                      <p:cNvPicPr/>
                      <p:nvPr/>
                    </p:nvPicPr>
                    <p:blipFill>
                      <a:blip r:embed="rId4"/>
                      <a:stretch>
                        <a:fillRect/>
                      </a:stretch>
                    </p:blipFill>
                    <p:spPr>
                      <a:xfrm>
                        <a:off x="1810068" y="2068830"/>
                        <a:ext cx="8247062" cy="492125"/>
                      </a:xfrm>
                      <a:prstGeom prst="rect">
                        <a:avLst/>
                      </a:prstGeom>
                      <a:noFill/>
                      <a:ln w="38100">
                        <a:noFill/>
                        <a:miter/>
                      </a:ln>
                    </p:spPr>
                  </p:pic>
                </p:oleObj>
              </mc:Fallback>
            </mc:AlternateContent>
          </a:graphicData>
        </a:graphic>
      </p:graphicFrame>
      <p:sp>
        <p:nvSpPr>
          <p:cNvPr id="33798" name="文本框 8"/>
          <p:cNvSpPr txBox="1"/>
          <p:nvPr/>
        </p:nvSpPr>
        <p:spPr>
          <a:xfrm>
            <a:off x="1514793" y="2952433"/>
            <a:ext cx="8542337" cy="953135"/>
          </a:xfrm>
          <a:prstGeom prst="rect">
            <a:avLst/>
          </a:prstGeom>
          <a:noFill/>
          <a:ln w="9525">
            <a:noFill/>
          </a:ln>
        </p:spPr>
        <p:txBody>
          <a:bodyPr wrap="square" anchor="t">
            <a:spAutoFit/>
          </a:bodyPr>
          <a:p>
            <a:r>
              <a:rPr lang="zh-CN" altLang="en-US" sz="2800">
                <a:latin typeface="宋体" panose="02010600030101010101" pitchFamily="2" charset="-122"/>
                <a:ea typeface="宋体" panose="02010600030101010101" pitchFamily="2" charset="-122"/>
                <a:cs typeface="宋体" panose="02010600030101010101" pitchFamily="2" charset="-122"/>
              </a:rPr>
              <a:t>综上，方程</a:t>
            </a:r>
            <a:r>
              <a:rPr lang="en-US" altLang="zh-CN" sz="2800">
                <a:latin typeface="宋体" panose="02010600030101010101" pitchFamily="2" charset="-122"/>
                <a:ea typeface="宋体" panose="02010600030101010101" pitchFamily="2" charset="-122"/>
                <a:cs typeface="宋体" panose="02010600030101010101" pitchFamily="2" charset="-122"/>
              </a:rPr>
              <a:t>(2-3)</a:t>
            </a:r>
            <a:r>
              <a:rPr lang="zh-CN" altLang="en-US" sz="2800">
                <a:latin typeface="宋体" panose="02010600030101010101" pitchFamily="2" charset="-122"/>
                <a:ea typeface="宋体" panose="02010600030101010101" pitchFamily="2" charset="-122"/>
                <a:cs typeface="宋体" panose="02010600030101010101" pitchFamily="2" charset="-122"/>
              </a:rPr>
              <a:t>恰有</a:t>
            </a:r>
            <a:r>
              <a:rPr lang="en-US" altLang="zh-CN" sz="2800">
                <a:latin typeface="宋体" panose="02010600030101010101" pitchFamily="2" charset="-122"/>
                <a:ea typeface="宋体" panose="02010600030101010101" pitchFamily="2" charset="-122"/>
                <a:cs typeface="宋体" panose="02010600030101010101" pitchFamily="2" charset="-122"/>
              </a:rPr>
              <a:t>n</a:t>
            </a:r>
            <a:r>
              <a:rPr lang="zh-CN" altLang="en-US" sz="2800">
                <a:latin typeface="宋体" panose="02010600030101010101" pitchFamily="2" charset="-122"/>
                <a:ea typeface="宋体" panose="02010600030101010101" pitchFamily="2" charset="-122"/>
                <a:cs typeface="宋体" panose="02010600030101010101" pitchFamily="2" charset="-122"/>
              </a:rPr>
              <a:t>个根，从而构成方程</a:t>
            </a:r>
            <a:r>
              <a:rPr lang="en-US" altLang="zh-CN" sz="2800">
                <a:latin typeface="宋体" panose="02010600030101010101" pitchFamily="2" charset="-122"/>
                <a:ea typeface="宋体" panose="02010600030101010101" pitchFamily="2" charset="-122"/>
                <a:cs typeface="宋体" panose="02010600030101010101" pitchFamily="2" charset="-122"/>
              </a:rPr>
              <a:t>(2-2)</a:t>
            </a:r>
            <a:r>
              <a:rPr lang="zh-CN" altLang="en-US" sz="2800">
                <a:latin typeface="宋体" panose="02010600030101010101" pitchFamily="2" charset="-122"/>
                <a:ea typeface="宋体" panose="02010600030101010101" pitchFamily="2" charset="-122"/>
                <a:cs typeface="宋体" panose="02010600030101010101" pitchFamily="2" charset="-122"/>
              </a:rPr>
              <a:t>的通解中必有</a:t>
            </a:r>
            <a:r>
              <a:rPr lang="en-US" altLang="zh-CN" sz="2800">
                <a:latin typeface="宋体" panose="02010600030101010101" pitchFamily="2" charset="-122"/>
                <a:ea typeface="宋体" panose="02010600030101010101" pitchFamily="2" charset="-122"/>
                <a:cs typeface="宋体" panose="02010600030101010101" pitchFamily="2" charset="-122"/>
              </a:rPr>
              <a:t>n</a:t>
            </a:r>
            <a:r>
              <a:rPr lang="zh-CN" altLang="en-US" sz="2800">
                <a:latin typeface="宋体" panose="02010600030101010101" pitchFamily="2" charset="-122"/>
                <a:ea typeface="宋体" panose="02010600030101010101" pitchFamily="2" charset="-122"/>
                <a:cs typeface="宋体" panose="02010600030101010101" pitchFamily="2" charset="-122"/>
              </a:rPr>
              <a:t>个相互独立的任意常数</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7605" y="1295400"/>
            <a:ext cx="8995410" cy="521970"/>
          </a:xfrm>
          <a:prstGeom prst="rect">
            <a:avLst/>
          </a:prstGeom>
          <a:noFill/>
        </p:spPr>
        <p:txBody>
          <a:bodyPr wrap="square" rtlCol="0" anchor="t">
            <a:spAutoFit/>
          </a:bodyPr>
          <a:p>
            <a:r>
              <a:rPr lang="zh-CN" altLang="en-US" sz="2800">
                <a:latin typeface="宋体" panose="02010600030101010101" pitchFamily="2" charset="-122"/>
                <a:ea typeface="宋体" panose="02010600030101010101" pitchFamily="2" charset="-122"/>
                <a:cs typeface="宋体" panose="02010600030101010101" pitchFamily="2" charset="-122"/>
              </a:rPr>
              <a:t> 非齐次方程</a:t>
            </a:r>
            <a:r>
              <a:rPr lang="zh-CN" altLang="en-US" sz="2800">
                <a:latin typeface="宋体" panose="02010600030101010101" pitchFamily="2" charset="-122"/>
                <a:ea typeface="宋体" panose="02010600030101010101" pitchFamily="2" charset="-122"/>
                <a:cs typeface="宋体" panose="02010600030101010101" pitchFamily="2" charset="-122"/>
              </a:rPr>
              <a:t>（</a:t>
            </a:r>
            <a:r>
              <a:rPr lang="en-US" altLang="zh-CN" sz="2800">
                <a:latin typeface="宋体" panose="02010600030101010101" pitchFamily="2" charset="-122"/>
                <a:ea typeface="宋体" panose="02010600030101010101" pitchFamily="2" charset="-122"/>
                <a:cs typeface="宋体" panose="02010600030101010101" pitchFamily="2" charset="-122"/>
              </a:rPr>
              <a:t>2-1</a:t>
            </a:r>
            <a:r>
              <a:rPr lang="zh-CN" altLang="en-US" sz="2800">
                <a:latin typeface="宋体" panose="02010600030101010101" pitchFamily="2" charset="-122"/>
                <a:ea typeface="宋体" panose="02010600030101010101" pitchFamily="2" charset="-122"/>
                <a:cs typeface="宋体" panose="02010600030101010101" pitchFamily="2" charset="-122"/>
              </a:rPr>
              <a:t>）的特解可通过待定系数法来确定.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 name="对象 4">
            <a:hlinkClick r:id="" action="ppaction://ole?verb="/>
          </p:cNvPr>
          <p:cNvGraphicFramePr>
            <a:graphicFrameLocks noChangeAspect="1"/>
          </p:cNvGraphicFramePr>
          <p:nvPr/>
        </p:nvGraphicFramePr>
        <p:xfrm>
          <a:off x="2970848" y="1997075"/>
          <a:ext cx="2901315" cy="510540"/>
        </p:xfrm>
        <a:graphic>
          <a:graphicData uri="http://schemas.openxmlformats.org/presentationml/2006/ole">
            <mc:AlternateContent xmlns:mc="http://schemas.openxmlformats.org/markup-compatibility/2006">
              <mc:Choice xmlns:v="urn:schemas-microsoft-com:vml" Requires="v">
                <p:oleObj spid="_x0000_s5121" name="" r:id="rId1" imgW="1371600" imgH="241300" progId="Equation.KSEE3">
                  <p:embed/>
                </p:oleObj>
              </mc:Choice>
              <mc:Fallback>
                <p:oleObj name="" r:id="rId1" imgW="1371600" imgH="241300" progId="Equation.KSEE3">
                  <p:embed/>
                  <p:pic>
                    <p:nvPicPr>
                      <p:cNvPr id="0" name="图片 5120"/>
                      <p:cNvPicPr/>
                      <p:nvPr/>
                    </p:nvPicPr>
                    <p:blipFill>
                      <a:blip r:embed="rId2"/>
                      <a:stretch>
                        <a:fillRect/>
                      </a:stretch>
                    </p:blipFill>
                    <p:spPr>
                      <a:xfrm>
                        <a:off x="2970848" y="1997075"/>
                        <a:ext cx="2901315" cy="51054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676525" y="3110230"/>
          <a:ext cx="414020" cy="448310"/>
        </p:xfrm>
        <a:graphic>
          <a:graphicData uri="http://schemas.openxmlformats.org/presentationml/2006/ole">
            <mc:AlternateContent xmlns:mc="http://schemas.openxmlformats.org/markup-compatibility/2006">
              <mc:Choice xmlns:v="urn:schemas-microsoft-com:vml" Requires="v">
                <p:oleObj spid="_x0000_s5122" name="" r:id="rId3" imgW="152400" imgH="165100" progId="Equation.KSEE3">
                  <p:embed/>
                </p:oleObj>
              </mc:Choice>
              <mc:Fallback>
                <p:oleObj name="" r:id="rId3" imgW="152400" imgH="165100" progId="Equation.KSEE3">
                  <p:embed/>
                  <p:pic>
                    <p:nvPicPr>
                      <p:cNvPr id="0" name="图片 5121"/>
                      <p:cNvPicPr/>
                      <p:nvPr/>
                    </p:nvPicPr>
                    <p:blipFill>
                      <a:blip r:embed="rId4"/>
                      <a:stretch>
                        <a:fillRect/>
                      </a:stretch>
                    </p:blipFill>
                    <p:spPr>
                      <a:xfrm>
                        <a:off x="2676525" y="3110230"/>
                        <a:ext cx="414020" cy="448310"/>
                      </a:xfrm>
                      <a:prstGeom prst="rect">
                        <a:avLst/>
                      </a:prstGeom>
                    </p:spPr>
                  </p:pic>
                </p:oleObj>
              </mc:Fallback>
            </mc:AlternateContent>
          </a:graphicData>
        </a:graphic>
      </p:graphicFrame>
      <p:sp>
        <p:nvSpPr>
          <p:cNvPr id="7" name="文本框 6"/>
          <p:cNvSpPr txBox="1"/>
          <p:nvPr/>
        </p:nvSpPr>
        <p:spPr>
          <a:xfrm>
            <a:off x="1250315" y="1997075"/>
            <a:ext cx="260096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例如，当</a:t>
            </a:r>
            <a:endParaRPr lang="zh-CN" altLang="en-US" sz="2800">
              <a:latin typeface="宋体" panose="02010600030101010101" pitchFamily="2" charset="-122"/>
              <a:ea typeface="宋体" panose="02010600030101010101" pitchFamily="2" charset="-122"/>
            </a:endParaRPr>
          </a:p>
        </p:txBody>
      </p:sp>
      <p:sp>
        <p:nvSpPr>
          <p:cNvPr id="8" name="文本框 7"/>
          <p:cNvSpPr txBox="1"/>
          <p:nvPr/>
        </p:nvSpPr>
        <p:spPr>
          <a:xfrm>
            <a:off x="6100445" y="2007870"/>
            <a:ext cx="3091815"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为</a:t>
            </a:r>
            <a:r>
              <a:rPr lang="en-US" altLang="zh-CN" sz="2800">
                <a:latin typeface="宋体" panose="02010600030101010101" pitchFamily="2" charset="-122"/>
                <a:ea typeface="宋体" panose="02010600030101010101" pitchFamily="2" charset="-122"/>
              </a:rPr>
              <a:t>t</a:t>
            </a:r>
            <a:r>
              <a:rPr lang="zh-CN" altLang="en-US" sz="2800">
                <a:latin typeface="宋体" panose="02010600030101010101" pitchFamily="2" charset="-122"/>
                <a:ea typeface="宋体" panose="02010600030101010101" pitchFamily="2" charset="-122"/>
              </a:rPr>
              <a:t>的多项式，则</a:t>
            </a:r>
            <a:endParaRPr lang="zh-CN" altLang="en-US" sz="2800">
              <a:latin typeface="宋体" panose="02010600030101010101" pitchFamily="2" charset="-122"/>
              <a:ea typeface="宋体" panose="02010600030101010101" pitchFamily="2" charset="-122"/>
            </a:endParaRPr>
          </a:p>
        </p:txBody>
      </p:sp>
      <p:sp>
        <p:nvSpPr>
          <p:cNvPr id="9" name="文本框 8"/>
          <p:cNvSpPr txBox="1"/>
          <p:nvPr/>
        </p:nvSpPr>
        <p:spPr>
          <a:xfrm>
            <a:off x="1572260" y="3073400"/>
            <a:ext cx="8211185"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rPr>
              <a:t>1</a:t>
            </a:r>
            <a:r>
              <a:rPr lang="zh-CN" altLang="en-US" sz="2800">
                <a:latin typeface="宋体" panose="02010600030101010101" pitchFamily="2" charset="-122"/>
                <a:ea typeface="宋体" panose="02010600030101010101" pitchFamily="2" charset="-122"/>
              </a:rPr>
              <a:t>）当    不是特征根，则其特解的待定形式为</a:t>
            </a:r>
            <a:endParaRPr lang="zh-CN" altLang="en-US" sz="2800">
              <a:latin typeface="宋体" panose="02010600030101010101" pitchFamily="2" charset="-122"/>
              <a:ea typeface="宋体" panose="02010600030101010101" pitchFamily="2" charset="-122"/>
            </a:endParaRPr>
          </a:p>
        </p:txBody>
      </p:sp>
      <p:graphicFrame>
        <p:nvGraphicFramePr>
          <p:cNvPr id="10" name="对象 9">
            <a:hlinkClick r:id="" action="ppaction://ole?verb="/>
          </p:cNvPr>
          <p:cNvGraphicFramePr>
            <a:graphicFrameLocks noChangeAspect="1"/>
          </p:cNvGraphicFramePr>
          <p:nvPr/>
        </p:nvGraphicFramePr>
        <p:xfrm>
          <a:off x="9094153" y="3073400"/>
          <a:ext cx="1096645" cy="485140"/>
        </p:xfrm>
        <a:graphic>
          <a:graphicData uri="http://schemas.openxmlformats.org/presentationml/2006/ole">
            <mc:AlternateContent xmlns:mc="http://schemas.openxmlformats.org/markup-compatibility/2006">
              <mc:Choice xmlns:v="urn:schemas-microsoft-com:vml" Requires="v">
                <p:oleObj spid="_x0000_s5123" name="" r:id="rId5" imgW="545465" imgH="241300" progId="Equation.KSEE3">
                  <p:embed/>
                </p:oleObj>
              </mc:Choice>
              <mc:Fallback>
                <p:oleObj name="" r:id="rId5" imgW="545465" imgH="241300" progId="Equation.KSEE3">
                  <p:embed/>
                  <p:pic>
                    <p:nvPicPr>
                      <p:cNvPr id="0" name="图片 5122"/>
                      <p:cNvPicPr/>
                      <p:nvPr/>
                    </p:nvPicPr>
                    <p:blipFill>
                      <a:blip r:embed="rId6"/>
                      <a:stretch>
                        <a:fillRect/>
                      </a:stretch>
                    </p:blipFill>
                    <p:spPr>
                      <a:xfrm>
                        <a:off x="9094153" y="3073400"/>
                        <a:ext cx="1096645" cy="485140"/>
                      </a:xfrm>
                      <a:prstGeom prst="rect">
                        <a:avLst/>
                      </a:prstGeom>
                    </p:spPr>
                  </p:pic>
                </p:oleObj>
              </mc:Fallback>
            </mc:AlternateContent>
          </a:graphicData>
        </a:graphic>
      </p:graphicFrame>
      <p:sp>
        <p:nvSpPr>
          <p:cNvPr id="11" name="文本框 10"/>
          <p:cNvSpPr txBox="1"/>
          <p:nvPr/>
        </p:nvSpPr>
        <p:spPr>
          <a:xfrm>
            <a:off x="1572260" y="3884930"/>
            <a:ext cx="805053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2</a:t>
            </a:r>
            <a:r>
              <a:rPr lang="zh-CN" altLang="en-US" sz="2800">
                <a:latin typeface="宋体" panose="02010600030101010101" pitchFamily="2" charset="-122"/>
                <a:ea typeface="宋体" panose="02010600030101010101" pitchFamily="2" charset="-122"/>
                <a:cs typeface="宋体" panose="02010600030101010101" pitchFamily="2" charset="-122"/>
              </a:rPr>
              <a:t>）当    是</a:t>
            </a:r>
            <a:r>
              <a:rPr lang="en-US" altLang="zh-CN" sz="2800">
                <a:latin typeface="宋体" panose="02010600030101010101" pitchFamily="2" charset="-122"/>
                <a:ea typeface="宋体" panose="02010600030101010101" pitchFamily="2" charset="-122"/>
                <a:cs typeface="宋体" panose="02010600030101010101" pitchFamily="2" charset="-122"/>
              </a:rPr>
              <a:t>r </a:t>
            </a:r>
            <a:r>
              <a:rPr lang="zh-CN" altLang="en-US" sz="2800">
                <a:latin typeface="宋体" panose="02010600030101010101" pitchFamily="2" charset="-122"/>
                <a:ea typeface="宋体" panose="02010600030101010101" pitchFamily="2" charset="-122"/>
                <a:cs typeface="宋体" panose="02010600030101010101" pitchFamily="2" charset="-122"/>
              </a:rPr>
              <a:t>重特征根， 则其特解的待定形式为</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12" name="对象 11">
            <a:hlinkClick r:id="" action="ppaction://ole?verb="/>
          </p:cNvPr>
          <p:cNvGraphicFramePr>
            <a:graphicFrameLocks noChangeAspect="1"/>
          </p:cNvGraphicFramePr>
          <p:nvPr/>
        </p:nvGraphicFramePr>
        <p:xfrm>
          <a:off x="2676525" y="3958590"/>
          <a:ext cx="414020" cy="448310"/>
        </p:xfrm>
        <a:graphic>
          <a:graphicData uri="http://schemas.openxmlformats.org/presentationml/2006/ole">
            <mc:AlternateContent xmlns:mc="http://schemas.openxmlformats.org/markup-compatibility/2006">
              <mc:Choice xmlns:v="urn:schemas-microsoft-com:vml" Requires="v">
                <p:oleObj spid="_x0000_s5124" name="" r:id="rId7" imgW="152400" imgH="165100" progId="Equation.KSEE3">
                  <p:embed/>
                </p:oleObj>
              </mc:Choice>
              <mc:Fallback>
                <p:oleObj name="" r:id="rId7" imgW="152400" imgH="165100" progId="Equation.KSEE3">
                  <p:embed/>
                  <p:pic>
                    <p:nvPicPr>
                      <p:cNvPr id="0" name="图片 5123"/>
                      <p:cNvPicPr/>
                      <p:nvPr/>
                    </p:nvPicPr>
                    <p:blipFill>
                      <a:blip r:embed="rId8"/>
                      <a:stretch>
                        <a:fillRect/>
                      </a:stretch>
                    </p:blipFill>
                    <p:spPr>
                      <a:xfrm>
                        <a:off x="2676525" y="3958590"/>
                        <a:ext cx="414020" cy="44831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9622790" y="3884930"/>
          <a:ext cx="1421130" cy="562610"/>
        </p:xfrm>
        <a:graphic>
          <a:graphicData uri="http://schemas.openxmlformats.org/presentationml/2006/ole">
            <mc:AlternateContent xmlns:mc="http://schemas.openxmlformats.org/markup-compatibility/2006">
              <mc:Choice xmlns:v="urn:schemas-microsoft-com:vml" Requires="v">
                <p:oleObj spid="_x0000_s5125" name="" r:id="rId9" imgW="609600" imgH="241300" progId="Equation.KSEE3">
                  <p:embed/>
                </p:oleObj>
              </mc:Choice>
              <mc:Fallback>
                <p:oleObj name="" r:id="rId9" imgW="609600" imgH="241300" progId="Equation.KSEE3">
                  <p:embed/>
                  <p:pic>
                    <p:nvPicPr>
                      <p:cNvPr id="0" name="图片 5124"/>
                      <p:cNvPicPr/>
                      <p:nvPr/>
                    </p:nvPicPr>
                    <p:blipFill>
                      <a:blip r:embed="rId10"/>
                      <a:stretch>
                        <a:fillRect/>
                      </a:stretch>
                    </p:blipFill>
                    <p:spPr>
                      <a:xfrm>
                        <a:off x="9622790" y="3884930"/>
                        <a:ext cx="1421130" cy="562610"/>
                      </a:xfrm>
                      <a:prstGeom prst="rect">
                        <a:avLst/>
                      </a:prstGeom>
                    </p:spPr>
                  </p:pic>
                </p:oleObj>
              </mc:Fallback>
            </mc:AlternateContent>
          </a:graphicData>
        </a:graphic>
      </p:graphicFrame>
      <p:sp>
        <p:nvSpPr>
          <p:cNvPr id="14" name="文本框 13"/>
          <p:cNvSpPr txBox="1"/>
          <p:nvPr/>
        </p:nvSpPr>
        <p:spPr>
          <a:xfrm>
            <a:off x="1069975" y="4829175"/>
            <a:ext cx="7136765"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将此特解代入（</a:t>
            </a:r>
            <a:r>
              <a:rPr lang="en-US" altLang="zh-CN" sz="2800">
                <a:latin typeface="宋体" panose="02010600030101010101" pitchFamily="2" charset="-122"/>
                <a:ea typeface="宋体" panose="02010600030101010101" pitchFamily="2" charset="-122"/>
              </a:rPr>
              <a:t>2-1</a:t>
            </a:r>
            <a:r>
              <a:rPr lang="zh-CN" altLang="en-US" sz="2800">
                <a:latin typeface="宋体" panose="02010600030101010101" pitchFamily="2" charset="-122"/>
                <a:ea typeface="宋体" panose="02010600030101010101" pitchFamily="2" charset="-122"/>
              </a:rPr>
              <a:t>）可确定待定系数。</a:t>
            </a:r>
            <a:endParaRPr lang="zh-CN" altLang="en-US" sz="2800">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18185" y="260985"/>
            <a:ext cx="3976370" cy="521970"/>
          </a:xfrm>
          <a:prstGeom prst="rect">
            <a:avLst/>
          </a:prstGeom>
          <a:noFill/>
        </p:spPr>
        <p:txBody>
          <a:bodyPr wrap="square" rtlCol="0">
            <a:spAutoFit/>
          </a:bodyPr>
          <a:p>
            <a:r>
              <a:rPr lang="en-US" altLang="zh-CN" sz="2800">
                <a:solidFill>
                  <a:srgbClr val="1D41D5"/>
                </a:solidFill>
                <a:latin typeface="宋体" panose="02010600030101010101" pitchFamily="2" charset="-122"/>
                <a:ea typeface="宋体" panose="02010600030101010101" pitchFamily="2" charset="-122"/>
                <a:cs typeface="宋体" panose="02010600030101010101" pitchFamily="2" charset="-122"/>
              </a:rPr>
              <a:t>4.</a:t>
            </a:r>
            <a:r>
              <a:rPr lang="zh-CN" altLang="en-US" sz="2800">
                <a:solidFill>
                  <a:srgbClr val="1D41D5"/>
                </a:solidFill>
                <a:latin typeface="宋体" panose="02010600030101010101" pitchFamily="2" charset="-122"/>
                <a:ea typeface="宋体" panose="02010600030101010101" pitchFamily="2" charset="-122"/>
                <a:cs typeface="宋体" panose="02010600030101010101" pitchFamily="2" charset="-122"/>
              </a:rPr>
              <a:t>差分方程解的稳定性</a:t>
            </a:r>
            <a:endParaRPr lang="zh-CN" altLang="en-US" sz="2800">
              <a:solidFill>
                <a:srgbClr val="1D41D5"/>
              </a:solidFill>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250315" y="873125"/>
            <a:ext cx="2316480" cy="521970"/>
          </a:xfrm>
          <a:prstGeom prst="rect">
            <a:avLst/>
          </a:prstGeom>
          <a:noFill/>
        </p:spPr>
        <p:txBody>
          <a:bodyPr wrap="none" rtlCol="0">
            <a:spAutoFit/>
          </a:bodyPr>
          <a:p>
            <a:r>
              <a:rPr lang="zh-CN" altLang="en-US" sz="2800">
                <a:latin typeface="宋体" panose="02010600030101010101" pitchFamily="2" charset="-122"/>
                <a:ea typeface="宋体" panose="02010600030101010101" pitchFamily="2" charset="-122"/>
              </a:rPr>
              <a:t>考虑差分方程</a:t>
            </a:r>
            <a:endParaRPr lang="zh-CN" altLang="en-US" sz="2800">
              <a:latin typeface="宋体" panose="02010600030101010101" pitchFamily="2" charset="-122"/>
              <a:ea typeface="宋体" panose="02010600030101010101" pitchFamily="2" charset="-122"/>
            </a:endParaRPr>
          </a:p>
        </p:txBody>
      </p:sp>
      <p:graphicFrame>
        <p:nvGraphicFramePr>
          <p:cNvPr id="893968" name="对象 893967"/>
          <p:cNvGraphicFramePr/>
          <p:nvPr/>
        </p:nvGraphicFramePr>
        <p:xfrm>
          <a:off x="2983548" y="1607185"/>
          <a:ext cx="3710940" cy="431800"/>
        </p:xfrm>
        <a:graphic>
          <a:graphicData uri="http://schemas.openxmlformats.org/presentationml/2006/ole">
            <mc:AlternateContent xmlns:mc="http://schemas.openxmlformats.org/markup-compatibility/2006">
              <mc:Choice xmlns:v="urn:schemas-microsoft-com:vml" Requires="v">
                <p:oleObj spid="_x0000_s3116" name="" r:id="rId1" imgW="3708400" imgH="431800" progId="Equation.DSMT4">
                  <p:embed/>
                </p:oleObj>
              </mc:Choice>
              <mc:Fallback>
                <p:oleObj name="" r:id="rId1" imgW="3708400" imgH="431800" progId="Equation.DSMT4">
                  <p:embed/>
                  <p:pic>
                    <p:nvPicPr>
                      <p:cNvPr id="0" name="图片 3115"/>
                      <p:cNvPicPr/>
                      <p:nvPr/>
                    </p:nvPicPr>
                    <p:blipFill>
                      <a:blip r:embed="rId2"/>
                      <a:stretch>
                        <a:fillRect/>
                      </a:stretch>
                    </p:blipFill>
                    <p:spPr>
                      <a:xfrm>
                        <a:off x="2983548" y="1607185"/>
                        <a:ext cx="3710940" cy="431800"/>
                      </a:xfrm>
                      <a:prstGeom prst="rect">
                        <a:avLst/>
                      </a:prstGeom>
                      <a:noFill/>
                      <a:ln w="38100">
                        <a:noFill/>
                        <a:miter/>
                      </a:ln>
                    </p:spPr>
                  </p:pic>
                </p:oleObj>
              </mc:Fallback>
            </mc:AlternateContent>
          </a:graphicData>
        </a:graphic>
      </p:graphicFrame>
      <p:sp>
        <p:nvSpPr>
          <p:cNvPr id="6" name="文本框 5"/>
          <p:cNvSpPr txBox="1"/>
          <p:nvPr/>
        </p:nvSpPr>
        <p:spPr>
          <a:xfrm>
            <a:off x="7978140" y="1495425"/>
            <a:ext cx="1427480" cy="521970"/>
          </a:xfrm>
          <a:prstGeom prst="rect">
            <a:avLst/>
          </a:prstGeom>
          <a:noFill/>
        </p:spPr>
        <p:txBody>
          <a:bodyPr wrap="non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rPr>
              <a:t>（</a:t>
            </a:r>
            <a:r>
              <a:rPr lang="en-US" altLang="zh-CN" sz="2800">
                <a:latin typeface="宋体" panose="02010600030101010101" pitchFamily="2" charset="-122"/>
                <a:ea typeface="宋体" panose="02010600030101010101" pitchFamily="2" charset="-122"/>
                <a:cs typeface="宋体" panose="02010600030101010101" pitchFamily="2" charset="-122"/>
              </a:rPr>
              <a:t>4-1</a:t>
            </a:r>
            <a:r>
              <a:rPr lang="zh-CN" altLang="en-US" sz="2800">
                <a:latin typeface="宋体" panose="02010600030101010101" pitchFamily="2" charset="-122"/>
                <a:ea typeface="宋体" panose="02010600030101010101" pitchFamily="2" charset="-122"/>
                <a:cs typeface="宋体" panose="02010600030101010101" pitchFamily="2" charset="-122"/>
              </a:rPr>
              <a:t>）</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892810" y="2371090"/>
            <a:ext cx="5908675" cy="521970"/>
          </a:xfrm>
          <a:prstGeom prst="rect">
            <a:avLst/>
          </a:prstGeom>
          <a:noFill/>
        </p:spPr>
        <p:txBody>
          <a:bodyPr wrap="none" rtlCol="0" anchor="t">
            <a:spAutoFit/>
          </a:bodyPr>
          <a:p>
            <a:pPr algn="l"/>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若有常数</a:t>
            </a:r>
            <a:r>
              <a:rPr lang="en-US" altLang="zh-CN" sz="2800" b="1" i="1">
                <a:latin typeface="Times New Roman" panose="02020603050405020304" pitchFamily="18" charset="0"/>
                <a:ea typeface="宋体" panose="02010600030101010101" pitchFamily="2" charset="-122"/>
                <a:sym typeface="+mn-ea"/>
              </a:rPr>
              <a:t>a</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是差分方程</a:t>
            </a:r>
            <a:r>
              <a:rPr lang="en-US" altLang="zh-CN" sz="2800" b="1">
                <a:latin typeface="宋体" panose="02010600030101010101" pitchFamily="2" charset="-122"/>
                <a:ea typeface="宋体" panose="02010600030101010101" pitchFamily="2" charset="-122"/>
                <a:cs typeface="宋体" panose="02010600030101010101" pitchFamily="2" charset="-122"/>
                <a:sym typeface="+mn-ea"/>
              </a:rPr>
              <a:t>(4-1)</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的解</a:t>
            </a:r>
            <a:r>
              <a:rPr lang="en-US" altLang="zh-CN" sz="28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即</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9" name="对象 8">
            <a:hlinkClick r:id="" action="ppaction://ole?verb="/>
          </p:cNvPr>
          <p:cNvGraphicFramePr>
            <a:graphicFrameLocks noChangeAspect="1"/>
          </p:cNvGraphicFramePr>
          <p:nvPr/>
        </p:nvGraphicFramePr>
        <p:xfrm>
          <a:off x="2983865" y="3141980"/>
          <a:ext cx="3086735" cy="574675"/>
        </p:xfrm>
        <a:graphic>
          <a:graphicData uri="http://schemas.openxmlformats.org/presentationml/2006/ole">
            <mc:AlternateContent xmlns:mc="http://schemas.openxmlformats.org/markup-compatibility/2006">
              <mc:Choice xmlns:v="urn:schemas-microsoft-com:vml" Requires="v">
                <p:oleObj spid="_x0000_s6145" name="" r:id="rId3" imgW="1091565" imgH="203200" progId="Equation.KSEE3">
                  <p:embed/>
                </p:oleObj>
              </mc:Choice>
              <mc:Fallback>
                <p:oleObj name="" r:id="rId3" imgW="1091565" imgH="203200" progId="Equation.KSEE3">
                  <p:embed/>
                  <p:pic>
                    <p:nvPicPr>
                      <p:cNvPr id="0" name="图片 6144"/>
                      <p:cNvPicPr/>
                      <p:nvPr/>
                    </p:nvPicPr>
                    <p:blipFill>
                      <a:blip r:embed="rId4"/>
                      <a:stretch>
                        <a:fillRect/>
                      </a:stretch>
                    </p:blipFill>
                    <p:spPr>
                      <a:xfrm>
                        <a:off x="2983865" y="3141980"/>
                        <a:ext cx="3086735" cy="574675"/>
                      </a:xfrm>
                      <a:prstGeom prst="rect">
                        <a:avLst/>
                      </a:prstGeom>
                    </p:spPr>
                  </p:pic>
                </p:oleObj>
              </mc:Fallback>
            </mc:AlternateContent>
          </a:graphicData>
        </a:graphic>
      </p:graphicFrame>
      <p:sp>
        <p:nvSpPr>
          <p:cNvPr id="10" name="文本框 9"/>
          <p:cNvSpPr txBox="1"/>
          <p:nvPr/>
        </p:nvSpPr>
        <p:spPr>
          <a:xfrm>
            <a:off x="1007745" y="3937635"/>
            <a:ext cx="5428615" cy="521970"/>
          </a:xfrm>
          <a:prstGeom prst="rect">
            <a:avLst/>
          </a:prstGeom>
          <a:noFill/>
        </p:spPr>
        <p:txBody>
          <a:bodyPr wrap="none" rtlCol="0" anchor="t">
            <a:spAutoFit/>
          </a:bodyPr>
          <a:p>
            <a:pPr algn="l"/>
            <a:r>
              <a:rPr lang="zh-CN" altLang="en-US" sz="2800" b="1" dirty="0">
                <a:latin typeface="宋体" panose="02010600030101010101" pitchFamily="2" charset="-122"/>
                <a:ea typeface="宋体" panose="02010600030101010101" pitchFamily="2" charset="-122"/>
                <a:sym typeface="+mn-ea"/>
              </a:rPr>
              <a:t>则称</a:t>
            </a:r>
            <a:r>
              <a:rPr lang="en-US" altLang="zh-CN" sz="2800" b="1" i="1">
                <a:latin typeface="Times New Roman" panose="02020603050405020304" pitchFamily="18" charset="0"/>
                <a:ea typeface="宋体" panose="02010600030101010101" pitchFamily="2" charset="-122"/>
                <a:sym typeface="+mn-ea"/>
              </a:rPr>
              <a:t>a</a:t>
            </a:r>
            <a:r>
              <a:rPr lang="zh-CN" altLang="en-US" b="1" dirty="0">
                <a:latin typeface="Times New Roman" panose="02020603050405020304" pitchFamily="18" charset="0"/>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是差分方程</a:t>
            </a:r>
            <a:r>
              <a:rPr lang="en-US" altLang="zh-CN" sz="2800" b="1">
                <a:latin typeface="宋体" panose="02010600030101010101" pitchFamily="2" charset="-122"/>
                <a:ea typeface="宋体" panose="02010600030101010101" pitchFamily="2" charset="-122"/>
                <a:cs typeface="宋体" panose="02010600030101010101" pitchFamily="2" charset="-122"/>
                <a:sym typeface="+mn-ea"/>
              </a:rPr>
              <a:t>(4-1)</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的</a:t>
            </a:r>
            <a:r>
              <a:rPr lang="zh-CN" altLang="en-US" sz="2800" b="1" dirty="0">
                <a:solidFill>
                  <a:schemeClr val="folHlink"/>
                </a:solidFill>
                <a:latin typeface="宋体" panose="02010600030101010101" pitchFamily="2" charset="-122"/>
                <a:ea typeface="宋体" panose="02010600030101010101" pitchFamily="2" charset="-122"/>
                <a:cs typeface="宋体" panose="02010600030101010101" pitchFamily="2" charset="-122"/>
                <a:sym typeface="+mn-ea"/>
              </a:rPr>
              <a:t>平衡点</a:t>
            </a:r>
            <a:r>
              <a:rPr lang="en-US" altLang="zh-CN" sz="28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958850" y="4771390"/>
            <a:ext cx="8999855" cy="521970"/>
          </a:xfrm>
          <a:prstGeom prst="rect">
            <a:avLst/>
          </a:prstGeom>
          <a:noFill/>
        </p:spPr>
        <p:txBody>
          <a:bodyPr wrap="none" rtlCol="0" anchor="t">
            <a:spAutoFit/>
          </a:bodyPr>
          <a:p>
            <a:r>
              <a:rPr lang="zh-CN" altLang="en-US" sz="2800" b="1" dirty="0">
                <a:latin typeface="宋体" panose="02010600030101010101" pitchFamily="2" charset="-122"/>
                <a:ea typeface="宋体" panose="02010600030101010101" pitchFamily="2" charset="-122"/>
                <a:sym typeface="+mn-ea"/>
              </a:rPr>
              <a:t>对差分方程</a:t>
            </a:r>
            <a:r>
              <a:rPr lang="en-US" altLang="zh-CN" sz="2800" b="1">
                <a:latin typeface="Times New Roman" panose="02020603050405020304" pitchFamily="18" charset="0"/>
                <a:ea typeface="宋体" panose="02010600030101010101" pitchFamily="2" charset="-122"/>
                <a:sym typeface="+mn-ea"/>
              </a:rPr>
              <a:t>(4-1)</a:t>
            </a:r>
            <a:r>
              <a:rPr lang="zh-CN" altLang="en-US" sz="2800" b="1" dirty="0">
                <a:latin typeface="宋体" panose="02010600030101010101" pitchFamily="2" charset="-122"/>
                <a:ea typeface="宋体" panose="02010600030101010101" pitchFamily="2" charset="-122"/>
                <a:sym typeface="+mn-ea"/>
              </a:rPr>
              <a:t>的任意由初始条件确定的解</a:t>
            </a:r>
            <a:r>
              <a:rPr lang="zh-CN" altLang="en-US" b="1" dirty="0">
                <a:latin typeface="Times New Roman" panose="02020603050405020304" pitchFamily="18" charset="0"/>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都有</a:t>
            </a:r>
            <a:endParaRPr lang="zh-CN" altLang="en-US" sz="2800"/>
          </a:p>
        </p:txBody>
      </p:sp>
      <p:graphicFrame>
        <p:nvGraphicFramePr>
          <p:cNvPr id="13" name="对象 12">
            <a:hlinkClick r:id="" action="ppaction://ole?verb="/>
          </p:cNvPr>
          <p:cNvGraphicFramePr>
            <a:graphicFrameLocks noChangeAspect="1"/>
          </p:cNvGraphicFramePr>
          <p:nvPr/>
        </p:nvGraphicFramePr>
        <p:xfrm>
          <a:off x="3326448" y="5433695"/>
          <a:ext cx="2932430" cy="659765"/>
        </p:xfrm>
        <a:graphic>
          <a:graphicData uri="http://schemas.openxmlformats.org/presentationml/2006/ole">
            <mc:AlternateContent xmlns:mc="http://schemas.openxmlformats.org/markup-compatibility/2006">
              <mc:Choice xmlns:v="urn:schemas-microsoft-com:vml" Requires="v">
                <p:oleObj spid="_x0000_s6146" name="" r:id="rId5" imgW="1016000" imgH="228600" progId="Equation.KSEE3">
                  <p:embed/>
                </p:oleObj>
              </mc:Choice>
              <mc:Fallback>
                <p:oleObj name="" r:id="rId5" imgW="1016000" imgH="228600" progId="Equation.KSEE3">
                  <p:embed/>
                  <p:pic>
                    <p:nvPicPr>
                      <p:cNvPr id="0" name="图片 6145"/>
                      <p:cNvPicPr/>
                      <p:nvPr/>
                    </p:nvPicPr>
                    <p:blipFill>
                      <a:blip r:embed="rId6"/>
                      <a:stretch>
                        <a:fillRect/>
                      </a:stretch>
                    </p:blipFill>
                    <p:spPr>
                      <a:xfrm>
                        <a:off x="3326448" y="5433695"/>
                        <a:ext cx="2932430" cy="65976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7883525" y="4784725"/>
          <a:ext cx="1272540" cy="508635"/>
        </p:xfrm>
        <a:graphic>
          <a:graphicData uri="http://schemas.openxmlformats.org/presentationml/2006/ole">
            <mc:AlternateContent xmlns:mc="http://schemas.openxmlformats.org/markup-compatibility/2006">
              <mc:Choice xmlns:v="urn:schemas-microsoft-com:vml" Requires="v">
                <p:oleObj spid="_x0000_s6147" name="" r:id="rId7" imgW="571500" imgH="228600" progId="Equation.KSEE3">
                  <p:embed/>
                </p:oleObj>
              </mc:Choice>
              <mc:Fallback>
                <p:oleObj name="" r:id="rId7" imgW="571500" imgH="228600" progId="Equation.KSEE3">
                  <p:embed/>
                  <p:pic>
                    <p:nvPicPr>
                      <p:cNvPr id="0" name="图片 6146"/>
                      <p:cNvPicPr/>
                      <p:nvPr/>
                    </p:nvPicPr>
                    <p:blipFill>
                      <a:blip r:embed="rId8"/>
                      <a:stretch>
                        <a:fillRect/>
                      </a:stretch>
                    </p:blipFill>
                    <p:spPr>
                      <a:xfrm>
                        <a:off x="7883525" y="4784725"/>
                        <a:ext cx="1272540" cy="508635"/>
                      </a:xfrm>
                      <a:prstGeom prst="rect">
                        <a:avLst/>
                      </a:prstGeom>
                    </p:spPr>
                  </p:pic>
                </p:oleObj>
              </mc:Fallback>
            </mc:AlternateContent>
          </a:graphicData>
        </a:graphic>
      </p:graphicFrame>
      <p:sp>
        <p:nvSpPr>
          <p:cNvPr id="15" name="文本框 14"/>
          <p:cNvSpPr txBox="1"/>
          <p:nvPr/>
        </p:nvSpPr>
        <p:spPr>
          <a:xfrm>
            <a:off x="1007745" y="6186805"/>
            <a:ext cx="4350385" cy="521970"/>
          </a:xfrm>
          <a:prstGeom prst="rect">
            <a:avLst/>
          </a:prstGeom>
          <a:noFill/>
        </p:spPr>
        <p:txBody>
          <a:bodyPr wrap="none" rtlCol="0" anchor="t">
            <a:spAutoFit/>
          </a:bodyPr>
          <a:p>
            <a:pPr>
              <a:spcBef>
                <a:spcPct val="10000"/>
              </a:spcBef>
            </a:pPr>
            <a:r>
              <a:rPr lang="zh-CN" altLang="en-US" sz="2800" b="1" dirty="0">
                <a:latin typeface="宋体" panose="02010600030101010101" pitchFamily="2" charset="-122"/>
                <a:ea typeface="宋体" panose="02010600030101010101" pitchFamily="2" charset="-122"/>
                <a:sym typeface="+mn-ea"/>
              </a:rPr>
              <a:t>则称这个平衡点</a:t>
            </a:r>
            <a:r>
              <a:rPr lang="en-US" altLang="zh-CN" sz="2800" b="1" i="1">
                <a:latin typeface="Times New Roman" panose="02020603050405020304" pitchFamily="18" charset="0"/>
                <a:ea typeface="宋体" panose="02010600030101010101" pitchFamily="2" charset="-122"/>
                <a:sym typeface="+mn-ea"/>
              </a:rPr>
              <a:t>a</a:t>
            </a:r>
            <a:r>
              <a:rPr lang="zh-CN" altLang="en-US" sz="2800" b="1" dirty="0">
                <a:latin typeface="宋体" panose="02010600030101010101" pitchFamily="2" charset="-122"/>
                <a:ea typeface="宋体" panose="02010600030101010101" pitchFamily="2" charset="-122"/>
                <a:sym typeface="+mn-ea"/>
              </a:rPr>
              <a:t>是</a:t>
            </a:r>
            <a:r>
              <a:rPr lang="zh-CN" altLang="en-US" sz="2800" b="1" dirty="0">
                <a:solidFill>
                  <a:schemeClr val="folHlink"/>
                </a:solidFill>
                <a:latin typeface="Times New Roman" panose="02020603050405020304" pitchFamily="18" charset="0"/>
                <a:ea typeface="黑体" panose="02010609060101010101" pitchFamily="2" charset="-122"/>
                <a:sym typeface="+mn-ea"/>
              </a:rPr>
              <a:t>稳定</a:t>
            </a:r>
            <a:r>
              <a:rPr lang="zh-CN" altLang="en-US" sz="2800" b="1" dirty="0">
                <a:latin typeface="Times New Roman" panose="02020603050405020304" pitchFamily="18" charset="0"/>
                <a:ea typeface="黑体" panose="02010609060101010101" pitchFamily="2" charset="-122"/>
                <a:sym typeface="+mn-ea"/>
              </a:rPr>
              <a:t>的</a:t>
            </a:r>
            <a:r>
              <a:rPr lang="en-US" altLang="zh-CN" b="1">
                <a:latin typeface="Times New Roman" panose="02020603050405020304" pitchFamily="18" charset="0"/>
                <a:ea typeface="宋体" panose="02010600030101010101" pitchFamily="2" charset="-122"/>
                <a:sym typeface="+mn-ea"/>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93968"/>
                                        </p:tgtEl>
                                        <p:attrNameLst>
                                          <p:attrName>style.visibility</p:attrName>
                                        </p:attrNameLst>
                                      </p:cBhvr>
                                      <p:to>
                                        <p:strVal val="visible"/>
                                      </p:to>
                                    </p:set>
                                    <p:animEffect transition="in" filter="blinds(horizontal)">
                                      <p:cBhvr>
                                        <p:cTn id="16" dur="500"/>
                                        <p:tgtEl>
                                          <p:spTgt spid="89396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linds(horizontal)">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6" grpId="0"/>
      <p:bldP spid="7" grpId="0"/>
      <p:bldP spid="10" grpId="0"/>
      <p:bldP spid="11"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009140" y="774700"/>
            <a:ext cx="4295140" cy="521970"/>
          </a:xfrm>
          <a:prstGeom prst="rect">
            <a:avLst/>
          </a:prstGeom>
          <a:noFill/>
        </p:spPr>
        <p:txBody>
          <a:bodyPr wrap="none" rtlCol="0" anchor="t">
            <a:spAutoFit/>
          </a:bodyPr>
          <a:p>
            <a:pPr>
              <a:spcBef>
                <a:spcPct val="10000"/>
              </a:spcBef>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一阶常系数线性差分方程</a:t>
            </a:r>
            <a:endParaRPr lang="zh-CN" altLang="en-US" sz="2800"/>
          </a:p>
        </p:txBody>
      </p:sp>
      <p:sp>
        <p:nvSpPr>
          <p:cNvPr id="4" name="文本框 3"/>
          <p:cNvSpPr txBox="1"/>
          <p:nvPr/>
        </p:nvSpPr>
        <p:spPr>
          <a:xfrm>
            <a:off x="3633470" y="1296670"/>
            <a:ext cx="2453005" cy="521970"/>
          </a:xfrm>
          <a:prstGeom prst="rect">
            <a:avLst/>
          </a:prstGeom>
          <a:noFill/>
        </p:spPr>
        <p:txBody>
          <a:bodyPr wrap="square" rtlCol="0" anchor="t">
            <a:spAutoFit/>
          </a:bodyPr>
          <a:p>
            <a:pPr algn="ctr">
              <a:spcBef>
                <a:spcPct val="10000"/>
              </a:spcBef>
            </a:pPr>
            <a:r>
              <a:rPr lang="zh-CN" altLang="en-US" sz="2800" b="1" dirty="0">
                <a:latin typeface="Times New Roman" panose="02020603050405020304" pitchFamily="18" charset="0"/>
                <a:ea typeface="宋体" panose="02010600030101010101" pitchFamily="2" charset="-122"/>
                <a:sym typeface="+mn-ea"/>
              </a:rPr>
              <a:t> </a:t>
            </a:r>
            <a:r>
              <a:rPr lang="en-US" altLang="zh-CN" sz="2800" b="1" dirty="0">
                <a:latin typeface="Times New Roman" panose="02020603050405020304" pitchFamily="18" charset="0"/>
                <a:ea typeface="宋体" panose="02010600030101010101" pitchFamily="2" charset="-122"/>
                <a:sym typeface="+mn-ea"/>
              </a:rPr>
              <a:t>y</a:t>
            </a:r>
            <a:r>
              <a:rPr lang="en-US" altLang="zh-CN" sz="2800" b="1" baseline="-30000">
                <a:latin typeface="Times New Roman" panose="02020603050405020304" pitchFamily="18" charset="0"/>
                <a:ea typeface="宋体" panose="02010600030101010101" pitchFamily="2" charset="-122"/>
                <a:sym typeface="+mn-ea"/>
              </a:rPr>
              <a:t>t+1 </a:t>
            </a:r>
            <a:r>
              <a:rPr lang="en-US" altLang="zh-CN" sz="2800" b="1">
                <a:latin typeface="Times New Roman" panose="02020603050405020304" pitchFamily="18" charset="0"/>
                <a:ea typeface="宋体" panose="02010600030101010101" pitchFamily="2" charset="-122"/>
                <a:sym typeface="+mn-ea"/>
              </a:rPr>
              <a:t>+ </a:t>
            </a:r>
            <a:r>
              <a:rPr lang="en-US" altLang="zh-CN" sz="2800" b="1" i="1" err="1">
                <a:latin typeface="Times New Roman" panose="02020603050405020304" pitchFamily="18" charset="0"/>
                <a:ea typeface="宋体" panose="02010600030101010101" pitchFamily="2" charset="-122"/>
                <a:sym typeface="+mn-ea"/>
              </a:rPr>
              <a:t>ay</a:t>
            </a:r>
            <a:r>
              <a:rPr lang="en-US" altLang="zh-CN" sz="2800" b="1" i="1" baseline="-30000" err="1">
                <a:latin typeface="Times New Roman" panose="02020603050405020304" pitchFamily="18" charset="0"/>
                <a:ea typeface="宋体" panose="02010600030101010101" pitchFamily="2" charset="-122"/>
                <a:sym typeface="+mn-ea"/>
              </a:rPr>
              <a:t>t</a:t>
            </a:r>
            <a:r>
              <a:rPr lang="en-US" altLang="zh-CN" sz="2800" b="1">
                <a:latin typeface="Times New Roman" panose="02020603050405020304" pitchFamily="18" charset="0"/>
                <a:ea typeface="宋体" panose="02010600030101010101" pitchFamily="2" charset="-122"/>
                <a:sym typeface="+mn-ea"/>
              </a:rPr>
              <a:t>= </a:t>
            </a:r>
            <a:r>
              <a:rPr lang="en-US" altLang="zh-CN" sz="2800" b="1" i="1">
                <a:latin typeface="Times New Roman" panose="02020603050405020304" pitchFamily="18" charset="0"/>
                <a:ea typeface="宋体" panose="02010600030101010101" pitchFamily="2" charset="-122"/>
                <a:sym typeface="+mn-ea"/>
              </a:rPr>
              <a:t>b</a:t>
            </a:r>
            <a:r>
              <a:rPr lang="en-US" altLang="zh-CN" sz="2800" b="1">
                <a:latin typeface="Times New Roman" panose="02020603050405020304" pitchFamily="18" charset="0"/>
                <a:ea typeface="宋体" panose="02010600030101010101" pitchFamily="2" charset="-122"/>
                <a:sym typeface="+mn-ea"/>
              </a:rPr>
              <a:t>, </a:t>
            </a:r>
            <a:endParaRPr lang="zh-CN" altLang="en-US" sz="2800"/>
          </a:p>
        </p:txBody>
      </p:sp>
      <p:sp>
        <p:nvSpPr>
          <p:cNvPr id="5" name="文本框 4"/>
          <p:cNvSpPr txBox="1"/>
          <p:nvPr/>
        </p:nvSpPr>
        <p:spPr>
          <a:xfrm>
            <a:off x="1185545" y="2105025"/>
            <a:ext cx="8604250" cy="1900555"/>
          </a:xfrm>
          <a:prstGeom prst="rect">
            <a:avLst/>
          </a:prstGeom>
          <a:noFill/>
        </p:spPr>
        <p:txBody>
          <a:bodyPr wrap="square" rtlCol="0" anchor="t">
            <a:spAutoFit/>
          </a:bodyPr>
          <a:p>
            <a:pPr>
              <a:spcBef>
                <a:spcPct val="10000"/>
              </a:spcBef>
            </a:pPr>
            <a:r>
              <a:rPr lang="en-US" altLang="zh-CN" sz="2800" b="1" dirty="0">
                <a:latin typeface="Times New Roman" panose="02020603050405020304" pitchFamily="18" charset="0"/>
                <a:ea typeface="宋体" panose="02010600030101010101" pitchFamily="2" charset="-122"/>
                <a:sym typeface="+mn-ea"/>
              </a:rPr>
              <a:t>(</a:t>
            </a:r>
            <a:r>
              <a:rPr lang="zh-CN" altLang="en-US" sz="2800" b="1" dirty="0">
                <a:latin typeface="Times New Roman" panose="02020603050405020304" pitchFamily="18" charset="0"/>
                <a:ea typeface="宋体" panose="02010600030101010101" pitchFamily="2" charset="-122"/>
                <a:sym typeface="+mn-ea"/>
              </a:rPr>
              <a:t>其中</a:t>
            </a:r>
            <a:r>
              <a:rPr lang="en-US" altLang="zh-CN" sz="2800" b="1" i="1">
                <a:latin typeface="Times New Roman" panose="02020603050405020304" pitchFamily="18" charset="0"/>
                <a:ea typeface="宋体" panose="02010600030101010101" pitchFamily="2" charset="-122"/>
                <a:sym typeface="+mn-ea"/>
              </a:rPr>
              <a:t>a</a:t>
            </a:r>
            <a:r>
              <a:rPr lang="en-US" altLang="zh-CN" sz="2800" b="1">
                <a:latin typeface="Times New Roman" panose="02020603050405020304" pitchFamily="18" charset="0"/>
                <a:ea typeface="宋体" panose="02010600030101010101" pitchFamily="2" charset="-122"/>
                <a:sym typeface="+mn-ea"/>
              </a:rPr>
              <a:t>, </a:t>
            </a:r>
            <a:r>
              <a:rPr lang="en-US" altLang="zh-CN" sz="2800" b="1" i="1">
                <a:latin typeface="Times New Roman" panose="02020603050405020304" pitchFamily="18" charset="0"/>
                <a:ea typeface="宋体" panose="02010600030101010101" pitchFamily="2" charset="-122"/>
                <a:sym typeface="+mn-ea"/>
              </a:rPr>
              <a:t>b</a:t>
            </a:r>
            <a:r>
              <a:rPr lang="zh-CN" altLang="en-US" sz="2800" b="1" dirty="0">
                <a:latin typeface="Times New Roman" panose="02020603050405020304" pitchFamily="18" charset="0"/>
                <a:ea typeface="宋体" panose="02010600030101010101" pitchFamily="2" charset="-122"/>
                <a:sym typeface="+mn-ea"/>
              </a:rPr>
              <a:t>为常数</a:t>
            </a:r>
            <a:r>
              <a:rPr lang="en-US" altLang="zh-CN" sz="2800" b="1" dirty="0">
                <a:latin typeface="Times New Roman" panose="02020603050405020304" pitchFamily="18" charset="0"/>
                <a:ea typeface="宋体" panose="02010600030101010101" pitchFamily="2" charset="-122"/>
                <a:sym typeface="+mn-ea"/>
              </a:rPr>
              <a:t>, </a:t>
            </a:r>
            <a:r>
              <a:rPr lang="zh-CN" altLang="en-US" sz="2800" b="1" dirty="0">
                <a:latin typeface="Times New Roman" panose="02020603050405020304" pitchFamily="18" charset="0"/>
                <a:ea typeface="宋体" panose="02010600030101010101" pitchFamily="2" charset="-122"/>
                <a:sym typeface="+mn-ea"/>
              </a:rPr>
              <a:t>且</a:t>
            </a:r>
            <a:r>
              <a:rPr lang="en-US" altLang="zh-CN" sz="2800" b="1" i="1">
                <a:latin typeface="Times New Roman" panose="02020603050405020304" pitchFamily="18" charset="0"/>
                <a:ea typeface="宋体" panose="02010600030101010101" pitchFamily="2" charset="-122"/>
                <a:sym typeface="+mn-ea"/>
              </a:rPr>
              <a:t>a </a:t>
            </a:r>
            <a:r>
              <a:rPr lang="en-US" altLang="zh-CN" sz="2800" b="1">
                <a:latin typeface="宋体" panose="02010600030101010101" pitchFamily="2" charset="-122"/>
                <a:ea typeface="宋体" panose="02010600030101010101" pitchFamily="2" charset="-122"/>
                <a:sym typeface="+mn-ea"/>
              </a:rPr>
              <a:t>≠-</a:t>
            </a:r>
            <a:r>
              <a:rPr lang="en-US" altLang="zh-CN" sz="2800" b="1">
                <a:latin typeface="Times New Roman" panose="02020603050405020304" pitchFamily="18" charset="0"/>
                <a:ea typeface="宋体" panose="02010600030101010101" pitchFamily="2" charset="-122"/>
                <a:sym typeface="+mn-ea"/>
              </a:rPr>
              <a:t>1, 0)</a:t>
            </a:r>
            <a:r>
              <a:rPr lang="zh-CN" altLang="en-US" sz="2800" b="1" dirty="0">
                <a:latin typeface="宋体" panose="02010600030101010101" pitchFamily="2" charset="-122"/>
                <a:ea typeface="宋体" panose="02010600030101010101" pitchFamily="2" charset="-122"/>
                <a:sym typeface="+mn-ea"/>
              </a:rPr>
              <a:t>的通解为</a:t>
            </a:r>
            <a:endParaRPr lang="zh-CN" altLang="en-US" sz="2800" b="1" dirty="0">
              <a:latin typeface="宋体" panose="02010600030101010101" pitchFamily="2" charset="-122"/>
              <a:ea typeface="宋体" panose="02010600030101010101" pitchFamily="2" charset="-122"/>
              <a:sym typeface="+mn-ea"/>
            </a:endParaRPr>
          </a:p>
          <a:p>
            <a:pPr>
              <a:spcBef>
                <a:spcPct val="10000"/>
              </a:spcBef>
            </a:pPr>
            <a:r>
              <a:rPr lang="zh-CN" altLang="en-US" sz="2800" b="1" dirty="0">
                <a:latin typeface="宋体" panose="02010600030101010101" pitchFamily="2" charset="-122"/>
                <a:ea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sym typeface="+mn-ea"/>
              </a:rPr>
              <a:t>y</a:t>
            </a:r>
            <a:r>
              <a:rPr lang="en-US" altLang="zh-CN" sz="2800" b="1" i="1" baseline="-30000" err="1">
                <a:latin typeface="Times New Roman" panose="02020603050405020304" pitchFamily="18" charset="0"/>
                <a:ea typeface="宋体" panose="02010600030101010101" pitchFamily="2" charset="-122"/>
                <a:sym typeface="+mn-ea"/>
              </a:rPr>
              <a:t>t</a:t>
            </a:r>
            <a:r>
              <a:rPr lang="en-US" altLang="zh-CN" sz="2800" b="1">
                <a:latin typeface="Times New Roman" panose="02020603050405020304" pitchFamily="18" charset="0"/>
                <a:ea typeface="宋体" panose="02010600030101010101" pitchFamily="2" charset="-122"/>
                <a:sym typeface="+mn-ea"/>
              </a:rPr>
              <a:t>=</a:t>
            </a:r>
            <a:r>
              <a:rPr lang="en-US" altLang="zh-CN" sz="2800" b="1" i="1">
                <a:latin typeface="Times New Roman" panose="02020603050405020304" pitchFamily="18" charset="0"/>
                <a:ea typeface="宋体" panose="02010600030101010101" pitchFamily="2" charset="-122"/>
                <a:sym typeface="+mn-ea"/>
              </a:rPr>
              <a:t>C</a:t>
            </a:r>
            <a:r>
              <a:rPr lang="en-US" altLang="zh-CN" sz="2800" b="1">
                <a:latin typeface="Times New Roman" panose="02020603050405020304" pitchFamily="18" charset="0"/>
                <a:ea typeface="宋体" panose="02010600030101010101" pitchFamily="2" charset="-122"/>
                <a:sym typeface="+mn-ea"/>
              </a:rPr>
              <a:t>(</a:t>
            </a:r>
            <a:r>
              <a:rPr lang="en-US" altLang="zh-CN" sz="2800" b="1">
                <a:latin typeface="宋体" panose="02010600030101010101" pitchFamily="2" charset="-122"/>
                <a:ea typeface="宋体" panose="02010600030101010101" pitchFamily="2" charset="-122"/>
                <a:sym typeface="+mn-ea"/>
              </a:rPr>
              <a:t>-</a:t>
            </a:r>
            <a:r>
              <a:rPr lang="en-US" altLang="zh-CN" sz="2800" b="1">
                <a:latin typeface="Times New Roman" panose="02020603050405020304" pitchFamily="18" charset="0"/>
                <a:ea typeface="宋体" panose="02010600030101010101" pitchFamily="2" charset="-122"/>
                <a:sym typeface="+mn-ea"/>
              </a:rPr>
              <a:t> </a:t>
            </a:r>
            <a:r>
              <a:rPr lang="en-US" altLang="zh-CN" sz="2800" b="1" i="1">
                <a:latin typeface="Times New Roman" panose="02020603050405020304" pitchFamily="18" charset="0"/>
                <a:ea typeface="宋体" panose="02010600030101010101" pitchFamily="2" charset="-122"/>
                <a:sym typeface="+mn-ea"/>
              </a:rPr>
              <a:t>a</a:t>
            </a:r>
            <a:r>
              <a:rPr lang="en-US" altLang="zh-CN" sz="2800" b="1">
                <a:latin typeface="Times New Roman" panose="02020603050405020304" pitchFamily="18" charset="0"/>
                <a:ea typeface="宋体" panose="02010600030101010101" pitchFamily="2" charset="-122"/>
                <a:sym typeface="+mn-ea"/>
              </a:rPr>
              <a:t>) </a:t>
            </a:r>
            <a:r>
              <a:rPr lang="en-US" altLang="zh-CN" sz="2800" b="1" i="1" baseline="30000">
                <a:latin typeface="Times New Roman" panose="02020603050405020304" pitchFamily="18" charset="0"/>
                <a:ea typeface="宋体" panose="02010600030101010101" pitchFamily="2" charset="-122"/>
                <a:sym typeface="+mn-ea"/>
              </a:rPr>
              <a:t>t </a:t>
            </a:r>
            <a:r>
              <a:rPr lang="en-US" altLang="zh-CN" sz="2800" b="1">
                <a:latin typeface="Times New Roman" panose="02020603050405020304" pitchFamily="18" charset="0"/>
                <a:ea typeface="宋体" panose="02010600030101010101" pitchFamily="2" charset="-122"/>
                <a:sym typeface="+mn-ea"/>
              </a:rPr>
              <a:t>+ </a:t>
            </a:r>
            <a:r>
              <a:rPr lang="en-US" altLang="zh-CN" sz="2800" b="1" i="1">
                <a:latin typeface="Times New Roman" panose="02020603050405020304" pitchFamily="18" charset="0"/>
                <a:ea typeface="宋体" panose="02010600030101010101" pitchFamily="2" charset="-122"/>
                <a:sym typeface="+mn-ea"/>
              </a:rPr>
              <a:t>b</a:t>
            </a:r>
            <a:r>
              <a:rPr lang="en-US" altLang="zh-CN" sz="2800" b="1">
                <a:latin typeface="Times New Roman" panose="02020603050405020304" pitchFamily="18" charset="0"/>
                <a:ea typeface="宋体" panose="02010600030101010101" pitchFamily="2" charset="-122"/>
                <a:sym typeface="+mn-ea"/>
              </a:rPr>
              <a:t>/(</a:t>
            </a:r>
            <a:r>
              <a:rPr lang="en-US" altLang="zh-CN" sz="2800" b="1" i="1">
                <a:latin typeface="Times New Roman" panose="02020603050405020304" pitchFamily="18" charset="0"/>
                <a:ea typeface="宋体" panose="02010600030101010101" pitchFamily="2" charset="-122"/>
                <a:sym typeface="+mn-ea"/>
              </a:rPr>
              <a:t>a </a:t>
            </a:r>
            <a:r>
              <a:rPr lang="en-US" altLang="zh-CN" sz="2800" b="1">
                <a:latin typeface="Times New Roman" panose="02020603050405020304" pitchFamily="18" charset="0"/>
                <a:ea typeface="宋体" panose="02010600030101010101" pitchFamily="2" charset="-122"/>
                <a:sym typeface="+mn-ea"/>
              </a:rPr>
              <a:t>+ 1)</a:t>
            </a:r>
            <a:endParaRPr lang="en-US" altLang="zh-CN" sz="2800" b="1">
              <a:latin typeface="Times New Roman" panose="02020603050405020304" pitchFamily="18" charset="0"/>
              <a:ea typeface="宋体" panose="02010600030101010101" pitchFamily="2" charset="-122"/>
            </a:endParaRPr>
          </a:p>
          <a:p>
            <a:pPr>
              <a:spcBef>
                <a:spcPct val="10000"/>
              </a:spcBef>
            </a:pPr>
            <a:r>
              <a:rPr lang="zh-CN" altLang="en-US" sz="2800" b="1" dirty="0">
                <a:latin typeface="Times New Roman" panose="02020603050405020304" pitchFamily="18" charset="0"/>
                <a:ea typeface="宋体" panose="02010600030101010101" pitchFamily="2" charset="-122"/>
                <a:sym typeface="+mn-ea"/>
              </a:rPr>
              <a:t>易知</a:t>
            </a:r>
            <a:r>
              <a:rPr lang="en-US" altLang="zh-CN" sz="2800" b="1" i="1">
                <a:latin typeface="Times New Roman" panose="02020603050405020304" pitchFamily="18" charset="0"/>
                <a:ea typeface="宋体" panose="02010600030101010101" pitchFamily="2" charset="-122"/>
                <a:sym typeface="+mn-ea"/>
              </a:rPr>
              <a:t>b</a:t>
            </a:r>
            <a:r>
              <a:rPr lang="en-US" altLang="zh-CN" sz="2800" b="1">
                <a:latin typeface="Times New Roman" panose="02020603050405020304" pitchFamily="18" charset="0"/>
                <a:ea typeface="宋体" panose="02010600030101010101" pitchFamily="2" charset="-122"/>
                <a:sym typeface="+mn-ea"/>
              </a:rPr>
              <a:t>/(</a:t>
            </a:r>
            <a:r>
              <a:rPr lang="en-US" altLang="zh-CN" sz="2800" b="1" i="1">
                <a:latin typeface="Times New Roman" panose="02020603050405020304" pitchFamily="18" charset="0"/>
                <a:ea typeface="宋体" panose="02010600030101010101" pitchFamily="2" charset="-122"/>
                <a:sym typeface="+mn-ea"/>
              </a:rPr>
              <a:t>a</a:t>
            </a:r>
            <a:r>
              <a:rPr lang="en-US" altLang="zh-CN" sz="2800" b="1" dirty="0">
                <a:latin typeface="Times New Roman" panose="02020603050405020304" pitchFamily="18" charset="0"/>
                <a:ea typeface="宋体" panose="02010600030101010101" pitchFamily="2" charset="-122"/>
                <a:sym typeface="+mn-ea"/>
              </a:rPr>
              <a:t>+1)</a:t>
            </a:r>
            <a:r>
              <a:rPr lang="zh-CN" altLang="en-US" sz="2800" b="1" dirty="0">
                <a:latin typeface="Times New Roman" panose="02020603050405020304" pitchFamily="18" charset="0"/>
                <a:ea typeface="宋体" panose="02010600030101010101" pitchFamily="2" charset="-122"/>
                <a:sym typeface="+mn-ea"/>
              </a:rPr>
              <a:t>是其平衡点</a:t>
            </a:r>
            <a:r>
              <a:rPr lang="en-US" altLang="zh-CN" sz="2800" b="1" dirty="0">
                <a:latin typeface="Times New Roman" panose="02020603050405020304" pitchFamily="18" charset="0"/>
                <a:ea typeface="宋体" panose="02010600030101010101" pitchFamily="2" charset="-122"/>
                <a:sym typeface="+mn-ea"/>
              </a:rPr>
              <a:t>, </a:t>
            </a:r>
            <a:r>
              <a:rPr lang="zh-CN" altLang="en-US" sz="2800" b="1" dirty="0">
                <a:latin typeface="Times New Roman" panose="02020603050405020304" pitchFamily="18" charset="0"/>
                <a:ea typeface="宋体" panose="02010600030101010101" pitchFamily="2" charset="-122"/>
                <a:sym typeface="+mn-ea"/>
              </a:rPr>
              <a:t>由上式知</a:t>
            </a:r>
            <a:r>
              <a:rPr lang="en-US" altLang="zh-CN" sz="2800" b="1" dirty="0">
                <a:latin typeface="Times New Roman" panose="02020603050405020304" pitchFamily="18" charset="0"/>
                <a:ea typeface="宋体" panose="02010600030101010101" pitchFamily="2" charset="-122"/>
                <a:sym typeface="+mn-ea"/>
              </a:rPr>
              <a:t>, </a:t>
            </a:r>
            <a:r>
              <a:rPr lang="zh-CN" altLang="en-US" sz="2800" b="1" dirty="0">
                <a:latin typeface="Times New Roman" panose="02020603050405020304" pitchFamily="18" charset="0"/>
                <a:ea typeface="宋体" panose="02010600030101010101" pitchFamily="2" charset="-122"/>
                <a:sym typeface="+mn-ea"/>
              </a:rPr>
              <a:t>当且仅当</a:t>
            </a:r>
            <a:r>
              <a:rPr lang="en-US" altLang="zh-CN" sz="2800" b="1">
                <a:latin typeface="Times New Roman" panose="02020603050405020304" pitchFamily="18" charset="0"/>
                <a:ea typeface="宋体" panose="02010600030101010101" pitchFamily="2" charset="-122"/>
                <a:sym typeface="+mn-ea"/>
              </a:rPr>
              <a:t>|</a:t>
            </a:r>
            <a:r>
              <a:rPr lang="en-US" altLang="zh-CN" sz="2800" b="1" i="1">
                <a:latin typeface="Times New Roman" panose="02020603050405020304" pitchFamily="18" charset="0"/>
                <a:ea typeface="宋体" panose="02010600030101010101" pitchFamily="2" charset="-122"/>
                <a:sym typeface="+mn-ea"/>
              </a:rPr>
              <a:t>a</a:t>
            </a:r>
            <a:r>
              <a:rPr lang="en-US" altLang="zh-CN" sz="2800" b="1" dirty="0">
                <a:latin typeface="Times New Roman" panose="02020603050405020304" pitchFamily="18" charset="0"/>
                <a:ea typeface="宋体" panose="02010600030101010101" pitchFamily="2" charset="-122"/>
                <a:sym typeface="+mn-ea"/>
              </a:rPr>
              <a:t>|</a:t>
            </a:r>
            <a:r>
              <a:rPr lang="zh-CN" altLang="en-US" sz="2800" b="1" dirty="0">
                <a:latin typeface="Times New Roman" panose="02020603050405020304" pitchFamily="18" charset="0"/>
                <a:ea typeface="宋体" panose="02010600030101010101" pitchFamily="2" charset="-122"/>
                <a:sym typeface="+mn-ea"/>
              </a:rPr>
              <a:t>＜</a:t>
            </a:r>
            <a:r>
              <a:rPr lang="en-US" altLang="zh-CN" sz="2800" b="1" dirty="0">
                <a:latin typeface="Times New Roman" panose="02020603050405020304" pitchFamily="18" charset="0"/>
                <a:ea typeface="宋体" panose="02010600030101010101" pitchFamily="2" charset="-122"/>
                <a:sym typeface="+mn-ea"/>
              </a:rPr>
              <a:t>1</a:t>
            </a:r>
            <a:r>
              <a:rPr lang="zh-CN" altLang="en-US" sz="2800" b="1" dirty="0">
                <a:latin typeface="Times New Roman" panose="02020603050405020304" pitchFamily="18" charset="0"/>
                <a:ea typeface="宋体" panose="02010600030101010101" pitchFamily="2" charset="-122"/>
                <a:sym typeface="+mn-ea"/>
              </a:rPr>
              <a:t>时</a:t>
            </a:r>
            <a:r>
              <a:rPr lang="en-US" altLang="zh-CN" sz="2800" b="1">
                <a:latin typeface="Times New Roman" panose="02020603050405020304" pitchFamily="18" charset="0"/>
                <a:ea typeface="宋体" panose="02010600030101010101" pitchFamily="2" charset="-122"/>
                <a:sym typeface="+mn-ea"/>
              </a:rPr>
              <a:t>, </a:t>
            </a:r>
            <a:r>
              <a:rPr lang="en-US" altLang="zh-CN" sz="2800" b="1" i="1">
                <a:latin typeface="Times New Roman" panose="02020603050405020304" pitchFamily="18" charset="0"/>
                <a:ea typeface="宋体" panose="02010600030101010101" pitchFamily="2" charset="-122"/>
                <a:sym typeface="+mn-ea"/>
              </a:rPr>
              <a:t>b</a:t>
            </a:r>
            <a:r>
              <a:rPr lang="en-US" altLang="zh-CN" sz="2800" b="1">
                <a:latin typeface="Times New Roman" panose="02020603050405020304" pitchFamily="18" charset="0"/>
                <a:ea typeface="宋体" panose="02010600030101010101" pitchFamily="2" charset="-122"/>
                <a:sym typeface="+mn-ea"/>
              </a:rPr>
              <a:t>/(</a:t>
            </a:r>
            <a:r>
              <a:rPr lang="en-US" altLang="zh-CN" sz="2800" b="1" i="1">
                <a:latin typeface="Times New Roman" panose="02020603050405020304" pitchFamily="18" charset="0"/>
                <a:ea typeface="宋体" panose="02010600030101010101" pitchFamily="2" charset="-122"/>
                <a:sym typeface="+mn-ea"/>
              </a:rPr>
              <a:t>a </a:t>
            </a:r>
            <a:r>
              <a:rPr lang="en-US" altLang="zh-CN" sz="2800" b="1" dirty="0">
                <a:latin typeface="Times New Roman" panose="02020603050405020304" pitchFamily="18" charset="0"/>
                <a:ea typeface="宋体" panose="02010600030101010101" pitchFamily="2" charset="-122"/>
                <a:sym typeface="+mn-ea"/>
              </a:rPr>
              <a:t>+1)</a:t>
            </a:r>
            <a:r>
              <a:rPr lang="zh-CN" altLang="en-US" sz="2800" b="1" dirty="0">
                <a:latin typeface="Times New Roman" panose="02020603050405020304" pitchFamily="18" charset="0"/>
                <a:ea typeface="宋体" panose="02010600030101010101" pitchFamily="2" charset="-122"/>
                <a:sym typeface="+mn-ea"/>
              </a:rPr>
              <a:t>是稳定的平衡点</a:t>
            </a:r>
            <a:r>
              <a:rPr lang="en-US" altLang="zh-CN" sz="2800" b="1">
                <a:latin typeface="Times New Roman" panose="02020603050405020304" pitchFamily="18" charset="0"/>
                <a:ea typeface="宋体" panose="02010600030101010101" pitchFamily="2" charset="-122"/>
                <a:sym typeface="+mn-ea"/>
              </a:rPr>
              <a:t>.   </a:t>
            </a:r>
            <a:endParaRPr lang="zh-CN" alt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矩形 257025"/>
          <p:cNvSpPr/>
          <p:nvPr/>
        </p:nvSpPr>
        <p:spPr>
          <a:xfrm>
            <a:off x="1676400" y="76200"/>
            <a:ext cx="8763000" cy="1531620"/>
          </a:xfrm>
          <a:prstGeom prst="rect">
            <a:avLst/>
          </a:prstGeom>
          <a:noFill/>
          <a:ln w="9525">
            <a:noFill/>
          </a:ln>
        </p:spPr>
        <p:txBody>
          <a:bodyPr anchor="t">
            <a:spAutoFit/>
          </a:bodyPr>
          <a:p>
            <a:r>
              <a:rPr lang="en-US" altLang="zh-CN" sz="32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二阶常系数线性差分方程</a:t>
            </a:r>
            <a:endParaRPr lang="zh-CN" altLang="en-US" sz="2800" b="1" dirty="0">
              <a:latin typeface="宋体" panose="02010600030101010101" pitchFamily="2" charset="-122"/>
              <a:ea typeface="宋体" panose="02010600030101010101" pitchFamily="2" charset="-122"/>
            </a:endParaRPr>
          </a:p>
          <a:p>
            <a:pPr algn="ctr"/>
            <a:r>
              <a:rPr lang="en-US" altLang="zh-CN" sz="2800" b="1" i="1">
                <a:latin typeface="Times New Roman" panose="02020603050405020304" pitchFamily="18" charset="0"/>
                <a:ea typeface="宋体" panose="02010600030101010101" pitchFamily="2" charset="-122"/>
              </a:rPr>
              <a:t>y</a:t>
            </a:r>
            <a:r>
              <a:rPr lang="en-US" altLang="zh-CN" sz="2800" b="1" i="1" baseline="-30000">
                <a:latin typeface="Times New Roman" panose="02020603050405020304" pitchFamily="18" charset="0"/>
                <a:ea typeface="宋体" panose="02010600030101010101" pitchFamily="2" charset="-122"/>
              </a:rPr>
              <a:t>t</a:t>
            </a:r>
            <a:r>
              <a:rPr lang="en-US" altLang="zh-CN" sz="2800" b="1" baseline="-30000">
                <a:latin typeface="Times New Roman" panose="02020603050405020304" pitchFamily="18" charset="0"/>
                <a:ea typeface="宋体" panose="02010600030101010101" pitchFamily="2" charset="-122"/>
              </a:rPr>
              <a:t>+2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 ay</a:t>
            </a:r>
            <a:r>
              <a:rPr lang="en-US" altLang="zh-CN" sz="2800" b="1" i="1" baseline="-30000">
                <a:latin typeface="Times New Roman" panose="02020603050405020304" pitchFamily="18" charset="0"/>
                <a:ea typeface="宋体" panose="02010600030101010101" pitchFamily="2" charset="-122"/>
              </a:rPr>
              <a:t>t</a:t>
            </a:r>
            <a:r>
              <a:rPr lang="en-US" altLang="zh-CN" sz="2800" b="1" baseline="-30000">
                <a:latin typeface="Times New Roman" panose="02020603050405020304" pitchFamily="18" charset="0"/>
                <a:ea typeface="宋体" panose="02010600030101010101" pitchFamily="2" charset="-122"/>
              </a:rPr>
              <a:t>+1 </a:t>
            </a:r>
            <a:r>
              <a:rPr lang="en-US" altLang="zh-CN" sz="2800" b="1">
                <a:latin typeface="Times New Roman" panose="02020603050405020304" pitchFamily="18" charset="0"/>
                <a:ea typeface="宋体" panose="02010600030101010101" pitchFamily="2" charset="-122"/>
              </a:rPr>
              <a:t>+ </a:t>
            </a:r>
            <a:r>
              <a:rPr lang="en-US" altLang="zh-CN" sz="2800" b="1" i="1" err="1">
                <a:latin typeface="Times New Roman" panose="02020603050405020304" pitchFamily="18" charset="0"/>
                <a:ea typeface="宋体" panose="02010600030101010101" pitchFamily="2" charset="-122"/>
              </a:rPr>
              <a:t>bx</a:t>
            </a:r>
            <a:r>
              <a:rPr lang="en-US" altLang="zh-CN" sz="2800" b="1" i="1" baseline="-30000" err="1">
                <a:latin typeface="Times New Roman" panose="02020603050405020304" pitchFamily="18" charset="0"/>
                <a:ea typeface="宋体" panose="02010600030101010101" pitchFamily="2" charset="-122"/>
              </a:rPr>
              <a:t>t</a:t>
            </a:r>
            <a:r>
              <a:rPr lang="en-US" altLang="zh-CN" sz="2800" b="1" i="1" baseline="-3000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a:p>
            <a:pPr>
              <a:spcBef>
                <a:spcPct val="20000"/>
              </a:spcBef>
            </a:pPr>
            <a:r>
              <a:rPr lang="zh-CN" altLang="en-US" sz="2800" b="1" dirty="0">
                <a:latin typeface="Times New Roman" panose="02020603050405020304" pitchFamily="18" charset="0"/>
                <a:ea typeface="宋体" panose="02010600030101010101" pitchFamily="2" charset="-122"/>
              </a:rPr>
              <a:t>其中</a:t>
            </a:r>
            <a:r>
              <a:rPr lang="en-US" altLang="zh-CN" sz="2800" b="1" i="1">
                <a:latin typeface="Times New Roman" panose="02020603050405020304" pitchFamily="18" charset="0"/>
                <a:ea typeface="宋体" panose="02010600030101010101" pitchFamily="2" charset="-122"/>
              </a:rPr>
              <a:t>a</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b</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r</a:t>
            </a:r>
            <a:r>
              <a:rPr lang="zh-CN" altLang="en-US" sz="2800" b="1" dirty="0">
                <a:latin typeface="Times New Roman" panose="02020603050405020304" pitchFamily="18" charset="0"/>
                <a:ea typeface="宋体" panose="02010600030101010101" pitchFamily="2" charset="-122"/>
              </a:rPr>
              <a:t>为常数</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
        <p:nvSpPr>
          <p:cNvPr id="257027" name="矩形 257026"/>
          <p:cNvSpPr/>
          <p:nvPr/>
        </p:nvSpPr>
        <p:spPr>
          <a:xfrm>
            <a:off x="1676400" y="1828800"/>
            <a:ext cx="8915400" cy="3684270"/>
          </a:xfrm>
          <a:prstGeom prst="rect">
            <a:avLst/>
          </a:prstGeom>
          <a:noFill/>
          <a:ln w="9525">
            <a:noFill/>
          </a:ln>
        </p:spPr>
        <p:txBody>
          <a:bodyPr anchor="t">
            <a:spAutoFit/>
          </a:bodyPr>
          <a:p>
            <a:pPr>
              <a:spcBef>
                <a:spcPct val="20000"/>
              </a:spcBef>
            </a:pPr>
            <a:r>
              <a:rPr lang="en-US" altLang="zh-CN" sz="32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当</a:t>
            </a:r>
            <a:r>
              <a:rPr lang="en-US" altLang="zh-CN" sz="2800" b="1" i="1">
                <a:latin typeface="Times New Roman" panose="02020603050405020304" pitchFamily="18" charset="0"/>
                <a:ea typeface="宋体" panose="02010600030101010101" pitchFamily="2" charset="-122"/>
              </a:rPr>
              <a:t>r </a:t>
            </a:r>
            <a:r>
              <a:rPr lang="en-US" altLang="zh-CN" sz="2800" b="1" dirty="0">
                <a:latin typeface="Times New Roman" panose="02020603050405020304" pitchFamily="18" charset="0"/>
                <a:ea typeface="宋体" panose="02010600030101010101" pitchFamily="2" charset="-122"/>
              </a:rPr>
              <a:t>= 0</a:t>
            </a:r>
            <a:r>
              <a:rPr lang="zh-CN" altLang="en-US" sz="2800" b="1" dirty="0">
                <a:latin typeface="Times New Roman" panose="02020603050405020304" pitchFamily="18" charset="0"/>
                <a:ea typeface="宋体" panose="02010600030101010101" pitchFamily="2" charset="-122"/>
              </a:rPr>
              <a:t>时</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它有一特解</a:t>
            </a:r>
            <a:endParaRPr lang="zh-CN" altLang="en-US" sz="2800" b="1" dirty="0">
              <a:latin typeface="Times New Roman" panose="02020603050405020304" pitchFamily="18" charset="0"/>
              <a:ea typeface="宋体" panose="02010600030101010101" pitchFamily="2" charset="-122"/>
            </a:endParaRPr>
          </a:p>
          <a:p>
            <a:pPr algn="ctr">
              <a:spcBef>
                <a:spcPct val="20000"/>
              </a:spcBef>
            </a:pPr>
            <a:r>
              <a:rPr lang="en-US" altLang="zh-CN" sz="2800" b="1" i="1">
                <a:latin typeface="Times New Roman" panose="02020603050405020304" pitchFamily="18" charset="0"/>
                <a:ea typeface="宋体" panose="02010600030101010101" pitchFamily="2" charset="-122"/>
                <a:sym typeface="+mn-ea"/>
              </a:rPr>
              <a:t>y</a:t>
            </a:r>
            <a:r>
              <a:rPr lang="en-US" altLang="zh-CN" sz="2800" b="1" baseline="30000">
                <a:latin typeface="Times New Roman" panose="02020603050405020304" pitchFamily="18" charset="0"/>
                <a:ea typeface="宋体" panose="02010600030101010101" pitchFamily="2" charset="-122"/>
                <a:sym typeface="+mn-ea"/>
              </a:rPr>
              <a:t>*</a:t>
            </a:r>
            <a:r>
              <a:rPr lang="en-US" altLang="zh-CN" sz="2800" b="1" baseline="3000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0</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spcBef>
                <a:spcPct val="20000"/>
              </a:spcBef>
            </a:pPr>
            <a:r>
              <a:rPr lang="zh-CN" altLang="en-US" sz="2800" b="1" dirty="0">
                <a:latin typeface="宋体" panose="02010600030101010101" pitchFamily="2" charset="-122"/>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当</a:t>
            </a:r>
            <a:r>
              <a:rPr lang="en-US" altLang="zh-CN" sz="2800" b="1" i="1">
                <a:latin typeface="Times New Roman" panose="02020603050405020304" pitchFamily="18" charset="0"/>
                <a:ea typeface="宋体" panose="02010600030101010101" pitchFamily="2" charset="-122"/>
              </a:rPr>
              <a:t>r </a:t>
            </a:r>
            <a:r>
              <a:rPr lang="en-US" altLang="zh-CN" sz="2800" b="1">
                <a:latin typeface="Times New Roman" panose="02020603050405020304" pitchFamily="18" charset="0"/>
                <a:ea typeface="宋体" panose="02010600030101010101" pitchFamily="2" charset="-122"/>
              </a:rPr>
              <a:t>≠ 0, </a:t>
            </a:r>
            <a:r>
              <a:rPr lang="zh-CN" altLang="en-US" sz="2800" b="1">
                <a:latin typeface="Times New Roman" panose="02020603050405020304" pitchFamily="18" charset="0"/>
                <a:ea typeface="宋体" panose="02010600030101010101" pitchFamily="2" charset="-122"/>
              </a:rPr>
              <a:t>且</a:t>
            </a:r>
            <a:r>
              <a:rPr lang="en-US" altLang="zh-CN" sz="2800" b="1" i="1">
                <a:latin typeface="Times New Roman" panose="02020603050405020304" pitchFamily="18" charset="0"/>
                <a:ea typeface="宋体" panose="02010600030101010101" pitchFamily="2" charset="-122"/>
              </a:rPr>
              <a:t>a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b </a:t>
            </a:r>
            <a:r>
              <a:rPr lang="en-US" altLang="zh-CN" sz="2800" b="1" dirty="0">
                <a:latin typeface="Times New Roman" panose="02020603050405020304" pitchFamily="18" charset="0"/>
                <a:ea typeface="宋体" panose="02010600030101010101" pitchFamily="2" charset="-122"/>
              </a:rPr>
              <a:t>+ 1≠ 0</a:t>
            </a:r>
            <a:r>
              <a:rPr lang="zh-CN" altLang="en-US" sz="2800" b="1" dirty="0">
                <a:latin typeface="Times New Roman" panose="02020603050405020304" pitchFamily="18" charset="0"/>
                <a:ea typeface="宋体" panose="02010600030101010101" pitchFamily="2" charset="-122"/>
              </a:rPr>
              <a:t>时</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它有一特解</a:t>
            </a:r>
            <a:endParaRPr lang="zh-CN" altLang="en-US" sz="2800" b="1" dirty="0">
              <a:latin typeface="Times New Roman" panose="02020603050405020304" pitchFamily="18" charset="0"/>
              <a:ea typeface="宋体" panose="02010600030101010101" pitchFamily="2" charset="-122"/>
            </a:endParaRPr>
          </a:p>
          <a:p>
            <a:pPr algn="ctr">
              <a:spcBef>
                <a:spcPct val="20000"/>
              </a:spcBef>
            </a:pPr>
            <a:r>
              <a:rPr lang="en-US" altLang="zh-CN" sz="2800" b="1" i="1">
                <a:latin typeface="Times New Roman" panose="02020603050405020304" pitchFamily="18" charset="0"/>
                <a:ea typeface="宋体" panose="02010600030101010101" pitchFamily="2" charset="-122"/>
              </a:rPr>
              <a:t>y</a:t>
            </a:r>
            <a:r>
              <a:rPr lang="en-US" altLang="zh-CN" sz="2800" b="1" baseline="30000">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a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b </a:t>
            </a:r>
            <a:r>
              <a:rPr lang="en-US" altLang="zh-CN" sz="2800" b="1">
                <a:latin typeface="Times New Roman" panose="02020603050405020304" pitchFamily="18" charset="0"/>
                <a:ea typeface="宋体" panose="02010600030101010101" pitchFamily="2" charset="-122"/>
              </a:rPr>
              <a:t>+1).</a:t>
            </a:r>
            <a:endParaRPr lang="en-US" altLang="zh-CN" sz="2800" b="1">
              <a:latin typeface="Times New Roman" panose="02020603050405020304" pitchFamily="18" charset="0"/>
              <a:ea typeface="宋体" panose="02010600030101010101" pitchFamily="2" charset="-122"/>
            </a:endParaRPr>
          </a:p>
          <a:p>
            <a:pPr>
              <a:spcBef>
                <a:spcPct val="20000"/>
              </a:spcBef>
            </a:pPr>
            <a:r>
              <a:rPr lang="en-US" altLang="zh-CN" sz="2800" b="1">
                <a:latin typeface="宋体" panose="02010600030101010101" pitchFamily="2" charset="-122"/>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不管是哪种情形</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y</a:t>
            </a:r>
            <a:r>
              <a:rPr lang="en-US" altLang="zh-CN" sz="2800" b="1" baseline="3000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是其平衡点</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设其特征方程</a:t>
            </a:r>
            <a:endParaRPr lang="zh-CN" altLang="en-US" sz="2800" b="1" dirty="0">
              <a:latin typeface="Times New Roman" panose="02020603050405020304" pitchFamily="18" charset="0"/>
              <a:ea typeface="宋体" panose="02010600030101010101" pitchFamily="2" charset="-122"/>
            </a:endParaRPr>
          </a:p>
          <a:p>
            <a:pPr algn="ctr">
              <a:spcBef>
                <a:spcPct val="20000"/>
              </a:spcBef>
            </a:pP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30000">
                <a:latin typeface="Times New Roman" panose="02020603050405020304" pitchFamily="18" charset="0"/>
                <a:ea typeface="宋体" panose="02010600030101010101" pitchFamily="2" charset="-122"/>
              </a:rPr>
              <a:t>2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a</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b </a:t>
            </a:r>
            <a:r>
              <a:rPr lang="en-US" altLang="zh-CN" sz="2800" b="1">
                <a:latin typeface="Times New Roman" panose="02020603050405020304" pitchFamily="18" charset="0"/>
                <a:ea typeface="宋体" panose="02010600030101010101" pitchFamily="2" charset="-122"/>
              </a:rPr>
              <a:t>= 0</a:t>
            </a:r>
            <a:endParaRPr lang="en-US" altLang="zh-CN" sz="2800" b="1">
              <a:latin typeface="Times New Roman" panose="02020603050405020304" pitchFamily="18" charset="0"/>
              <a:ea typeface="宋体" panose="02010600030101010101" pitchFamily="2" charset="-122"/>
            </a:endParaRPr>
          </a:p>
          <a:p>
            <a:pPr>
              <a:spcBef>
                <a:spcPct val="20000"/>
              </a:spcBef>
            </a:pPr>
            <a:r>
              <a:rPr lang="zh-CN" altLang="en-US" sz="2800" b="1" dirty="0">
                <a:latin typeface="Times New Roman" panose="02020603050405020304" pitchFamily="18" charset="0"/>
                <a:ea typeface="宋体" panose="02010600030101010101" pitchFamily="2" charset="-122"/>
              </a:rPr>
              <a:t>的两个根分别为 </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30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30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7">
                                            <p:txEl>
                                              <p:charRg st="0" end="19"/>
                                            </p:txEl>
                                          </p:spTgt>
                                        </p:tgtEl>
                                        <p:attrNameLst>
                                          <p:attrName>style.visibility</p:attrName>
                                        </p:attrNameLst>
                                      </p:cBhvr>
                                      <p:to>
                                        <p:strVal val="visible"/>
                                      </p:to>
                                    </p:set>
                                    <p:animEffect transition="in" filter="wipe(left)">
                                      <p:cBhvr>
                                        <p:cTn id="7" dur="500"/>
                                        <p:tgtEl>
                                          <p:spTgt spid="257027">
                                            <p:txEl>
                                              <p:charRg st="0" end="19"/>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027">
                                            <p:txEl>
                                              <p:charRg st="19" end="27"/>
                                            </p:txEl>
                                          </p:spTgt>
                                        </p:tgtEl>
                                        <p:attrNameLst>
                                          <p:attrName>style.visibility</p:attrName>
                                        </p:attrNameLst>
                                      </p:cBhvr>
                                      <p:to>
                                        <p:strVal val="visible"/>
                                      </p:to>
                                    </p:set>
                                    <p:animEffect transition="in" filter="wipe(left)">
                                      <p:cBhvr>
                                        <p:cTn id="12" dur="500"/>
                                        <p:tgtEl>
                                          <p:spTgt spid="257027">
                                            <p:txEl>
                                              <p:charRg st="19" end="27"/>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7027">
                                            <p:txEl>
                                              <p:charRg st="27" end="61"/>
                                            </p:txEl>
                                          </p:spTgt>
                                        </p:tgtEl>
                                        <p:attrNameLst>
                                          <p:attrName>style.visibility</p:attrName>
                                        </p:attrNameLst>
                                      </p:cBhvr>
                                      <p:to>
                                        <p:strVal val="visible"/>
                                      </p:to>
                                    </p:set>
                                    <p:animEffect transition="in" filter="wipe(left)">
                                      <p:cBhvr>
                                        <p:cTn id="17" dur="500"/>
                                        <p:tgtEl>
                                          <p:spTgt spid="257027">
                                            <p:txEl>
                                              <p:charRg st="27" end="6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7027">
                                            <p:txEl>
                                              <p:charRg st="61" end="79"/>
                                            </p:txEl>
                                          </p:spTgt>
                                        </p:tgtEl>
                                        <p:attrNameLst>
                                          <p:attrName>style.visibility</p:attrName>
                                        </p:attrNameLst>
                                      </p:cBhvr>
                                      <p:to>
                                        <p:strVal val="visible"/>
                                      </p:to>
                                    </p:set>
                                    <p:animEffect transition="in" filter="wipe(left)">
                                      <p:cBhvr>
                                        <p:cTn id="22" dur="500"/>
                                        <p:tgtEl>
                                          <p:spTgt spid="257027">
                                            <p:txEl>
                                              <p:charRg st="61" end="79"/>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7027">
                                            <p:txEl>
                                              <p:charRg st="79" end="108"/>
                                            </p:txEl>
                                          </p:spTgt>
                                        </p:tgtEl>
                                        <p:attrNameLst>
                                          <p:attrName>style.visibility</p:attrName>
                                        </p:attrNameLst>
                                      </p:cBhvr>
                                      <p:to>
                                        <p:strVal val="visible"/>
                                      </p:to>
                                    </p:set>
                                    <p:animEffect transition="in" filter="wipe(left)">
                                      <p:cBhvr>
                                        <p:cTn id="27" dur="500"/>
                                        <p:tgtEl>
                                          <p:spTgt spid="257027">
                                            <p:txEl>
                                              <p:charRg st="79" end="108"/>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type.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7027">
                                            <p:txEl>
                                              <p:charRg st="108" end="124"/>
                                            </p:txEl>
                                          </p:spTgt>
                                        </p:tgtEl>
                                        <p:attrNameLst>
                                          <p:attrName>style.visibility</p:attrName>
                                        </p:attrNameLst>
                                      </p:cBhvr>
                                      <p:to>
                                        <p:strVal val="visible"/>
                                      </p:to>
                                    </p:set>
                                    <p:animEffect transition="in" filter="wipe(left)">
                                      <p:cBhvr>
                                        <p:cTn id="32" dur="500"/>
                                        <p:tgtEl>
                                          <p:spTgt spid="257027">
                                            <p:txEl>
                                              <p:charRg st="108" end="12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type.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7027">
                                            <p:txEl>
                                              <p:charRg st="124" end="145"/>
                                            </p:txEl>
                                          </p:spTgt>
                                        </p:tgtEl>
                                        <p:attrNameLst>
                                          <p:attrName>style.visibility</p:attrName>
                                        </p:attrNameLst>
                                      </p:cBhvr>
                                      <p:to>
                                        <p:strVal val="visible"/>
                                      </p:to>
                                    </p:set>
                                    <p:animEffect transition="in" filter="wipe(left)">
                                      <p:cBhvr>
                                        <p:cTn id="37" dur="500"/>
                                        <p:tgtEl>
                                          <p:spTgt spid="257027">
                                            <p:txEl>
                                              <p:charRg st="124" end="14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50" name="矩形 258049"/>
          <p:cNvSpPr/>
          <p:nvPr/>
        </p:nvSpPr>
        <p:spPr>
          <a:xfrm>
            <a:off x="1676400" y="519113"/>
            <a:ext cx="8915400" cy="5408295"/>
          </a:xfrm>
          <a:prstGeom prst="rect">
            <a:avLst/>
          </a:prstGeom>
          <a:noFill/>
          <a:ln w="9525">
            <a:noFill/>
          </a:ln>
        </p:spPr>
        <p:txBody>
          <a:bodyPr anchor="t">
            <a:spAutoFit/>
          </a:bodyPr>
          <a:p>
            <a:pPr>
              <a:spcBef>
                <a:spcPct val="20000"/>
              </a:spcBef>
            </a:pPr>
            <a:r>
              <a:rPr lang="en-US" altLang="zh-CN" sz="3200" b="1" dirty="0">
                <a:latin typeface="宋体" panose="02010600030101010101" pitchFamily="2" charset="-122"/>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① </a:t>
            </a:r>
            <a:r>
              <a:rPr lang="zh-CN" altLang="en-US" sz="2800" b="1" dirty="0">
                <a:latin typeface="Times New Roman" panose="02020603050405020304" pitchFamily="18" charset="0"/>
                <a:ea typeface="宋体" panose="02010600030101010101" pitchFamily="2" charset="-122"/>
              </a:rPr>
              <a:t>当</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30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3000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是两个不同实根时</a:t>
            </a:r>
            <a:r>
              <a:rPr lang="en-US" altLang="zh-CN" sz="2800" b="1">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二阶常系数线性差分</a:t>
            </a:r>
            <a:r>
              <a:rPr lang="zh-CN" altLang="en-US" sz="2800" b="1" dirty="0">
                <a:latin typeface="Times New Roman" panose="02020603050405020304" pitchFamily="18" charset="0"/>
                <a:ea typeface="宋体" panose="02010600030101010101" pitchFamily="2" charset="-122"/>
              </a:rPr>
              <a:t>方程的通解为</a:t>
            </a:r>
            <a:endParaRPr lang="zh-CN" altLang="en-US" sz="2800" b="1" dirty="0">
              <a:latin typeface="Times New Roman" panose="02020603050405020304" pitchFamily="18" charset="0"/>
              <a:ea typeface="宋体" panose="02010600030101010101" pitchFamily="2" charset="-122"/>
            </a:endParaRPr>
          </a:p>
          <a:p>
            <a:pPr algn="ctr">
              <a:spcBef>
                <a:spcPct val="20000"/>
              </a:spcBef>
            </a:pPr>
            <a:r>
              <a:rPr lang="en-US" altLang="zh-CN" sz="2800" b="1" i="1" err="1">
                <a:latin typeface="Times New Roman" panose="02020603050405020304" pitchFamily="18" charset="0"/>
                <a:ea typeface="宋体" panose="02010600030101010101" pitchFamily="2" charset="-122"/>
              </a:rPr>
              <a:t>y</a:t>
            </a:r>
            <a:r>
              <a:rPr lang="en-US" altLang="zh-CN" sz="2800" b="1" i="1" baseline="-30000" err="1">
                <a:latin typeface="Times New Roman" panose="02020603050405020304" pitchFamily="18" charset="0"/>
                <a:ea typeface="宋体" panose="02010600030101010101" pitchFamily="2" charset="-122"/>
              </a:rPr>
              <a:t>t</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y</a:t>
            </a:r>
            <a:r>
              <a:rPr lang="en-US" altLang="zh-CN" sz="2800" b="1" baseline="30000">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C</a:t>
            </a:r>
            <a:r>
              <a:rPr lang="en-US" altLang="zh-CN" sz="2800" b="1" baseline="-30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30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baseline="30000">
                <a:latin typeface="Times New Roman" panose="02020603050405020304" pitchFamily="18" charset="0"/>
                <a:ea typeface="宋体" panose="02010600030101010101" pitchFamily="2" charset="-122"/>
              </a:rPr>
              <a:t>t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C</a:t>
            </a:r>
            <a:r>
              <a:rPr lang="en-US" altLang="zh-CN" sz="2800" b="1" baseline="-30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30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r>
              <a:rPr lang="en-US" altLang="zh-CN" sz="2800" b="1" i="1" baseline="30000">
                <a:latin typeface="Times New Roman" panose="02020603050405020304" pitchFamily="18" charset="0"/>
                <a:ea typeface="宋体" panose="02010600030101010101" pitchFamily="2" charset="-122"/>
              </a:rPr>
              <a:t>t </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a:p>
            <a:pPr>
              <a:spcBef>
                <a:spcPct val="20000"/>
              </a:spcBef>
            </a:pPr>
            <a:r>
              <a:rPr lang="en-US" altLang="zh-CN" sz="2800" b="1">
                <a:latin typeface="宋体" panose="02010600030101010101" pitchFamily="2" charset="-122"/>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② </a:t>
            </a:r>
            <a:r>
              <a:rPr lang="zh-CN" altLang="en-US" sz="2800" b="1">
                <a:latin typeface="Times New Roman" panose="02020603050405020304" pitchFamily="18" charset="0"/>
                <a:ea typeface="宋体" panose="02010600030101010101" pitchFamily="2" charset="-122"/>
              </a:rPr>
              <a:t>当</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30000">
                <a:latin typeface="Times New Roman" panose="02020603050405020304" pitchFamily="18" charset="0"/>
                <a:ea typeface="宋体" panose="02010600030101010101" pitchFamily="2" charset="-122"/>
              </a:rPr>
              <a:t>1, 2</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latin typeface="Times New Roman" panose="02020603050405020304" pitchFamily="18" charset="0"/>
                <a:ea typeface="宋体" panose="02010600030101010101" pitchFamily="2" charset="-122"/>
              </a:rPr>
              <a:t>是两个相同实根时</a:t>
            </a:r>
            <a:r>
              <a:rPr lang="en-US" altLang="zh-CN" sz="2800" b="1">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二阶常系数线性差分</a:t>
            </a:r>
            <a:r>
              <a:rPr lang="zh-CN" altLang="en-US" sz="2800" b="1" dirty="0">
                <a:latin typeface="Times New Roman" panose="02020603050405020304" pitchFamily="18" charset="0"/>
                <a:ea typeface="宋体" panose="02010600030101010101" pitchFamily="2" charset="-122"/>
              </a:rPr>
              <a:t>方程的通解为</a:t>
            </a:r>
            <a:endParaRPr lang="zh-CN" altLang="en-US" sz="2800" b="1" dirty="0">
              <a:latin typeface="Times New Roman" panose="02020603050405020304" pitchFamily="18" charset="0"/>
              <a:ea typeface="宋体" panose="02010600030101010101" pitchFamily="2" charset="-122"/>
            </a:endParaRPr>
          </a:p>
          <a:p>
            <a:pPr algn="ctr">
              <a:spcBef>
                <a:spcPct val="20000"/>
              </a:spcBef>
            </a:pPr>
            <a:r>
              <a:rPr lang="en-US" altLang="zh-CN" sz="2800" b="1" i="1" err="1">
                <a:latin typeface="Times New Roman" panose="02020603050405020304" pitchFamily="18" charset="0"/>
                <a:ea typeface="宋体" panose="02010600030101010101" pitchFamily="2" charset="-122"/>
              </a:rPr>
              <a:t>y</a:t>
            </a:r>
            <a:r>
              <a:rPr lang="en-US" altLang="zh-CN" sz="2800" b="1" i="1" baseline="-30000" err="1">
                <a:latin typeface="Times New Roman" panose="02020603050405020304" pitchFamily="18" charset="0"/>
                <a:ea typeface="宋体" panose="02010600030101010101" pitchFamily="2" charset="-122"/>
              </a:rPr>
              <a:t>t</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y</a:t>
            </a:r>
            <a:r>
              <a:rPr lang="en-US" altLang="zh-CN" sz="2800" b="1" baseline="3000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C</a:t>
            </a:r>
            <a:r>
              <a:rPr lang="en-US" altLang="zh-CN" sz="2800" b="1" baseline="-30000">
                <a:latin typeface="Times New Roman" panose="02020603050405020304" pitchFamily="18" charset="0"/>
                <a:ea typeface="宋体" panose="02010600030101010101" pitchFamily="2" charset="-122"/>
              </a:rPr>
              <a:t>1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C</a:t>
            </a:r>
            <a:r>
              <a:rPr lang="en-US" altLang="zh-CN" sz="2800" b="1" baseline="-30000">
                <a:latin typeface="Times New Roman" panose="02020603050405020304" pitchFamily="18" charset="0"/>
                <a:ea typeface="宋体" panose="02010600030101010101" pitchFamily="2" charset="-122"/>
              </a:rPr>
              <a:t>2 </a:t>
            </a:r>
            <a:r>
              <a:rPr lang="en-US" altLang="zh-CN" sz="2800" b="1" i="1">
                <a:latin typeface="Times New Roman" panose="02020603050405020304" pitchFamily="18" charset="0"/>
                <a:ea typeface="宋体" panose="02010600030101010101" pitchFamily="2" charset="-122"/>
              </a:rPr>
              <a:t>t</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i="1" baseline="30000">
                <a:latin typeface="Times New Roman" panose="02020603050405020304" pitchFamily="18" charset="0"/>
                <a:ea typeface="宋体" panose="02010600030101010101" pitchFamily="2" charset="-122"/>
              </a:rPr>
              <a:t>t</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a:p>
            <a:pPr>
              <a:spcBef>
                <a:spcPct val="20000"/>
              </a:spcBef>
            </a:pPr>
            <a:r>
              <a:rPr lang="en-US" altLang="zh-CN" sz="2800" b="1">
                <a:latin typeface="宋体" panose="02010600030101010101" pitchFamily="2" charset="-122"/>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③ </a:t>
            </a:r>
            <a:r>
              <a:rPr lang="zh-CN" altLang="en-US" sz="2800" b="1">
                <a:latin typeface="Times New Roman" panose="02020603050405020304" pitchFamily="18" charset="0"/>
                <a:ea typeface="宋体" panose="02010600030101010101" pitchFamily="2" charset="-122"/>
              </a:rPr>
              <a:t>当</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30000">
                <a:latin typeface="Times New Roman" panose="02020603050405020304" pitchFamily="18" charset="0"/>
                <a:ea typeface="宋体" panose="02010600030101010101" pitchFamily="2" charset="-122"/>
              </a:rPr>
              <a:t>1, 2</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 </a:t>
            </a:r>
            <a:r>
              <a:rPr lang="en-US" altLang="zh-CN" sz="2800" b="1" err="1">
                <a:latin typeface="Times New Roman" panose="02020603050405020304" pitchFamily="18" charset="0"/>
                <a:ea typeface="宋体" panose="02010600030101010101" pitchFamily="2" charset="-122"/>
              </a:rPr>
              <a:t>(cos</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i</a:t>
            </a:r>
            <a:r>
              <a:rPr lang="en-US" altLang="zh-CN" sz="2800" b="1">
                <a:latin typeface="Times New Roman" panose="02020603050405020304" pitchFamily="18" charset="0"/>
                <a:ea typeface="宋体" panose="02010600030101010101" pitchFamily="2" charset="-122"/>
              </a:rPr>
              <a:t> sin</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rPr>
              <a:t> ) </a:t>
            </a:r>
            <a:r>
              <a:rPr lang="zh-CN" altLang="en-US" sz="2800" b="1" dirty="0">
                <a:latin typeface="Times New Roman" panose="02020603050405020304" pitchFamily="18" charset="0"/>
                <a:ea typeface="宋体" panose="02010600030101010101" pitchFamily="2" charset="-122"/>
              </a:rPr>
              <a:t>是一对共轭复根时</a:t>
            </a:r>
            <a:r>
              <a:rPr lang="en-US" altLang="zh-CN" sz="2800" b="1">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二阶常系数线性差分</a:t>
            </a:r>
            <a:r>
              <a:rPr lang="zh-CN" altLang="en-US" sz="2800" b="1" dirty="0">
                <a:latin typeface="Times New Roman" panose="02020603050405020304" pitchFamily="18" charset="0"/>
                <a:ea typeface="宋体" panose="02010600030101010101" pitchFamily="2" charset="-122"/>
              </a:rPr>
              <a:t>方程的通解为</a:t>
            </a:r>
            <a:endParaRPr lang="zh-CN" altLang="en-US" sz="2800" b="1" dirty="0">
              <a:latin typeface="Times New Roman" panose="02020603050405020304" pitchFamily="18" charset="0"/>
              <a:ea typeface="宋体" panose="02010600030101010101" pitchFamily="2" charset="-122"/>
            </a:endParaRPr>
          </a:p>
          <a:p>
            <a:pPr algn="ctr">
              <a:spcBef>
                <a:spcPct val="20000"/>
              </a:spcBef>
            </a:pPr>
            <a:r>
              <a:rPr lang="en-US" altLang="zh-CN" sz="2800" b="1" i="1" err="1">
                <a:latin typeface="Times New Roman" panose="02020603050405020304" pitchFamily="18" charset="0"/>
                <a:ea typeface="宋体" panose="02010600030101010101" pitchFamily="2" charset="-122"/>
              </a:rPr>
              <a:t>y</a:t>
            </a:r>
            <a:r>
              <a:rPr lang="en-US" altLang="zh-CN" sz="2800" b="1" i="1" baseline="-30000" err="1">
                <a:latin typeface="Times New Roman" panose="02020603050405020304" pitchFamily="18" charset="0"/>
                <a:ea typeface="宋体" panose="02010600030101010101" pitchFamily="2" charset="-122"/>
              </a:rPr>
              <a:t>t</a:t>
            </a:r>
            <a:r>
              <a:rPr lang="en-US" altLang="zh-CN" sz="2800" b="1" i="1" baseline="-3000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y</a:t>
            </a:r>
            <a:r>
              <a:rPr lang="en-US" altLang="zh-CN" sz="2800" b="1" baseline="30000">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 </a:t>
            </a:r>
            <a:r>
              <a:rPr lang="en-US" altLang="zh-CN" sz="2800" b="1" i="1" baseline="30000">
                <a:latin typeface="Times New Roman" panose="02020603050405020304" pitchFamily="18" charset="0"/>
                <a:ea typeface="宋体" panose="02010600030101010101" pitchFamily="2" charset="-122"/>
              </a:rPr>
              <a:t>t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C</a:t>
            </a:r>
            <a:r>
              <a:rPr lang="en-US" altLang="zh-CN" sz="2800" b="1" baseline="-30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cost</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C</a:t>
            </a:r>
            <a:r>
              <a:rPr lang="en-US" altLang="zh-CN" sz="2800" b="1" baseline="-30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sint</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a:p>
            <a:pPr>
              <a:spcBef>
                <a:spcPct val="20000"/>
              </a:spcBef>
            </a:pPr>
            <a:r>
              <a:rPr lang="en-US" altLang="zh-CN" sz="2800" b="1">
                <a:latin typeface="宋体" panose="02010600030101010101" pitchFamily="2" charset="-122"/>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易知</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当且仅当特征方程的所有特征根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i="1" baseline="-30000">
                <a:latin typeface="Times New Roman" panose="02020603050405020304" pitchFamily="18" charset="0"/>
                <a:ea typeface="宋体" panose="02010600030101010101" pitchFamily="2" charset="-122"/>
              </a:rPr>
              <a:t>i </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时</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平衡点</a:t>
            </a:r>
            <a:r>
              <a:rPr lang="en-US" altLang="zh-CN" sz="2800" b="1" dirty="0">
                <a:latin typeface="Times New Roman" panose="02020603050405020304" pitchFamily="18" charset="0"/>
                <a:ea typeface="宋体" panose="02010600030101010101" pitchFamily="2" charset="-122"/>
              </a:rPr>
              <a:t>y</a:t>
            </a:r>
            <a:r>
              <a:rPr lang="en-US" altLang="zh-CN" sz="2800" b="1" baseline="3000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是稳定的</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
        <p:nvSpPr>
          <p:cNvPr id="23554" name="矩形 258050"/>
          <p:cNvSpPr/>
          <p:nvPr/>
        </p:nvSpPr>
        <p:spPr>
          <a:xfrm>
            <a:off x="1693863" y="30163"/>
            <a:ext cx="540385" cy="521970"/>
          </a:xfrm>
          <a:prstGeom prst="rect">
            <a:avLst/>
          </a:prstGeom>
          <a:noFill/>
          <a:ln w="9525">
            <a:noFill/>
          </a:ln>
        </p:spPr>
        <p:txBody>
          <a:bodyPr wrap="none" anchor="t">
            <a:spAutoFit/>
          </a:bodyPr>
          <a:p>
            <a:r>
              <a:rPr lang="zh-CN" altLang="en-US" sz="2800" b="1" dirty="0">
                <a:latin typeface="Times New Roman" panose="02020603050405020304" pitchFamily="18" charset="0"/>
                <a:ea typeface="宋体" panose="02010600030101010101" pitchFamily="2" charset="-122"/>
              </a:rPr>
              <a:t>则</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0">
                                            <p:txEl>
                                              <p:charRg st="0" end="38"/>
                                            </p:txEl>
                                          </p:spTgt>
                                        </p:tgtEl>
                                        <p:attrNameLst>
                                          <p:attrName>style.visibility</p:attrName>
                                        </p:attrNameLst>
                                      </p:cBhvr>
                                      <p:to>
                                        <p:strVal val="visible"/>
                                      </p:to>
                                    </p:set>
                                    <p:animEffect transition="in" filter="wipe(left)">
                                      <p:cBhvr>
                                        <p:cTn id="7" dur="500"/>
                                        <p:tgtEl>
                                          <p:spTgt spid="258050">
                                            <p:txEl>
                                              <p:charRg st="0" end="38"/>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050">
                                            <p:txEl>
                                              <p:charRg st="38" end="66"/>
                                            </p:txEl>
                                          </p:spTgt>
                                        </p:tgtEl>
                                        <p:attrNameLst>
                                          <p:attrName>style.visibility</p:attrName>
                                        </p:attrNameLst>
                                      </p:cBhvr>
                                      <p:to>
                                        <p:strVal val="visible"/>
                                      </p:to>
                                    </p:set>
                                    <p:animEffect transition="in" filter="wipe(left)">
                                      <p:cBhvr>
                                        <p:cTn id="12" dur="500"/>
                                        <p:tgtEl>
                                          <p:spTgt spid="258050">
                                            <p:txEl>
                                              <p:charRg st="38" end="66"/>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050">
                                            <p:txEl>
                                              <p:charRg st="66" end="105"/>
                                            </p:txEl>
                                          </p:spTgt>
                                        </p:tgtEl>
                                        <p:attrNameLst>
                                          <p:attrName>style.visibility</p:attrName>
                                        </p:attrNameLst>
                                      </p:cBhvr>
                                      <p:to>
                                        <p:strVal val="visible"/>
                                      </p:to>
                                    </p:set>
                                    <p:animEffect transition="in" filter="wipe(left)">
                                      <p:cBhvr>
                                        <p:cTn id="17" dur="500"/>
                                        <p:tgtEl>
                                          <p:spTgt spid="258050">
                                            <p:txEl>
                                              <p:charRg st="66" end="105"/>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8050">
                                            <p:txEl>
                                              <p:charRg st="105" end="129"/>
                                            </p:txEl>
                                          </p:spTgt>
                                        </p:tgtEl>
                                        <p:attrNameLst>
                                          <p:attrName>style.visibility</p:attrName>
                                        </p:attrNameLst>
                                      </p:cBhvr>
                                      <p:to>
                                        <p:strVal val="visible"/>
                                      </p:to>
                                    </p:set>
                                    <p:animEffect transition="in" filter="wipe(left)">
                                      <p:cBhvr>
                                        <p:cTn id="22" dur="500"/>
                                        <p:tgtEl>
                                          <p:spTgt spid="258050">
                                            <p:txEl>
                                              <p:charRg st="105" end="129"/>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8050">
                                            <p:txEl>
                                              <p:charRg st="129" end="187"/>
                                            </p:txEl>
                                          </p:spTgt>
                                        </p:tgtEl>
                                        <p:attrNameLst>
                                          <p:attrName>style.visibility</p:attrName>
                                        </p:attrNameLst>
                                      </p:cBhvr>
                                      <p:to>
                                        <p:strVal val="visible"/>
                                      </p:to>
                                    </p:set>
                                    <p:animEffect transition="in" filter="wipe(left)">
                                      <p:cBhvr>
                                        <p:cTn id="27" dur="500"/>
                                        <p:tgtEl>
                                          <p:spTgt spid="258050">
                                            <p:txEl>
                                              <p:charRg st="129" end="187"/>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type.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8050">
                                            <p:txEl>
                                              <p:charRg st="187" end="222"/>
                                            </p:txEl>
                                          </p:spTgt>
                                        </p:tgtEl>
                                        <p:attrNameLst>
                                          <p:attrName>style.visibility</p:attrName>
                                        </p:attrNameLst>
                                      </p:cBhvr>
                                      <p:to>
                                        <p:strVal val="visible"/>
                                      </p:to>
                                    </p:set>
                                    <p:animEffect transition="in" filter="wipe(left)">
                                      <p:cBhvr>
                                        <p:cTn id="32" dur="500"/>
                                        <p:tgtEl>
                                          <p:spTgt spid="258050">
                                            <p:txEl>
                                              <p:charRg st="187" end="222"/>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type.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8050">
                                            <p:txEl>
                                              <p:charRg st="222" end="266"/>
                                            </p:txEl>
                                          </p:spTgt>
                                        </p:tgtEl>
                                        <p:attrNameLst>
                                          <p:attrName>style.visibility</p:attrName>
                                        </p:attrNameLst>
                                      </p:cBhvr>
                                      <p:to>
                                        <p:strVal val="visible"/>
                                      </p:to>
                                    </p:set>
                                    <p:animEffect transition="in" filter="wipe(left)">
                                      <p:cBhvr>
                                        <p:cTn id="37" dur="500"/>
                                        <p:tgtEl>
                                          <p:spTgt spid="258050">
                                            <p:txEl>
                                              <p:charRg st="222" end="26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99160" y="591820"/>
            <a:ext cx="8444865" cy="1383665"/>
          </a:xfrm>
          <a:prstGeom prst="rect">
            <a:avLst/>
          </a:prstGeom>
          <a:noFill/>
        </p:spPr>
        <p:txBody>
          <a:bodyPr wrap="square" rtlCol="0">
            <a:spAutoFit/>
          </a:bodyPr>
          <a:p>
            <a:r>
              <a:rPr lang="en-US" altLang="zh-CN" sz="2800">
                <a:latin typeface="Times New Roman" panose="02020603050405020304" pitchFamily="18" charset="0"/>
                <a:ea typeface="宋体" panose="02010600030101010101" pitchFamily="2" charset="-122"/>
                <a:cs typeface="Times New Roman" panose="02020603050405020304" pitchFamily="18" charset="0"/>
              </a:rPr>
              <a:t>     n </a:t>
            </a:r>
            <a:r>
              <a:rPr lang="zh-CN" altLang="en-US" sz="2800">
                <a:latin typeface="Times New Roman" panose="02020603050405020304" pitchFamily="18" charset="0"/>
                <a:ea typeface="宋体" panose="02010600030101010101" pitchFamily="2" charset="-122"/>
                <a:cs typeface="Times New Roman" panose="02020603050405020304" pitchFamily="18" charset="0"/>
              </a:rPr>
              <a:t>阶常系数线性差分方程（</a:t>
            </a:r>
            <a:r>
              <a:rPr lang="en-US" altLang="zh-CN" sz="2800">
                <a:latin typeface="Times New Roman" panose="02020603050405020304" pitchFamily="18" charset="0"/>
                <a:ea typeface="宋体" panose="02010600030101010101" pitchFamily="2" charset="-122"/>
                <a:cs typeface="Times New Roman" panose="02020603050405020304" pitchFamily="18" charset="0"/>
              </a:rPr>
              <a:t>2-1</a:t>
            </a:r>
            <a:r>
              <a:rPr lang="zh-CN" altLang="en-US" sz="2800">
                <a:latin typeface="Times New Roman" panose="02020603050405020304" pitchFamily="18" charset="0"/>
                <a:ea typeface="宋体" panose="02010600030101010101" pitchFamily="2" charset="-122"/>
                <a:cs typeface="Times New Roman" panose="02020603050405020304" pitchFamily="18" charset="0"/>
              </a:rPr>
              <a:t>）的平衡点的稳定的充要条件为它对应的特征方程（</a:t>
            </a:r>
            <a:r>
              <a:rPr lang="en-US" altLang="zh-CN" sz="2800">
                <a:latin typeface="Times New Roman" panose="02020603050405020304" pitchFamily="18" charset="0"/>
                <a:ea typeface="宋体" panose="02010600030101010101" pitchFamily="2" charset="-122"/>
                <a:cs typeface="Times New Roman" panose="02020603050405020304" pitchFamily="18" charset="0"/>
              </a:rPr>
              <a:t>2-3</a:t>
            </a:r>
            <a:r>
              <a:rPr lang="zh-CN" altLang="en-US" sz="2800">
                <a:latin typeface="Times New Roman" panose="02020603050405020304" pitchFamily="18" charset="0"/>
                <a:ea typeface="宋体" panose="02010600030101010101" pitchFamily="2" charset="-122"/>
                <a:cs typeface="Times New Roman" panose="02020603050405020304" pitchFamily="18" charset="0"/>
              </a:rPr>
              <a:t>）的所有特征值</a:t>
            </a:r>
            <a:endParaRPr lang="zh-CN" altLang="en-US" sz="280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对象 3">
            <a:hlinkClick r:id="" action="ppaction://ole?verb="/>
          </p:cNvPr>
          <p:cNvGraphicFramePr>
            <a:graphicFrameLocks noChangeAspect="1"/>
          </p:cNvGraphicFramePr>
          <p:nvPr/>
        </p:nvGraphicFramePr>
        <p:xfrm>
          <a:off x="1369695" y="1486535"/>
          <a:ext cx="1955165" cy="488950"/>
        </p:xfrm>
        <a:graphic>
          <a:graphicData uri="http://schemas.openxmlformats.org/presentationml/2006/ole">
            <mc:AlternateContent xmlns:mc="http://schemas.openxmlformats.org/markup-compatibility/2006">
              <mc:Choice xmlns:v="urn:schemas-microsoft-com:vml" Requires="v">
                <p:oleObj spid="_x0000_s7169" name="" r:id="rId1" imgW="914400" imgH="228600" progId="Equation.KSEE3">
                  <p:embed/>
                </p:oleObj>
              </mc:Choice>
              <mc:Fallback>
                <p:oleObj name="" r:id="rId1" imgW="914400" imgH="228600" progId="Equation.KSEE3">
                  <p:embed/>
                  <p:pic>
                    <p:nvPicPr>
                      <p:cNvPr id="0" name="图片 7168"/>
                      <p:cNvPicPr/>
                      <p:nvPr/>
                    </p:nvPicPr>
                    <p:blipFill>
                      <a:blip r:embed="rId2"/>
                      <a:stretch>
                        <a:fillRect/>
                      </a:stretch>
                    </p:blipFill>
                    <p:spPr>
                      <a:xfrm>
                        <a:off x="1369695" y="1486535"/>
                        <a:ext cx="1955165" cy="488950"/>
                      </a:xfrm>
                      <a:prstGeom prst="rect">
                        <a:avLst/>
                      </a:prstGeom>
                    </p:spPr>
                  </p:pic>
                </p:oleObj>
              </mc:Fallback>
            </mc:AlternateContent>
          </a:graphicData>
        </a:graphic>
      </p:graphicFrame>
      <p:sp>
        <p:nvSpPr>
          <p:cNvPr id="5" name="文本框 4"/>
          <p:cNvSpPr txBox="1"/>
          <p:nvPr/>
        </p:nvSpPr>
        <p:spPr>
          <a:xfrm>
            <a:off x="3324860" y="1486535"/>
            <a:ext cx="178689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满足</a:t>
            </a:r>
            <a:endParaRPr lang="zh-CN" altLang="en-US" sz="2800">
              <a:latin typeface="宋体" panose="02010600030101010101" pitchFamily="2" charset="-122"/>
              <a:ea typeface="宋体" panose="02010600030101010101" pitchFamily="2" charset="-122"/>
            </a:endParaRPr>
          </a:p>
        </p:txBody>
      </p:sp>
      <p:graphicFrame>
        <p:nvGraphicFramePr>
          <p:cNvPr id="6" name="对象 5">
            <a:hlinkClick r:id="" action="ppaction://ole?verb="/>
          </p:cNvPr>
          <p:cNvGraphicFramePr>
            <a:graphicFrameLocks noChangeAspect="1"/>
          </p:cNvGraphicFramePr>
          <p:nvPr/>
        </p:nvGraphicFramePr>
        <p:xfrm>
          <a:off x="4305935" y="1486535"/>
          <a:ext cx="899795" cy="499745"/>
        </p:xfrm>
        <a:graphic>
          <a:graphicData uri="http://schemas.openxmlformats.org/presentationml/2006/ole">
            <mc:AlternateContent xmlns:mc="http://schemas.openxmlformats.org/markup-compatibility/2006">
              <mc:Choice xmlns:v="urn:schemas-microsoft-com:vml" Requires="v">
                <p:oleObj spid="_x0000_s7170" name="" r:id="rId3" imgW="457200" imgH="254000" progId="Equation.KSEE3">
                  <p:embed/>
                </p:oleObj>
              </mc:Choice>
              <mc:Fallback>
                <p:oleObj name="" r:id="rId3" imgW="457200" imgH="254000" progId="Equation.KSEE3">
                  <p:embed/>
                  <p:pic>
                    <p:nvPicPr>
                      <p:cNvPr id="0" name="图片 7169"/>
                      <p:cNvPicPr/>
                      <p:nvPr/>
                    </p:nvPicPr>
                    <p:blipFill>
                      <a:blip r:embed="rId4"/>
                      <a:stretch>
                        <a:fillRect/>
                      </a:stretch>
                    </p:blipFill>
                    <p:spPr>
                      <a:xfrm>
                        <a:off x="4305935" y="1486535"/>
                        <a:ext cx="899795" cy="499745"/>
                      </a:xfrm>
                      <a:prstGeom prst="rect">
                        <a:avLst/>
                      </a:prstGeom>
                    </p:spPr>
                  </p:pic>
                </p:oleObj>
              </mc:Fallback>
            </mc:AlternateContent>
          </a:graphicData>
        </a:graphic>
      </p:graphicFrame>
      <p:sp>
        <p:nvSpPr>
          <p:cNvPr id="7" name="文本框 6"/>
          <p:cNvSpPr txBox="1"/>
          <p:nvPr/>
        </p:nvSpPr>
        <p:spPr>
          <a:xfrm>
            <a:off x="1446530" y="2298700"/>
            <a:ext cx="366522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一阶非线性差分方程</a:t>
            </a:r>
            <a:endParaRPr lang="zh-CN" altLang="en-US" sz="2800">
              <a:latin typeface="宋体" panose="02010600030101010101" pitchFamily="2" charset="-122"/>
              <a:ea typeface="宋体" panose="02010600030101010101" pitchFamily="2" charset="-122"/>
            </a:endParaRPr>
          </a:p>
        </p:txBody>
      </p:sp>
      <p:graphicFrame>
        <p:nvGraphicFramePr>
          <p:cNvPr id="8" name="对象 7">
            <a:hlinkClick r:id="" action="ppaction://ole?verb="/>
          </p:cNvPr>
          <p:cNvGraphicFramePr>
            <a:graphicFrameLocks noChangeAspect="1"/>
          </p:cNvGraphicFramePr>
          <p:nvPr/>
        </p:nvGraphicFramePr>
        <p:xfrm>
          <a:off x="6038850" y="3321050"/>
          <a:ext cx="114300" cy="215265"/>
        </p:xfrm>
        <a:graphic>
          <a:graphicData uri="http://schemas.openxmlformats.org/presentationml/2006/ole">
            <mc:AlternateContent xmlns:mc="http://schemas.openxmlformats.org/markup-compatibility/2006">
              <mc:Choice xmlns:v="urn:schemas-microsoft-com:vml" Requires="v">
                <p:oleObj spid="_x0000_s7171" name="" r:id="rId5" imgW="114300" imgH="215265" progId="Equation.KSEE3">
                  <p:embed/>
                </p:oleObj>
              </mc:Choice>
              <mc:Fallback>
                <p:oleObj name="" r:id="rId5" imgW="114300" imgH="215265" progId="Equation.KSEE3">
                  <p:embed/>
                  <p:pic>
                    <p:nvPicPr>
                      <p:cNvPr id="0" name="图片 7170"/>
                      <p:cNvPicPr/>
                      <p:nvPr/>
                    </p:nvPicPr>
                    <p:blipFill>
                      <a:blip r:embed="rId6"/>
                      <a:stretch>
                        <a:fillRect/>
                      </a:stretch>
                    </p:blipFill>
                    <p:spPr>
                      <a:xfrm>
                        <a:off x="6038850" y="3321050"/>
                        <a:ext cx="114300" cy="21526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3116263" y="2840990"/>
          <a:ext cx="3279140" cy="480060"/>
        </p:xfrm>
        <a:graphic>
          <a:graphicData uri="http://schemas.openxmlformats.org/presentationml/2006/ole">
            <mc:AlternateContent xmlns:mc="http://schemas.openxmlformats.org/markup-compatibility/2006">
              <mc:Choice xmlns:v="urn:schemas-microsoft-com:vml" Requires="v">
                <p:oleObj spid="_x0000_s7172" name="" r:id="rId7" imgW="1562100" imgH="228600" progId="Equation.KSEE3">
                  <p:embed/>
                </p:oleObj>
              </mc:Choice>
              <mc:Fallback>
                <p:oleObj name="" r:id="rId7" imgW="1562100" imgH="228600" progId="Equation.KSEE3">
                  <p:embed/>
                  <p:pic>
                    <p:nvPicPr>
                      <p:cNvPr id="0" name="图片 7171"/>
                      <p:cNvPicPr/>
                      <p:nvPr/>
                    </p:nvPicPr>
                    <p:blipFill>
                      <a:blip r:embed="rId8"/>
                      <a:stretch>
                        <a:fillRect/>
                      </a:stretch>
                    </p:blipFill>
                    <p:spPr>
                      <a:xfrm>
                        <a:off x="3116263" y="2840990"/>
                        <a:ext cx="3279140" cy="480060"/>
                      </a:xfrm>
                      <a:prstGeom prst="rect">
                        <a:avLst/>
                      </a:prstGeom>
                    </p:spPr>
                  </p:pic>
                </p:oleObj>
              </mc:Fallback>
            </mc:AlternateContent>
          </a:graphicData>
        </a:graphic>
      </p:graphicFrame>
      <p:sp>
        <p:nvSpPr>
          <p:cNvPr id="10" name="文本框 9"/>
          <p:cNvSpPr txBox="1"/>
          <p:nvPr/>
        </p:nvSpPr>
        <p:spPr>
          <a:xfrm>
            <a:off x="899160" y="3453765"/>
            <a:ext cx="1605280" cy="521970"/>
          </a:xfrm>
          <a:prstGeom prst="rect">
            <a:avLst/>
          </a:prstGeom>
          <a:noFill/>
        </p:spPr>
        <p:txBody>
          <a:bodyPr wrap="none" rtlCol="0">
            <a:spAutoFit/>
          </a:bodyPr>
          <a:p>
            <a:r>
              <a:rPr lang="zh-CN" altLang="en-US" sz="2800">
                <a:latin typeface="宋体" panose="02010600030101010101" pitchFamily="2" charset="-122"/>
                <a:ea typeface="宋体" panose="02010600030101010101" pitchFamily="2" charset="-122"/>
              </a:rPr>
              <a:t>的平衡点</a:t>
            </a:r>
            <a:endParaRPr lang="zh-CN" altLang="en-US" sz="2800">
              <a:latin typeface="宋体" panose="02010600030101010101" pitchFamily="2" charset="-122"/>
              <a:ea typeface="宋体" panose="02010600030101010101" pitchFamily="2" charset="-122"/>
            </a:endParaRPr>
          </a:p>
        </p:txBody>
      </p:sp>
      <p:graphicFrame>
        <p:nvGraphicFramePr>
          <p:cNvPr id="11" name="对象 10">
            <a:hlinkClick r:id="" action="ppaction://ole?verb="/>
          </p:cNvPr>
          <p:cNvGraphicFramePr>
            <a:graphicFrameLocks noChangeAspect="1"/>
          </p:cNvGraphicFramePr>
          <p:nvPr/>
        </p:nvGraphicFramePr>
        <p:xfrm>
          <a:off x="2504440" y="3463290"/>
          <a:ext cx="368935" cy="502920"/>
        </p:xfrm>
        <a:graphic>
          <a:graphicData uri="http://schemas.openxmlformats.org/presentationml/2006/ole">
            <mc:AlternateContent xmlns:mc="http://schemas.openxmlformats.org/markup-compatibility/2006">
              <mc:Choice xmlns:v="urn:schemas-microsoft-com:vml" Requires="v">
                <p:oleObj spid="_x0000_s7173" name="" r:id="rId9" imgW="139700" imgH="190500" progId="Equation.KSEE3">
                  <p:embed/>
                </p:oleObj>
              </mc:Choice>
              <mc:Fallback>
                <p:oleObj name="" r:id="rId9" imgW="139700" imgH="190500" progId="Equation.KSEE3">
                  <p:embed/>
                  <p:pic>
                    <p:nvPicPr>
                      <p:cNvPr id="0" name="图片 7172"/>
                      <p:cNvPicPr/>
                      <p:nvPr/>
                    </p:nvPicPr>
                    <p:blipFill>
                      <a:blip r:embed="rId10"/>
                      <a:stretch>
                        <a:fillRect/>
                      </a:stretch>
                    </p:blipFill>
                    <p:spPr>
                      <a:xfrm>
                        <a:off x="2504440" y="3463290"/>
                        <a:ext cx="368935" cy="502920"/>
                      </a:xfrm>
                      <a:prstGeom prst="rect">
                        <a:avLst/>
                      </a:prstGeom>
                    </p:spPr>
                  </p:pic>
                </p:oleObj>
              </mc:Fallback>
            </mc:AlternateContent>
          </a:graphicData>
        </a:graphic>
      </p:graphicFrame>
      <p:sp>
        <p:nvSpPr>
          <p:cNvPr id="12" name="文本框 11"/>
          <p:cNvSpPr txBox="1"/>
          <p:nvPr/>
        </p:nvSpPr>
        <p:spPr>
          <a:xfrm>
            <a:off x="2873375" y="3463290"/>
            <a:ext cx="680720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由           决定。则方程（</a:t>
            </a:r>
            <a:r>
              <a:rPr lang="en-US" altLang="zh-CN" sz="2800">
                <a:latin typeface="宋体" panose="02010600030101010101" pitchFamily="2" charset="-122"/>
                <a:ea typeface="宋体" panose="02010600030101010101" pitchFamily="2" charset="-122"/>
              </a:rPr>
              <a:t>4-2</a:t>
            </a:r>
            <a:r>
              <a:rPr lang="zh-CN" altLang="en-US" sz="2800">
                <a:latin typeface="宋体" panose="02010600030101010101" pitchFamily="2" charset="-122"/>
                <a:ea typeface="宋体" panose="02010600030101010101" pitchFamily="2" charset="-122"/>
              </a:rPr>
              <a:t>）解的</a:t>
            </a:r>
            <a:endParaRPr lang="zh-CN" altLang="en-US" sz="2800">
              <a:latin typeface="宋体" panose="02010600030101010101" pitchFamily="2" charset="-122"/>
              <a:ea typeface="宋体" panose="02010600030101010101" pitchFamily="2" charset="-122"/>
            </a:endParaRPr>
          </a:p>
        </p:txBody>
      </p:sp>
      <p:graphicFrame>
        <p:nvGraphicFramePr>
          <p:cNvPr id="13" name="对象 12">
            <a:hlinkClick r:id="" action="ppaction://ole?verb="/>
          </p:cNvPr>
          <p:cNvGraphicFramePr>
            <a:graphicFrameLocks noChangeAspect="1"/>
          </p:cNvGraphicFramePr>
          <p:nvPr/>
        </p:nvGraphicFramePr>
        <p:xfrm>
          <a:off x="3428365" y="3453765"/>
          <a:ext cx="1503045" cy="511810"/>
        </p:xfrm>
        <a:graphic>
          <a:graphicData uri="http://schemas.openxmlformats.org/presentationml/2006/ole">
            <mc:AlternateContent xmlns:mc="http://schemas.openxmlformats.org/markup-compatibility/2006">
              <mc:Choice xmlns:v="urn:schemas-microsoft-com:vml" Requires="v">
                <p:oleObj spid="_x0000_s7174" name="" r:id="rId11" imgW="596900" imgH="203200" progId="Equation.KSEE3">
                  <p:embed/>
                </p:oleObj>
              </mc:Choice>
              <mc:Fallback>
                <p:oleObj name="" r:id="rId11" imgW="596900" imgH="203200" progId="Equation.KSEE3">
                  <p:embed/>
                  <p:pic>
                    <p:nvPicPr>
                      <p:cNvPr id="0" name="图片 7173"/>
                      <p:cNvPicPr/>
                      <p:nvPr/>
                    </p:nvPicPr>
                    <p:blipFill>
                      <a:blip r:embed="rId12"/>
                      <a:stretch>
                        <a:fillRect/>
                      </a:stretch>
                    </p:blipFill>
                    <p:spPr>
                      <a:xfrm>
                        <a:off x="3428365" y="3453765"/>
                        <a:ext cx="1503045" cy="511810"/>
                      </a:xfrm>
                      <a:prstGeom prst="rect">
                        <a:avLst/>
                      </a:prstGeom>
                    </p:spPr>
                  </p:pic>
                </p:oleObj>
              </mc:Fallback>
            </mc:AlternateContent>
          </a:graphicData>
        </a:graphic>
      </p:graphicFrame>
      <p:sp>
        <p:nvSpPr>
          <p:cNvPr id="16" name="文本框 15"/>
          <p:cNvSpPr txBox="1"/>
          <p:nvPr/>
        </p:nvSpPr>
        <p:spPr>
          <a:xfrm>
            <a:off x="1009650" y="4136390"/>
            <a:ext cx="361442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稳定性可由如下方程</a:t>
            </a:r>
            <a:endParaRPr lang="zh-CN" altLang="en-US" sz="2800">
              <a:latin typeface="宋体" panose="02010600030101010101" pitchFamily="2" charset="-122"/>
              <a:ea typeface="宋体" panose="02010600030101010101" pitchFamily="2" charset="-122"/>
            </a:endParaRPr>
          </a:p>
        </p:txBody>
      </p:sp>
      <p:graphicFrame>
        <p:nvGraphicFramePr>
          <p:cNvPr id="17" name="对象 16">
            <a:hlinkClick r:id="" action="ppaction://ole?verb="/>
          </p:cNvPr>
          <p:cNvGraphicFramePr>
            <a:graphicFrameLocks noChangeAspect="1"/>
          </p:cNvGraphicFramePr>
          <p:nvPr/>
        </p:nvGraphicFramePr>
        <p:xfrm>
          <a:off x="3086735" y="4780280"/>
          <a:ext cx="3390900" cy="635635"/>
        </p:xfrm>
        <a:graphic>
          <a:graphicData uri="http://schemas.openxmlformats.org/presentationml/2006/ole">
            <mc:AlternateContent xmlns:mc="http://schemas.openxmlformats.org/markup-compatibility/2006">
              <mc:Choice xmlns:v="urn:schemas-microsoft-com:vml" Requires="v">
                <p:oleObj spid="_x0000_s7175" name="" r:id="rId13" imgW="1219200" imgH="228600" progId="Equation.KSEE3">
                  <p:embed/>
                </p:oleObj>
              </mc:Choice>
              <mc:Fallback>
                <p:oleObj name="" r:id="rId13" imgW="1219200" imgH="228600" progId="Equation.KSEE3">
                  <p:embed/>
                  <p:pic>
                    <p:nvPicPr>
                      <p:cNvPr id="0" name="图片 7174"/>
                      <p:cNvPicPr/>
                      <p:nvPr/>
                    </p:nvPicPr>
                    <p:blipFill>
                      <a:blip r:embed="rId14"/>
                      <a:stretch>
                        <a:fillRect/>
                      </a:stretch>
                    </p:blipFill>
                    <p:spPr>
                      <a:xfrm>
                        <a:off x="3086735" y="4780280"/>
                        <a:ext cx="3390900" cy="63563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250881"/>
          <p:cNvSpPr>
            <a:spLocks noGrp="1"/>
          </p:cNvSpPr>
          <p:nvPr>
            <p:ph type="ctrTitle"/>
          </p:nvPr>
        </p:nvSpPr>
        <p:spPr>
          <a:xfrm>
            <a:off x="22225" y="-1270"/>
            <a:ext cx="5792788" cy="838200"/>
          </a:xfrm>
        </p:spPr>
        <p:txBody>
          <a:bodyPr anchor="b">
            <a:normAutofit/>
          </a:bodyPr>
          <a:p>
            <a:pPr defTabSz="914400">
              <a:buSzTx/>
            </a:pPr>
            <a:r>
              <a:rPr lang="zh-CN" altLang="en-US" sz="3200" b="1" kern="1200" baseline="0">
                <a:solidFill>
                  <a:srgbClr val="1D41D5"/>
                </a:solidFill>
                <a:latin typeface="黑体" panose="02010609060101010101" pitchFamily="2" charset="-122"/>
                <a:ea typeface="黑体" panose="02010609060101010101" pitchFamily="2" charset="-122"/>
                <a:cs typeface="黑体" panose="02010609060101010101" pitchFamily="2" charset="-122"/>
              </a:rPr>
              <a:t>一、</a:t>
            </a:r>
            <a:r>
              <a:rPr lang="zh-CN" altLang="en-US" sz="3200" b="1" kern="1200" baseline="0" dirty="0">
                <a:solidFill>
                  <a:srgbClr val="1D41D5"/>
                </a:solidFill>
                <a:latin typeface="黑体" panose="02010609060101010101" pitchFamily="2" charset="-122"/>
                <a:ea typeface="黑体" panose="02010609060101010101" pitchFamily="2" charset="-122"/>
                <a:cs typeface="黑体" panose="02010609060101010101" pitchFamily="2" charset="-122"/>
              </a:rPr>
              <a:t>微分方程的基础知识</a:t>
            </a:r>
            <a:endParaRPr lang="zh-CN" altLang="en-US" sz="3200" b="1" kern="1200" baseline="0" dirty="0">
              <a:solidFill>
                <a:srgbClr val="1D41D5"/>
              </a:solidFill>
              <a:latin typeface="黑体" panose="02010609060101010101" pitchFamily="2" charset="-122"/>
              <a:ea typeface="黑体" panose="02010609060101010101" pitchFamily="2" charset="-122"/>
              <a:cs typeface="黑体" panose="02010609060101010101" pitchFamily="2" charset="-122"/>
            </a:endParaRPr>
          </a:p>
        </p:txBody>
      </p:sp>
      <p:sp>
        <p:nvSpPr>
          <p:cNvPr id="16387" name="矩形 250883"/>
          <p:cNvSpPr/>
          <p:nvPr/>
        </p:nvSpPr>
        <p:spPr>
          <a:xfrm>
            <a:off x="2552700" y="4006850"/>
            <a:ext cx="7091680" cy="645160"/>
          </a:xfrm>
          <a:prstGeom prst="rect">
            <a:avLst/>
          </a:prstGeom>
          <a:noFill/>
          <a:ln w="9525">
            <a:noFill/>
          </a:ln>
        </p:spPr>
        <p:txBody>
          <a:bodyPr wrap="none" anchor="t">
            <a:spAutoFit/>
          </a:bodyPr>
          <a:p>
            <a:r>
              <a:rPr lang="zh-CN" altLang="en-US" sz="2800" b="1" dirty="0">
                <a:latin typeface="Times New Roman" panose="02020603050405020304" pitchFamily="18" charset="0"/>
                <a:ea typeface="宋体" panose="02010600030101010101" pitchFamily="2" charset="-122"/>
              </a:rPr>
              <a:t>如果从任意</a:t>
            </a:r>
            <a:r>
              <a:rPr lang="zh-CN" altLang="en-US" sz="2800" b="1" dirty="0">
                <a:latin typeface="Times New Roman" panose="02020603050405020304" pitchFamily="18" charset="0"/>
                <a:ea typeface="宋体" panose="02010600030101010101" pitchFamily="2" charset="-122"/>
              </a:rPr>
              <a:t>初始条件出发，方程（</a:t>
            </a:r>
            <a:r>
              <a:rPr lang="en-US" altLang="zh-CN" sz="2800" b="1" dirty="0">
                <a:latin typeface="Times New Roman" panose="02020603050405020304" pitchFamily="18" charset="0"/>
                <a:ea typeface="宋体" panose="02010600030101010101" pitchFamily="2" charset="-122"/>
              </a:rPr>
              <a:t>1-1</a:t>
            </a:r>
            <a:r>
              <a:rPr lang="zh-CN" altLang="en-US" sz="2800" b="1" dirty="0">
                <a:latin typeface="Times New Roman" panose="02020603050405020304" pitchFamily="18" charset="0"/>
                <a:ea typeface="宋体" panose="02010600030101010101" pitchFamily="2" charset="-122"/>
              </a:rPr>
              <a:t>）的解   </a:t>
            </a:r>
            <a:r>
              <a:rPr lang="zh-CN" altLang="en-US" sz="3600" b="1" dirty="0">
                <a:latin typeface="Times New Roman" panose="02020603050405020304" pitchFamily="18" charset="0"/>
                <a:ea typeface="宋体" panose="02010600030101010101" pitchFamily="2" charset="-122"/>
              </a:rPr>
              <a:t>    </a:t>
            </a:r>
            <a:endParaRPr lang="zh-CN" altLang="en-US" sz="3600" b="1" dirty="0">
              <a:latin typeface="Times New Roman" panose="02020603050405020304" pitchFamily="18" charset="0"/>
              <a:ea typeface="宋体" panose="02010600030101010101" pitchFamily="2" charset="-122"/>
            </a:endParaRPr>
          </a:p>
        </p:txBody>
      </p:sp>
      <p:sp>
        <p:nvSpPr>
          <p:cNvPr id="16389" name="矩形 250885"/>
          <p:cNvSpPr/>
          <p:nvPr/>
        </p:nvSpPr>
        <p:spPr>
          <a:xfrm>
            <a:off x="1384300" y="6062345"/>
            <a:ext cx="3808095" cy="645160"/>
          </a:xfrm>
          <a:prstGeom prst="rect">
            <a:avLst/>
          </a:prstGeom>
          <a:noFill/>
          <a:ln w="9525">
            <a:noFill/>
          </a:ln>
        </p:spPr>
        <p:txBody>
          <a:bodyPr wrap="none" anchor="t">
            <a:spAutoFit/>
          </a:bodyPr>
          <a:p>
            <a:r>
              <a:rPr lang="zh-CN" altLang="en-US" sz="2800" b="1" dirty="0">
                <a:latin typeface="宋体" panose="02010600030101010101" pitchFamily="2" charset="-122"/>
                <a:ea typeface="宋体" panose="02010600030101010101" pitchFamily="2" charset="-122"/>
              </a:rPr>
              <a:t>则称平衡点</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是</a:t>
            </a:r>
            <a:r>
              <a:rPr lang="zh-CN" altLang="en-US" sz="2800" b="1" dirty="0">
                <a:solidFill>
                  <a:schemeClr val="folHlink"/>
                </a:solidFill>
                <a:latin typeface="Times New Roman" panose="02020603050405020304" pitchFamily="18" charset="0"/>
                <a:ea typeface="黑体" panose="02010609060101010101" pitchFamily="2" charset="-122"/>
              </a:rPr>
              <a:t>稳定</a:t>
            </a:r>
            <a:r>
              <a:rPr lang="zh-CN" altLang="en-US" sz="2800" b="1" dirty="0">
                <a:latin typeface="宋体" panose="02010600030101010101" pitchFamily="2" charset="-122"/>
                <a:ea typeface="宋体" panose="02010600030101010101" pitchFamily="2" charset="-122"/>
              </a:rPr>
              <a:t>的</a:t>
            </a:r>
            <a:r>
              <a:rPr lang="en-US" altLang="zh-CN" sz="3600" b="1">
                <a:latin typeface="Times New Roman" panose="02020603050405020304" pitchFamily="18" charset="0"/>
                <a:ea typeface="宋体" panose="02010600030101010101" pitchFamily="2" charset="-122"/>
              </a:rPr>
              <a:t>.</a:t>
            </a:r>
            <a:endParaRPr lang="en-US" altLang="zh-CN" sz="3600" b="1">
              <a:latin typeface="Times New Roman" panose="02020603050405020304" pitchFamily="18" charset="0"/>
              <a:ea typeface="宋体" panose="02010600030101010101" pitchFamily="2" charset="-122"/>
            </a:endParaRPr>
          </a:p>
        </p:txBody>
      </p:sp>
      <p:grpSp>
        <p:nvGrpSpPr>
          <p:cNvPr id="250887" name="组合 250886"/>
          <p:cNvGrpSpPr/>
          <p:nvPr/>
        </p:nvGrpSpPr>
        <p:grpSpPr>
          <a:xfrm>
            <a:off x="1383983" y="940118"/>
            <a:ext cx="8839200" cy="2716213"/>
            <a:chOff x="-549" y="556"/>
            <a:chExt cx="5568" cy="1711"/>
          </a:xfrm>
        </p:grpSpPr>
        <p:graphicFrame>
          <p:nvGraphicFramePr>
            <p:cNvPr id="16391" name="对象 250887"/>
            <p:cNvGraphicFramePr/>
            <p:nvPr/>
          </p:nvGraphicFramePr>
          <p:xfrm>
            <a:off x="2903" y="1118"/>
            <a:ext cx="208" cy="382"/>
          </p:xfrm>
          <a:graphic>
            <a:graphicData uri="http://schemas.openxmlformats.org/presentationml/2006/ole">
              <mc:AlternateContent xmlns:mc="http://schemas.openxmlformats.org/markup-compatibility/2006">
                <mc:Choice xmlns:v="urn:schemas-microsoft-com:vml" Requires="v">
                  <p:oleObj spid="_x0000_s3081" name="" r:id="rId1" imgW="114300" imgH="215265" progId="Equation.3">
                    <p:embed/>
                  </p:oleObj>
                </mc:Choice>
                <mc:Fallback>
                  <p:oleObj name="" r:id="rId1" imgW="114300" imgH="215265" progId="Equation.3">
                    <p:embed/>
                    <p:pic>
                      <p:nvPicPr>
                        <p:cNvPr id="0" name="图片 3080"/>
                        <p:cNvPicPr/>
                        <p:nvPr/>
                      </p:nvPicPr>
                      <p:blipFill>
                        <a:blip r:embed="rId2">
                          <a:clrChange>
                            <a:clrFrom>
                              <a:srgbClr val="000000"/>
                            </a:clrFrom>
                            <a:clrTo>
                              <a:srgbClr val="000000"/>
                            </a:clrTo>
                          </a:clrChange>
                        </a:blip>
                        <a:stretch>
                          <a:fillRect/>
                        </a:stretch>
                      </p:blipFill>
                      <p:spPr>
                        <a:xfrm>
                          <a:off x="2903" y="1118"/>
                          <a:ext cx="208" cy="382"/>
                        </a:xfrm>
                        <a:prstGeom prst="rect">
                          <a:avLst/>
                        </a:prstGeom>
                        <a:noFill/>
                        <a:ln w="38100">
                          <a:noFill/>
                          <a:miter/>
                        </a:ln>
                      </p:spPr>
                    </p:pic>
                  </p:oleObj>
                </mc:Fallback>
              </mc:AlternateContent>
            </a:graphicData>
          </a:graphic>
        </p:graphicFrame>
        <p:sp>
          <p:nvSpPr>
            <p:cNvPr id="16392" name="矩形 250888"/>
            <p:cNvSpPr/>
            <p:nvPr/>
          </p:nvSpPr>
          <p:spPr>
            <a:xfrm>
              <a:off x="-549" y="1667"/>
              <a:ext cx="5568" cy="600"/>
            </a:xfrm>
            <a:prstGeom prst="rect">
              <a:avLst/>
            </a:prstGeom>
            <a:noFill/>
            <a:ln w="9525">
              <a:noFill/>
            </a:ln>
          </p:spPr>
          <p:txBody>
            <a:bodyPr anchor="t">
              <a:spAutoFit/>
            </a:bodyPr>
            <a:p>
              <a:r>
                <a:rPr lang="zh-CN" altLang="en-US" sz="2800" b="1" dirty="0">
                  <a:latin typeface="宋体" panose="02010600030101010101" pitchFamily="2" charset="-122"/>
                  <a:ea typeface="宋体" panose="02010600030101010101" pitchFamily="2" charset="-122"/>
                </a:rPr>
                <a:t>称代数方程</a:t>
              </a:r>
              <a:r>
                <a:rPr lang="zh-CN" altLang="en-US" sz="2800" b="1" dirty="0">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)=0 </a:t>
              </a:r>
              <a:r>
                <a:rPr lang="zh-CN" altLang="en-US" sz="2800" b="1" dirty="0">
                  <a:latin typeface="宋体" panose="02010600030101010101" pitchFamily="2" charset="-122"/>
                  <a:ea typeface="宋体" panose="02010600030101010101" pitchFamily="2" charset="-122"/>
                </a:rPr>
                <a:t>的实根</a:t>
              </a:r>
              <a:r>
                <a:rPr lang="en-US" altLang="zh-CN" sz="2800" b="1" i="1">
                  <a:latin typeface="Times New Roman" panose="02020603050405020304" pitchFamily="18" charset="0"/>
                  <a:ea typeface="宋体" panose="02010600030101010101" pitchFamily="2" charset="-122"/>
                </a:rPr>
                <a:t>x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为方程</a:t>
              </a:r>
              <a:r>
                <a:rPr lang="en-US" altLang="zh-CN" sz="2800" b="1">
                  <a:latin typeface="Times New Roman" panose="02020603050405020304" pitchFamily="18" charset="0"/>
                  <a:ea typeface="宋体" panose="02010600030101010101" pitchFamily="2" charset="-122"/>
                </a:rPr>
                <a:t>(1-1)</a:t>
              </a:r>
              <a:r>
                <a:rPr lang="zh-CN" altLang="en-US" sz="2800" b="1" dirty="0">
                  <a:latin typeface="宋体" panose="02010600030101010101" pitchFamily="2" charset="-122"/>
                  <a:ea typeface="宋体" panose="02010600030101010101" pitchFamily="2" charset="-122"/>
                </a:rPr>
                <a:t>的</a:t>
              </a:r>
              <a:r>
                <a:rPr lang="zh-CN" altLang="en-US" sz="2800" b="1" dirty="0">
                  <a:solidFill>
                    <a:schemeClr val="folHlink"/>
                  </a:solidFill>
                  <a:latin typeface="Times New Roman" panose="02020603050405020304" pitchFamily="18" charset="0"/>
                  <a:ea typeface="黑体" panose="02010609060101010101" pitchFamily="2" charset="-122"/>
                </a:rPr>
                <a:t>平衡点</a:t>
              </a:r>
              <a:r>
                <a:rPr lang="en-US" altLang="zh-CN" sz="2800" b="1">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或奇点</a:t>
              </a:r>
              <a:r>
                <a:rPr lang="en-US" altLang="zh-CN" sz="2800" b="1">
                  <a:latin typeface="Times New Roman" panose="02020603050405020304" pitchFamily="18"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它也是方程</a:t>
              </a:r>
              <a:r>
                <a:rPr lang="en-US" altLang="zh-CN" sz="2800" b="1">
                  <a:latin typeface="Times New Roman" panose="02020603050405020304" pitchFamily="18" charset="0"/>
                  <a:ea typeface="宋体" panose="02010600030101010101" pitchFamily="2" charset="-122"/>
                </a:rPr>
                <a:t>(1-1)</a:t>
              </a:r>
              <a:r>
                <a:rPr lang="zh-CN" altLang="en-US" sz="2800" b="1" dirty="0">
                  <a:latin typeface="宋体" panose="02010600030101010101" pitchFamily="2" charset="-122"/>
                  <a:ea typeface="宋体" panose="02010600030101010101" pitchFamily="2" charset="-122"/>
                </a:rPr>
                <a:t>的解</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
          <p:nvSpPr>
            <p:cNvPr id="16393" name="矩形 250889"/>
            <p:cNvSpPr/>
            <p:nvPr/>
          </p:nvSpPr>
          <p:spPr>
            <a:xfrm>
              <a:off x="187" y="556"/>
              <a:ext cx="340" cy="329"/>
            </a:xfrm>
            <a:prstGeom prst="rect">
              <a:avLst/>
            </a:prstGeom>
            <a:noFill/>
            <a:ln w="9525">
              <a:noFill/>
            </a:ln>
          </p:spPr>
          <p:txBody>
            <a:bodyPr wrap="none" anchor="t">
              <a:spAutoFit/>
            </a:bodyPr>
            <a:p>
              <a:r>
                <a:rPr lang="zh-CN" altLang="en-US" sz="2800" b="1" dirty="0">
                  <a:latin typeface="Times New Roman" panose="02020603050405020304" pitchFamily="18" charset="0"/>
                  <a:ea typeface="宋体" panose="02010600030101010101" pitchFamily="2" charset="-122"/>
                </a:rPr>
                <a:t>设</a:t>
              </a:r>
              <a:endParaRPr lang="zh-CN" altLang="en-US" sz="2800" b="1" dirty="0">
                <a:latin typeface="Times New Roman" panose="02020603050405020304" pitchFamily="18" charset="0"/>
                <a:ea typeface="宋体" panose="02010600030101010101" pitchFamily="2" charset="-122"/>
              </a:endParaRPr>
            </a:p>
          </p:txBody>
        </p:sp>
      </p:grpSp>
      <p:graphicFrame>
        <p:nvGraphicFramePr>
          <p:cNvPr id="2" name="对象 1">
            <a:hlinkClick r:id="" action="ppaction://ole?verb="/>
          </p:cNvPr>
          <p:cNvGraphicFramePr>
            <a:graphicFrameLocks noChangeAspect="1"/>
          </p:cNvGraphicFramePr>
          <p:nvPr/>
        </p:nvGraphicFramePr>
        <p:xfrm>
          <a:off x="3912870" y="1481455"/>
          <a:ext cx="4210685" cy="913130"/>
        </p:xfrm>
        <a:graphic>
          <a:graphicData uri="http://schemas.openxmlformats.org/presentationml/2006/ole">
            <mc:AlternateContent xmlns:mc="http://schemas.openxmlformats.org/markup-compatibility/2006">
              <mc:Choice xmlns:v="urn:schemas-microsoft-com:vml" Requires="v">
                <p:oleObj spid="_x0000_s1025" name="" r:id="rId3" imgW="1816100" imgH="393700" progId="Equation.KSEE3">
                  <p:embed/>
                </p:oleObj>
              </mc:Choice>
              <mc:Fallback>
                <p:oleObj name="" r:id="rId3" imgW="1816100" imgH="393700" progId="Equation.KSEE3">
                  <p:embed/>
                  <p:pic>
                    <p:nvPicPr>
                      <p:cNvPr id="0" name="图片 1024"/>
                      <p:cNvPicPr/>
                      <p:nvPr/>
                    </p:nvPicPr>
                    <p:blipFill>
                      <a:blip r:embed="rId4"/>
                      <a:stretch>
                        <a:fillRect/>
                      </a:stretch>
                    </p:blipFill>
                    <p:spPr>
                      <a:xfrm>
                        <a:off x="3912870" y="1481455"/>
                        <a:ext cx="4210685" cy="91313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4826635" y="5388610"/>
          <a:ext cx="2538730" cy="728345"/>
        </p:xfrm>
        <a:graphic>
          <a:graphicData uri="http://schemas.openxmlformats.org/presentationml/2006/ole">
            <mc:AlternateContent xmlns:mc="http://schemas.openxmlformats.org/markup-compatibility/2006">
              <mc:Choice xmlns:v="urn:schemas-microsoft-com:vml" Requires="v">
                <p:oleObj spid="_x0000_s1026" name="" r:id="rId5" imgW="812800" imgH="279400" progId="Equation.KSEE3">
                  <p:embed/>
                </p:oleObj>
              </mc:Choice>
              <mc:Fallback>
                <p:oleObj name="" r:id="rId5" imgW="812800" imgH="279400" progId="Equation.KSEE3">
                  <p:embed/>
                  <p:pic>
                    <p:nvPicPr>
                      <p:cNvPr id="0" name="图片 1025"/>
                      <p:cNvPicPr/>
                      <p:nvPr/>
                    </p:nvPicPr>
                    <p:blipFill>
                      <a:blip r:embed="rId6"/>
                      <a:stretch>
                        <a:fillRect/>
                      </a:stretch>
                    </p:blipFill>
                    <p:spPr>
                      <a:xfrm>
                        <a:off x="4826635" y="5388610"/>
                        <a:ext cx="2538730" cy="72834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9784080" y="4100195"/>
          <a:ext cx="758190" cy="551815"/>
        </p:xfrm>
        <a:graphic>
          <a:graphicData uri="http://schemas.openxmlformats.org/presentationml/2006/ole">
            <mc:AlternateContent xmlns:mc="http://schemas.openxmlformats.org/markup-compatibility/2006">
              <mc:Choice xmlns:v="urn:schemas-microsoft-com:vml" Requires="v">
                <p:oleObj spid="_x0000_s1027" name="" r:id="rId7" imgW="279400" imgH="203200" progId="Equation.KSEE3">
                  <p:embed/>
                </p:oleObj>
              </mc:Choice>
              <mc:Fallback>
                <p:oleObj name="" r:id="rId7" imgW="279400" imgH="203200" progId="Equation.KSEE3">
                  <p:embed/>
                  <p:pic>
                    <p:nvPicPr>
                      <p:cNvPr id="0" name="图片 1026"/>
                      <p:cNvPicPr/>
                      <p:nvPr/>
                    </p:nvPicPr>
                    <p:blipFill>
                      <a:blip r:embed="rId8"/>
                      <a:stretch>
                        <a:fillRect/>
                      </a:stretch>
                    </p:blipFill>
                    <p:spPr>
                      <a:xfrm>
                        <a:off x="9784080" y="4100195"/>
                        <a:ext cx="758190" cy="55181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038850" y="3321050"/>
          <a:ext cx="114300" cy="215265"/>
        </p:xfrm>
        <a:graphic>
          <a:graphicData uri="http://schemas.openxmlformats.org/presentationml/2006/ole">
            <mc:AlternateContent xmlns:mc="http://schemas.openxmlformats.org/markup-compatibility/2006">
              <mc:Choice xmlns:v="urn:schemas-microsoft-com:vml" Requires="v">
                <p:oleObj spid="_x0000_s1028" name="" r:id="rId9" imgW="114300" imgH="215265" progId="Equation.KSEE3">
                  <p:embed/>
                </p:oleObj>
              </mc:Choice>
              <mc:Fallback>
                <p:oleObj name="" r:id="rId9" imgW="114300" imgH="215265" progId="Equation.KSEE3">
                  <p:embed/>
                  <p:pic>
                    <p:nvPicPr>
                      <p:cNvPr id="0" name="图片 1027"/>
                      <p:cNvPicPr/>
                      <p:nvPr/>
                    </p:nvPicPr>
                    <p:blipFill>
                      <a:blip r:embed="rId2"/>
                      <a:stretch>
                        <a:fillRect/>
                      </a:stretch>
                    </p:blipFill>
                    <p:spPr>
                      <a:xfrm>
                        <a:off x="6038850" y="3321050"/>
                        <a:ext cx="114300" cy="215265"/>
                      </a:xfrm>
                      <a:prstGeom prst="rect">
                        <a:avLst/>
                      </a:prstGeom>
                    </p:spPr>
                  </p:pic>
                </p:oleObj>
              </mc:Fallback>
            </mc:AlternateContent>
          </a:graphicData>
        </a:graphic>
      </p:graphicFrame>
      <p:sp>
        <p:nvSpPr>
          <p:cNvPr id="8" name="文本框 7"/>
          <p:cNvSpPr txBox="1"/>
          <p:nvPr/>
        </p:nvSpPr>
        <p:spPr>
          <a:xfrm>
            <a:off x="1384300" y="4743450"/>
            <a:ext cx="1387475" cy="521970"/>
          </a:xfrm>
          <a:prstGeom prst="rect">
            <a:avLst/>
          </a:prstGeom>
          <a:noFill/>
        </p:spPr>
        <p:txBody>
          <a:bodyPr wrap="square" rtlCol="0">
            <a:spAutoFit/>
          </a:bodyPr>
          <a:p>
            <a:r>
              <a:rPr lang="zh-CN" altLang="en-US" sz="2800" b="1">
                <a:latin typeface="宋体" panose="02010600030101010101" pitchFamily="2" charset="-122"/>
                <a:ea typeface="宋体" panose="02010600030101010101" pitchFamily="2" charset="-122"/>
              </a:rPr>
              <a:t>满足</a:t>
            </a:r>
            <a:endParaRPr lang="zh-CN" altLang="en-US"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0887"/>
                                        </p:tgtEl>
                                        <p:attrNameLst>
                                          <p:attrName>style.visibility</p:attrName>
                                        </p:attrNameLst>
                                      </p:cBhvr>
                                      <p:to>
                                        <p:strVal val="visible"/>
                                      </p:to>
                                    </p:set>
                                    <p:animEffect transition="in" filter="wipe(down)">
                                      <p:cBhvr>
                                        <p:cTn id="12" dur="500"/>
                                        <p:tgtEl>
                                          <p:spTgt spid="2508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1" nodeType="clickEffect">
                                  <p:stCondLst>
                                    <p:cond delay="0"/>
                                  </p:stCondLst>
                                  <p:childTnLst>
                                    <p:set>
                                      <p:cBhvr>
                                        <p:cTn id="16" dur="1" fill="hold">
                                          <p:stCondLst>
                                            <p:cond delay="0"/>
                                          </p:stCondLst>
                                        </p:cTn>
                                        <p:tgtEl>
                                          <p:spTgt spid="16387"/>
                                        </p:tgtEl>
                                        <p:attrNameLst>
                                          <p:attrName>style.visibility</p:attrName>
                                        </p:attrNameLst>
                                      </p:cBhvr>
                                      <p:to>
                                        <p:strVal val="visible"/>
                                      </p:to>
                                    </p:set>
                                    <p:animEffect transition="in" filter="blinds(horizontal)">
                                      <p:cBhvr>
                                        <p:cTn id="17" dur="500"/>
                                        <p:tgtEl>
                                          <p:spTgt spid="16387"/>
                                        </p:tgtEl>
                                      </p:cBhvr>
                                    </p:animEffect>
                                  </p:childTnLst>
                                </p:cTn>
                              </p:par>
                              <p:par>
                                <p:cTn id="18" presetID="3"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par>
                                <p:cTn id="21" presetID="3" presetClass="entr" presetSubtype="10" fill="hold" grpId="1"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89"/>
                                        </p:tgtEl>
                                        <p:attrNameLst>
                                          <p:attrName>style.visibility</p:attrName>
                                        </p:attrNameLst>
                                      </p:cBhvr>
                                      <p:to>
                                        <p:strVal val="visible"/>
                                      </p:to>
                                    </p:set>
                                    <p:animEffect transition="in" filter="blinds(horizontal)">
                                      <p:cBhvr>
                                        <p:cTn id="32"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1"/>
      <p:bldP spid="8" grpId="1"/>
      <p:bldP spid="1638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251905"/>
          <p:cNvSpPr>
            <a:spLocks noGrp="1"/>
          </p:cNvSpPr>
          <p:nvPr>
            <p:ph type="ctrTitle"/>
          </p:nvPr>
        </p:nvSpPr>
        <p:spPr>
          <a:xfrm>
            <a:off x="1676400" y="76200"/>
            <a:ext cx="3200400" cy="533400"/>
          </a:xfrm>
        </p:spPr>
        <p:txBody>
          <a:bodyPr anchor="b">
            <a:normAutofit fontScale="90000"/>
          </a:bodyPr>
          <a:p>
            <a:pPr algn="l" defTabSz="914400">
              <a:buSzTx/>
            </a:pPr>
            <a:r>
              <a:rPr lang="zh-CN" altLang="en-US" sz="3200" b="1" kern="1200" baseline="0" dirty="0">
                <a:solidFill>
                  <a:schemeClr val="folHlink"/>
                </a:solidFill>
                <a:latin typeface="Times New Roman" panose="02020603050405020304" pitchFamily="18" charset="0"/>
                <a:ea typeface="+mj-ea"/>
                <a:cs typeface="+mj-cs"/>
              </a:rPr>
              <a:t>稳定性判别方法</a:t>
            </a:r>
            <a:endParaRPr lang="zh-CN" altLang="en-US" sz="3200" b="1" kern="1200" baseline="0">
              <a:solidFill>
                <a:schemeClr val="folHlink"/>
              </a:solidFill>
              <a:latin typeface="宋体" panose="02010600030101010101" pitchFamily="2" charset="-122"/>
              <a:ea typeface="+mj-ea"/>
              <a:cs typeface="+mj-cs"/>
            </a:endParaRPr>
          </a:p>
        </p:txBody>
      </p:sp>
      <p:sp>
        <p:nvSpPr>
          <p:cNvPr id="251917" name="矩形 251916"/>
          <p:cNvSpPr/>
          <p:nvPr/>
        </p:nvSpPr>
        <p:spPr>
          <a:xfrm>
            <a:off x="1420495" y="965835"/>
            <a:ext cx="5334000" cy="521970"/>
          </a:xfrm>
          <a:prstGeom prst="rect">
            <a:avLst/>
          </a:prstGeom>
          <a:noFill/>
          <a:ln w="9525">
            <a:noFill/>
          </a:ln>
        </p:spPr>
        <p:txBody>
          <a:bodyPr anchor="t">
            <a:spAutoFit/>
          </a:bodyPr>
          <a:p>
            <a:r>
              <a:rPr lang="zh-CN" altLang="en-US" sz="2800" b="1" dirty="0">
                <a:latin typeface="Times New Roman" panose="02020603050405020304" pitchFamily="18" charset="0"/>
                <a:ea typeface="宋体" panose="02010600030101010101" pitchFamily="2" charset="-122"/>
              </a:rPr>
              <a:t>关于     是否稳定有以下结论：</a:t>
            </a:r>
            <a:endParaRPr lang="zh-CN" altLang="en-US" sz="2800" b="1" dirty="0">
              <a:latin typeface="Times New Roman" panose="02020603050405020304" pitchFamily="18" charset="0"/>
              <a:ea typeface="宋体" panose="02010600030101010101" pitchFamily="2" charset="-122"/>
            </a:endParaRPr>
          </a:p>
        </p:txBody>
      </p:sp>
      <p:grpSp>
        <p:nvGrpSpPr>
          <p:cNvPr id="251918" name="组合 251917"/>
          <p:cNvGrpSpPr/>
          <p:nvPr/>
        </p:nvGrpSpPr>
        <p:grpSpPr>
          <a:xfrm>
            <a:off x="1676400" y="1802130"/>
            <a:ext cx="5664201" cy="587375"/>
            <a:chOff x="624" y="3216"/>
            <a:chExt cx="3568" cy="370"/>
          </a:xfrm>
        </p:grpSpPr>
        <p:sp>
          <p:nvSpPr>
            <p:cNvPr id="17422" name="矩形 251918"/>
            <p:cNvSpPr/>
            <p:nvPr/>
          </p:nvSpPr>
          <p:spPr>
            <a:xfrm>
              <a:off x="624" y="3218"/>
              <a:ext cx="662" cy="368"/>
            </a:xfrm>
            <a:prstGeom prst="rect">
              <a:avLst/>
            </a:prstGeom>
            <a:noFill/>
            <a:ln w="9525">
              <a:noFill/>
            </a:ln>
          </p:spPr>
          <p:txBody>
            <a:bodyPr wrap="none" anchor="t">
              <a:spAutoFit/>
            </a:bodyPr>
            <a:p>
              <a:r>
                <a:rPr lang="en-US" altLang="zh-CN" sz="3200" b="1" dirty="0">
                  <a:latin typeface="Times New Roman" panose="02020603050405020304" pitchFamily="18" charset="0"/>
                  <a:ea typeface="宋体" panose="02010600030101010101" pitchFamily="2" charset="-122"/>
                </a:rPr>
                <a:t>① </a:t>
              </a:r>
              <a:r>
                <a:rPr lang="zh-CN" altLang="en-US" sz="2800" b="1" dirty="0">
                  <a:latin typeface="Times New Roman" panose="02020603050405020304" pitchFamily="18" charset="0"/>
                  <a:ea typeface="宋体" panose="02010600030101010101" pitchFamily="2" charset="-122"/>
                </a:rPr>
                <a:t>若</a:t>
              </a:r>
              <a:endParaRPr lang="zh-CN" altLang="en-US" sz="2800" b="1" dirty="0">
                <a:latin typeface="Times New Roman" panose="02020603050405020304" pitchFamily="18" charset="0"/>
                <a:ea typeface="宋体" panose="02010600030101010101" pitchFamily="2" charset="-122"/>
              </a:endParaRPr>
            </a:p>
          </p:txBody>
        </p:sp>
        <p:sp>
          <p:nvSpPr>
            <p:cNvPr id="17424" name="矩形 251920"/>
            <p:cNvSpPr/>
            <p:nvPr/>
          </p:nvSpPr>
          <p:spPr>
            <a:xfrm>
              <a:off x="2354" y="3216"/>
              <a:ext cx="1838" cy="368"/>
            </a:xfrm>
            <a:prstGeom prst="rect">
              <a:avLst/>
            </a:prstGeom>
            <a:noFill/>
            <a:ln w="9525">
              <a:noFill/>
            </a:ln>
          </p:spPr>
          <p:txBody>
            <a:bodyPr wrap="none" anchor="t">
              <a:spAutoFit/>
            </a:bodyPr>
            <a:p>
              <a:r>
                <a:rPr lang="zh-CN" altLang="en-US" sz="2800" b="1">
                  <a:latin typeface="宋体" panose="02010600030101010101" pitchFamily="2" charset="-122"/>
                  <a:ea typeface="宋体" panose="02010600030101010101" pitchFamily="2" charset="-122"/>
                </a:rPr>
                <a:t>则   </a:t>
              </a:r>
              <a:r>
                <a:rPr lang="zh-CN" altLang="en-US" sz="2800" b="1" dirty="0">
                  <a:latin typeface="宋体" panose="02010600030101010101" pitchFamily="2" charset="-122"/>
                  <a:ea typeface="宋体" panose="02010600030101010101" pitchFamily="2" charset="-122"/>
                </a:rPr>
                <a:t>是稳定的</a:t>
              </a:r>
              <a:r>
                <a:rPr lang="zh-CN" altLang="en-US" sz="3200" b="1" dirty="0">
                  <a:latin typeface="宋体" panose="02010600030101010101" pitchFamily="2" charset="-122"/>
                  <a:ea typeface="宋体" panose="02010600030101010101" pitchFamily="2" charset="-122"/>
                </a:rPr>
                <a:t>；</a:t>
              </a:r>
              <a:endParaRPr lang="zh-CN" altLang="en-US" sz="3200" b="1" dirty="0">
                <a:latin typeface="宋体" panose="02010600030101010101" pitchFamily="2" charset="-122"/>
                <a:ea typeface="宋体" panose="02010600030101010101" pitchFamily="2" charset="-122"/>
              </a:endParaRPr>
            </a:p>
          </p:txBody>
        </p:sp>
      </p:grpSp>
      <p:grpSp>
        <p:nvGrpSpPr>
          <p:cNvPr id="251922" name="组合 251921"/>
          <p:cNvGrpSpPr/>
          <p:nvPr/>
        </p:nvGrpSpPr>
        <p:grpSpPr>
          <a:xfrm>
            <a:off x="1746885" y="3117850"/>
            <a:ext cx="5789613" cy="584200"/>
            <a:chOff x="624" y="3660"/>
            <a:chExt cx="3647" cy="368"/>
          </a:xfrm>
        </p:grpSpPr>
        <p:sp>
          <p:nvSpPr>
            <p:cNvPr id="17426" name="矩形 251922"/>
            <p:cNvSpPr/>
            <p:nvPr/>
          </p:nvSpPr>
          <p:spPr>
            <a:xfrm>
              <a:off x="624" y="3660"/>
              <a:ext cx="662" cy="368"/>
            </a:xfrm>
            <a:prstGeom prst="rect">
              <a:avLst/>
            </a:prstGeom>
            <a:noFill/>
            <a:ln w="9525">
              <a:noFill/>
            </a:ln>
          </p:spPr>
          <p:txBody>
            <a:bodyPr wrap="none" anchor="t">
              <a:spAutoFit/>
            </a:bodyPr>
            <a:p>
              <a:r>
                <a:rPr lang="en-US" altLang="zh-CN" sz="3200" b="1" dirty="0">
                  <a:latin typeface="宋体" panose="02010600030101010101" pitchFamily="2" charset="-122"/>
                  <a:ea typeface="宋体" panose="02010600030101010101" pitchFamily="2" charset="-122"/>
                </a:rPr>
                <a:t>②</a:t>
              </a:r>
              <a:r>
                <a:rPr lang="en-US" altLang="zh-CN" sz="3200" b="1" dirty="0">
                  <a:latin typeface="Times New Roman" panose="02020603050405020304" pitchFamily="18"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若</a:t>
              </a:r>
              <a:endParaRPr lang="zh-CN" altLang="en-US" sz="2800" b="1" dirty="0">
                <a:latin typeface="宋体" panose="02010600030101010101" pitchFamily="2" charset="-122"/>
                <a:ea typeface="宋体" panose="02010600030101010101" pitchFamily="2" charset="-122"/>
              </a:endParaRPr>
            </a:p>
          </p:txBody>
        </p:sp>
        <p:sp>
          <p:nvSpPr>
            <p:cNvPr id="17427" name="矩形 251923"/>
            <p:cNvSpPr/>
            <p:nvPr/>
          </p:nvSpPr>
          <p:spPr>
            <a:xfrm>
              <a:off x="2352" y="3673"/>
              <a:ext cx="1919" cy="329"/>
            </a:xfrm>
            <a:prstGeom prst="rect">
              <a:avLst/>
            </a:prstGeom>
            <a:noFill/>
            <a:ln w="9525">
              <a:noFill/>
            </a:ln>
          </p:spPr>
          <p:txBody>
            <a:bodyPr wrap="none" anchor="t">
              <a:spAutoFit/>
            </a:bodyPr>
            <a:p>
              <a:r>
                <a:rPr lang="zh-CN" altLang="en-US" sz="2800" b="1">
                  <a:latin typeface="宋体" panose="02010600030101010101" pitchFamily="2" charset="-122"/>
                  <a:ea typeface="宋体" panose="02010600030101010101" pitchFamily="2" charset="-122"/>
                </a:rPr>
                <a:t>则   </a:t>
              </a:r>
              <a:r>
                <a:rPr lang="zh-CN" altLang="en-US" sz="2800" b="1" dirty="0">
                  <a:latin typeface="宋体" panose="02010600030101010101" pitchFamily="2" charset="-122"/>
                  <a:ea typeface="宋体" panose="02010600030101010101" pitchFamily="2" charset="-122"/>
                </a:rPr>
                <a:t>是不稳定的</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grpSp>
      <p:graphicFrame>
        <p:nvGraphicFramePr>
          <p:cNvPr id="7" name="对象 6">
            <a:hlinkClick r:id="" action="ppaction://ole?verb="/>
          </p:cNvPr>
          <p:cNvGraphicFramePr>
            <a:graphicFrameLocks noChangeAspect="1"/>
          </p:cNvGraphicFramePr>
          <p:nvPr/>
        </p:nvGraphicFramePr>
        <p:xfrm>
          <a:off x="2625090" y="1926273"/>
          <a:ext cx="1561465" cy="462915"/>
        </p:xfrm>
        <a:graphic>
          <a:graphicData uri="http://schemas.openxmlformats.org/presentationml/2006/ole">
            <mc:AlternateContent xmlns:mc="http://schemas.openxmlformats.org/markup-compatibility/2006">
              <mc:Choice xmlns:v="urn:schemas-microsoft-com:vml" Requires="v">
                <p:oleObj spid="_x0000_s2052" name="" r:id="rId1" imgW="685800" imgH="203200" progId="Equation.KSEE3">
                  <p:embed/>
                </p:oleObj>
              </mc:Choice>
              <mc:Fallback>
                <p:oleObj name="" r:id="rId1" imgW="685800" imgH="203200" progId="Equation.KSEE3">
                  <p:embed/>
                  <p:pic>
                    <p:nvPicPr>
                      <p:cNvPr id="0" name="图片 2051"/>
                      <p:cNvPicPr/>
                      <p:nvPr/>
                    </p:nvPicPr>
                    <p:blipFill>
                      <a:blip r:embed="rId2"/>
                      <a:stretch>
                        <a:fillRect/>
                      </a:stretch>
                    </p:blipFill>
                    <p:spPr>
                      <a:xfrm>
                        <a:off x="2625090" y="1926273"/>
                        <a:ext cx="1561465" cy="46291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727008" y="3197543"/>
          <a:ext cx="1562100" cy="462915"/>
        </p:xfrm>
        <a:graphic>
          <a:graphicData uri="http://schemas.openxmlformats.org/presentationml/2006/ole">
            <mc:AlternateContent xmlns:mc="http://schemas.openxmlformats.org/markup-compatibility/2006">
              <mc:Choice xmlns:v="urn:schemas-microsoft-com:vml" Requires="v">
                <p:oleObj spid="_x0000_s4" name="" r:id="rId3" imgW="685800" imgH="203200" progId="Equation.KSEE3">
                  <p:embed/>
                </p:oleObj>
              </mc:Choice>
              <mc:Fallback>
                <p:oleObj name="" r:id="rId3" imgW="685800" imgH="203200" progId="Equation.KSEE3">
                  <p:embed/>
                  <p:pic>
                    <p:nvPicPr>
                      <p:cNvPr id="0" name="图片 2051"/>
                      <p:cNvPicPr/>
                      <p:nvPr/>
                    </p:nvPicPr>
                    <p:blipFill>
                      <a:blip r:embed="rId4"/>
                      <a:stretch>
                        <a:fillRect/>
                      </a:stretch>
                    </p:blipFill>
                    <p:spPr>
                      <a:xfrm>
                        <a:off x="2727008" y="3197543"/>
                        <a:ext cx="1562100" cy="46291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261235" y="979170"/>
          <a:ext cx="363855" cy="495935"/>
        </p:xfrm>
        <a:graphic>
          <a:graphicData uri="http://schemas.openxmlformats.org/presentationml/2006/ole">
            <mc:AlternateContent xmlns:mc="http://schemas.openxmlformats.org/markup-compatibility/2006">
              <mc:Choice xmlns:v="urn:schemas-microsoft-com:vml" Requires="v">
                <p:oleObj spid="_x0000_s8193" name="" r:id="rId5" imgW="139700" imgH="190500" progId="Equation.KSEE3">
                  <p:embed/>
                </p:oleObj>
              </mc:Choice>
              <mc:Fallback>
                <p:oleObj name="" r:id="rId5" imgW="139700" imgH="190500" progId="Equation.KSEE3">
                  <p:embed/>
                  <p:pic>
                    <p:nvPicPr>
                      <p:cNvPr id="0" name="图片 8192"/>
                      <p:cNvPicPr/>
                      <p:nvPr/>
                    </p:nvPicPr>
                    <p:blipFill>
                      <a:blip r:embed="rId6"/>
                      <a:stretch>
                        <a:fillRect/>
                      </a:stretch>
                    </p:blipFill>
                    <p:spPr>
                      <a:xfrm>
                        <a:off x="2261235" y="979170"/>
                        <a:ext cx="363855" cy="49593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962525" y="1890395"/>
          <a:ext cx="363855" cy="495935"/>
        </p:xfrm>
        <a:graphic>
          <a:graphicData uri="http://schemas.openxmlformats.org/presentationml/2006/ole">
            <mc:AlternateContent xmlns:mc="http://schemas.openxmlformats.org/markup-compatibility/2006">
              <mc:Choice xmlns:v="urn:schemas-microsoft-com:vml" Requires="v">
                <p:oleObj spid="_x0000_s2" name="" r:id="rId7" imgW="139700" imgH="190500" progId="Equation.KSEE3">
                  <p:embed/>
                </p:oleObj>
              </mc:Choice>
              <mc:Fallback>
                <p:oleObj name="" r:id="rId7" imgW="139700" imgH="190500" progId="Equation.KSEE3">
                  <p:embed/>
                  <p:pic>
                    <p:nvPicPr>
                      <p:cNvPr id="0" name="图片 8192"/>
                      <p:cNvPicPr/>
                      <p:nvPr/>
                    </p:nvPicPr>
                    <p:blipFill>
                      <a:blip r:embed="rId6"/>
                      <a:stretch>
                        <a:fillRect/>
                      </a:stretch>
                    </p:blipFill>
                    <p:spPr>
                      <a:xfrm>
                        <a:off x="4962525" y="1890395"/>
                        <a:ext cx="363855" cy="49593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5079365" y="3127375"/>
          <a:ext cx="363855" cy="495935"/>
        </p:xfrm>
        <a:graphic>
          <a:graphicData uri="http://schemas.openxmlformats.org/presentationml/2006/ole">
            <mc:AlternateContent xmlns:mc="http://schemas.openxmlformats.org/markup-compatibility/2006">
              <mc:Choice xmlns:v="urn:schemas-microsoft-com:vml" Requires="v">
                <p:oleObj spid="_x0000_s11" name="" r:id="rId8" imgW="139700" imgH="190500" progId="Equation.KSEE3">
                  <p:embed/>
                </p:oleObj>
              </mc:Choice>
              <mc:Fallback>
                <p:oleObj name="" r:id="rId8" imgW="139700" imgH="190500" progId="Equation.KSEE3">
                  <p:embed/>
                  <p:pic>
                    <p:nvPicPr>
                      <p:cNvPr id="0" name="图片 8192"/>
                      <p:cNvPicPr/>
                      <p:nvPr/>
                    </p:nvPicPr>
                    <p:blipFill>
                      <a:blip r:embed="rId6"/>
                      <a:stretch>
                        <a:fillRect/>
                      </a:stretch>
                    </p:blipFill>
                    <p:spPr>
                      <a:xfrm>
                        <a:off x="5079365" y="3127375"/>
                        <a:ext cx="363855" cy="495935"/>
                      </a:xfrm>
                      <a:prstGeom prst="rect">
                        <a:avLst/>
                      </a:prstGeom>
                    </p:spPr>
                  </p:pic>
                </p:oleObj>
              </mc:Fallback>
            </mc:AlternateContent>
          </a:graphicData>
        </a:graphic>
      </p:graphicFrame>
      <p:sp>
        <p:nvSpPr>
          <p:cNvPr id="12" name="文本框 11"/>
          <p:cNvSpPr txBox="1"/>
          <p:nvPr/>
        </p:nvSpPr>
        <p:spPr>
          <a:xfrm>
            <a:off x="969645" y="4126230"/>
            <a:ext cx="749046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rPr>
              <a:t>类似地，可以推广到</a:t>
            </a:r>
            <a:r>
              <a:rPr lang="en-US" altLang="zh-CN" sz="2800">
                <a:latin typeface="宋体" panose="02010600030101010101" pitchFamily="2" charset="-122"/>
                <a:ea typeface="宋体" panose="02010600030101010101" pitchFamily="2" charset="-122"/>
                <a:cs typeface="宋体" panose="02010600030101010101" pitchFamily="2" charset="-122"/>
              </a:rPr>
              <a:t>n</a:t>
            </a:r>
            <a:r>
              <a:rPr lang="zh-CN" altLang="en-US" sz="2800">
                <a:latin typeface="宋体" panose="02010600030101010101" pitchFamily="2" charset="-122"/>
                <a:ea typeface="宋体" panose="02010600030101010101" pitchFamily="2" charset="-122"/>
                <a:cs typeface="宋体" panose="02010600030101010101" pitchFamily="2" charset="-122"/>
              </a:rPr>
              <a:t>阶非线性差分方程</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1917">
                                            <p:txEl>
                                              <p:charRg st="0" end="15"/>
                                            </p:txEl>
                                          </p:spTgt>
                                        </p:tgtEl>
                                        <p:attrNameLst>
                                          <p:attrName>style.visibility</p:attrName>
                                        </p:attrNameLst>
                                      </p:cBhvr>
                                      <p:to>
                                        <p:strVal val="visible"/>
                                      </p:to>
                                    </p:set>
                                    <p:anim calcmode="lin" valueType="num">
                                      <p:cBhvr additive="base">
                                        <p:cTn id="7" dur="500" fill="hold"/>
                                        <p:tgtEl>
                                          <p:spTgt spid="251917">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1917">
                                            <p:txEl>
                                              <p:charRg st="0" end="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9" name="type.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51918"/>
                                        </p:tgtEl>
                                        <p:attrNameLst>
                                          <p:attrName>style.visibility</p:attrName>
                                        </p:attrNameLst>
                                      </p:cBhvr>
                                      <p:to>
                                        <p:strVal val="visible"/>
                                      </p:to>
                                    </p:set>
                                    <p:animEffect transition="in" filter="wipe(left)">
                                      <p:cBhvr>
                                        <p:cTn id="13" dur="500"/>
                                        <p:tgtEl>
                                          <p:spTgt spid="251918"/>
                                        </p:tgtEl>
                                      </p:cBhvr>
                                    </p:animEffect>
                                  </p:childTnLst>
                                  <p:subTnLst>
                                    <p:audio>
                                      <p:cMediaNode>
                                        <p:cTn display="0" masterRel="sameClick">
                                          <p:stCondLst>
                                            <p:cond evt="begin" delay="0">
                                              <p:tn val="11"/>
                                            </p:cond>
                                          </p:stCondLst>
                                          <p:endCondLst>
                                            <p:cond evt="onStopAudio" delay="0">
                                              <p:tgtEl>
                                                <p:sldTgt/>
                                              </p:tgtEl>
                                            </p:cond>
                                          </p:endCondLst>
                                        </p:cTn>
                                        <p:tgtEl>
                                          <p:sndTgt r:embed="rId9" name="type.wav"/>
                                        </p:tgtEl>
                                      </p:cMediaNode>
                                    </p:audio>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51922"/>
                                        </p:tgtEl>
                                        <p:attrNameLst>
                                          <p:attrName>style.visibility</p:attrName>
                                        </p:attrNameLst>
                                      </p:cBhvr>
                                      <p:to>
                                        <p:strVal val="visible"/>
                                      </p:to>
                                    </p:set>
                                    <p:animEffect transition="in" filter="wipe(left)">
                                      <p:cBhvr>
                                        <p:cTn id="18" dur="500"/>
                                        <p:tgtEl>
                                          <p:spTgt spid="251922"/>
                                        </p:tgtEl>
                                      </p:cBhvr>
                                    </p:animEffect>
                                  </p:childTnLst>
                                  <p:subTnLst>
                                    <p:audio>
                                      <p:cMediaNode>
                                        <p:cTn display="0" masterRel="sameClick">
                                          <p:stCondLst>
                                            <p:cond evt="begin" delay="0">
                                              <p:tn val="16"/>
                                            </p:cond>
                                          </p:stCondLst>
                                          <p:endCondLst>
                                            <p:cond evt="onStopAudio" delay="0">
                                              <p:tgtEl>
                                                <p:sldTgt/>
                                              </p:tgtEl>
                                            </p:cond>
                                          </p:endCondLst>
                                        </p:cTn>
                                        <p:tgtEl>
                                          <p:sndTgt r:embed="rId9"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p:nvPr/>
        </p:nvSpPr>
        <p:spPr>
          <a:xfrm>
            <a:off x="2279650" y="1700213"/>
            <a:ext cx="8153400" cy="1198880"/>
          </a:xfrm>
          <a:prstGeom prst="rect">
            <a:avLst/>
          </a:prstGeom>
          <a:noFill/>
          <a:ln w="9525">
            <a:noFill/>
          </a:ln>
        </p:spPr>
        <p:txBody>
          <a:bodyPr anchor="t">
            <a:spAutoFit/>
          </a:bodyPr>
          <a:p>
            <a:r>
              <a:rPr lang="en-US" altLang="zh-CN" dirty="0">
                <a:solidFill>
                  <a:srgbClr val="006600"/>
                </a:solidFill>
                <a:latin typeface="宋体" panose="02010600030101010101" pitchFamily="2" charset="-122"/>
                <a:ea typeface="宋体" panose="02010600030101010101" pitchFamily="2" charset="-122"/>
              </a:rPr>
              <a:t>    </a:t>
            </a:r>
            <a:r>
              <a:rPr lang="zh-CN" altLang="en-US" sz="2400" b="1" dirty="0">
                <a:solidFill>
                  <a:srgbClr val="006600"/>
                </a:solidFill>
                <a:latin typeface="楷体_GB2312" pitchFamily="49" charset="-122"/>
                <a:ea typeface="楷体_GB2312" pitchFamily="49" charset="-122"/>
              </a:rPr>
              <a:t>为了保持自然资料的合理开发与利用，人类必须保持并控制生态平衡，甚至必须控制人类自身的增长。本节将建立几个简单的单种群增长模型，以简略分析一下这方面的问题。</a:t>
            </a:r>
            <a:endParaRPr lang="zh-CN" altLang="en-US" dirty="0">
              <a:solidFill>
                <a:srgbClr val="006600"/>
              </a:solidFill>
              <a:latin typeface="Arial" panose="020B0604020202020204" pitchFamily="34" charset="0"/>
              <a:ea typeface="宋体" panose="02010600030101010101" pitchFamily="2" charset="-122"/>
            </a:endParaRPr>
          </a:p>
        </p:txBody>
      </p:sp>
      <p:sp>
        <p:nvSpPr>
          <p:cNvPr id="24579" name="Rectangle 3"/>
          <p:cNvSpPr/>
          <p:nvPr/>
        </p:nvSpPr>
        <p:spPr>
          <a:xfrm>
            <a:off x="2279650" y="3523298"/>
            <a:ext cx="8153400" cy="1198880"/>
          </a:xfrm>
          <a:prstGeom prst="rect">
            <a:avLst/>
          </a:prstGeom>
          <a:noFill/>
          <a:ln w="9525">
            <a:noFill/>
          </a:ln>
        </p:spPr>
        <p:txBody>
          <a:bodyPr anchor="t">
            <a:spAutoFit/>
          </a:bodyPr>
          <a:p>
            <a:r>
              <a:rPr lang="en-US" altLang="zh-CN" dirty="0">
                <a:solidFill>
                  <a:srgbClr val="CC3300"/>
                </a:solidFill>
                <a:latin typeface="宋体" panose="02010600030101010101" pitchFamily="2" charset="-122"/>
                <a:ea typeface="宋体" panose="02010600030101010101" pitchFamily="2" charset="-122"/>
              </a:rPr>
              <a:t>    </a:t>
            </a:r>
            <a:r>
              <a:rPr lang="zh-CN" altLang="en-US" sz="2400" b="1" dirty="0">
                <a:solidFill>
                  <a:srgbClr val="CC3300"/>
                </a:solidFill>
                <a:latin typeface="楷体_GB2312" pitchFamily="49" charset="-122"/>
                <a:ea typeface="楷体_GB2312" pitchFamily="49" charset="-122"/>
              </a:rPr>
              <a:t>种群的数量本应取离散值，但由于种群数量一般较大，为建立微分方程模型，可将种群数量看作连续变量</a:t>
            </a:r>
            <a:r>
              <a:rPr lang="en-US" altLang="zh-CN" sz="2400" b="1" dirty="0">
                <a:solidFill>
                  <a:srgbClr val="CC3300"/>
                </a:solidFill>
                <a:latin typeface="楷体_GB2312" pitchFamily="49" charset="-122"/>
                <a:ea typeface="楷体_GB2312" pitchFamily="49" charset="-122"/>
              </a:rPr>
              <a:t>,</a:t>
            </a:r>
            <a:r>
              <a:rPr lang="zh-CN" altLang="en-US" sz="2400" b="1" dirty="0">
                <a:solidFill>
                  <a:srgbClr val="CC3300"/>
                </a:solidFill>
                <a:latin typeface="楷体_GB2312" pitchFamily="49" charset="-122"/>
                <a:ea typeface="楷体_GB2312" pitchFamily="49" charset="-122"/>
              </a:rPr>
              <a:t>由此引起的误差将是十分微小的。</a:t>
            </a:r>
            <a:r>
              <a:rPr lang="zh-CN" altLang="en-US" sz="2400" b="1" dirty="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sp>
        <p:nvSpPr>
          <p:cNvPr id="2" name="文本框 1"/>
          <p:cNvSpPr txBox="1"/>
          <p:nvPr/>
        </p:nvSpPr>
        <p:spPr>
          <a:xfrm>
            <a:off x="1170305" y="411480"/>
            <a:ext cx="4267200" cy="521970"/>
          </a:xfrm>
          <a:prstGeom prst="rect">
            <a:avLst/>
          </a:prstGeom>
          <a:noFill/>
        </p:spPr>
        <p:txBody>
          <a:bodyPr wrap="square" rtlCol="0">
            <a:spAutoFit/>
          </a:bodyPr>
          <a:p>
            <a:r>
              <a:rPr lang="zh-CN" altLang="en-US" sz="2800" b="1">
                <a:solidFill>
                  <a:srgbClr val="1D41D5"/>
                </a:solidFill>
                <a:latin typeface="宋体" panose="02010600030101010101" pitchFamily="2" charset="-122"/>
                <a:ea typeface="宋体" panose="02010600030101010101" pitchFamily="2" charset="-122"/>
              </a:rPr>
              <a:t>二、微分方程模型</a:t>
            </a:r>
            <a:endParaRPr lang="zh-CN" altLang="en-US" sz="2800" b="1">
              <a:solidFill>
                <a:srgbClr val="1D41D5"/>
              </a:solidFill>
              <a:latin typeface="宋体" panose="02010600030101010101" pitchFamily="2" charset="-122"/>
              <a:ea typeface="宋体" panose="02010600030101010101" pitchFamily="2" charset="-122"/>
            </a:endParaRPr>
          </a:p>
        </p:txBody>
      </p:sp>
      <p:sp>
        <p:nvSpPr>
          <p:cNvPr id="3" name="文本框 2"/>
          <p:cNvSpPr txBox="1"/>
          <p:nvPr/>
        </p:nvSpPr>
        <p:spPr>
          <a:xfrm>
            <a:off x="2043430" y="1073785"/>
            <a:ext cx="2982595" cy="521970"/>
          </a:xfrm>
          <a:prstGeom prst="rect">
            <a:avLst/>
          </a:prstGeom>
          <a:noFill/>
        </p:spPr>
        <p:txBody>
          <a:bodyPr wrap="square" rtlCol="0">
            <a:spAutoFit/>
          </a:bodyPr>
          <a:p>
            <a:r>
              <a:rPr lang="en-US" altLang="zh-CN" sz="2800">
                <a:solidFill>
                  <a:srgbClr val="1D41D5"/>
                </a:solidFill>
                <a:latin typeface="宋体" panose="02010600030101010101" pitchFamily="2" charset="-122"/>
                <a:ea typeface="宋体" panose="02010600030101010101" pitchFamily="2" charset="-122"/>
                <a:cs typeface="宋体" panose="02010600030101010101" pitchFamily="2" charset="-122"/>
              </a:rPr>
              <a:t>1.</a:t>
            </a:r>
            <a:r>
              <a:rPr lang="zh-CN" altLang="en-US" sz="2800">
                <a:solidFill>
                  <a:srgbClr val="1D41D5"/>
                </a:solidFill>
                <a:latin typeface="宋体" panose="02010600030101010101" pitchFamily="2" charset="-122"/>
                <a:ea typeface="宋体" panose="02010600030101010101" pitchFamily="2" charset="-122"/>
                <a:cs typeface="宋体" panose="02010600030101010101" pitchFamily="2" charset="-122"/>
              </a:rPr>
              <a:t>人口模型</a:t>
            </a:r>
            <a:endParaRPr lang="zh-CN" altLang="en-US" sz="2800">
              <a:solidFill>
                <a:srgbClr val="1D41D5"/>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wipe(left)">
                                      <p:cBhvr>
                                        <p:cTn id="12"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p:nvPr/>
        </p:nvSpPr>
        <p:spPr>
          <a:xfrm>
            <a:off x="2157413" y="539750"/>
            <a:ext cx="8229600" cy="460375"/>
          </a:xfrm>
          <a:prstGeom prst="rect">
            <a:avLst/>
          </a:prstGeom>
          <a:noFill/>
          <a:ln w="9525">
            <a:noFill/>
          </a:ln>
        </p:spPr>
        <p:txBody>
          <a:bodyPr anchor="t">
            <a:spAutoFit/>
          </a:bodyPr>
          <a:p>
            <a:r>
              <a:rPr lang="zh-CN" altLang="en-US" sz="2400" b="1" dirty="0">
                <a:solidFill>
                  <a:srgbClr val="FF0000"/>
                </a:solidFill>
                <a:latin typeface="楷体_GB2312" pitchFamily="49" charset="-122"/>
                <a:ea typeface="楷体_GB2312" pitchFamily="49" charset="-122"/>
              </a:rPr>
              <a:t>模型</a:t>
            </a:r>
            <a:r>
              <a:rPr lang="en-US" altLang="zh-CN" sz="2400" b="1" dirty="0">
                <a:solidFill>
                  <a:srgbClr val="FF0000"/>
                </a:solidFill>
                <a:latin typeface="楷体_GB2312" pitchFamily="49" charset="-122"/>
                <a:ea typeface="楷体_GB2312" pitchFamily="49" charset="-122"/>
              </a:rPr>
              <a:t>1</a:t>
            </a:r>
            <a:r>
              <a:rPr lang="en-US" altLang="zh-CN" sz="2400" b="1" dirty="0">
                <a:latin typeface="楷体_GB2312" pitchFamily="49" charset="-122"/>
                <a:ea typeface="楷体_GB2312" pitchFamily="49" charset="-122"/>
              </a:rPr>
              <a:t> </a:t>
            </a:r>
            <a:r>
              <a:rPr lang="zh-CN" altLang="en-US" sz="2400" b="1" dirty="0">
                <a:solidFill>
                  <a:srgbClr val="3333CC"/>
                </a:solidFill>
                <a:latin typeface="楷体_GB2312" pitchFamily="49" charset="-122"/>
                <a:ea typeface="楷体_GB2312" pitchFamily="49" charset="-122"/>
              </a:rPr>
              <a:t>马尔萨斯（</a:t>
            </a:r>
            <a:r>
              <a:rPr lang="en-US" altLang="zh-CN" sz="2400" b="1" dirty="0">
                <a:solidFill>
                  <a:srgbClr val="3333CC"/>
                </a:solidFill>
                <a:latin typeface="楷体_GB2312" pitchFamily="49" charset="-122"/>
                <a:ea typeface="楷体_GB2312" pitchFamily="49" charset="-122"/>
              </a:rPr>
              <a:t>Malthus</a:t>
            </a:r>
            <a:r>
              <a:rPr lang="zh-CN" altLang="en-US" sz="2400" b="1" dirty="0">
                <a:solidFill>
                  <a:srgbClr val="3333CC"/>
                </a:solidFill>
                <a:latin typeface="楷体_GB2312" pitchFamily="49" charset="-122"/>
                <a:ea typeface="楷体_GB2312" pitchFamily="49" charset="-122"/>
              </a:rPr>
              <a:t>）模型 </a:t>
            </a:r>
            <a:endParaRPr lang="zh-CN" altLang="en-US" sz="2400" b="1" dirty="0">
              <a:solidFill>
                <a:srgbClr val="3333CC"/>
              </a:solidFill>
              <a:latin typeface="楷体_GB2312" pitchFamily="49" charset="-122"/>
              <a:ea typeface="楷体_GB2312" pitchFamily="49" charset="-122"/>
            </a:endParaRPr>
          </a:p>
        </p:txBody>
      </p:sp>
      <p:sp>
        <p:nvSpPr>
          <p:cNvPr id="25603" name="Rectangle 3"/>
          <p:cNvSpPr/>
          <p:nvPr/>
        </p:nvSpPr>
        <p:spPr>
          <a:xfrm>
            <a:off x="2135188" y="981075"/>
            <a:ext cx="7620000" cy="1568450"/>
          </a:xfrm>
          <a:prstGeom prst="rect">
            <a:avLst/>
          </a:prstGeom>
          <a:noFill/>
          <a:ln w="9525">
            <a:noFill/>
          </a:ln>
        </p:spPr>
        <p:txBody>
          <a:bodyPr anchor="t">
            <a:spAutoFit/>
          </a:bodyPr>
          <a:p>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马尔萨斯在分析人口出生与死亡情况的资料后发现，人口净增长率</a:t>
            </a:r>
            <a:r>
              <a:rPr lang="en-US" altLang="zh-CN" sz="2400" b="1" i="1" dirty="0">
                <a:latin typeface="楷体_GB2312" pitchFamily="49" charset="-122"/>
                <a:ea typeface="楷体_GB2312" pitchFamily="49" charset="-122"/>
              </a:rPr>
              <a:t>r</a:t>
            </a:r>
            <a:r>
              <a:rPr lang="zh-CN" altLang="en-US" sz="2400" b="1" dirty="0">
                <a:latin typeface="楷体_GB2312" pitchFamily="49" charset="-122"/>
                <a:ea typeface="楷体_GB2312" pitchFamily="49" charset="-122"/>
              </a:rPr>
              <a:t>基本上是一常数，（</a:t>
            </a:r>
            <a:r>
              <a:rPr lang="en-US" altLang="zh-CN" sz="2400" b="1" i="1" dirty="0">
                <a:latin typeface="楷体_GB2312" pitchFamily="49" charset="-122"/>
                <a:ea typeface="楷体_GB2312" pitchFamily="49" charset="-122"/>
              </a:rPr>
              <a:t>r</a:t>
            </a:r>
            <a:r>
              <a:rPr lang="en-US" altLang="zh-CN" sz="2400" b="1" dirty="0">
                <a:latin typeface="楷体_GB2312" pitchFamily="49" charset="-122"/>
                <a:ea typeface="楷体_GB2312" pitchFamily="49" charset="-122"/>
              </a:rPr>
              <a:t>=</a:t>
            </a:r>
            <a:r>
              <a:rPr lang="en-US" altLang="zh-CN" sz="2400" b="1" i="1" dirty="0">
                <a:latin typeface="楷体_GB2312" pitchFamily="49" charset="-122"/>
                <a:ea typeface="楷体_GB2312" pitchFamily="49" charset="-122"/>
              </a:rPr>
              <a:t>b</a:t>
            </a:r>
            <a:r>
              <a:rPr lang="en-US" altLang="zh-CN" sz="2400" b="1" dirty="0">
                <a:latin typeface="楷体_GB2312" pitchFamily="49" charset="-122"/>
                <a:ea typeface="楷体_GB2312" pitchFamily="49" charset="-122"/>
              </a:rPr>
              <a:t>-</a:t>
            </a:r>
            <a:r>
              <a:rPr lang="en-US" altLang="zh-CN" sz="2400" b="1" i="1" dirty="0">
                <a:latin typeface="楷体_GB2312" pitchFamily="49" charset="-122"/>
                <a:ea typeface="楷体_GB2312" pitchFamily="49" charset="-122"/>
              </a:rPr>
              <a:t>d</a:t>
            </a:r>
            <a:r>
              <a:rPr lang="en-US" altLang="zh-CN" sz="2400" b="1" dirty="0">
                <a:latin typeface="楷体_GB2312" pitchFamily="49" charset="-122"/>
                <a:ea typeface="楷体_GB2312" pitchFamily="49" charset="-122"/>
              </a:rPr>
              <a:t>,</a:t>
            </a:r>
            <a:r>
              <a:rPr lang="en-US" altLang="zh-CN" sz="2400" b="1" i="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为出生率，</a:t>
            </a:r>
            <a:r>
              <a:rPr lang="en-US" altLang="zh-CN" sz="2400" b="1" i="1" dirty="0">
                <a:latin typeface="楷体_GB2312" pitchFamily="49" charset="-122"/>
                <a:ea typeface="楷体_GB2312" pitchFamily="49" charset="-122"/>
              </a:rPr>
              <a:t>d</a:t>
            </a:r>
            <a:r>
              <a:rPr lang="zh-CN" altLang="en-US" sz="2400" b="1" dirty="0">
                <a:latin typeface="楷体_GB2312" pitchFamily="49" charset="-122"/>
                <a:ea typeface="楷体_GB2312" pitchFamily="49" charset="-122"/>
              </a:rPr>
              <a:t>为死亡率），既：</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a:p>
            <a:r>
              <a:rPr lang="zh-CN" altLang="en-US" sz="2400" dirty="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grpSp>
        <p:nvGrpSpPr>
          <p:cNvPr id="25604" name="组合 25603"/>
          <p:cNvGrpSpPr/>
          <p:nvPr/>
        </p:nvGrpSpPr>
        <p:grpSpPr>
          <a:xfrm>
            <a:off x="3957638" y="2195513"/>
            <a:ext cx="4602163" cy="684212"/>
            <a:chOff x="0" y="0"/>
            <a:chExt cx="2899" cy="431"/>
          </a:xfrm>
        </p:grpSpPr>
        <p:grpSp>
          <p:nvGrpSpPr>
            <p:cNvPr id="27652" name="组合 25604"/>
            <p:cNvGrpSpPr/>
            <p:nvPr/>
          </p:nvGrpSpPr>
          <p:grpSpPr>
            <a:xfrm>
              <a:off x="0" y="0"/>
              <a:ext cx="1666" cy="431"/>
              <a:chOff x="0" y="0"/>
              <a:chExt cx="1666" cy="431"/>
            </a:xfrm>
          </p:grpSpPr>
          <p:graphicFrame>
            <p:nvGraphicFramePr>
              <p:cNvPr id="27653" name="对象 25605"/>
              <p:cNvGraphicFramePr>
                <a:graphicFrameLocks noChangeAspect="1"/>
              </p:cNvGraphicFramePr>
              <p:nvPr/>
            </p:nvGraphicFramePr>
            <p:xfrm>
              <a:off x="0" y="4"/>
              <a:ext cx="727" cy="427"/>
            </p:xfrm>
            <a:graphic>
              <a:graphicData uri="http://schemas.openxmlformats.org/presentationml/2006/ole">
                <mc:AlternateContent xmlns:mc="http://schemas.openxmlformats.org/markup-compatibility/2006">
                  <mc:Choice xmlns:v="urn:schemas-microsoft-com:vml" Requires="v">
                    <p:oleObj spid="_x0000_s3104" name="" r:id="rId1" imgW="661035" imgH="394335" progId="Equation.DSMT4">
                      <p:embed/>
                    </p:oleObj>
                  </mc:Choice>
                  <mc:Fallback>
                    <p:oleObj name="" r:id="rId1" imgW="661035" imgH="394335" progId="Equation.DSMT4">
                      <p:embed/>
                      <p:pic>
                        <p:nvPicPr>
                          <p:cNvPr id="0" name="图片 3103"/>
                          <p:cNvPicPr/>
                          <p:nvPr/>
                        </p:nvPicPr>
                        <p:blipFill>
                          <a:blip r:embed="rId2"/>
                          <a:stretch>
                            <a:fillRect/>
                          </a:stretch>
                        </p:blipFill>
                        <p:spPr>
                          <a:xfrm>
                            <a:off x="0" y="4"/>
                            <a:ext cx="727" cy="427"/>
                          </a:xfrm>
                          <a:prstGeom prst="rect">
                            <a:avLst/>
                          </a:prstGeom>
                          <a:noFill/>
                          <a:ln w="38100">
                            <a:noFill/>
                            <a:miter/>
                          </a:ln>
                        </p:spPr>
                      </p:pic>
                    </p:oleObj>
                  </mc:Fallback>
                </mc:AlternateContent>
              </a:graphicData>
            </a:graphic>
          </p:graphicFrame>
          <p:graphicFrame>
            <p:nvGraphicFramePr>
              <p:cNvPr id="27654" name="对象 25606"/>
              <p:cNvGraphicFramePr>
                <a:graphicFrameLocks noChangeAspect="1"/>
              </p:cNvGraphicFramePr>
              <p:nvPr/>
            </p:nvGraphicFramePr>
            <p:xfrm>
              <a:off x="1008" y="0"/>
              <a:ext cx="658" cy="431"/>
            </p:xfrm>
            <a:graphic>
              <a:graphicData uri="http://schemas.openxmlformats.org/presentationml/2006/ole">
                <mc:AlternateContent xmlns:mc="http://schemas.openxmlformats.org/markup-compatibility/2006">
                  <mc:Choice xmlns:v="urn:schemas-microsoft-com:vml" Requires="v">
                    <p:oleObj spid="_x0000_s3101" name="" r:id="rId3" imgW="597535" imgH="394335" progId="Equation.DSMT4">
                      <p:embed/>
                    </p:oleObj>
                  </mc:Choice>
                  <mc:Fallback>
                    <p:oleObj name="" r:id="rId3" imgW="597535" imgH="394335" progId="Equation.DSMT4">
                      <p:embed/>
                      <p:pic>
                        <p:nvPicPr>
                          <p:cNvPr id="0" name="图片 3100"/>
                          <p:cNvPicPr/>
                          <p:nvPr/>
                        </p:nvPicPr>
                        <p:blipFill>
                          <a:blip r:embed="rId4"/>
                          <a:stretch>
                            <a:fillRect/>
                          </a:stretch>
                        </p:blipFill>
                        <p:spPr>
                          <a:xfrm>
                            <a:off x="1008" y="0"/>
                            <a:ext cx="658" cy="431"/>
                          </a:xfrm>
                          <a:prstGeom prst="rect">
                            <a:avLst/>
                          </a:prstGeom>
                          <a:noFill/>
                          <a:ln w="38100">
                            <a:noFill/>
                            <a:miter/>
                          </a:ln>
                        </p:spPr>
                      </p:pic>
                    </p:oleObj>
                  </mc:Fallback>
                </mc:AlternateContent>
              </a:graphicData>
            </a:graphic>
          </p:graphicFrame>
          <p:sp>
            <p:nvSpPr>
              <p:cNvPr id="27655" name="Rectangle 8"/>
              <p:cNvSpPr/>
              <p:nvPr/>
            </p:nvSpPr>
            <p:spPr>
              <a:xfrm>
                <a:off x="699" y="95"/>
                <a:ext cx="308" cy="290"/>
              </a:xfrm>
              <a:prstGeom prst="rect">
                <a:avLst/>
              </a:prstGeom>
              <a:noFill/>
              <a:ln w="9525">
                <a:noFill/>
              </a:ln>
            </p:spPr>
            <p:txBody>
              <a:bodyPr wrap="none" anchor="t">
                <a:spAutoFit/>
              </a:bodyPr>
              <a:p>
                <a:r>
                  <a:rPr lang="zh-CN" altLang="en-US" sz="2400" b="1" dirty="0">
                    <a:latin typeface="楷体_GB2312" pitchFamily="49" charset="-122"/>
                    <a:ea typeface="楷体_GB2312" pitchFamily="49" charset="-122"/>
                  </a:rPr>
                  <a:t>或</a:t>
                </a:r>
                <a:endParaRPr lang="zh-CN" altLang="en-US" sz="2400" b="1" dirty="0">
                  <a:latin typeface="楷体_GB2312" pitchFamily="49" charset="-122"/>
                  <a:ea typeface="楷体_GB2312" pitchFamily="49" charset="-122"/>
                </a:endParaRPr>
              </a:p>
            </p:txBody>
          </p:sp>
        </p:grpSp>
        <p:sp>
          <p:nvSpPr>
            <p:cNvPr id="27656" name="Rectangle 9"/>
            <p:cNvSpPr/>
            <p:nvPr/>
          </p:nvSpPr>
          <p:spPr>
            <a:xfrm>
              <a:off x="2064" y="47"/>
              <a:ext cx="835" cy="290"/>
            </a:xfrm>
            <a:prstGeom prst="rect">
              <a:avLst/>
            </a:prstGeom>
            <a:noFill/>
            <a:ln w="9525">
              <a:noFill/>
            </a:ln>
          </p:spPr>
          <p:txBody>
            <a:bodyPr wrap="none" anchor="t">
              <a:spAutoFit/>
            </a:bodyPr>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3.5</a:t>
              </a:r>
              <a:r>
                <a:rPr lang="zh-CN" altLang="en-US" sz="2400" dirty="0">
                  <a:latin typeface="宋体" panose="02010600030101010101" pitchFamily="2" charset="-122"/>
                  <a:ea typeface="宋体" panose="02010600030101010101" pitchFamily="2" charset="-122"/>
                </a:rPr>
                <a:t>）</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grpSp>
      <p:grpSp>
        <p:nvGrpSpPr>
          <p:cNvPr id="25610" name="组合 25609"/>
          <p:cNvGrpSpPr/>
          <p:nvPr/>
        </p:nvGrpSpPr>
        <p:grpSpPr>
          <a:xfrm>
            <a:off x="2230438" y="2987675"/>
            <a:ext cx="7620000" cy="1069975"/>
            <a:chOff x="0" y="0"/>
            <a:chExt cx="4800" cy="674"/>
          </a:xfrm>
        </p:grpSpPr>
        <p:grpSp>
          <p:nvGrpSpPr>
            <p:cNvPr id="27658" name="组合 25610"/>
            <p:cNvGrpSpPr/>
            <p:nvPr/>
          </p:nvGrpSpPr>
          <p:grpSpPr>
            <a:xfrm>
              <a:off x="1550" y="96"/>
              <a:ext cx="2913" cy="290"/>
              <a:chOff x="0" y="0"/>
              <a:chExt cx="2913" cy="290"/>
            </a:xfrm>
          </p:grpSpPr>
          <p:graphicFrame>
            <p:nvGraphicFramePr>
              <p:cNvPr id="27659" name="对象 25611"/>
              <p:cNvGraphicFramePr>
                <a:graphicFrameLocks noChangeAspect="1"/>
              </p:cNvGraphicFramePr>
              <p:nvPr/>
            </p:nvGraphicFramePr>
            <p:xfrm>
              <a:off x="0" y="0"/>
              <a:ext cx="1123" cy="270"/>
            </p:xfrm>
            <a:graphic>
              <a:graphicData uri="http://schemas.openxmlformats.org/presentationml/2006/ole">
                <mc:AlternateContent xmlns:mc="http://schemas.openxmlformats.org/markup-compatibility/2006">
                  <mc:Choice xmlns:v="urn:schemas-microsoft-com:vml" Requires="v">
                    <p:oleObj spid="_x0000_s3105" name="" r:id="rId5" imgW="991235" imgH="241300" progId="Equation.DSMT4">
                      <p:embed/>
                    </p:oleObj>
                  </mc:Choice>
                  <mc:Fallback>
                    <p:oleObj name="" r:id="rId5" imgW="991235" imgH="241300" progId="Equation.DSMT4">
                      <p:embed/>
                      <p:pic>
                        <p:nvPicPr>
                          <p:cNvPr id="0" name="图片 3104"/>
                          <p:cNvPicPr/>
                          <p:nvPr/>
                        </p:nvPicPr>
                        <p:blipFill>
                          <a:blip r:embed="rId6"/>
                          <a:stretch>
                            <a:fillRect/>
                          </a:stretch>
                        </p:blipFill>
                        <p:spPr>
                          <a:xfrm>
                            <a:off x="0" y="0"/>
                            <a:ext cx="1123" cy="270"/>
                          </a:xfrm>
                          <a:prstGeom prst="rect">
                            <a:avLst/>
                          </a:prstGeom>
                          <a:noFill/>
                          <a:ln w="38100">
                            <a:noFill/>
                            <a:miter/>
                          </a:ln>
                        </p:spPr>
                      </p:pic>
                    </p:oleObj>
                  </mc:Fallback>
                </mc:AlternateContent>
              </a:graphicData>
            </a:graphic>
          </p:graphicFrame>
          <p:sp>
            <p:nvSpPr>
              <p:cNvPr id="27660" name="Rectangle 13"/>
              <p:cNvSpPr/>
              <p:nvPr/>
            </p:nvSpPr>
            <p:spPr>
              <a:xfrm>
                <a:off x="2174" y="0"/>
                <a:ext cx="739" cy="290"/>
              </a:xfrm>
              <a:prstGeom prst="rect">
                <a:avLst/>
              </a:prstGeom>
              <a:noFill/>
              <a:ln w="9525">
                <a:noFill/>
              </a:ln>
            </p:spPr>
            <p:txBody>
              <a:bodyPr wrap="none" anchor="t">
                <a:spAutoFit/>
              </a:bodyPr>
              <a:p>
                <a:r>
                  <a:rPr lang="zh-CN" altLang="en-US"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3.6</a:t>
                </a:r>
                <a:r>
                  <a:rPr lang="zh-CN" altLang="en-US" sz="2400" dirty="0">
                    <a:latin typeface="宋体" panose="02010600030101010101" pitchFamily="2" charset="-122"/>
                    <a:ea typeface="宋体" panose="02010600030101010101" pitchFamily="2" charset="-122"/>
                  </a:rPr>
                  <a:t>）</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grpSp>
        <p:sp>
          <p:nvSpPr>
            <p:cNvPr id="27661" name="Rectangle 14"/>
            <p:cNvSpPr/>
            <p:nvPr/>
          </p:nvSpPr>
          <p:spPr>
            <a:xfrm>
              <a:off x="0" y="0"/>
              <a:ext cx="3984" cy="290"/>
            </a:xfrm>
            <a:prstGeom prst="rect">
              <a:avLst/>
            </a:prstGeom>
            <a:noFill/>
            <a:ln w="9525">
              <a:noFill/>
            </a:ln>
          </p:spPr>
          <p:txBody>
            <a:bodyPr anchor="t">
              <a:spAutoFit/>
            </a:bodyPr>
            <a:p>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3.5</a:t>
              </a:r>
              <a:r>
                <a:rPr lang="zh-CN" altLang="en-US" sz="2400" dirty="0">
                  <a:latin typeface="Times New Roman" panose="02020603050405020304" pitchFamily="18" charset="0"/>
                  <a:ea typeface="楷体_GB2312" pitchFamily="49" charset="-122"/>
                </a:rPr>
                <a:t>）</a:t>
              </a:r>
              <a:r>
                <a:rPr lang="zh-CN" altLang="en-US" sz="2400" b="1" dirty="0">
                  <a:latin typeface="楷体_GB2312" pitchFamily="49" charset="-122"/>
                  <a:ea typeface="楷体_GB2312" pitchFamily="49" charset="-122"/>
                </a:rPr>
                <a:t>的解为：</a:t>
              </a:r>
              <a:endParaRPr lang="zh-CN" altLang="en-US" sz="2400" b="1" dirty="0">
                <a:latin typeface="楷体_GB2312" pitchFamily="49" charset="-122"/>
                <a:ea typeface="楷体_GB2312" pitchFamily="49" charset="-122"/>
              </a:endParaRPr>
            </a:p>
          </p:txBody>
        </p:sp>
        <p:sp>
          <p:nvSpPr>
            <p:cNvPr id="27662" name="Rectangle 15"/>
            <p:cNvSpPr/>
            <p:nvPr/>
          </p:nvSpPr>
          <p:spPr>
            <a:xfrm>
              <a:off x="816" y="384"/>
              <a:ext cx="3984" cy="290"/>
            </a:xfrm>
            <a:prstGeom prst="rect">
              <a:avLst/>
            </a:prstGeom>
            <a:noFill/>
            <a:ln w="9525">
              <a:noFill/>
            </a:ln>
          </p:spPr>
          <p:txBody>
            <a:bodyPr anchor="t">
              <a:spAutoFit/>
            </a:bodyPr>
            <a:p>
              <a:r>
                <a:rPr lang="zh-CN" altLang="en-US" sz="2400" b="1" dirty="0">
                  <a:latin typeface="Times New Roman" panose="02020603050405020304" pitchFamily="18" charset="0"/>
                  <a:ea typeface="楷体_GB2312" pitchFamily="49" charset="-122"/>
                </a:rPr>
                <a:t>其中</a:t>
              </a:r>
              <a:r>
                <a:rPr lang="en-US" altLang="zh-CN" sz="2400" b="1" i="1" dirty="0">
                  <a:latin typeface="Times New Roman" panose="02020603050405020304" pitchFamily="18" charset="0"/>
                  <a:ea typeface="楷体_GB2312" pitchFamily="49" charset="-122"/>
                </a:rPr>
                <a:t>N</a:t>
              </a:r>
              <a:r>
                <a:rPr lang="en-US" altLang="zh-CN" sz="2400" b="1" baseline="-30000" dirty="0">
                  <a:latin typeface="Times New Roman" panose="02020603050405020304" pitchFamily="18" charset="0"/>
                  <a:ea typeface="楷体_GB2312" pitchFamily="49" charset="-122"/>
                </a:rPr>
                <a:t>0</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N</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t</a:t>
              </a:r>
              <a:r>
                <a:rPr lang="en-US" altLang="zh-CN" sz="2400" b="1" baseline="-30000" dirty="0">
                  <a:latin typeface="Times New Roman" panose="02020603050405020304" pitchFamily="18" charset="0"/>
                  <a:ea typeface="楷体_GB2312" pitchFamily="49" charset="-122"/>
                </a:rPr>
                <a:t>0</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为初始时刻</a:t>
              </a:r>
              <a:r>
                <a:rPr lang="en-US" altLang="zh-CN" sz="2400" b="1" i="1" dirty="0">
                  <a:latin typeface="Times New Roman" panose="02020603050405020304" pitchFamily="18" charset="0"/>
                  <a:ea typeface="楷体_GB2312" pitchFamily="49" charset="-122"/>
                </a:rPr>
                <a:t>t</a:t>
              </a:r>
              <a:r>
                <a:rPr lang="en-US" altLang="zh-CN" sz="2400" b="1" baseline="-30000" dirty="0">
                  <a:latin typeface="Times New Roman" panose="02020603050405020304" pitchFamily="18" charset="0"/>
                  <a:ea typeface="楷体_GB2312" pitchFamily="49" charset="-122"/>
                </a:rPr>
                <a:t>0</a:t>
              </a:r>
              <a:r>
                <a:rPr lang="zh-CN" altLang="en-US" sz="2400" b="1" dirty="0">
                  <a:latin typeface="Times New Roman" panose="02020603050405020304" pitchFamily="18" charset="0"/>
                  <a:ea typeface="楷体_GB2312" pitchFamily="49" charset="-122"/>
                </a:rPr>
                <a:t>时的种群数。</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p:txBody>
        </p:sp>
      </p:grpSp>
      <p:sp>
        <p:nvSpPr>
          <p:cNvPr id="25616" name="Rectangle 16"/>
          <p:cNvSpPr/>
          <p:nvPr/>
        </p:nvSpPr>
        <p:spPr>
          <a:xfrm>
            <a:off x="2211388" y="4105275"/>
            <a:ext cx="7848600" cy="829945"/>
          </a:xfrm>
          <a:prstGeom prst="rect">
            <a:avLst/>
          </a:prstGeom>
          <a:noFill/>
          <a:ln w="9525">
            <a:noFill/>
          </a:ln>
        </p:spPr>
        <p:txBody>
          <a:bodyPr anchor="t">
            <a:spAutoFit/>
          </a:bodyPr>
          <a:p>
            <a:r>
              <a:rPr lang="en-US" altLang="zh-CN"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楷体_GB2312" pitchFamily="49" charset="-122"/>
              </a:rPr>
              <a:t>马尔萨斯模型的一个显著特点</a:t>
            </a:r>
            <a:r>
              <a:rPr lang="zh-CN" altLang="en-US" sz="2400" b="1" dirty="0">
                <a:latin typeface="Arial" panose="020B0604020202020204" pitchFamily="34" charset="0"/>
                <a:ea typeface="楷体_GB2312" pitchFamily="49" charset="-122"/>
              </a:rPr>
              <a:t>：</a:t>
            </a:r>
            <a:r>
              <a:rPr lang="zh-CN" altLang="en-US" sz="2400" b="1" dirty="0">
                <a:solidFill>
                  <a:srgbClr val="FF0000"/>
                </a:solidFill>
                <a:latin typeface="宋体" panose="02010600030101010101" pitchFamily="2" charset="-122"/>
                <a:ea typeface="楷体_GB2312" pitchFamily="49" charset="-122"/>
              </a:rPr>
              <a:t>种群数量翻一番所需的时间是固定的</a:t>
            </a:r>
            <a:r>
              <a:rPr lang="zh-CN" altLang="en-US" dirty="0">
                <a:solidFill>
                  <a:srgbClr val="FF0000"/>
                </a:solidFill>
                <a:latin typeface="宋体" panose="02010600030101010101" pitchFamily="2" charset="-122"/>
                <a:ea typeface="宋体" panose="02010600030101010101" pitchFamily="2" charset="-122"/>
              </a:rPr>
              <a:t>。</a:t>
            </a:r>
            <a:endParaRPr lang="zh-CN" altLang="en-US" dirty="0">
              <a:solidFill>
                <a:srgbClr val="FF0000"/>
              </a:solidFill>
              <a:latin typeface="Arial" panose="020B0604020202020204" pitchFamily="34" charset="0"/>
              <a:ea typeface="宋体" panose="02010600030101010101" pitchFamily="2" charset="-122"/>
            </a:endParaRPr>
          </a:p>
        </p:txBody>
      </p:sp>
      <p:grpSp>
        <p:nvGrpSpPr>
          <p:cNvPr id="25617" name="组合 25616"/>
          <p:cNvGrpSpPr/>
          <p:nvPr/>
        </p:nvGrpSpPr>
        <p:grpSpPr>
          <a:xfrm>
            <a:off x="2806700" y="5003800"/>
            <a:ext cx="6956425" cy="1295400"/>
            <a:chOff x="0" y="0"/>
            <a:chExt cx="4382" cy="816"/>
          </a:xfrm>
        </p:grpSpPr>
        <p:grpSp>
          <p:nvGrpSpPr>
            <p:cNvPr id="27665" name="组合 25617"/>
            <p:cNvGrpSpPr/>
            <p:nvPr/>
          </p:nvGrpSpPr>
          <p:grpSpPr>
            <a:xfrm>
              <a:off x="0" y="0"/>
              <a:ext cx="4382" cy="480"/>
              <a:chOff x="0" y="0"/>
              <a:chExt cx="4382" cy="480"/>
            </a:xfrm>
          </p:grpSpPr>
          <p:sp>
            <p:nvSpPr>
              <p:cNvPr id="27666" name="Rectangle 19"/>
              <p:cNvSpPr/>
              <p:nvPr/>
            </p:nvSpPr>
            <p:spPr>
              <a:xfrm>
                <a:off x="0" y="0"/>
                <a:ext cx="3703" cy="290"/>
              </a:xfrm>
              <a:prstGeom prst="rect">
                <a:avLst/>
              </a:prstGeom>
              <a:noFill/>
              <a:ln w="9525">
                <a:noFill/>
              </a:ln>
            </p:spPr>
            <p:txBody>
              <a:bodyPr wrap="none" anchor="t">
                <a:spAutoFit/>
              </a:bodyPr>
              <a:p>
                <a:r>
                  <a:rPr lang="zh-CN" altLang="en-US" sz="2400" b="1" dirty="0">
                    <a:latin typeface="Times New Roman" panose="02020603050405020304" pitchFamily="18" charset="0"/>
                    <a:ea typeface="楷体_GB2312" pitchFamily="49" charset="-122"/>
                  </a:rPr>
                  <a:t>令种群数量翻一番所需的时间为</a:t>
                </a:r>
                <a:r>
                  <a:rPr lang="en-US" altLang="zh-CN" sz="2400" b="1" i="1" dirty="0">
                    <a:latin typeface="Times New Roman" panose="02020603050405020304" pitchFamily="18" charset="0"/>
                    <a:ea typeface="楷体_GB2312" pitchFamily="49" charset="-122"/>
                  </a:rPr>
                  <a:t>T</a:t>
                </a:r>
                <a:r>
                  <a:rPr lang="zh-CN" altLang="en-US" sz="2400" b="1" dirty="0">
                    <a:latin typeface="Times New Roman" panose="02020603050405020304" pitchFamily="18" charset="0"/>
                    <a:ea typeface="楷体_GB2312" pitchFamily="49" charset="-122"/>
                  </a:rPr>
                  <a:t>，则有： </a:t>
                </a:r>
                <a:endParaRPr lang="zh-CN" altLang="en-US" sz="2400" b="1" dirty="0">
                  <a:latin typeface="Times New Roman" panose="02020603050405020304" pitchFamily="18" charset="0"/>
                  <a:ea typeface="楷体_GB2312" pitchFamily="49" charset="-122"/>
                </a:endParaRPr>
              </a:p>
            </p:txBody>
          </p:sp>
          <p:graphicFrame>
            <p:nvGraphicFramePr>
              <p:cNvPr id="27667" name="对象 25619"/>
              <p:cNvGraphicFramePr>
                <a:graphicFrameLocks noChangeAspect="1"/>
              </p:cNvGraphicFramePr>
              <p:nvPr/>
            </p:nvGraphicFramePr>
            <p:xfrm>
              <a:off x="3466" y="205"/>
              <a:ext cx="916" cy="275"/>
            </p:xfrm>
            <a:graphic>
              <a:graphicData uri="http://schemas.openxmlformats.org/presentationml/2006/ole">
                <mc:AlternateContent xmlns:mc="http://schemas.openxmlformats.org/markup-compatibility/2006">
                  <mc:Choice xmlns:v="urn:schemas-microsoft-com:vml" Requires="v">
                    <p:oleObj spid="_x0000_s3108" name="" r:id="rId7" imgW="788035" imgH="241300" progId="Equation.DSMT4">
                      <p:embed/>
                    </p:oleObj>
                  </mc:Choice>
                  <mc:Fallback>
                    <p:oleObj name="" r:id="rId7" imgW="788035" imgH="241300" progId="Equation.DSMT4">
                      <p:embed/>
                      <p:pic>
                        <p:nvPicPr>
                          <p:cNvPr id="0" name="图片 3107"/>
                          <p:cNvPicPr/>
                          <p:nvPr/>
                        </p:nvPicPr>
                        <p:blipFill>
                          <a:blip r:embed="rId8"/>
                          <a:stretch>
                            <a:fillRect/>
                          </a:stretch>
                        </p:blipFill>
                        <p:spPr>
                          <a:xfrm>
                            <a:off x="3466" y="205"/>
                            <a:ext cx="916" cy="275"/>
                          </a:xfrm>
                          <a:prstGeom prst="rect">
                            <a:avLst/>
                          </a:prstGeom>
                          <a:noFill/>
                          <a:ln w="38100">
                            <a:noFill/>
                            <a:miter/>
                          </a:ln>
                        </p:spPr>
                      </p:pic>
                    </p:oleObj>
                  </mc:Fallback>
                </mc:AlternateContent>
              </a:graphicData>
            </a:graphic>
          </p:graphicFrame>
        </p:grpSp>
        <p:grpSp>
          <p:nvGrpSpPr>
            <p:cNvPr id="27668" name="组合 25620"/>
            <p:cNvGrpSpPr/>
            <p:nvPr/>
          </p:nvGrpSpPr>
          <p:grpSpPr>
            <a:xfrm>
              <a:off x="14" y="367"/>
              <a:ext cx="1200" cy="449"/>
              <a:chOff x="0" y="0"/>
              <a:chExt cx="1200" cy="449"/>
            </a:xfrm>
          </p:grpSpPr>
          <p:graphicFrame>
            <p:nvGraphicFramePr>
              <p:cNvPr id="27669" name="对象 25621"/>
              <p:cNvGraphicFramePr>
                <a:graphicFrameLocks noChangeAspect="1"/>
              </p:cNvGraphicFramePr>
              <p:nvPr/>
            </p:nvGraphicFramePr>
            <p:xfrm>
              <a:off x="591" y="0"/>
              <a:ext cx="609" cy="449"/>
            </p:xfrm>
            <a:graphic>
              <a:graphicData uri="http://schemas.openxmlformats.org/presentationml/2006/ole">
                <mc:AlternateContent xmlns:mc="http://schemas.openxmlformats.org/markup-compatibility/2006">
                  <mc:Choice xmlns:v="urn:schemas-microsoft-com:vml" Requires="v">
                    <p:oleObj spid="_x0000_s3107" name="" r:id="rId9" imgW="534035" imgH="394335" progId="Equation.DSMT4">
                      <p:embed/>
                    </p:oleObj>
                  </mc:Choice>
                  <mc:Fallback>
                    <p:oleObj name="" r:id="rId9" imgW="534035" imgH="394335" progId="Equation.DSMT4">
                      <p:embed/>
                      <p:pic>
                        <p:nvPicPr>
                          <p:cNvPr id="0" name="图片 3106"/>
                          <p:cNvPicPr/>
                          <p:nvPr/>
                        </p:nvPicPr>
                        <p:blipFill>
                          <a:blip r:embed="rId10"/>
                          <a:stretch>
                            <a:fillRect/>
                          </a:stretch>
                        </p:blipFill>
                        <p:spPr>
                          <a:xfrm>
                            <a:off x="591" y="0"/>
                            <a:ext cx="609" cy="449"/>
                          </a:xfrm>
                          <a:prstGeom prst="rect">
                            <a:avLst/>
                          </a:prstGeom>
                          <a:noFill/>
                          <a:ln w="38100">
                            <a:noFill/>
                            <a:miter/>
                          </a:ln>
                        </p:spPr>
                      </p:pic>
                    </p:oleObj>
                  </mc:Fallback>
                </mc:AlternateContent>
              </a:graphicData>
            </a:graphic>
          </p:graphicFrame>
          <p:sp>
            <p:nvSpPr>
              <p:cNvPr id="27670" name="Rectangle 23"/>
              <p:cNvSpPr/>
              <p:nvPr/>
            </p:nvSpPr>
            <p:spPr>
              <a:xfrm>
                <a:off x="0" y="65"/>
                <a:ext cx="308" cy="290"/>
              </a:xfrm>
              <a:prstGeom prst="rect">
                <a:avLst/>
              </a:prstGeom>
              <a:noFill/>
              <a:ln w="9525">
                <a:noFill/>
              </a:ln>
            </p:spPr>
            <p:txBody>
              <a:bodyPr wrap="none" anchor="t">
                <a:spAutoFit/>
              </a:bodyPr>
              <a:p>
                <a:r>
                  <a:rPr lang="zh-CN" altLang="en-US" sz="2400" b="1" dirty="0">
                    <a:latin typeface="楷体_GB2312" pitchFamily="49" charset="-122"/>
                    <a:ea typeface="楷体_GB2312" pitchFamily="49" charset="-122"/>
                  </a:rPr>
                  <a:t>故</a:t>
                </a:r>
                <a:endParaRPr lang="zh-CN" altLang="en-US" sz="2400" b="1" dirty="0">
                  <a:latin typeface="楷体_GB2312" pitchFamily="49" charset="-122"/>
                  <a:ea typeface="楷体_GB2312" pitchFamily="49" charset="-122"/>
                </a:endParaRPr>
              </a:p>
            </p:txBody>
          </p:sp>
        </p:gr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left)">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wipe(up)">
                                      <p:cBhvr>
                                        <p:cTn id="12" dur="500"/>
                                        <p:tgtEl>
                                          <p:spTgt spid="256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604"/>
                                        </p:tgtEl>
                                        <p:attrNameLst>
                                          <p:attrName>style.visibility</p:attrName>
                                        </p:attrNameLst>
                                      </p:cBhvr>
                                      <p:to>
                                        <p:strVal val="visible"/>
                                      </p:to>
                                    </p:set>
                                    <p:animEffect transition="in" filter="wipe(left)">
                                      <p:cBhvr>
                                        <p:cTn id="17" dur="500"/>
                                        <p:tgtEl>
                                          <p:spTgt spid="256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5610"/>
                                        </p:tgtEl>
                                        <p:attrNameLst>
                                          <p:attrName>style.visibility</p:attrName>
                                        </p:attrNameLst>
                                      </p:cBhvr>
                                      <p:to>
                                        <p:strVal val="visible"/>
                                      </p:to>
                                    </p:set>
                                    <p:animEffect transition="in" filter="wipe(up)">
                                      <p:cBhvr>
                                        <p:cTn id="22" dur="500"/>
                                        <p:tgtEl>
                                          <p:spTgt spid="256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16"/>
                                        </p:tgtEl>
                                        <p:attrNameLst>
                                          <p:attrName>style.visibility</p:attrName>
                                        </p:attrNameLst>
                                      </p:cBhvr>
                                      <p:to>
                                        <p:strVal val="visible"/>
                                      </p:to>
                                    </p:set>
                                    <p:animEffect transition="in" filter="wipe(left)">
                                      <p:cBhvr>
                                        <p:cTn id="27" dur="500"/>
                                        <p:tgtEl>
                                          <p:spTgt spid="256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5617"/>
                                        </p:tgtEl>
                                        <p:attrNameLst>
                                          <p:attrName>style.visibility</p:attrName>
                                        </p:attrNameLst>
                                      </p:cBhvr>
                                      <p:to>
                                        <p:strVal val="visible"/>
                                      </p:to>
                                    </p:set>
                                    <p:animEffect transition="in" filter="wipe(up)">
                                      <p:cBhvr>
                                        <p:cTn id="32" dur="500"/>
                                        <p:tgtEl>
                                          <p:spTgt spid="25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P spid="256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6" name="组合 26625"/>
          <p:cNvGrpSpPr/>
          <p:nvPr/>
        </p:nvGrpSpPr>
        <p:grpSpPr>
          <a:xfrm>
            <a:off x="2232025" y="523875"/>
            <a:ext cx="8229600" cy="2840038"/>
            <a:chOff x="0" y="0"/>
            <a:chExt cx="5184" cy="1789"/>
          </a:xfrm>
        </p:grpSpPr>
        <p:sp>
          <p:nvSpPr>
            <p:cNvPr id="28674" name="Text Box 3"/>
            <p:cNvSpPr txBox="1"/>
            <p:nvPr/>
          </p:nvSpPr>
          <p:spPr>
            <a:xfrm>
              <a:off x="0" y="0"/>
              <a:ext cx="2160" cy="290"/>
            </a:xfrm>
            <a:prstGeom prst="rect">
              <a:avLst/>
            </a:prstGeom>
            <a:noFill/>
            <a:ln w="9525">
              <a:noFill/>
            </a:ln>
          </p:spPr>
          <p:txBody>
            <a:bodyPr anchor="t">
              <a:spAutoFit/>
            </a:bodyPr>
            <a:p>
              <a:pPr>
                <a:spcBef>
                  <a:spcPct val="50000"/>
                </a:spcBef>
              </a:pPr>
              <a:r>
                <a:rPr lang="zh-CN" altLang="en-US" sz="2400" b="1" dirty="0">
                  <a:solidFill>
                    <a:srgbClr val="FF0000"/>
                  </a:solidFill>
                  <a:latin typeface="Arial" panose="020B0604020202020204" pitchFamily="34" charset="0"/>
                  <a:ea typeface="楷体_GB2312" pitchFamily="49" charset="-122"/>
                </a:rPr>
                <a:t>模型检验</a:t>
              </a:r>
              <a:endParaRPr lang="zh-CN" altLang="en-US" sz="2400" b="1" dirty="0">
                <a:solidFill>
                  <a:srgbClr val="FF0000"/>
                </a:solidFill>
                <a:latin typeface="Arial" panose="020B0604020202020204" pitchFamily="34" charset="0"/>
                <a:ea typeface="楷体_GB2312" pitchFamily="49" charset="-122"/>
              </a:endParaRPr>
            </a:p>
          </p:txBody>
        </p:sp>
        <p:sp>
          <p:nvSpPr>
            <p:cNvPr id="28675" name="Rectangle 4"/>
            <p:cNvSpPr/>
            <p:nvPr/>
          </p:nvSpPr>
          <p:spPr>
            <a:xfrm>
              <a:off x="0" y="336"/>
              <a:ext cx="5184" cy="1453"/>
            </a:xfrm>
            <a:prstGeom prst="rect">
              <a:avLst/>
            </a:prstGeom>
            <a:noFill/>
            <a:ln w="9525">
              <a:noFill/>
            </a:ln>
          </p:spPr>
          <p:txBody>
            <a:bodyPr anchor="t">
              <a:spAutoFit/>
            </a:bodyPr>
            <a:p>
              <a:r>
                <a:rPr lang="en-US" altLang="zh-CN" sz="20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比较历年的人口统计资料，可发现人口增长的实际情况与马尔萨斯模型的预报结果基本相符，例如，</a:t>
              </a:r>
              <a:r>
                <a:rPr lang="en-US" altLang="zh-CN" sz="2400" b="1" dirty="0">
                  <a:latin typeface="Times New Roman" panose="02020603050405020304" pitchFamily="18" charset="0"/>
                  <a:ea typeface="楷体_GB2312" pitchFamily="49" charset="-122"/>
                </a:rPr>
                <a:t>1961</a:t>
              </a:r>
              <a:r>
                <a:rPr lang="zh-CN" altLang="en-US" sz="2400" b="1" dirty="0">
                  <a:latin typeface="Times New Roman" panose="02020603050405020304" pitchFamily="18" charset="0"/>
                  <a:ea typeface="楷体_GB2312" pitchFamily="49" charset="-122"/>
                </a:rPr>
                <a:t>年世界人口数为</a:t>
              </a:r>
              <a:r>
                <a:rPr lang="en-US" altLang="zh-CN" sz="2400" b="1" dirty="0">
                  <a:latin typeface="Times New Roman" panose="02020603050405020304" pitchFamily="18" charset="0"/>
                  <a:ea typeface="楷体_GB2312" pitchFamily="49" charset="-122"/>
                </a:rPr>
                <a:t>30.6 </a:t>
              </a:r>
              <a:r>
                <a:rPr lang="zh-CN" altLang="en-US" sz="2400" b="1" dirty="0">
                  <a:latin typeface="Times New Roman" panose="02020603050405020304" pitchFamily="18" charset="0"/>
                  <a:ea typeface="楷体_GB2312" pitchFamily="49" charset="-122"/>
                </a:rPr>
                <a:t>（即</a:t>
              </a:r>
              <a:r>
                <a:rPr lang="en-US" altLang="zh-CN" sz="2400" b="1" dirty="0">
                  <a:latin typeface="Times New Roman" panose="02020603050405020304" pitchFamily="18" charset="0"/>
                  <a:ea typeface="楷体_GB2312" pitchFamily="49" charset="-122"/>
                </a:rPr>
                <a:t>3.06×10</a:t>
              </a:r>
              <a:r>
                <a:rPr lang="en-US" altLang="zh-CN" sz="2400" b="1" baseline="30000" dirty="0">
                  <a:latin typeface="Times New Roman" panose="02020603050405020304" pitchFamily="18" charset="0"/>
                  <a:ea typeface="楷体_GB2312" pitchFamily="49" charset="-122"/>
                </a:rPr>
                <a:t>9</a:t>
              </a:r>
              <a:r>
                <a:rPr lang="zh-CN" altLang="en-US" sz="2400" b="1" dirty="0">
                  <a:latin typeface="Times New Roman" panose="02020603050405020304" pitchFamily="18" charset="0"/>
                  <a:ea typeface="楷体_GB2312" pitchFamily="49" charset="-122"/>
                </a:rPr>
                <a:t>），人口增长率约为</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，人口数大约每</a:t>
              </a:r>
              <a:r>
                <a:rPr lang="en-US" altLang="zh-CN" sz="2400" b="1" dirty="0">
                  <a:latin typeface="Times New Roman" panose="02020603050405020304" pitchFamily="18" charset="0"/>
                  <a:ea typeface="楷体_GB2312" pitchFamily="49" charset="-122"/>
                </a:rPr>
                <a:t>35</a:t>
              </a:r>
              <a:r>
                <a:rPr lang="zh-CN" altLang="en-US" sz="2400" b="1" dirty="0">
                  <a:latin typeface="Times New Roman" panose="02020603050405020304" pitchFamily="18" charset="0"/>
                  <a:ea typeface="楷体_GB2312" pitchFamily="49" charset="-122"/>
                </a:rPr>
                <a:t>年增加一倍。检查</a:t>
              </a:r>
              <a:r>
                <a:rPr lang="en-US" altLang="zh-CN" sz="2400" b="1" dirty="0">
                  <a:latin typeface="Times New Roman" panose="02020603050405020304" pitchFamily="18" charset="0"/>
                  <a:ea typeface="楷体_GB2312" pitchFamily="49" charset="-122"/>
                </a:rPr>
                <a:t>1700</a:t>
              </a:r>
              <a:r>
                <a:rPr lang="zh-CN" altLang="en-US" sz="2400" b="1" dirty="0">
                  <a:latin typeface="Times New Roman" panose="02020603050405020304" pitchFamily="18" charset="0"/>
                  <a:ea typeface="楷体_GB2312" pitchFamily="49" charset="-122"/>
                </a:rPr>
                <a:t>年至</a:t>
              </a:r>
              <a:r>
                <a:rPr lang="en-US" altLang="zh-CN" sz="2400" b="1" dirty="0">
                  <a:latin typeface="Times New Roman" panose="02020603050405020304" pitchFamily="18" charset="0"/>
                  <a:ea typeface="楷体_GB2312" pitchFamily="49" charset="-122"/>
                </a:rPr>
                <a:t>1961</a:t>
              </a:r>
              <a:r>
                <a:rPr lang="zh-CN" altLang="en-US" sz="2400" b="1" dirty="0">
                  <a:latin typeface="Times New Roman" panose="02020603050405020304" pitchFamily="18" charset="0"/>
                  <a:ea typeface="楷体_GB2312" pitchFamily="49" charset="-122"/>
                </a:rPr>
                <a:t>的</a:t>
              </a:r>
              <a:r>
                <a:rPr lang="en-US" altLang="zh-CN" sz="2400" b="1" dirty="0">
                  <a:latin typeface="Times New Roman" panose="02020603050405020304" pitchFamily="18" charset="0"/>
                  <a:ea typeface="楷体_GB2312" pitchFamily="49" charset="-122"/>
                </a:rPr>
                <a:t>260</a:t>
              </a:r>
              <a:r>
                <a:rPr lang="zh-CN" altLang="en-US" sz="2400" b="1" dirty="0">
                  <a:latin typeface="Times New Roman" panose="02020603050405020304" pitchFamily="18" charset="0"/>
                  <a:ea typeface="楷体_GB2312" pitchFamily="49" charset="-122"/>
                </a:rPr>
                <a:t>年人口实际数量，发现两者几乎完全一致，且按马氏模型计算，人口数量每</a:t>
              </a:r>
              <a:r>
                <a:rPr lang="en-US" altLang="zh-CN" sz="2400" b="1" dirty="0">
                  <a:latin typeface="Times New Roman" panose="02020603050405020304" pitchFamily="18" charset="0"/>
                  <a:ea typeface="楷体_GB2312" pitchFamily="49" charset="-122"/>
                </a:rPr>
                <a:t>34.6</a:t>
              </a:r>
              <a:r>
                <a:rPr lang="zh-CN" altLang="en-US" sz="2400" b="1" dirty="0">
                  <a:latin typeface="Times New Roman" panose="02020603050405020304" pitchFamily="18" charset="0"/>
                  <a:ea typeface="楷体_GB2312" pitchFamily="49" charset="-122"/>
                </a:rPr>
                <a:t>年增加一倍，两者也几乎相同。 </a:t>
              </a:r>
              <a:endParaRPr lang="zh-CN" altLang="en-US" sz="2400" b="1" dirty="0">
                <a:latin typeface="Times New Roman" panose="02020603050405020304" pitchFamily="18" charset="0"/>
                <a:ea typeface="楷体_GB2312" pitchFamily="49" charset="-122"/>
              </a:endParaRPr>
            </a:p>
          </p:txBody>
        </p:sp>
      </p:grpSp>
      <p:pic>
        <p:nvPicPr>
          <p:cNvPr id="26629" name="Picture 5" descr="mal"/>
          <p:cNvPicPr>
            <a:picLocks noChangeAspect="1"/>
          </p:cNvPicPr>
          <p:nvPr/>
        </p:nvPicPr>
        <p:blipFill>
          <a:blip r:embed="rId1"/>
          <a:stretch>
            <a:fillRect/>
          </a:stretch>
        </p:blipFill>
        <p:spPr>
          <a:xfrm>
            <a:off x="4572000" y="2028825"/>
            <a:ext cx="6477000" cy="4829175"/>
          </a:xfrm>
          <a:prstGeom prst="rect">
            <a:avLst/>
          </a:prstGeom>
          <a:noFill/>
          <a:ln w="9525">
            <a:noFill/>
          </a:ln>
        </p:spPr>
      </p:pic>
      <p:grpSp>
        <p:nvGrpSpPr>
          <p:cNvPr id="26630" name="组合 26629"/>
          <p:cNvGrpSpPr/>
          <p:nvPr/>
        </p:nvGrpSpPr>
        <p:grpSpPr>
          <a:xfrm>
            <a:off x="2232025" y="596900"/>
            <a:ext cx="8229600" cy="2471738"/>
            <a:chOff x="0" y="0"/>
            <a:chExt cx="5184" cy="1557"/>
          </a:xfrm>
        </p:grpSpPr>
        <p:sp>
          <p:nvSpPr>
            <p:cNvPr id="28678" name="Text Box 7"/>
            <p:cNvSpPr txBox="1"/>
            <p:nvPr/>
          </p:nvSpPr>
          <p:spPr>
            <a:xfrm>
              <a:off x="0" y="0"/>
              <a:ext cx="2160" cy="290"/>
            </a:xfrm>
            <a:prstGeom prst="rect">
              <a:avLst/>
            </a:prstGeom>
            <a:noFill/>
            <a:ln w="9525">
              <a:noFill/>
            </a:ln>
          </p:spPr>
          <p:txBody>
            <a:bodyPr anchor="t">
              <a:spAutoFit/>
            </a:bodyPr>
            <a:p>
              <a:pPr>
                <a:spcBef>
                  <a:spcPct val="50000"/>
                </a:spcBef>
              </a:pPr>
              <a:r>
                <a:rPr lang="zh-CN" altLang="en-US" sz="2400" b="1" dirty="0">
                  <a:solidFill>
                    <a:srgbClr val="FF0000"/>
                  </a:solidFill>
                  <a:latin typeface="Arial" panose="020B0604020202020204" pitchFamily="34" charset="0"/>
                  <a:ea typeface="楷体_GB2312" pitchFamily="49" charset="-122"/>
                </a:rPr>
                <a:t>模型预测</a:t>
              </a:r>
              <a:endParaRPr lang="zh-CN" altLang="en-US" sz="2400" b="1" dirty="0">
                <a:solidFill>
                  <a:srgbClr val="FF0000"/>
                </a:solidFill>
                <a:latin typeface="Arial" panose="020B0604020202020204" pitchFamily="34" charset="0"/>
                <a:ea typeface="楷体_GB2312" pitchFamily="49" charset="-122"/>
              </a:endParaRPr>
            </a:p>
          </p:txBody>
        </p:sp>
        <p:sp>
          <p:nvSpPr>
            <p:cNvPr id="28679" name="Rectangle 8"/>
            <p:cNvSpPr/>
            <p:nvPr/>
          </p:nvSpPr>
          <p:spPr>
            <a:xfrm>
              <a:off x="0" y="336"/>
              <a:ext cx="5184" cy="1221"/>
            </a:xfrm>
            <a:prstGeom prst="rect">
              <a:avLst/>
            </a:prstGeom>
            <a:noFill/>
            <a:ln w="9525">
              <a:noFill/>
            </a:ln>
          </p:spPr>
          <p:txBody>
            <a:bodyPr anchor="t">
              <a:spAutoFit/>
            </a:bodyPr>
            <a:p>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假如人口数真能保持每</a:t>
              </a:r>
              <a:r>
                <a:rPr lang="en-US" altLang="zh-CN" sz="2400" b="1" dirty="0">
                  <a:latin typeface="Times New Roman" panose="02020603050405020304" pitchFamily="18" charset="0"/>
                  <a:ea typeface="楷体_GB2312" pitchFamily="49" charset="-122"/>
                </a:rPr>
                <a:t>34.6</a:t>
              </a:r>
              <a:r>
                <a:rPr lang="zh-CN" altLang="en-US" sz="2400" b="1" dirty="0">
                  <a:latin typeface="Times New Roman" panose="02020603050405020304" pitchFamily="18" charset="0"/>
                  <a:ea typeface="楷体_GB2312" pitchFamily="49" charset="-122"/>
                </a:rPr>
                <a:t>年增加一倍，那么人口数将以几何级数的方式增长。例如，到</a:t>
              </a:r>
              <a:r>
                <a:rPr lang="en-US" altLang="zh-CN" sz="2400" b="1" dirty="0">
                  <a:latin typeface="Times New Roman" panose="02020603050405020304" pitchFamily="18" charset="0"/>
                  <a:ea typeface="楷体_GB2312" pitchFamily="49" charset="-122"/>
                </a:rPr>
                <a:t>2510</a:t>
              </a:r>
              <a:r>
                <a:rPr lang="zh-CN" altLang="en-US" sz="2400" b="1" dirty="0">
                  <a:latin typeface="Times New Roman" panose="02020603050405020304" pitchFamily="18" charset="0"/>
                  <a:ea typeface="楷体_GB2312" pitchFamily="49" charset="-122"/>
                </a:rPr>
                <a:t>年，人口达</a:t>
              </a:r>
              <a:r>
                <a:rPr lang="en-US" altLang="zh-CN" sz="2400" b="1" dirty="0">
                  <a:latin typeface="Times New Roman" panose="02020603050405020304" pitchFamily="18" charset="0"/>
                  <a:ea typeface="楷体_GB2312" pitchFamily="49" charset="-122"/>
                </a:rPr>
                <a:t>2×10</a:t>
              </a:r>
              <a:r>
                <a:rPr lang="en-US" altLang="zh-CN" sz="2400" b="1" baseline="30000" dirty="0">
                  <a:latin typeface="Times New Roman" panose="02020603050405020304" pitchFamily="18" charset="0"/>
                  <a:ea typeface="楷体_GB2312" pitchFamily="49" charset="-122"/>
                </a:rPr>
                <a:t>14</a:t>
              </a:r>
              <a:r>
                <a:rPr lang="zh-CN" altLang="en-US" sz="2400" b="1" dirty="0">
                  <a:latin typeface="Times New Roman" panose="02020603050405020304" pitchFamily="18" charset="0"/>
                  <a:ea typeface="楷体_GB2312" pitchFamily="49" charset="-122"/>
                </a:rPr>
                <a:t>个，即使海洋全部变成陆地，每人也只有</a:t>
              </a:r>
              <a:r>
                <a:rPr lang="en-US" altLang="zh-CN" sz="2400" b="1" dirty="0">
                  <a:latin typeface="Times New Roman" panose="02020603050405020304" pitchFamily="18" charset="0"/>
                  <a:ea typeface="楷体_GB2312" pitchFamily="49" charset="-122"/>
                </a:rPr>
                <a:t>9.3</a:t>
              </a:r>
              <a:r>
                <a:rPr lang="zh-CN" altLang="en-US" sz="2400" b="1" dirty="0">
                  <a:latin typeface="Times New Roman" panose="02020603050405020304" pitchFamily="18" charset="0"/>
                  <a:ea typeface="楷体_GB2312" pitchFamily="49" charset="-122"/>
                </a:rPr>
                <a:t>平方英尺的活动范围，而到</a:t>
              </a:r>
              <a:r>
                <a:rPr lang="en-US" altLang="zh-CN" sz="2400" b="1" dirty="0">
                  <a:latin typeface="Times New Roman" panose="02020603050405020304" pitchFamily="18" charset="0"/>
                  <a:ea typeface="楷体_GB2312" pitchFamily="49" charset="-122"/>
                </a:rPr>
                <a:t>2670</a:t>
              </a:r>
              <a:r>
                <a:rPr lang="zh-CN" altLang="en-US" sz="2400" b="1" dirty="0">
                  <a:latin typeface="Times New Roman" panose="02020603050405020304" pitchFamily="18" charset="0"/>
                  <a:ea typeface="楷体_GB2312" pitchFamily="49" charset="-122"/>
                </a:rPr>
                <a:t>年，人口达</a:t>
              </a:r>
              <a:r>
                <a:rPr lang="en-US" altLang="zh-CN" sz="2400" b="1" dirty="0">
                  <a:latin typeface="Times New Roman" panose="02020603050405020304" pitchFamily="18" charset="0"/>
                  <a:ea typeface="楷体_GB2312" pitchFamily="49" charset="-122"/>
                </a:rPr>
                <a:t>36×10</a:t>
              </a:r>
              <a:r>
                <a:rPr lang="en-US" altLang="zh-CN" sz="2400" b="1" baseline="30000" dirty="0">
                  <a:latin typeface="Times New Roman" panose="02020603050405020304" pitchFamily="18" charset="0"/>
                  <a:ea typeface="楷体_GB2312" pitchFamily="49" charset="-122"/>
                </a:rPr>
                <a:t>15</a:t>
              </a:r>
              <a:r>
                <a:rPr lang="zh-CN" altLang="en-US" sz="2400" b="1" dirty="0">
                  <a:latin typeface="Times New Roman" panose="02020603050405020304" pitchFamily="18" charset="0"/>
                  <a:ea typeface="楷体_GB2312" pitchFamily="49" charset="-122"/>
                </a:rPr>
                <a:t>个，只好一个人站在另一人的肩上排成二层了。 故</a:t>
              </a:r>
              <a:r>
                <a:rPr lang="zh-CN" altLang="en-US" sz="2400" b="1" dirty="0">
                  <a:latin typeface="宋体" panose="02010600030101010101" pitchFamily="2" charset="-122"/>
                  <a:ea typeface="楷体_GB2312" pitchFamily="49" charset="-122"/>
                </a:rPr>
                <a:t>马尔萨斯模型是不完善的。</a:t>
              </a:r>
              <a:endParaRPr lang="zh-CN" altLang="en-US" sz="2400" b="1" dirty="0">
                <a:latin typeface="Times New Roman" panose="02020603050405020304" pitchFamily="18" charset="0"/>
                <a:ea typeface="楷体_GB2312" pitchFamily="49" charset="-122"/>
              </a:endParaRPr>
            </a:p>
          </p:txBody>
        </p:sp>
      </p:grpSp>
      <p:grpSp>
        <p:nvGrpSpPr>
          <p:cNvPr id="26633" name="组合 26632"/>
          <p:cNvGrpSpPr/>
          <p:nvPr/>
        </p:nvGrpSpPr>
        <p:grpSpPr>
          <a:xfrm>
            <a:off x="7239000" y="3857625"/>
            <a:ext cx="2209800" cy="914400"/>
            <a:chOff x="0" y="0"/>
            <a:chExt cx="1392" cy="576"/>
          </a:xfrm>
        </p:grpSpPr>
        <p:sp>
          <p:nvSpPr>
            <p:cNvPr id="28681" name="Rectangle 10"/>
            <p:cNvSpPr/>
            <p:nvPr/>
          </p:nvSpPr>
          <p:spPr>
            <a:xfrm>
              <a:off x="0" y="0"/>
              <a:ext cx="1152" cy="432"/>
            </a:xfrm>
            <a:prstGeom prst="rect">
              <a:avLst/>
            </a:prstGeom>
            <a:gradFill rotWithShape="1">
              <a:gsLst>
                <a:gs pos="0">
                  <a:schemeClr val="bg1"/>
                </a:gs>
                <a:gs pos="100000">
                  <a:srgbClr val="FFFF00"/>
                </a:gs>
              </a:gsLst>
              <a:lin ang="5400000" scaled="1"/>
              <a:tileRect/>
            </a:gradFill>
            <a:ln w="9525" cap="flat" cmpd="sng">
              <a:solidFill>
                <a:schemeClr val="tx1"/>
              </a:solidFill>
              <a:prstDash val="solid"/>
              <a:miter/>
              <a:headEnd type="none" w="med" len="med"/>
              <a:tailEnd type="none" w="med" len="med"/>
            </a:ln>
          </p:spPr>
          <p:txBody>
            <a:bodyPr wrap="none" anchor="ctr"/>
            <a:p>
              <a:pPr algn="ctr"/>
              <a:r>
                <a:rPr lang="zh-CN" altLang="en-US" b="1" dirty="0">
                  <a:latin typeface="Arial" panose="020B0604020202020204" pitchFamily="34" charset="0"/>
                  <a:ea typeface="宋体" panose="02010600030101010101" pitchFamily="2" charset="-122"/>
                </a:rPr>
                <a:t>几何级数的增长</a:t>
              </a:r>
              <a:endParaRPr lang="zh-CN" altLang="en-US" b="1" dirty="0">
                <a:latin typeface="Arial" panose="020B0604020202020204" pitchFamily="34" charset="0"/>
                <a:ea typeface="宋体" panose="02010600030101010101" pitchFamily="2" charset="-122"/>
              </a:endParaRPr>
            </a:p>
          </p:txBody>
        </p:sp>
        <p:sp>
          <p:nvSpPr>
            <p:cNvPr id="28682" name="Line 11"/>
            <p:cNvSpPr/>
            <p:nvPr/>
          </p:nvSpPr>
          <p:spPr>
            <a:xfrm>
              <a:off x="1200" y="240"/>
              <a:ext cx="192" cy="336"/>
            </a:xfrm>
            <a:prstGeom prst="line">
              <a:avLst/>
            </a:prstGeom>
            <a:ln w="9525" cap="flat" cmpd="sng">
              <a:solidFill>
                <a:schemeClr val="tx1"/>
              </a:solidFill>
              <a:prstDash val="solid"/>
              <a:round/>
              <a:headEnd type="none" w="med" len="med"/>
              <a:tailEnd type="triangle" w="med" len="med"/>
            </a:ln>
          </p:spPr>
        </p:sp>
      </p:grpSp>
      <p:sp>
        <p:nvSpPr>
          <p:cNvPr id="26636" name="AutoShape 12"/>
          <p:cNvSpPr/>
          <p:nvPr/>
        </p:nvSpPr>
        <p:spPr>
          <a:xfrm>
            <a:off x="2971800" y="1266825"/>
            <a:ext cx="7696200" cy="3200400"/>
          </a:xfrm>
          <a:prstGeom prst="cloudCallout">
            <a:avLst>
              <a:gd name="adj1" fmla="val -48866"/>
              <a:gd name="adj2" fmla="val 56153"/>
            </a:avLst>
          </a:prstGeom>
          <a:gradFill rotWithShape="1">
            <a:gsLst>
              <a:gs pos="0">
                <a:schemeClr val="bg1"/>
              </a:gs>
              <a:gs pos="100000">
                <a:schemeClr val="accent1"/>
              </a:gs>
            </a:gsLst>
            <a:lin ang="5400000" scaled="1"/>
            <a:tileRect/>
          </a:gradFill>
          <a:ln w="9525" cap="flat" cmpd="sng">
            <a:solidFill>
              <a:schemeClr val="tx1"/>
            </a:solidFill>
            <a:prstDash val="solid"/>
            <a:round/>
            <a:headEnd type="none" w="med" len="med"/>
            <a:tailEnd type="none" w="med" len="med"/>
          </a:ln>
        </p:spPr>
        <p:txBody>
          <a:bodyPr anchor="t"/>
          <a:p>
            <a:r>
              <a:rPr lang="en-US" altLang="zh-CN" sz="2400" b="1" dirty="0">
                <a:solidFill>
                  <a:srgbClr val="FF0066"/>
                </a:solidFill>
                <a:latin typeface="楷体_GB2312" pitchFamily="49" charset="-122"/>
                <a:ea typeface="楷体_GB2312" pitchFamily="49" charset="-122"/>
              </a:rPr>
              <a:t>Malthus</a:t>
            </a:r>
            <a:r>
              <a:rPr lang="zh-CN" altLang="en-US" sz="2400" b="1" dirty="0">
                <a:solidFill>
                  <a:srgbClr val="FF0066"/>
                </a:solidFill>
                <a:latin typeface="楷体_GB2312" pitchFamily="49" charset="-122"/>
                <a:ea typeface="楷体_GB2312" pitchFamily="49" charset="-122"/>
              </a:rPr>
              <a:t>模型实际上只有在群体总数不太大时才合理，到总数增大时，生物群体的各成员之间由于有限的生存空间，有限的自然资源及食物等原因，就可能发生生存竞争等现象。</a:t>
            </a:r>
            <a:endParaRPr lang="zh-CN" altLang="en-US" dirty="0">
              <a:solidFill>
                <a:srgbClr val="FF0066"/>
              </a:solidFill>
              <a:latin typeface="宋体" panose="02010600030101010101" pitchFamily="2" charset="-122"/>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p:txBody>
      </p:sp>
      <p:pic>
        <p:nvPicPr>
          <p:cNvPr id="26637" name="Picture 13" descr="PE07677_"/>
          <p:cNvPicPr>
            <a:picLocks noChangeAspect="1"/>
          </p:cNvPicPr>
          <p:nvPr/>
        </p:nvPicPr>
        <p:blipFill>
          <a:blip r:embed="rId2"/>
          <a:stretch>
            <a:fillRect/>
          </a:stretch>
        </p:blipFill>
        <p:spPr>
          <a:xfrm>
            <a:off x="2249488" y="4730750"/>
            <a:ext cx="1712912" cy="1717675"/>
          </a:xfrm>
          <a:prstGeom prst="rect">
            <a:avLst/>
          </a:prstGeom>
          <a:noFill/>
          <a:ln w="9525">
            <a:noFill/>
          </a:ln>
        </p:spPr>
      </p:pic>
      <p:sp>
        <p:nvSpPr>
          <p:cNvPr id="26638" name="AutoShape 14"/>
          <p:cNvSpPr/>
          <p:nvPr/>
        </p:nvSpPr>
        <p:spPr>
          <a:xfrm>
            <a:off x="2971800" y="1952625"/>
            <a:ext cx="6705600" cy="2514600"/>
          </a:xfrm>
          <a:prstGeom prst="cloudCallout">
            <a:avLst>
              <a:gd name="adj1" fmla="val -48699"/>
              <a:gd name="adj2" fmla="val 57829"/>
            </a:avLst>
          </a:prstGeom>
          <a:gradFill rotWithShape="1">
            <a:gsLst>
              <a:gs pos="0">
                <a:schemeClr val="bg1"/>
              </a:gs>
              <a:gs pos="100000">
                <a:srgbClr val="00FFFF"/>
              </a:gs>
            </a:gsLst>
            <a:lin ang="5400000" scaled="1"/>
            <a:tileRect/>
          </a:gradFill>
          <a:ln w="9525" cap="flat" cmpd="sng">
            <a:solidFill>
              <a:schemeClr val="tx1"/>
            </a:solidFill>
            <a:prstDash val="solid"/>
            <a:round/>
            <a:headEnd type="none" w="med" len="med"/>
            <a:tailEnd type="none" w="med" len="med"/>
          </a:ln>
        </p:spPr>
        <p:txBody>
          <a:bodyPr anchor="t"/>
          <a:p>
            <a:r>
              <a:rPr lang="zh-CN" altLang="en-US" sz="2400" b="1" dirty="0">
                <a:solidFill>
                  <a:srgbClr val="9900CC"/>
                </a:solidFill>
                <a:latin typeface="楷体_GB2312" pitchFamily="49" charset="-122"/>
                <a:ea typeface="楷体_GB2312" pitchFamily="49" charset="-122"/>
              </a:rPr>
              <a:t>所以</a:t>
            </a:r>
            <a:r>
              <a:rPr lang="en-US" altLang="zh-CN" sz="2400" b="1" dirty="0">
                <a:solidFill>
                  <a:srgbClr val="9900CC"/>
                </a:solidFill>
                <a:latin typeface="楷体_GB2312" pitchFamily="49" charset="-122"/>
                <a:ea typeface="楷体_GB2312" pitchFamily="49" charset="-122"/>
              </a:rPr>
              <a:t>Malthus</a:t>
            </a:r>
            <a:r>
              <a:rPr lang="zh-CN" altLang="en-US" sz="2400" b="1" dirty="0">
                <a:solidFill>
                  <a:srgbClr val="9900CC"/>
                </a:solidFill>
                <a:latin typeface="楷体_GB2312" pitchFamily="49" charset="-122"/>
                <a:ea typeface="楷体_GB2312" pitchFamily="49" charset="-122"/>
              </a:rPr>
              <a:t>模型假设的人口净增长率不可能始终保持常数，它应当与人口数量有关。</a:t>
            </a:r>
            <a:endParaRPr lang="zh-CN" altLang="en-US" sz="2400" b="1" dirty="0">
              <a:solidFill>
                <a:srgbClr val="9900CC"/>
              </a:solidFill>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up)">
                                      <p:cBhvr>
                                        <p:cTn id="7" dur="500"/>
                                        <p:tgtEl>
                                          <p:spTgt spid="26626"/>
                                        </p:tgtEl>
                                      </p:cBhvr>
                                    </p:animEffect>
                                  </p:childTnLst>
                                  <p:subTnLst>
                                    <p:set>
                                      <p:cBhvr override="childStyle">
                                        <p:cTn dur="1" fill="hold" display="0" masterRel="nextClick" afterEffect="1"/>
                                        <p:tgtEl>
                                          <p:spTgt spid="2662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dissolve">
                                      <p:cBhvr>
                                        <p:cTn id="12" dur="500"/>
                                        <p:tgtEl>
                                          <p:spTgt spid="26629"/>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6633"/>
                                        </p:tgtEl>
                                        <p:attrNameLst>
                                          <p:attrName>style.visibility</p:attrName>
                                        </p:attrNameLst>
                                      </p:cBhvr>
                                      <p:to>
                                        <p:strVal val="visible"/>
                                      </p:to>
                                    </p:set>
                                    <p:animEffect transition="in" filter="wipe(up)">
                                      <p:cBhvr>
                                        <p:cTn id="16" dur="500"/>
                                        <p:tgtEl>
                                          <p:spTgt spid="26633"/>
                                        </p:tgtEl>
                                      </p:cBhvr>
                                    </p:animEffect>
                                  </p:childTnLst>
                                  <p:subTnLst>
                                    <p:audio>
                                      <p:cMediaNode>
                                        <p:cTn display="0" masterRel="sameClick">
                                          <p:stCondLst>
                                            <p:cond evt="begin" delay="0">
                                              <p:tn val="14"/>
                                            </p:cond>
                                          </p:stCondLst>
                                          <p:endCondLst>
                                            <p:cond evt="onStopAudio" delay="0">
                                              <p:tgtEl>
                                                <p:sldTgt/>
                                              </p:tgtEl>
                                            </p:cond>
                                          </p:endCondLst>
                                        </p:cTn>
                                        <p:tgtEl>
                                          <p:sndTgt r:embed="rId3" name="drumroll.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66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6637"/>
                                        </p:tgtEl>
                                        <p:attrNameLst>
                                          <p:attrName>style.visibility</p:attrName>
                                        </p:attrNameLst>
                                      </p:cBhvr>
                                      <p:to>
                                        <p:strVal val="visible"/>
                                      </p:to>
                                    </p:se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6636"/>
                                        </p:tgtEl>
                                        <p:attrNameLst>
                                          <p:attrName>style.visibility</p:attrName>
                                        </p:attrNameLst>
                                      </p:cBhvr>
                                      <p:to>
                                        <p:strVal val="visible"/>
                                      </p:to>
                                    </p:set>
                                    <p:animEffect transition="in" filter="wipe(left)">
                                      <p:cBhvr>
                                        <p:cTn id="28" dur="500"/>
                                        <p:tgtEl>
                                          <p:spTgt spid="26636"/>
                                        </p:tgtEl>
                                      </p:cBhvr>
                                    </p:animEffect>
                                  </p:childTnLst>
                                  <p:subTnLst>
                                    <p:set>
                                      <p:cBhvr override="childStyle">
                                        <p:cTn dur="1" fill="hold" display="0" masterRel="nextClick" afterEffect="1"/>
                                        <p:tgtEl>
                                          <p:spTgt spid="26636"/>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4" name="whoosh.wav"/>
                                        </p:tgtEl>
                                      </p:cMediaNode>
                                    </p:audio>
                                  </p:sub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6638"/>
                                        </p:tgtEl>
                                        <p:attrNameLst>
                                          <p:attrName>style.visibility</p:attrName>
                                        </p:attrNameLst>
                                      </p:cBhvr>
                                      <p:to>
                                        <p:strVal val="visible"/>
                                      </p:to>
                                    </p:set>
                                    <p:animEffect transition="in" filter="wipe(left)">
                                      <p:cBhvr>
                                        <p:cTn id="33" dur="500"/>
                                        <p:tgtEl>
                                          <p:spTgt spid="26638"/>
                                        </p:tgtEl>
                                      </p:cBhvr>
                                    </p:animEffect>
                                  </p:childTnLst>
                                  <p:subTnLst>
                                    <p:audio>
                                      <p:cMediaNode>
                                        <p:cTn display="0" masterRel="sameClick">
                                          <p:stCondLst>
                                            <p:cond evt="begin" delay="0">
                                              <p:tn val="31"/>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6" grpId="0" bldLvl="0" animBg="1"/>
      <p:bldP spid="26638"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p:nvPr/>
        </p:nvSpPr>
        <p:spPr>
          <a:xfrm>
            <a:off x="2279650" y="476250"/>
            <a:ext cx="8229600" cy="460375"/>
          </a:xfrm>
          <a:prstGeom prst="rect">
            <a:avLst/>
          </a:prstGeom>
          <a:noFill/>
          <a:ln w="9525">
            <a:noFill/>
          </a:ln>
        </p:spPr>
        <p:txBody>
          <a:bodyPr anchor="t">
            <a:spAutoFit/>
          </a:bodyPr>
          <a:p>
            <a:r>
              <a:rPr lang="zh-CN" altLang="en-US" sz="2400" b="1" dirty="0">
                <a:solidFill>
                  <a:srgbClr val="FF0000"/>
                </a:solidFill>
                <a:latin typeface="楷体_GB2312" pitchFamily="49" charset="-122"/>
                <a:ea typeface="楷体_GB2312" pitchFamily="49" charset="-122"/>
              </a:rPr>
              <a:t>模型</a:t>
            </a:r>
            <a:r>
              <a:rPr lang="en-US" altLang="zh-CN" sz="2400" b="1" dirty="0">
                <a:solidFill>
                  <a:srgbClr val="FF0000"/>
                </a:solidFill>
                <a:latin typeface="楷体_GB2312" pitchFamily="49" charset="-122"/>
                <a:ea typeface="楷体_GB2312" pitchFamily="49" charset="-122"/>
              </a:rPr>
              <a:t>2 </a:t>
            </a:r>
            <a:r>
              <a:rPr lang="en-US" altLang="zh-CN" sz="2400" b="1" dirty="0">
                <a:latin typeface="楷体_GB2312" pitchFamily="49" charset="-122"/>
                <a:ea typeface="楷体_GB2312" pitchFamily="49" charset="-122"/>
              </a:rPr>
              <a:t> Logistic</a:t>
            </a:r>
            <a:r>
              <a:rPr lang="zh-CN" altLang="en-US" sz="2400" b="1" dirty="0">
                <a:latin typeface="楷体_GB2312" pitchFamily="49" charset="-122"/>
                <a:ea typeface="楷体_GB2312" pitchFamily="49" charset="-122"/>
              </a:rPr>
              <a:t>模型 </a:t>
            </a:r>
            <a:endParaRPr lang="zh-CN" altLang="en-US" sz="2400" b="1" dirty="0">
              <a:latin typeface="楷体_GB2312" pitchFamily="49" charset="-122"/>
              <a:ea typeface="楷体_GB2312" pitchFamily="49" charset="-122"/>
            </a:endParaRPr>
          </a:p>
        </p:txBody>
      </p:sp>
      <p:sp>
        <p:nvSpPr>
          <p:cNvPr id="27651" name="Rectangle 3"/>
          <p:cNvSpPr/>
          <p:nvPr/>
        </p:nvSpPr>
        <p:spPr>
          <a:xfrm>
            <a:off x="2711450" y="981075"/>
            <a:ext cx="6603365" cy="460375"/>
          </a:xfrm>
          <a:prstGeom prst="rect">
            <a:avLst/>
          </a:prstGeom>
          <a:noFill/>
          <a:ln w="9525">
            <a:noFill/>
          </a:ln>
        </p:spPr>
        <p:txBody>
          <a:bodyPr wrap="none" anchor="t">
            <a:spAutoFit/>
          </a:bodyPr>
          <a:p>
            <a:r>
              <a:rPr lang="zh-CN" altLang="en-US" sz="2400" b="1" dirty="0">
                <a:latin typeface="Times New Roman" panose="02020603050405020304" pitchFamily="18" charset="0"/>
                <a:ea typeface="楷体_GB2312" pitchFamily="49" charset="-122"/>
              </a:rPr>
              <a:t>人口净增长率应当与人口数量有关，即： </a:t>
            </a:r>
            <a:r>
              <a:rPr lang="en-US" altLang="zh-CN" sz="2400" b="1" i="1" dirty="0">
                <a:solidFill>
                  <a:srgbClr val="3333CC"/>
                </a:solidFill>
                <a:latin typeface="Times New Roman" panose="02020603050405020304" pitchFamily="18" charset="0"/>
                <a:ea typeface="楷体_GB2312" pitchFamily="49" charset="-122"/>
              </a:rPr>
              <a:t>r</a:t>
            </a:r>
            <a:r>
              <a:rPr lang="en-US" altLang="zh-CN" sz="2400" b="1" dirty="0">
                <a:solidFill>
                  <a:srgbClr val="3333CC"/>
                </a:solidFill>
                <a:latin typeface="Times New Roman" panose="02020603050405020304" pitchFamily="18" charset="0"/>
                <a:ea typeface="楷体_GB2312" pitchFamily="49" charset="-122"/>
              </a:rPr>
              <a:t>=</a:t>
            </a:r>
            <a:r>
              <a:rPr lang="en-US" altLang="zh-CN" sz="2400" b="1" i="1" dirty="0">
                <a:solidFill>
                  <a:srgbClr val="3333CC"/>
                </a:solidFill>
                <a:latin typeface="Times New Roman" panose="02020603050405020304" pitchFamily="18" charset="0"/>
                <a:ea typeface="楷体_GB2312" pitchFamily="49" charset="-122"/>
              </a:rPr>
              <a:t>r</a:t>
            </a:r>
            <a:r>
              <a:rPr lang="en-US" altLang="zh-CN" sz="2400" b="1" dirty="0">
                <a:solidFill>
                  <a:srgbClr val="3333CC"/>
                </a:solidFill>
                <a:latin typeface="Times New Roman" panose="02020603050405020304" pitchFamily="18" charset="0"/>
                <a:ea typeface="楷体_GB2312" pitchFamily="49" charset="-122"/>
              </a:rPr>
              <a:t>(</a:t>
            </a:r>
            <a:r>
              <a:rPr lang="en-US" altLang="zh-CN" sz="2400" b="1" i="1" dirty="0">
                <a:solidFill>
                  <a:srgbClr val="3333CC"/>
                </a:solidFill>
                <a:latin typeface="Times New Roman" panose="02020603050405020304" pitchFamily="18" charset="0"/>
                <a:ea typeface="楷体_GB2312" pitchFamily="49" charset="-122"/>
              </a:rPr>
              <a:t>N</a:t>
            </a:r>
            <a:r>
              <a:rPr lang="en-US" altLang="zh-CN" sz="2400" b="1" dirty="0">
                <a:solidFill>
                  <a:srgbClr val="3333CC"/>
                </a:solidFill>
                <a:latin typeface="Times New Roman" panose="02020603050405020304" pitchFamily="18" charset="0"/>
                <a:ea typeface="楷体_GB2312" pitchFamily="49" charset="-122"/>
              </a:rPr>
              <a:t>)</a:t>
            </a:r>
            <a:r>
              <a:rPr lang="en-US" altLang="zh-CN" sz="2400" b="1" dirty="0">
                <a:solidFill>
                  <a:srgbClr val="0000FF"/>
                </a:solidFill>
                <a:latin typeface="Times New Roman" panose="02020603050405020304" pitchFamily="18" charset="0"/>
                <a:ea typeface="楷体_GB2312" pitchFamily="49" charset="-122"/>
              </a:rPr>
              <a:t> </a:t>
            </a:r>
            <a:endParaRPr lang="en-US" altLang="zh-CN" sz="2400" b="1" dirty="0">
              <a:solidFill>
                <a:srgbClr val="0000FF"/>
              </a:solidFill>
              <a:latin typeface="Times New Roman" panose="02020603050405020304" pitchFamily="18" charset="0"/>
              <a:ea typeface="楷体_GB2312" pitchFamily="49" charset="-122"/>
            </a:endParaRPr>
          </a:p>
        </p:txBody>
      </p:sp>
      <p:grpSp>
        <p:nvGrpSpPr>
          <p:cNvPr id="27652" name="组合 27651"/>
          <p:cNvGrpSpPr/>
          <p:nvPr/>
        </p:nvGrpSpPr>
        <p:grpSpPr>
          <a:xfrm>
            <a:off x="2701925" y="1447800"/>
            <a:ext cx="5119688" cy="762000"/>
            <a:chOff x="0" y="0"/>
            <a:chExt cx="3225" cy="480"/>
          </a:xfrm>
        </p:grpSpPr>
        <p:grpSp>
          <p:nvGrpSpPr>
            <p:cNvPr id="29700" name="组合 27652"/>
            <p:cNvGrpSpPr/>
            <p:nvPr/>
          </p:nvGrpSpPr>
          <p:grpSpPr>
            <a:xfrm>
              <a:off x="0" y="0"/>
              <a:ext cx="1776" cy="480"/>
              <a:chOff x="0" y="0"/>
              <a:chExt cx="1776" cy="480"/>
            </a:xfrm>
          </p:grpSpPr>
          <p:sp>
            <p:nvSpPr>
              <p:cNvPr id="29701" name="Text Box 6"/>
              <p:cNvSpPr txBox="1"/>
              <p:nvPr/>
            </p:nvSpPr>
            <p:spPr>
              <a:xfrm>
                <a:off x="0" y="0"/>
                <a:ext cx="1440" cy="290"/>
              </a:xfrm>
              <a:prstGeom prst="rect">
                <a:avLst/>
              </a:prstGeom>
              <a:noFill/>
              <a:ln w="9525">
                <a:noFill/>
              </a:ln>
            </p:spPr>
            <p:txBody>
              <a:bodyPr anchor="t">
                <a:spAutoFit/>
              </a:bodyPr>
              <a:p>
                <a:pPr>
                  <a:spcBef>
                    <a:spcPct val="50000"/>
                  </a:spcBef>
                </a:pPr>
                <a:r>
                  <a:rPr lang="zh-CN" altLang="en-US" sz="2400" b="1" dirty="0">
                    <a:latin typeface="楷体_GB2312" pitchFamily="49" charset="-122"/>
                    <a:ea typeface="楷体_GB2312" pitchFamily="49" charset="-122"/>
                  </a:rPr>
                  <a:t>从而有：</a:t>
                </a:r>
                <a:endParaRPr lang="zh-CN" altLang="en-US" sz="2400" b="1" dirty="0">
                  <a:latin typeface="楷体_GB2312" pitchFamily="49" charset="-122"/>
                  <a:ea typeface="楷体_GB2312" pitchFamily="49" charset="-122"/>
                </a:endParaRPr>
              </a:p>
            </p:txBody>
          </p:sp>
          <p:graphicFrame>
            <p:nvGraphicFramePr>
              <p:cNvPr id="29702" name="对象 27654"/>
              <p:cNvGraphicFramePr>
                <a:graphicFrameLocks noChangeAspect="1"/>
              </p:cNvGraphicFramePr>
              <p:nvPr/>
            </p:nvGraphicFramePr>
            <p:xfrm>
              <a:off x="830" y="48"/>
              <a:ext cx="946" cy="432"/>
            </p:xfrm>
            <a:graphic>
              <a:graphicData uri="http://schemas.openxmlformats.org/presentationml/2006/ole">
                <mc:AlternateContent xmlns:mc="http://schemas.openxmlformats.org/markup-compatibility/2006">
                  <mc:Choice xmlns:v="urn:schemas-microsoft-com:vml" Requires="v">
                    <p:oleObj spid="_x0000_s3106" name="" r:id="rId1" imgW="851535" imgH="394335" progId="Equation.DSMT4">
                      <p:embed/>
                    </p:oleObj>
                  </mc:Choice>
                  <mc:Fallback>
                    <p:oleObj name="" r:id="rId1" imgW="851535" imgH="394335" progId="Equation.DSMT4">
                      <p:embed/>
                      <p:pic>
                        <p:nvPicPr>
                          <p:cNvPr id="0" name="图片 3105"/>
                          <p:cNvPicPr/>
                          <p:nvPr/>
                        </p:nvPicPr>
                        <p:blipFill>
                          <a:blip r:embed="rId2"/>
                          <a:stretch>
                            <a:fillRect/>
                          </a:stretch>
                        </p:blipFill>
                        <p:spPr>
                          <a:xfrm>
                            <a:off x="830" y="48"/>
                            <a:ext cx="946" cy="432"/>
                          </a:xfrm>
                          <a:prstGeom prst="rect">
                            <a:avLst/>
                          </a:prstGeom>
                          <a:noFill/>
                          <a:ln w="38100">
                            <a:noFill/>
                            <a:miter/>
                          </a:ln>
                        </p:spPr>
                      </p:pic>
                    </p:oleObj>
                  </mc:Fallback>
                </mc:AlternateContent>
              </a:graphicData>
            </a:graphic>
          </p:graphicFrame>
        </p:grpSp>
        <p:sp>
          <p:nvSpPr>
            <p:cNvPr id="29703" name="Rectangle 8"/>
            <p:cNvSpPr/>
            <p:nvPr/>
          </p:nvSpPr>
          <p:spPr>
            <a:xfrm>
              <a:off x="2640" y="144"/>
              <a:ext cx="585" cy="232"/>
            </a:xfrm>
            <a:prstGeom prst="rect">
              <a:avLst/>
            </a:prstGeom>
            <a:noFill/>
            <a:ln w="9525">
              <a:noFill/>
            </a:ln>
          </p:spPr>
          <p:txBody>
            <a:bodyPr wrap="none" anchor="t">
              <a:spAutoFit/>
            </a:bodyPr>
            <a:p>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3.7</a:t>
              </a:r>
              <a:r>
                <a:rPr lang="zh-CN" altLang="en-US"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p:txBody>
        </p:sp>
      </p:grpSp>
      <p:grpSp>
        <p:nvGrpSpPr>
          <p:cNvPr id="27657" name="组合 27656"/>
          <p:cNvGrpSpPr/>
          <p:nvPr/>
        </p:nvGrpSpPr>
        <p:grpSpPr>
          <a:xfrm>
            <a:off x="8432800" y="5086350"/>
            <a:ext cx="2384425" cy="1543050"/>
            <a:chOff x="0" y="0"/>
            <a:chExt cx="2573" cy="1669"/>
          </a:xfrm>
        </p:grpSpPr>
        <p:grpSp>
          <p:nvGrpSpPr>
            <p:cNvPr id="29705" name="组合 27657"/>
            <p:cNvGrpSpPr/>
            <p:nvPr/>
          </p:nvGrpSpPr>
          <p:grpSpPr>
            <a:xfrm>
              <a:off x="0" y="1074"/>
              <a:ext cx="2573" cy="595"/>
              <a:chOff x="0" y="0"/>
              <a:chExt cx="2573" cy="595"/>
            </a:xfrm>
          </p:grpSpPr>
          <p:sp>
            <p:nvSpPr>
              <p:cNvPr id="29706" name="Freeform 11"/>
              <p:cNvSpPr/>
              <p:nvPr/>
            </p:nvSpPr>
            <p:spPr>
              <a:xfrm>
                <a:off x="0" y="0"/>
                <a:ext cx="2573" cy="481"/>
              </a:xfrm>
              <a:custGeom>
                <a:avLst/>
                <a:gdLst/>
                <a:ahLst/>
                <a:cxnLst>
                  <a:cxn ang="0">
                    <a:pos x="1570" y="0"/>
                  </a:cxn>
                  <a:cxn ang="0">
                    <a:pos x="5145" y="0"/>
                  </a:cxn>
                  <a:cxn ang="0">
                    <a:pos x="4182" y="963"/>
                  </a:cxn>
                  <a:cxn ang="0">
                    <a:pos x="0" y="963"/>
                  </a:cxn>
                  <a:cxn ang="0">
                    <a:pos x="1570" y="0"/>
                  </a:cxn>
                </a:cxnLst>
                <a:pathLst>
                  <a:path w="5145" h="963">
                    <a:moveTo>
                      <a:pt x="1570" y="0"/>
                    </a:moveTo>
                    <a:lnTo>
                      <a:pt x="5145" y="0"/>
                    </a:lnTo>
                    <a:lnTo>
                      <a:pt x="4182" y="963"/>
                    </a:lnTo>
                    <a:lnTo>
                      <a:pt x="0" y="963"/>
                    </a:lnTo>
                    <a:lnTo>
                      <a:pt x="1570" y="0"/>
                    </a:lnTo>
                    <a:close/>
                  </a:path>
                </a:pathLst>
              </a:custGeom>
              <a:solidFill>
                <a:srgbClr val="C06000"/>
              </a:solidFill>
              <a:ln w="7938" cap="flat" cmpd="sng">
                <a:solidFill>
                  <a:srgbClr val="000000"/>
                </a:solidFill>
                <a:prstDash val="solid"/>
                <a:miter/>
                <a:headEnd type="none" w="med" len="med"/>
                <a:tailEnd type="none" w="med" len="med"/>
              </a:ln>
            </p:spPr>
            <p:txBody>
              <a:bodyPr/>
              <a:p>
                <a:endParaRPr lang="zh-CN" altLang="en-US"/>
              </a:p>
            </p:txBody>
          </p:sp>
          <p:sp>
            <p:nvSpPr>
              <p:cNvPr id="29707" name="Rectangle 12"/>
              <p:cNvSpPr/>
              <p:nvPr/>
            </p:nvSpPr>
            <p:spPr>
              <a:xfrm>
                <a:off x="2" y="483"/>
                <a:ext cx="2088" cy="110"/>
              </a:xfrm>
              <a:prstGeom prst="rect">
                <a:avLst/>
              </a:prstGeom>
              <a:solidFill>
                <a:srgbClr val="804000"/>
              </a:solidFill>
              <a:ln w="7938" cap="flat" cmpd="sng">
                <a:solidFill>
                  <a:srgbClr val="000000"/>
                </a:solidFill>
                <a:prstDash val="solid"/>
                <a:miter/>
                <a:headEnd type="none" w="med" len="med"/>
                <a:tailEnd type="none" w="med" len="med"/>
              </a:ln>
            </p:spPr>
            <p:txBody>
              <a:bodyPr anchor="t"/>
              <a:p>
                <a:endParaRPr lang="zh-CN" altLang="en-US" dirty="0">
                  <a:latin typeface="Arial" panose="020B0604020202020204" pitchFamily="34" charset="0"/>
                  <a:ea typeface="楷体_GB2312" pitchFamily="49" charset="-122"/>
                </a:endParaRPr>
              </a:p>
            </p:txBody>
          </p:sp>
          <p:sp>
            <p:nvSpPr>
              <p:cNvPr id="29708" name="Freeform 13"/>
              <p:cNvSpPr/>
              <p:nvPr/>
            </p:nvSpPr>
            <p:spPr>
              <a:xfrm>
                <a:off x="2091" y="0"/>
                <a:ext cx="482" cy="595"/>
              </a:xfrm>
              <a:custGeom>
                <a:avLst/>
                <a:gdLst/>
                <a:ahLst/>
                <a:cxnLst>
                  <a:cxn ang="0">
                    <a:pos x="963" y="0"/>
                  </a:cxn>
                  <a:cxn ang="0">
                    <a:pos x="0" y="963"/>
                  </a:cxn>
                  <a:cxn ang="0">
                    <a:pos x="0" y="1192"/>
                  </a:cxn>
                  <a:cxn ang="0">
                    <a:pos x="963" y="223"/>
                  </a:cxn>
                  <a:cxn ang="0">
                    <a:pos x="963" y="0"/>
                  </a:cxn>
                </a:cxnLst>
                <a:pathLst>
                  <a:path w="963" h="1192">
                    <a:moveTo>
                      <a:pt x="963" y="0"/>
                    </a:moveTo>
                    <a:lnTo>
                      <a:pt x="0" y="963"/>
                    </a:lnTo>
                    <a:lnTo>
                      <a:pt x="0" y="1192"/>
                    </a:lnTo>
                    <a:lnTo>
                      <a:pt x="963" y="223"/>
                    </a:lnTo>
                    <a:lnTo>
                      <a:pt x="963" y="0"/>
                    </a:lnTo>
                    <a:close/>
                  </a:path>
                </a:pathLst>
              </a:custGeom>
              <a:solidFill>
                <a:srgbClr val="603000"/>
              </a:solidFill>
              <a:ln w="7938" cap="flat" cmpd="sng">
                <a:solidFill>
                  <a:srgbClr val="000000"/>
                </a:solidFill>
                <a:prstDash val="solid"/>
                <a:miter/>
                <a:headEnd type="none" w="med" len="med"/>
                <a:tailEnd type="none" w="med" len="med"/>
              </a:ln>
            </p:spPr>
            <p:txBody>
              <a:bodyPr/>
              <a:p>
                <a:endParaRPr lang="zh-CN" altLang="en-US"/>
              </a:p>
            </p:txBody>
          </p:sp>
        </p:grpSp>
        <p:sp>
          <p:nvSpPr>
            <p:cNvPr id="29709" name="Freeform 14"/>
            <p:cNvSpPr/>
            <p:nvPr/>
          </p:nvSpPr>
          <p:spPr>
            <a:xfrm>
              <a:off x="936" y="442"/>
              <a:ext cx="20" cy="48"/>
            </a:xfrm>
            <a:custGeom>
              <a:avLst/>
              <a:gdLst/>
              <a:ahLst/>
              <a:cxnLst>
                <a:cxn ang="0">
                  <a:pos x="0" y="29"/>
                </a:cxn>
                <a:cxn ang="0">
                  <a:pos x="11" y="15"/>
                </a:cxn>
                <a:cxn ang="0">
                  <a:pos x="39" y="0"/>
                </a:cxn>
                <a:cxn ang="0">
                  <a:pos x="38" y="95"/>
                </a:cxn>
                <a:cxn ang="0">
                  <a:pos x="30" y="83"/>
                </a:cxn>
                <a:cxn ang="0">
                  <a:pos x="21" y="70"/>
                </a:cxn>
                <a:cxn ang="0">
                  <a:pos x="8" y="49"/>
                </a:cxn>
                <a:cxn ang="0">
                  <a:pos x="0" y="29"/>
                </a:cxn>
              </a:cxnLst>
              <a:pathLst>
                <a:path w="39" h="95">
                  <a:moveTo>
                    <a:pt x="0" y="29"/>
                  </a:moveTo>
                  <a:lnTo>
                    <a:pt x="11" y="15"/>
                  </a:lnTo>
                  <a:lnTo>
                    <a:pt x="39" y="0"/>
                  </a:lnTo>
                  <a:lnTo>
                    <a:pt x="38" y="95"/>
                  </a:lnTo>
                  <a:lnTo>
                    <a:pt x="30" y="83"/>
                  </a:lnTo>
                  <a:lnTo>
                    <a:pt x="21" y="70"/>
                  </a:lnTo>
                  <a:lnTo>
                    <a:pt x="8" y="49"/>
                  </a:lnTo>
                  <a:lnTo>
                    <a:pt x="0" y="29"/>
                  </a:lnTo>
                  <a:close/>
                </a:path>
              </a:pathLst>
            </a:custGeom>
            <a:solidFill>
              <a:srgbClr val="E0E0E0"/>
            </a:solidFill>
            <a:ln w="7938" cap="flat" cmpd="sng">
              <a:solidFill>
                <a:srgbClr val="000000"/>
              </a:solidFill>
              <a:prstDash val="solid"/>
              <a:miter/>
              <a:headEnd type="none" w="med" len="med"/>
              <a:tailEnd type="none" w="med" len="med"/>
            </a:ln>
          </p:spPr>
          <p:txBody>
            <a:bodyPr/>
            <a:p>
              <a:endParaRPr lang="zh-CN" altLang="en-US"/>
            </a:p>
          </p:txBody>
        </p:sp>
        <p:grpSp>
          <p:nvGrpSpPr>
            <p:cNvPr id="29710" name="组合 27662"/>
            <p:cNvGrpSpPr/>
            <p:nvPr/>
          </p:nvGrpSpPr>
          <p:grpSpPr>
            <a:xfrm>
              <a:off x="1498" y="289"/>
              <a:ext cx="67" cy="57"/>
              <a:chOff x="0" y="0"/>
              <a:chExt cx="67" cy="57"/>
            </a:xfrm>
          </p:grpSpPr>
          <p:sp>
            <p:nvSpPr>
              <p:cNvPr id="29711" name="Oval 16"/>
              <p:cNvSpPr/>
              <p:nvPr/>
            </p:nvSpPr>
            <p:spPr>
              <a:xfrm>
                <a:off x="0" y="0"/>
                <a:ext cx="67" cy="57"/>
              </a:xfrm>
              <a:prstGeom prst="ellipse">
                <a:avLst/>
              </a:prstGeom>
              <a:solidFill>
                <a:srgbClr val="FFFFFF"/>
              </a:solidFill>
              <a:ln w="7938"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楷体_GB2312" pitchFamily="49" charset="-122"/>
                </a:endParaRPr>
              </a:p>
            </p:txBody>
          </p:sp>
          <p:sp>
            <p:nvSpPr>
              <p:cNvPr id="29712" name="Oval 17"/>
              <p:cNvSpPr/>
              <p:nvPr/>
            </p:nvSpPr>
            <p:spPr>
              <a:xfrm>
                <a:off x="24" y="7"/>
                <a:ext cx="34" cy="35"/>
              </a:xfrm>
              <a:prstGeom prst="ellipse">
                <a:avLst/>
              </a:prstGeom>
              <a:solidFill>
                <a:srgbClr val="618FFD"/>
              </a:solidFill>
              <a:ln w="7938"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楷体_GB2312" pitchFamily="49" charset="-122"/>
                </a:endParaRPr>
              </a:p>
            </p:txBody>
          </p:sp>
        </p:grpSp>
        <p:grpSp>
          <p:nvGrpSpPr>
            <p:cNvPr id="29713" name="组合 27665"/>
            <p:cNvGrpSpPr/>
            <p:nvPr/>
          </p:nvGrpSpPr>
          <p:grpSpPr>
            <a:xfrm>
              <a:off x="1670" y="294"/>
              <a:ext cx="67" cy="57"/>
              <a:chOff x="0" y="0"/>
              <a:chExt cx="67" cy="57"/>
            </a:xfrm>
          </p:grpSpPr>
          <p:sp>
            <p:nvSpPr>
              <p:cNvPr id="29714" name="Oval 19"/>
              <p:cNvSpPr/>
              <p:nvPr/>
            </p:nvSpPr>
            <p:spPr>
              <a:xfrm>
                <a:off x="0" y="0"/>
                <a:ext cx="67" cy="57"/>
              </a:xfrm>
              <a:prstGeom prst="ellipse">
                <a:avLst/>
              </a:prstGeom>
              <a:solidFill>
                <a:srgbClr val="FFFFFF"/>
              </a:solidFill>
              <a:ln w="7938"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楷体_GB2312" pitchFamily="49" charset="-122"/>
                </a:endParaRPr>
              </a:p>
            </p:txBody>
          </p:sp>
          <p:sp>
            <p:nvSpPr>
              <p:cNvPr id="29715" name="Oval 20"/>
              <p:cNvSpPr/>
              <p:nvPr/>
            </p:nvSpPr>
            <p:spPr>
              <a:xfrm>
                <a:off x="23" y="7"/>
                <a:ext cx="35" cy="36"/>
              </a:xfrm>
              <a:prstGeom prst="ellipse">
                <a:avLst/>
              </a:prstGeom>
              <a:solidFill>
                <a:srgbClr val="618FFD"/>
              </a:solidFill>
              <a:ln w="7938"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楷体_GB2312" pitchFamily="49" charset="-122"/>
                </a:endParaRPr>
              </a:p>
            </p:txBody>
          </p:sp>
        </p:grpSp>
        <p:grpSp>
          <p:nvGrpSpPr>
            <p:cNvPr id="29716" name="组合 27668"/>
            <p:cNvGrpSpPr/>
            <p:nvPr/>
          </p:nvGrpSpPr>
          <p:grpSpPr>
            <a:xfrm>
              <a:off x="866" y="0"/>
              <a:ext cx="1380" cy="1387"/>
              <a:chOff x="0" y="0"/>
              <a:chExt cx="1380" cy="1387"/>
            </a:xfrm>
          </p:grpSpPr>
          <p:grpSp>
            <p:nvGrpSpPr>
              <p:cNvPr id="29717" name="组合 27669"/>
              <p:cNvGrpSpPr/>
              <p:nvPr/>
            </p:nvGrpSpPr>
            <p:grpSpPr>
              <a:xfrm>
                <a:off x="0" y="0"/>
                <a:ext cx="1236" cy="1387"/>
                <a:chOff x="0" y="0"/>
                <a:chExt cx="1236" cy="1387"/>
              </a:xfrm>
            </p:grpSpPr>
            <p:sp>
              <p:nvSpPr>
                <p:cNvPr id="29718" name="Freeform 23"/>
                <p:cNvSpPr/>
                <p:nvPr/>
              </p:nvSpPr>
              <p:spPr>
                <a:xfrm>
                  <a:off x="912" y="255"/>
                  <a:ext cx="64" cy="155"/>
                </a:xfrm>
                <a:custGeom>
                  <a:avLst/>
                  <a:gdLst/>
                  <a:ahLst/>
                  <a:cxnLst>
                    <a:cxn ang="0">
                      <a:pos x="58" y="18"/>
                    </a:cxn>
                    <a:cxn ang="0">
                      <a:pos x="93" y="0"/>
                    </a:cxn>
                    <a:cxn ang="0">
                      <a:pos x="110" y="18"/>
                    </a:cxn>
                    <a:cxn ang="0">
                      <a:pos x="122" y="63"/>
                    </a:cxn>
                    <a:cxn ang="0">
                      <a:pos x="128" y="126"/>
                    </a:cxn>
                    <a:cxn ang="0">
                      <a:pos x="122" y="195"/>
                    </a:cxn>
                    <a:cxn ang="0">
                      <a:pos x="104" y="259"/>
                    </a:cxn>
                    <a:cxn ang="0">
                      <a:pos x="75" y="305"/>
                    </a:cxn>
                    <a:cxn ang="0">
                      <a:pos x="35" y="311"/>
                    </a:cxn>
                    <a:cxn ang="0">
                      <a:pos x="0" y="218"/>
                    </a:cxn>
                    <a:cxn ang="0">
                      <a:pos x="58" y="18"/>
                    </a:cxn>
                  </a:cxnLst>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cap="flat" cmpd="sng">
                  <a:solidFill>
                    <a:srgbClr val="000000"/>
                  </a:solidFill>
                  <a:prstDash val="solid"/>
                  <a:miter/>
                  <a:headEnd type="none" w="med" len="med"/>
                  <a:tailEnd type="none" w="med" len="med"/>
                </a:ln>
              </p:spPr>
              <p:txBody>
                <a:bodyPr/>
                <a:p>
                  <a:endParaRPr lang="zh-CN" altLang="en-US"/>
                </a:p>
              </p:txBody>
            </p:sp>
            <p:sp>
              <p:nvSpPr>
                <p:cNvPr id="29719" name="Freeform 24"/>
                <p:cNvSpPr/>
                <p:nvPr/>
              </p:nvSpPr>
              <p:spPr>
                <a:xfrm>
                  <a:off x="498" y="259"/>
                  <a:ext cx="63" cy="155"/>
                </a:xfrm>
                <a:custGeom>
                  <a:avLst/>
                  <a:gdLst/>
                  <a:ahLst/>
                  <a:cxnLst>
                    <a:cxn ang="0">
                      <a:pos x="69" y="16"/>
                    </a:cxn>
                    <a:cxn ang="0">
                      <a:pos x="33" y="0"/>
                    </a:cxn>
                    <a:cxn ang="0">
                      <a:pos x="17" y="16"/>
                    </a:cxn>
                    <a:cxn ang="0">
                      <a:pos x="5" y="62"/>
                    </a:cxn>
                    <a:cxn ang="0">
                      <a:pos x="0" y="126"/>
                    </a:cxn>
                    <a:cxn ang="0">
                      <a:pos x="5" y="195"/>
                    </a:cxn>
                    <a:cxn ang="0">
                      <a:pos x="23" y="259"/>
                    </a:cxn>
                    <a:cxn ang="0">
                      <a:pos x="51" y="305"/>
                    </a:cxn>
                    <a:cxn ang="0">
                      <a:pos x="91" y="311"/>
                    </a:cxn>
                    <a:cxn ang="0">
                      <a:pos x="126" y="218"/>
                    </a:cxn>
                    <a:cxn ang="0">
                      <a:pos x="69" y="16"/>
                    </a:cxn>
                  </a:cxnLst>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cap="flat" cmpd="sng">
                  <a:solidFill>
                    <a:srgbClr val="000000"/>
                  </a:solidFill>
                  <a:prstDash val="solid"/>
                  <a:miter/>
                  <a:headEnd type="none" w="med" len="med"/>
                  <a:tailEnd type="none" w="med" len="med"/>
                </a:ln>
              </p:spPr>
              <p:txBody>
                <a:bodyPr/>
                <a:p>
                  <a:endParaRPr lang="zh-CN" altLang="en-US"/>
                </a:p>
              </p:txBody>
            </p:sp>
            <p:grpSp>
              <p:nvGrpSpPr>
                <p:cNvPr id="29720" name="组合 27672"/>
                <p:cNvGrpSpPr/>
                <p:nvPr/>
              </p:nvGrpSpPr>
              <p:grpSpPr>
                <a:xfrm>
                  <a:off x="0" y="381"/>
                  <a:ext cx="1236" cy="1006"/>
                  <a:chOff x="0" y="0"/>
                  <a:chExt cx="1236" cy="1006"/>
                </a:xfrm>
              </p:grpSpPr>
              <p:sp>
                <p:nvSpPr>
                  <p:cNvPr id="29721" name="Freeform 26"/>
                  <p:cNvSpPr/>
                  <p:nvPr/>
                </p:nvSpPr>
                <p:spPr>
                  <a:xfrm>
                    <a:off x="0" y="40"/>
                    <a:ext cx="1236" cy="655"/>
                  </a:xfrm>
                  <a:custGeom>
                    <a:avLst/>
                    <a:gdLst/>
                    <a:ahLst/>
                    <a:cxnLst>
                      <a:cxn ang="0">
                        <a:pos x="555" y="1310"/>
                      </a:cxn>
                      <a:cxn ang="0">
                        <a:pos x="553" y="1263"/>
                      </a:cxn>
                      <a:cxn ang="0">
                        <a:pos x="555" y="1180"/>
                      </a:cxn>
                      <a:cxn ang="0">
                        <a:pos x="565" y="1093"/>
                      </a:cxn>
                      <a:cxn ang="0">
                        <a:pos x="510" y="1128"/>
                      </a:cxn>
                      <a:cxn ang="0">
                        <a:pos x="461" y="1159"/>
                      </a:cxn>
                      <a:cxn ang="0">
                        <a:pos x="359" y="1194"/>
                      </a:cxn>
                      <a:cxn ang="0">
                        <a:pos x="267" y="1206"/>
                      </a:cxn>
                      <a:cxn ang="0">
                        <a:pos x="206" y="1203"/>
                      </a:cxn>
                      <a:cxn ang="0">
                        <a:pos x="164" y="1183"/>
                      </a:cxn>
                      <a:cxn ang="0">
                        <a:pos x="117" y="1124"/>
                      </a:cxn>
                      <a:cxn ang="0">
                        <a:pos x="65" y="1032"/>
                      </a:cxn>
                      <a:cxn ang="0">
                        <a:pos x="39" y="955"/>
                      </a:cxn>
                      <a:cxn ang="0">
                        <a:pos x="24" y="890"/>
                      </a:cxn>
                      <a:cxn ang="0">
                        <a:pos x="11" y="828"/>
                      </a:cxn>
                      <a:cxn ang="0">
                        <a:pos x="5" y="773"/>
                      </a:cxn>
                      <a:cxn ang="0">
                        <a:pos x="0" y="705"/>
                      </a:cxn>
                      <a:cxn ang="0">
                        <a:pos x="0" y="622"/>
                      </a:cxn>
                      <a:cxn ang="0">
                        <a:pos x="2" y="546"/>
                      </a:cxn>
                      <a:cxn ang="0">
                        <a:pos x="14" y="475"/>
                      </a:cxn>
                      <a:cxn ang="0">
                        <a:pos x="25" y="403"/>
                      </a:cxn>
                      <a:cxn ang="0">
                        <a:pos x="39" y="336"/>
                      </a:cxn>
                      <a:cxn ang="0">
                        <a:pos x="57" y="271"/>
                      </a:cxn>
                      <a:cxn ang="0">
                        <a:pos x="82" y="183"/>
                      </a:cxn>
                      <a:cxn ang="0">
                        <a:pos x="112" y="133"/>
                      </a:cxn>
                      <a:cxn ang="0">
                        <a:pos x="142" y="79"/>
                      </a:cxn>
                      <a:cxn ang="0">
                        <a:pos x="164" y="114"/>
                      </a:cxn>
                      <a:cxn ang="0">
                        <a:pos x="189" y="152"/>
                      </a:cxn>
                      <a:cxn ang="0">
                        <a:pos x="234" y="202"/>
                      </a:cxn>
                      <a:cxn ang="0">
                        <a:pos x="272" y="225"/>
                      </a:cxn>
                      <a:cxn ang="0">
                        <a:pos x="315" y="237"/>
                      </a:cxn>
                      <a:cxn ang="0">
                        <a:pos x="393" y="218"/>
                      </a:cxn>
                      <a:cxn ang="0">
                        <a:pos x="478" y="176"/>
                      </a:cxn>
                      <a:cxn ang="0">
                        <a:pos x="484" y="275"/>
                      </a:cxn>
                      <a:cxn ang="0">
                        <a:pos x="518" y="505"/>
                      </a:cxn>
                      <a:cxn ang="0">
                        <a:pos x="507" y="621"/>
                      </a:cxn>
                      <a:cxn ang="0">
                        <a:pos x="588" y="460"/>
                      </a:cxn>
                      <a:cxn ang="0">
                        <a:pos x="657" y="345"/>
                      </a:cxn>
                      <a:cxn ang="0">
                        <a:pos x="726" y="265"/>
                      </a:cxn>
                      <a:cxn ang="0">
                        <a:pos x="818" y="173"/>
                      </a:cxn>
                      <a:cxn ang="0">
                        <a:pos x="899" y="102"/>
                      </a:cxn>
                      <a:cxn ang="0">
                        <a:pos x="1060" y="34"/>
                      </a:cxn>
                      <a:cxn ang="0">
                        <a:pos x="1244" y="0"/>
                      </a:cxn>
                      <a:cxn ang="0">
                        <a:pos x="1461" y="0"/>
                      </a:cxn>
                      <a:cxn ang="0">
                        <a:pos x="1830" y="57"/>
                      </a:cxn>
                      <a:cxn ang="0">
                        <a:pos x="2071" y="161"/>
                      </a:cxn>
                      <a:cxn ang="0">
                        <a:pos x="2219" y="287"/>
                      </a:cxn>
                      <a:cxn ang="0">
                        <a:pos x="2323" y="439"/>
                      </a:cxn>
                      <a:cxn ang="0">
                        <a:pos x="2415" y="587"/>
                      </a:cxn>
                      <a:cxn ang="0">
                        <a:pos x="2461" y="737"/>
                      </a:cxn>
                      <a:cxn ang="0">
                        <a:pos x="2472" y="1059"/>
                      </a:cxn>
                      <a:cxn ang="0">
                        <a:pos x="2461" y="1310"/>
                      </a:cxn>
                      <a:cxn ang="0">
                        <a:pos x="555" y="1310"/>
                      </a:cxn>
                    </a:cxnLst>
                    <a:pathLst>
                      <a:path w="2472" h="1310">
                        <a:moveTo>
                          <a:pt x="555" y="1310"/>
                        </a:moveTo>
                        <a:lnTo>
                          <a:pt x="553" y="1263"/>
                        </a:lnTo>
                        <a:lnTo>
                          <a:pt x="555" y="1180"/>
                        </a:lnTo>
                        <a:lnTo>
                          <a:pt x="565" y="1093"/>
                        </a:lnTo>
                        <a:lnTo>
                          <a:pt x="510" y="1128"/>
                        </a:lnTo>
                        <a:lnTo>
                          <a:pt x="461" y="1159"/>
                        </a:lnTo>
                        <a:lnTo>
                          <a:pt x="359" y="1194"/>
                        </a:lnTo>
                        <a:lnTo>
                          <a:pt x="267" y="1206"/>
                        </a:lnTo>
                        <a:lnTo>
                          <a:pt x="206" y="1203"/>
                        </a:lnTo>
                        <a:lnTo>
                          <a:pt x="164" y="1183"/>
                        </a:lnTo>
                        <a:lnTo>
                          <a:pt x="117" y="1124"/>
                        </a:lnTo>
                        <a:lnTo>
                          <a:pt x="65" y="1032"/>
                        </a:lnTo>
                        <a:lnTo>
                          <a:pt x="39" y="955"/>
                        </a:lnTo>
                        <a:lnTo>
                          <a:pt x="24" y="890"/>
                        </a:lnTo>
                        <a:lnTo>
                          <a:pt x="11" y="828"/>
                        </a:lnTo>
                        <a:lnTo>
                          <a:pt x="5" y="773"/>
                        </a:lnTo>
                        <a:lnTo>
                          <a:pt x="0" y="705"/>
                        </a:lnTo>
                        <a:lnTo>
                          <a:pt x="0" y="622"/>
                        </a:lnTo>
                        <a:lnTo>
                          <a:pt x="2" y="546"/>
                        </a:lnTo>
                        <a:lnTo>
                          <a:pt x="14" y="475"/>
                        </a:lnTo>
                        <a:lnTo>
                          <a:pt x="25" y="403"/>
                        </a:lnTo>
                        <a:lnTo>
                          <a:pt x="39" y="336"/>
                        </a:lnTo>
                        <a:lnTo>
                          <a:pt x="57" y="271"/>
                        </a:lnTo>
                        <a:lnTo>
                          <a:pt x="82" y="183"/>
                        </a:lnTo>
                        <a:lnTo>
                          <a:pt x="112" y="133"/>
                        </a:lnTo>
                        <a:lnTo>
                          <a:pt x="142" y="79"/>
                        </a:lnTo>
                        <a:lnTo>
                          <a:pt x="164" y="114"/>
                        </a:lnTo>
                        <a:lnTo>
                          <a:pt x="189" y="152"/>
                        </a:lnTo>
                        <a:lnTo>
                          <a:pt x="234" y="202"/>
                        </a:lnTo>
                        <a:lnTo>
                          <a:pt x="272" y="225"/>
                        </a:lnTo>
                        <a:lnTo>
                          <a:pt x="315" y="237"/>
                        </a:lnTo>
                        <a:lnTo>
                          <a:pt x="393" y="218"/>
                        </a:lnTo>
                        <a:lnTo>
                          <a:pt x="478" y="176"/>
                        </a:lnTo>
                        <a:lnTo>
                          <a:pt x="484" y="275"/>
                        </a:lnTo>
                        <a:lnTo>
                          <a:pt x="518" y="505"/>
                        </a:lnTo>
                        <a:lnTo>
                          <a:pt x="507" y="621"/>
                        </a:lnTo>
                        <a:lnTo>
                          <a:pt x="588" y="460"/>
                        </a:lnTo>
                        <a:lnTo>
                          <a:pt x="657" y="345"/>
                        </a:lnTo>
                        <a:lnTo>
                          <a:pt x="726" y="265"/>
                        </a:lnTo>
                        <a:lnTo>
                          <a:pt x="818" y="173"/>
                        </a:lnTo>
                        <a:lnTo>
                          <a:pt x="899" y="102"/>
                        </a:lnTo>
                        <a:lnTo>
                          <a:pt x="1060" y="34"/>
                        </a:lnTo>
                        <a:lnTo>
                          <a:pt x="1244" y="0"/>
                        </a:lnTo>
                        <a:lnTo>
                          <a:pt x="1461" y="0"/>
                        </a:lnTo>
                        <a:lnTo>
                          <a:pt x="1830" y="57"/>
                        </a:lnTo>
                        <a:lnTo>
                          <a:pt x="2071" y="161"/>
                        </a:lnTo>
                        <a:lnTo>
                          <a:pt x="2219" y="287"/>
                        </a:lnTo>
                        <a:lnTo>
                          <a:pt x="2323" y="439"/>
                        </a:lnTo>
                        <a:lnTo>
                          <a:pt x="2415" y="587"/>
                        </a:lnTo>
                        <a:lnTo>
                          <a:pt x="2461" y="737"/>
                        </a:lnTo>
                        <a:lnTo>
                          <a:pt x="2472" y="1059"/>
                        </a:lnTo>
                        <a:lnTo>
                          <a:pt x="2461" y="1310"/>
                        </a:lnTo>
                        <a:lnTo>
                          <a:pt x="555" y="1310"/>
                        </a:lnTo>
                        <a:close/>
                      </a:path>
                    </a:pathLst>
                  </a:custGeom>
                  <a:solidFill>
                    <a:srgbClr val="C0C0FF"/>
                  </a:solidFill>
                  <a:ln w="7938" cap="flat" cmpd="sng">
                    <a:solidFill>
                      <a:srgbClr val="000000"/>
                    </a:solidFill>
                    <a:prstDash val="solid"/>
                    <a:miter/>
                    <a:headEnd type="none" w="med" len="med"/>
                    <a:tailEnd type="none" w="med" len="med"/>
                  </a:ln>
                </p:spPr>
                <p:txBody>
                  <a:bodyPr/>
                  <a:p>
                    <a:endParaRPr lang="zh-CN" altLang="en-US"/>
                  </a:p>
                </p:txBody>
              </p:sp>
              <p:grpSp>
                <p:nvGrpSpPr>
                  <p:cNvPr id="29722" name="组合 27674"/>
                  <p:cNvGrpSpPr/>
                  <p:nvPr/>
                </p:nvGrpSpPr>
                <p:grpSpPr>
                  <a:xfrm>
                    <a:off x="512" y="0"/>
                    <a:ext cx="449" cy="1006"/>
                    <a:chOff x="0" y="0"/>
                    <a:chExt cx="449" cy="1006"/>
                  </a:xfrm>
                </p:grpSpPr>
                <p:sp>
                  <p:nvSpPr>
                    <p:cNvPr id="29723" name="Freeform 28"/>
                    <p:cNvSpPr/>
                    <p:nvPr/>
                  </p:nvSpPr>
                  <p:spPr>
                    <a:xfrm>
                      <a:off x="0" y="0"/>
                      <a:ext cx="449" cy="404"/>
                    </a:xfrm>
                    <a:custGeom>
                      <a:avLst/>
                      <a:gdLst/>
                      <a:ahLst/>
                      <a:cxnLst>
                        <a:cxn ang="0">
                          <a:pos x="23" y="161"/>
                        </a:cxn>
                        <a:cxn ang="0">
                          <a:pos x="0" y="299"/>
                        </a:cxn>
                        <a:cxn ang="0">
                          <a:pos x="35" y="449"/>
                        </a:cxn>
                        <a:cxn ang="0">
                          <a:pos x="46" y="541"/>
                        </a:cxn>
                        <a:cxn ang="0">
                          <a:pos x="52" y="578"/>
                        </a:cxn>
                        <a:cxn ang="0">
                          <a:pos x="72" y="631"/>
                        </a:cxn>
                        <a:cxn ang="0">
                          <a:pos x="90" y="677"/>
                        </a:cxn>
                        <a:cxn ang="0">
                          <a:pos x="133" y="731"/>
                        </a:cxn>
                        <a:cxn ang="0">
                          <a:pos x="163" y="769"/>
                        </a:cxn>
                        <a:cxn ang="0">
                          <a:pos x="207" y="805"/>
                        </a:cxn>
                        <a:cxn ang="0">
                          <a:pos x="391" y="587"/>
                        </a:cxn>
                        <a:cxn ang="0">
                          <a:pos x="595" y="808"/>
                        </a:cxn>
                        <a:cxn ang="0">
                          <a:pos x="641" y="765"/>
                        </a:cxn>
                        <a:cxn ang="0">
                          <a:pos x="680" y="716"/>
                        </a:cxn>
                        <a:cxn ang="0">
                          <a:pos x="714" y="654"/>
                        </a:cxn>
                        <a:cxn ang="0">
                          <a:pos x="759" y="587"/>
                        </a:cxn>
                        <a:cxn ang="0">
                          <a:pos x="827" y="449"/>
                        </a:cxn>
                        <a:cxn ang="0">
                          <a:pos x="873" y="242"/>
                        </a:cxn>
                        <a:cxn ang="0">
                          <a:pos x="896" y="138"/>
                        </a:cxn>
                        <a:cxn ang="0">
                          <a:pos x="747" y="47"/>
                        </a:cxn>
                        <a:cxn ang="0">
                          <a:pos x="586" y="0"/>
                        </a:cxn>
                        <a:cxn ang="0">
                          <a:pos x="332" y="13"/>
                        </a:cxn>
                        <a:cxn ang="0">
                          <a:pos x="149" y="59"/>
                        </a:cxn>
                        <a:cxn ang="0">
                          <a:pos x="23" y="161"/>
                        </a:cxn>
                      </a:cxnLst>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cap="flat" cmpd="sng">
                      <a:solidFill>
                        <a:srgbClr val="000000"/>
                      </a:solidFill>
                      <a:prstDash val="solid"/>
                      <a:miter/>
                      <a:headEnd type="none" w="med" len="med"/>
                      <a:tailEnd type="none" w="med" len="med"/>
                    </a:ln>
                  </p:spPr>
                  <p:txBody>
                    <a:bodyPr/>
                    <a:p>
                      <a:endParaRPr lang="zh-CN" altLang="en-US"/>
                    </a:p>
                  </p:txBody>
                </p:sp>
                <p:sp>
                  <p:nvSpPr>
                    <p:cNvPr id="29724" name="Freeform 29"/>
                    <p:cNvSpPr/>
                    <p:nvPr/>
                  </p:nvSpPr>
                  <p:spPr>
                    <a:xfrm>
                      <a:off x="69" y="293"/>
                      <a:ext cx="276" cy="713"/>
                    </a:xfrm>
                    <a:custGeom>
                      <a:avLst/>
                      <a:gdLst/>
                      <a:ahLst/>
                      <a:cxnLst>
                        <a:cxn ang="0">
                          <a:pos x="254" y="0"/>
                        </a:cxn>
                        <a:cxn ang="0">
                          <a:pos x="121" y="160"/>
                        </a:cxn>
                        <a:cxn ang="0">
                          <a:pos x="173" y="287"/>
                        </a:cxn>
                        <a:cxn ang="0">
                          <a:pos x="82" y="460"/>
                        </a:cxn>
                        <a:cxn ang="0">
                          <a:pos x="25" y="700"/>
                        </a:cxn>
                        <a:cxn ang="0">
                          <a:pos x="0" y="861"/>
                        </a:cxn>
                        <a:cxn ang="0">
                          <a:pos x="25" y="1011"/>
                        </a:cxn>
                        <a:cxn ang="0">
                          <a:pos x="70" y="1194"/>
                        </a:cxn>
                        <a:cxn ang="0">
                          <a:pos x="288" y="1424"/>
                        </a:cxn>
                        <a:cxn ang="0">
                          <a:pos x="506" y="1149"/>
                        </a:cxn>
                        <a:cxn ang="0">
                          <a:pos x="553" y="895"/>
                        </a:cxn>
                        <a:cxn ang="0">
                          <a:pos x="518" y="654"/>
                        </a:cxn>
                        <a:cxn ang="0">
                          <a:pos x="460" y="448"/>
                        </a:cxn>
                        <a:cxn ang="0">
                          <a:pos x="368" y="275"/>
                        </a:cxn>
                        <a:cxn ang="0">
                          <a:pos x="437" y="195"/>
                        </a:cxn>
                        <a:cxn ang="0">
                          <a:pos x="254" y="0"/>
                        </a:cxn>
                      </a:cxnLst>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cap="flat" cmpd="sng">
                      <a:solidFill>
                        <a:srgbClr val="000000"/>
                      </a:solidFill>
                      <a:prstDash val="solid"/>
                      <a:miter/>
                      <a:headEnd type="none" w="med" len="med"/>
                      <a:tailEnd type="none" w="med" len="med"/>
                    </a:ln>
                  </p:spPr>
                  <p:txBody>
                    <a:bodyPr/>
                    <a:p>
                      <a:endParaRPr lang="zh-CN" altLang="en-US"/>
                    </a:p>
                  </p:txBody>
                </p:sp>
              </p:grpSp>
            </p:grpSp>
            <p:sp>
              <p:nvSpPr>
                <p:cNvPr id="29725" name="Freeform 30"/>
                <p:cNvSpPr/>
                <p:nvPr/>
              </p:nvSpPr>
              <p:spPr>
                <a:xfrm>
                  <a:off x="770" y="322"/>
                  <a:ext cx="347" cy="436"/>
                </a:xfrm>
                <a:custGeom>
                  <a:avLst/>
                  <a:gdLst/>
                  <a:ahLst/>
                  <a:cxnLst>
                    <a:cxn ang="0">
                      <a:pos x="331" y="38"/>
                    </a:cxn>
                    <a:cxn ang="0">
                      <a:pos x="352" y="11"/>
                    </a:cxn>
                    <a:cxn ang="0">
                      <a:pos x="388" y="0"/>
                    </a:cxn>
                    <a:cxn ang="0">
                      <a:pos x="411" y="3"/>
                    </a:cxn>
                    <a:cxn ang="0">
                      <a:pos x="422" y="18"/>
                    </a:cxn>
                    <a:cxn ang="0">
                      <a:pos x="435" y="51"/>
                    </a:cxn>
                    <a:cxn ang="0">
                      <a:pos x="439" y="114"/>
                    </a:cxn>
                    <a:cxn ang="0">
                      <a:pos x="434" y="174"/>
                    </a:cxn>
                    <a:cxn ang="0">
                      <a:pos x="432" y="212"/>
                    </a:cxn>
                    <a:cxn ang="0">
                      <a:pos x="444" y="300"/>
                    </a:cxn>
                    <a:cxn ang="0">
                      <a:pos x="460" y="366"/>
                    </a:cxn>
                    <a:cxn ang="0">
                      <a:pos x="468" y="389"/>
                    </a:cxn>
                    <a:cxn ang="0">
                      <a:pos x="489" y="429"/>
                    </a:cxn>
                    <a:cxn ang="0">
                      <a:pos x="531" y="561"/>
                    </a:cxn>
                    <a:cxn ang="0">
                      <a:pos x="563" y="597"/>
                    </a:cxn>
                    <a:cxn ang="0">
                      <a:pos x="617" y="653"/>
                    </a:cxn>
                    <a:cxn ang="0">
                      <a:pos x="693" y="727"/>
                    </a:cxn>
                    <a:cxn ang="0">
                      <a:pos x="422" y="873"/>
                    </a:cxn>
                    <a:cxn ang="0">
                      <a:pos x="259" y="689"/>
                    </a:cxn>
                    <a:cxn ang="0">
                      <a:pos x="195" y="717"/>
                    </a:cxn>
                    <a:cxn ang="0">
                      <a:pos x="96" y="736"/>
                    </a:cxn>
                    <a:cxn ang="0">
                      <a:pos x="31" y="727"/>
                    </a:cxn>
                    <a:cxn ang="0">
                      <a:pos x="0" y="699"/>
                    </a:cxn>
                    <a:cxn ang="0">
                      <a:pos x="0" y="671"/>
                    </a:cxn>
                    <a:cxn ang="0">
                      <a:pos x="18" y="632"/>
                    </a:cxn>
                    <a:cxn ang="0">
                      <a:pos x="77" y="612"/>
                    </a:cxn>
                    <a:cxn ang="0">
                      <a:pos x="157" y="595"/>
                    </a:cxn>
                    <a:cxn ang="0">
                      <a:pos x="214" y="574"/>
                    </a:cxn>
                    <a:cxn ang="0">
                      <a:pos x="241" y="547"/>
                    </a:cxn>
                    <a:cxn ang="0">
                      <a:pos x="280" y="508"/>
                    </a:cxn>
                    <a:cxn ang="0">
                      <a:pos x="303" y="485"/>
                    </a:cxn>
                    <a:cxn ang="0">
                      <a:pos x="326" y="450"/>
                    </a:cxn>
                    <a:cxn ang="0">
                      <a:pos x="326" y="378"/>
                    </a:cxn>
                    <a:cxn ang="0">
                      <a:pos x="319" y="302"/>
                    </a:cxn>
                    <a:cxn ang="0">
                      <a:pos x="303" y="219"/>
                    </a:cxn>
                    <a:cxn ang="0">
                      <a:pos x="315" y="101"/>
                    </a:cxn>
                    <a:cxn ang="0">
                      <a:pos x="331" y="38"/>
                    </a:cxn>
                  </a:cxnLst>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cap="flat" cmpd="sng">
                  <a:solidFill>
                    <a:srgbClr val="000000"/>
                  </a:solidFill>
                  <a:prstDash val="solid"/>
                  <a:miter/>
                  <a:headEnd type="none" w="med" len="med"/>
                  <a:tailEnd type="none" w="med" len="med"/>
                </a:ln>
              </p:spPr>
              <p:txBody>
                <a:bodyPr/>
                <a:p>
                  <a:endParaRPr lang="zh-CN" altLang="en-US"/>
                </a:p>
              </p:txBody>
            </p:sp>
            <p:sp>
              <p:nvSpPr>
                <p:cNvPr id="29726" name="Freeform 31"/>
                <p:cNvSpPr/>
                <p:nvPr/>
              </p:nvSpPr>
              <p:spPr>
                <a:xfrm>
                  <a:off x="512" y="54"/>
                  <a:ext cx="438" cy="621"/>
                </a:xfrm>
                <a:custGeom>
                  <a:avLst/>
                  <a:gdLst/>
                  <a:ahLst/>
                  <a:cxnLst>
                    <a:cxn ang="0">
                      <a:pos x="254" y="21"/>
                    </a:cxn>
                    <a:cxn ang="0">
                      <a:pos x="192" y="64"/>
                    </a:cxn>
                    <a:cxn ang="0">
                      <a:pos x="149" y="101"/>
                    </a:cxn>
                    <a:cxn ang="0">
                      <a:pos x="118" y="150"/>
                    </a:cxn>
                    <a:cxn ang="0">
                      <a:pos x="80" y="203"/>
                    </a:cxn>
                    <a:cxn ang="0">
                      <a:pos x="63" y="277"/>
                    </a:cxn>
                    <a:cxn ang="0">
                      <a:pos x="46" y="335"/>
                    </a:cxn>
                    <a:cxn ang="0">
                      <a:pos x="46" y="405"/>
                    </a:cxn>
                    <a:cxn ang="0">
                      <a:pos x="63" y="501"/>
                    </a:cxn>
                    <a:cxn ang="0">
                      <a:pos x="67" y="590"/>
                    </a:cxn>
                    <a:cxn ang="0">
                      <a:pos x="43" y="683"/>
                    </a:cxn>
                    <a:cxn ang="0">
                      <a:pos x="17" y="772"/>
                    </a:cxn>
                    <a:cxn ang="0">
                      <a:pos x="0" y="853"/>
                    </a:cxn>
                    <a:cxn ang="0">
                      <a:pos x="0" y="922"/>
                    </a:cxn>
                    <a:cxn ang="0">
                      <a:pos x="5" y="985"/>
                    </a:cxn>
                    <a:cxn ang="0">
                      <a:pos x="17" y="1036"/>
                    </a:cxn>
                    <a:cxn ang="0">
                      <a:pos x="41" y="1089"/>
                    </a:cxn>
                    <a:cxn ang="0">
                      <a:pos x="74" y="1128"/>
                    </a:cxn>
                    <a:cxn ang="0">
                      <a:pos x="115" y="1157"/>
                    </a:cxn>
                    <a:cxn ang="0">
                      <a:pos x="196" y="1207"/>
                    </a:cxn>
                    <a:cxn ang="0">
                      <a:pos x="286" y="1230"/>
                    </a:cxn>
                    <a:cxn ang="0">
                      <a:pos x="378" y="1244"/>
                    </a:cxn>
                    <a:cxn ang="0">
                      <a:pos x="465" y="1232"/>
                    </a:cxn>
                    <a:cxn ang="0">
                      <a:pos x="540" y="1218"/>
                    </a:cxn>
                    <a:cxn ang="0">
                      <a:pos x="621" y="1183"/>
                    </a:cxn>
                    <a:cxn ang="0">
                      <a:pos x="690" y="1149"/>
                    </a:cxn>
                    <a:cxn ang="0">
                      <a:pos x="747" y="1103"/>
                    </a:cxn>
                    <a:cxn ang="0">
                      <a:pos x="816" y="1022"/>
                    </a:cxn>
                    <a:cxn ang="0">
                      <a:pos x="845" y="979"/>
                    </a:cxn>
                    <a:cxn ang="0">
                      <a:pos x="862" y="922"/>
                    </a:cxn>
                    <a:cxn ang="0">
                      <a:pos x="873" y="864"/>
                    </a:cxn>
                    <a:cxn ang="0">
                      <a:pos x="874" y="811"/>
                    </a:cxn>
                    <a:cxn ang="0">
                      <a:pos x="864" y="745"/>
                    </a:cxn>
                    <a:cxn ang="0">
                      <a:pos x="853" y="683"/>
                    </a:cxn>
                    <a:cxn ang="0">
                      <a:pos x="837" y="563"/>
                    </a:cxn>
                    <a:cxn ang="0">
                      <a:pos x="845" y="503"/>
                    </a:cxn>
                    <a:cxn ang="0">
                      <a:pos x="864" y="437"/>
                    </a:cxn>
                    <a:cxn ang="0">
                      <a:pos x="873" y="319"/>
                    </a:cxn>
                    <a:cxn ang="0">
                      <a:pos x="864" y="213"/>
                    </a:cxn>
                    <a:cxn ang="0">
                      <a:pos x="845" y="141"/>
                    </a:cxn>
                    <a:cxn ang="0">
                      <a:pos x="805" y="92"/>
                    </a:cxn>
                    <a:cxn ang="0">
                      <a:pos x="704" y="42"/>
                    </a:cxn>
                    <a:cxn ang="0">
                      <a:pos x="586" y="11"/>
                    </a:cxn>
                    <a:cxn ang="0">
                      <a:pos x="393" y="0"/>
                    </a:cxn>
                    <a:cxn ang="0">
                      <a:pos x="254" y="21"/>
                    </a:cxn>
                  </a:cxnLst>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cap="flat" cmpd="sng">
                  <a:solidFill>
                    <a:srgbClr val="000000"/>
                  </a:solidFill>
                  <a:prstDash val="solid"/>
                  <a:miter/>
                  <a:headEnd type="none" w="med" len="med"/>
                  <a:tailEnd type="none" w="med" len="med"/>
                </a:ln>
              </p:spPr>
              <p:txBody>
                <a:bodyPr/>
                <a:p>
                  <a:endParaRPr lang="zh-CN" altLang="en-US"/>
                </a:p>
              </p:txBody>
            </p:sp>
            <p:grpSp>
              <p:nvGrpSpPr>
                <p:cNvPr id="29727" name="组合 27679"/>
                <p:cNvGrpSpPr/>
                <p:nvPr/>
              </p:nvGrpSpPr>
              <p:grpSpPr>
                <a:xfrm>
                  <a:off x="633" y="316"/>
                  <a:ext cx="216" cy="233"/>
                  <a:chOff x="0" y="0"/>
                  <a:chExt cx="216" cy="233"/>
                </a:xfrm>
              </p:grpSpPr>
              <p:sp>
                <p:nvSpPr>
                  <p:cNvPr id="29728" name="Freeform 33"/>
                  <p:cNvSpPr/>
                  <p:nvPr/>
                </p:nvSpPr>
                <p:spPr>
                  <a:xfrm>
                    <a:off x="0" y="204"/>
                    <a:ext cx="216" cy="9"/>
                  </a:xfrm>
                  <a:custGeom>
                    <a:avLst/>
                    <a:gdLst/>
                    <a:ahLst/>
                    <a:cxnLst>
                      <a:cxn ang="0">
                        <a:pos x="0" y="4"/>
                      </a:cxn>
                      <a:cxn ang="0">
                        <a:pos x="39" y="0"/>
                      </a:cxn>
                      <a:cxn ang="0">
                        <a:pos x="98" y="0"/>
                      </a:cxn>
                      <a:cxn ang="0">
                        <a:pos x="151" y="0"/>
                      </a:cxn>
                      <a:cxn ang="0">
                        <a:pos x="217" y="11"/>
                      </a:cxn>
                      <a:cxn ang="0">
                        <a:pos x="292" y="11"/>
                      </a:cxn>
                      <a:cxn ang="0">
                        <a:pos x="365" y="11"/>
                      </a:cxn>
                      <a:cxn ang="0">
                        <a:pos x="431" y="19"/>
                      </a:cxn>
                    </a:cxnLst>
                    <a:pathLst>
                      <a:path w="431" h="19">
                        <a:moveTo>
                          <a:pt x="0" y="4"/>
                        </a:moveTo>
                        <a:lnTo>
                          <a:pt x="39" y="0"/>
                        </a:lnTo>
                        <a:lnTo>
                          <a:pt x="98" y="0"/>
                        </a:lnTo>
                        <a:lnTo>
                          <a:pt x="151" y="0"/>
                        </a:lnTo>
                        <a:lnTo>
                          <a:pt x="217" y="11"/>
                        </a:lnTo>
                        <a:lnTo>
                          <a:pt x="292" y="11"/>
                        </a:lnTo>
                        <a:lnTo>
                          <a:pt x="365" y="11"/>
                        </a:lnTo>
                        <a:lnTo>
                          <a:pt x="431" y="19"/>
                        </a:lnTo>
                      </a:path>
                    </a:pathLst>
                  </a:custGeom>
                  <a:noFill/>
                  <a:ln w="7938" cap="flat" cmpd="sng">
                    <a:solidFill>
                      <a:srgbClr val="000000"/>
                    </a:solidFill>
                    <a:prstDash val="solid"/>
                    <a:miter/>
                    <a:headEnd type="none" w="med" len="med"/>
                    <a:tailEnd type="none" w="med" len="med"/>
                  </a:ln>
                </p:spPr>
                <p:txBody>
                  <a:bodyPr/>
                  <a:p>
                    <a:endParaRPr lang="zh-CN" altLang="en-US"/>
                  </a:p>
                </p:txBody>
              </p:sp>
              <p:sp>
                <p:nvSpPr>
                  <p:cNvPr id="29729" name="Freeform 34"/>
                  <p:cNvSpPr/>
                  <p:nvPr/>
                </p:nvSpPr>
                <p:spPr>
                  <a:xfrm>
                    <a:off x="75" y="230"/>
                    <a:ext cx="46" cy="3"/>
                  </a:xfrm>
                  <a:custGeom>
                    <a:avLst/>
                    <a:gdLst/>
                    <a:ahLst/>
                    <a:cxnLst>
                      <a:cxn ang="0">
                        <a:pos x="0" y="5"/>
                      </a:cxn>
                      <a:cxn ang="0">
                        <a:pos x="67" y="0"/>
                      </a:cxn>
                      <a:cxn ang="0">
                        <a:pos x="92" y="5"/>
                      </a:cxn>
                    </a:cxnLst>
                    <a:pathLst>
                      <a:path w="92" h="5">
                        <a:moveTo>
                          <a:pt x="0" y="5"/>
                        </a:moveTo>
                        <a:lnTo>
                          <a:pt x="67" y="0"/>
                        </a:lnTo>
                        <a:lnTo>
                          <a:pt x="92" y="5"/>
                        </a:lnTo>
                      </a:path>
                    </a:pathLst>
                  </a:custGeom>
                  <a:noFill/>
                  <a:ln w="7938" cap="flat" cmpd="sng">
                    <a:solidFill>
                      <a:srgbClr val="000000"/>
                    </a:solidFill>
                    <a:prstDash val="solid"/>
                    <a:miter/>
                    <a:headEnd type="none" w="med" len="med"/>
                    <a:tailEnd type="none" w="med" len="med"/>
                  </a:ln>
                </p:spPr>
                <p:txBody>
                  <a:bodyPr/>
                  <a:p>
                    <a:endParaRPr lang="zh-CN" altLang="en-US"/>
                  </a:p>
                </p:txBody>
              </p:sp>
              <p:sp>
                <p:nvSpPr>
                  <p:cNvPr id="29730" name="Freeform 35"/>
                  <p:cNvSpPr/>
                  <p:nvPr/>
                </p:nvSpPr>
                <p:spPr>
                  <a:xfrm>
                    <a:off x="57" y="0"/>
                    <a:ext cx="101" cy="155"/>
                  </a:xfrm>
                  <a:custGeom>
                    <a:avLst/>
                    <a:gdLst/>
                    <a:ahLst/>
                    <a:cxnLst>
                      <a:cxn ang="0">
                        <a:pos x="138" y="0"/>
                      </a:cxn>
                      <a:cxn ang="0">
                        <a:pos x="132" y="53"/>
                      </a:cxn>
                      <a:cxn ang="0">
                        <a:pos x="143" y="104"/>
                      </a:cxn>
                      <a:cxn ang="0">
                        <a:pos x="155" y="139"/>
                      </a:cxn>
                      <a:cxn ang="0">
                        <a:pos x="177" y="190"/>
                      </a:cxn>
                      <a:cxn ang="0">
                        <a:pos x="189" y="223"/>
                      </a:cxn>
                      <a:cxn ang="0">
                        <a:pos x="202" y="264"/>
                      </a:cxn>
                      <a:cxn ang="0">
                        <a:pos x="189" y="293"/>
                      </a:cxn>
                      <a:cxn ang="0">
                        <a:pos x="173" y="303"/>
                      </a:cxn>
                      <a:cxn ang="0">
                        <a:pos x="143" y="309"/>
                      </a:cxn>
                      <a:cxn ang="0">
                        <a:pos x="109" y="293"/>
                      </a:cxn>
                      <a:cxn ang="0">
                        <a:pos x="63" y="287"/>
                      </a:cxn>
                      <a:cxn ang="0">
                        <a:pos x="0" y="297"/>
                      </a:cxn>
                    </a:cxnLst>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cap="flat" cmpd="sng">
                    <a:solidFill>
                      <a:srgbClr val="000000"/>
                    </a:solidFill>
                    <a:prstDash val="solid"/>
                    <a:miter/>
                    <a:headEnd type="none" w="med" len="med"/>
                    <a:tailEnd type="none" w="med" len="med"/>
                  </a:ln>
                </p:spPr>
                <p:txBody>
                  <a:bodyPr/>
                  <a:p>
                    <a:endParaRPr lang="zh-CN" altLang="en-US"/>
                  </a:p>
                </p:txBody>
              </p:sp>
            </p:grpSp>
            <p:grpSp>
              <p:nvGrpSpPr>
                <p:cNvPr id="29731" name="组合 27683"/>
                <p:cNvGrpSpPr/>
                <p:nvPr/>
              </p:nvGrpSpPr>
              <p:grpSpPr>
                <a:xfrm>
                  <a:off x="611" y="218"/>
                  <a:ext cx="287" cy="26"/>
                  <a:chOff x="0" y="0"/>
                  <a:chExt cx="287" cy="26"/>
                </a:xfrm>
              </p:grpSpPr>
              <p:sp>
                <p:nvSpPr>
                  <p:cNvPr id="29732" name="Freeform 37"/>
                  <p:cNvSpPr/>
                  <p:nvPr/>
                </p:nvSpPr>
                <p:spPr>
                  <a:xfrm>
                    <a:off x="0" y="0"/>
                    <a:ext cx="116" cy="24"/>
                  </a:xfrm>
                  <a:custGeom>
                    <a:avLst/>
                    <a:gdLst/>
                    <a:ahLst/>
                    <a:cxnLst>
                      <a:cxn ang="0">
                        <a:pos x="0" y="49"/>
                      </a:cxn>
                      <a:cxn ang="0">
                        <a:pos x="33" y="28"/>
                      </a:cxn>
                      <a:cxn ang="0">
                        <a:pos x="64" y="14"/>
                      </a:cxn>
                      <a:cxn ang="0">
                        <a:pos x="98" y="6"/>
                      </a:cxn>
                      <a:cxn ang="0">
                        <a:pos x="126" y="3"/>
                      </a:cxn>
                      <a:cxn ang="0">
                        <a:pos x="148" y="0"/>
                      </a:cxn>
                      <a:cxn ang="0">
                        <a:pos x="187" y="11"/>
                      </a:cxn>
                      <a:cxn ang="0">
                        <a:pos x="232" y="25"/>
                      </a:cxn>
                      <a:cxn ang="0">
                        <a:pos x="230" y="38"/>
                      </a:cxn>
                      <a:cxn ang="0">
                        <a:pos x="211" y="41"/>
                      </a:cxn>
                      <a:cxn ang="0">
                        <a:pos x="187" y="33"/>
                      </a:cxn>
                      <a:cxn ang="0">
                        <a:pos x="146" y="29"/>
                      </a:cxn>
                      <a:cxn ang="0">
                        <a:pos x="120" y="28"/>
                      </a:cxn>
                      <a:cxn ang="0">
                        <a:pos x="96" y="33"/>
                      </a:cxn>
                      <a:cxn ang="0">
                        <a:pos x="64" y="41"/>
                      </a:cxn>
                      <a:cxn ang="0">
                        <a:pos x="36" y="46"/>
                      </a:cxn>
                      <a:cxn ang="0">
                        <a:pos x="0" y="49"/>
                      </a:cxn>
                    </a:cxnLst>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cap="flat" cmpd="sng">
                    <a:solidFill>
                      <a:srgbClr val="000000"/>
                    </a:solidFill>
                    <a:prstDash val="solid"/>
                    <a:miter/>
                    <a:headEnd type="none" w="med" len="med"/>
                    <a:tailEnd type="none" w="med" len="med"/>
                  </a:ln>
                </p:spPr>
                <p:txBody>
                  <a:bodyPr/>
                  <a:p>
                    <a:endParaRPr lang="zh-CN" altLang="en-US"/>
                  </a:p>
                </p:txBody>
              </p:sp>
              <p:sp>
                <p:nvSpPr>
                  <p:cNvPr id="29733" name="Freeform 38"/>
                  <p:cNvSpPr/>
                  <p:nvPr/>
                </p:nvSpPr>
                <p:spPr>
                  <a:xfrm>
                    <a:off x="174" y="2"/>
                    <a:ext cx="113" cy="24"/>
                  </a:xfrm>
                  <a:custGeom>
                    <a:avLst/>
                    <a:gdLst/>
                    <a:ahLst/>
                    <a:cxnLst>
                      <a:cxn ang="0">
                        <a:pos x="226" y="48"/>
                      </a:cxn>
                      <a:cxn ang="0">
                        <a:pos x="194" y="26"/>
                      </a:cxn>
                      <a:cxn ang="0">
                        <a:pos x="162" y="13"/>
                      </a:cxn>
                      <a:cxn ang="0">
                        <a:pos x="131" y="6"/>
                      </a:cxn>
                      <a:cxn ang="0">
                        <a:pos x="104" y="2"/>
                      </a:cxn>
                      <a:cxn ang="0">
                        <a:pos x="83" y="0"/>
                      </a:cxn>
                      <a:cxn ang="0">
                        <a:pos x="45" y="10"/>
                      </a:cxn>
                      <a:cxn ang="0">
                        <a:pos x="0" y="23"/>
                      </a:cxn>
                      <a:cxn ang="0">
                        <a:pos x="3" y="37"/>
                      </a:cxn>
                      <a:cxn ang="0">
                        <a:pos x="21" y="40"/>
                      </a:cxn>
                      <a:cxn ang="0">
                        <a:pos x="45" y="32"/>
                      </a:cxn>
                      <a:cxn ang="0">
                        <a:pos x="85" y="29"/>
                      </a:cxn>
                      <a:cxn ang="0">
                        <a:pos x="110" y="26"/>
                      </a:cxn>
                      <a:cxn ang="0">
                        <a:pos x="133" y="32"/>
                      </a:cxn>
                      <a:cxn ang="0">
                        <a:pos x="162" y="40"/>
                      </a:cxn>
                      <a:cxn ang="0">
                        <a:pos x="191" y="46"/>
                      </a:cxn>
                      <a:cxn ang="0">
                        <a:pos x="226" y="48"/>
                      </a:cxn>
                    </a:cxnLst>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cap="flat" cmpd="sng">
                    <a:solidFill>
                      <a:srgbClr val="000000"/>
                    </a:solidFill>
                    <a:prstDash val="solid"/>
                    <a:miter/>
                    <a:headEnd type="none" w="med" len="med"/>
                    <a:tailEnd type="none" w="med" len="med"/>
                  </a:ln>
                </p:spPr>
                <p:txBody>
                  <a:bodyPr/>
                  <a:p>
                    <a:endParaRPr lang="zh-CN" altLang="en-US"/>
                  </a:p>
                </p:txBody>
              </p:sp>
            </p:grpSp>
            <p:sp>
              <p:nvSpPr>
                <p:cNvPr id="29734" name="Freeform 39"/>
                <p:cNvSpPr/>
                <p:nvPr/>
              </p:nvSpPr>
              <p:spPr>
                <a:xfrm>
                  <a:off x="524" y="0"/>
                  <a:ext cx="451" cy="294"/>
                </a:xfrm>
                <a:custGeom>
                  <a:avLst/>
                  <a:gdLst/>
                  <a:ahLst/>
                  <a:cxnLst>
                    <a:cxn ang="0">
                      <a:pos x="23" y="580"/>
                    </a:cxn>
                    <a:cxn ang="0">
                      <a:pos x="67" y="586"/>
                    </a:cxn>
                    <a:cxn ang="0">
                      <a:pos x="57" y="503"/>
                    </a:cxn>
                    <a:cxn ang="0">
                      <a:pos x="110" y="428"/>
                    </a:cxn>
                    <a:cxn ang="0">
                      <a:pos x="114" y="337"/>
                    </a:cxn>
                    <a:cxn ang="0">
                      <a:pos x="179" y="286"/>
                    </a:cxn>
                    <a:cxn ang="0">
                      <a:pos x="179" y="212"/>
                    </a:cxn>
                    <a:cxn ang="0">
                      <a:pos x="235" y="207"/>
                    </a:cxn>
                    <a:cxn ang="0">
                      <a:pos x="287" y="166"/>
                    </a:cxn>
                    <a:cxn ang="0">
                      <a:pos x="372" y="217"/>
                    </a:cxn>
                    <a:cxn ang="0">
                      <a:pos x="390" y="189"/>
                    </a:cxn>
                    <a:cxn ang="0">
                      <a:pos x="476" y="217"/>
                    </a:cxn>
                    <a:cxn ang="0">
                      <a:pos x="453" y="166"/>
                    </a:cxn>
                    <a:cxn ang="0">
                      <a:pos x="563" y="229"/>
                    </a:cxn>
                    <a:cxn ang="0">
                      <a:pos x="574" y="189"/>
                    </a:cxn>
                    <a:cxn ang="0">
                      <a:pos x="673" y="252"/>
                    </a:cxn>
                    <a:cxn ang="0">
                      <a:pos x="724" y="240"/>
                    </a:cxn>
                    <a:cxn ang="0">
                      <a:pos x="752" y="303"/>
                    </a:cxn>
                    <a:cxn ang="0">
                      <a:pos x="787" y="296"/>
                    </a:cxn>
                    <a:cxn ang="0">
                      <a:pos x="814" y="341"/>
                    </a:cxn>
                    <a:cxn ang="0">
                      <a:pos x="790" y="421"/>
                    </a:cxn>
                    <a:cxn ang="0">
                      <a:pos x="799" y="488"/>
                    </a:cxn>
                    <a:cxn ang="0">
                      <a:pos x="820" y="574"/>
                    </a:cxn>
                    <a:cxn ang="0">
                      <a:pos x="845" y="574"/>
                    </a:cxn>
                    <a:cxn ang="0">
                      <a:pos x="872" y="517"/>
                    </a:cxn>
                    <a:cxn ang="0">
                      <a:pos x="890" y="463"/>
                    </a:cxn>
                    <a:cxn ang="0">
                      <a:pos x="903" y="383"/>
                    </a:cxn>
                    <a:cxn ang="0">
                      <a:pos x="890" y="264"/>
                    </a:cxn>
                    <a:cxn ang="0">
                      <a:pos x="844" y="182"/>
                    </a:cxn>
                    <a:cxn ang="0">
                      <a:pos x="810" y="132"/>
                    </a:cxn>
                    <a:cxn ang="0">
                      <a:pos x="752" y="79"/>
                    </a:cxn>
                    <a:cxn ang="0">
                      <a:pos x="667" y="40"/>
                    </a:cxn>
                    <a:cxn ang="0">
                      <a:pos x="580" y="16"/>
                    </a:cxn>
                    <a:cxn ang="0">
                      <a:pos x="453" y="0"/>
                    </a:cxn>
                    <a:cxn ang="0">
                      <a:pos x="337" y="16"/>
                    </a:cxn>
                    <a:cxn ang="0">
                      <a:pos x="258" y="22"/>
                    </a:cxn>
                    <a:cxn ang="0">
                      <a:pos x="196" y="44"/>
                    </a:cxn>
                    <a:cxn ang="0">
                      <a:pos x="121" y="90"/>
                    </a:cxn>
                    <a:cxn ang="0">
                      <a:pos x="57" y="172"/>
                    </a:cxn>
                    <a:cxn ang="0">
                      <a:pos x="29" y="223"/>
                    </a:cxn>
                    <a:cxn ang="0">
                      <a:pos x="0" y="326"/>
                    </a:cxn>
                    <a:cxn ang="0">
                      <a:pos x="0" y="440"/>
                    </a:cxn>
                    <a:cxn ang="0">
                      <a:pos x="0" y="516"/>
                    </a:cxn>
                    <a:cxn ang="0">
                      <a:pos x="23" y="580"/>
                    </a:cxn>
                  </a:cxnLst>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cap="flat" cmpd="sng">
                  <a:solidFill>
                    <a:srgbClr val="000000"/>
                  </a:solidFill>
                  <a:prstDash val="solid"/>
                  <a:miter/>
                  <a:headEnd type="none" w="med" len="med"/>
                  <a:tailEnd type="none" w="med" len="med"/>
                </a:ln>
              </p:spPr>
              <p:txBody>
                <a:bodyPr/>
                <a:p>
                  <a:endParaRPr lang="zh-CN" altLang="en-US"/>
                </a:p>
              </p:txBody>
            </p:sp>
          </p:grpSp>
          <p:sp>
            <p:nvSpPr>
              <p:cNvPr id="29735" name="Freeform 40"/>
              <p:cNvSpPr/>
              <p:nvPr/>
            </p:nvSpPr>
            <p:spPr>
              <a:xfrm>
                <a:off x="903" y="623"/>
                <a:ext cx="477" cy="509"/>
              </a:xfrm>
              <a:custGeom>
                <a:avLst/>
                <a:gdLst/>
                <a:ahLst/>
                <a:cxnLst>
                  <a:cxn ang="0">
                    <a:pos x="65" y="139"/>
                  </a:cxn>
                  <a:cxn ang="0">
                    <a:pos x="215" y="107"/>
                  </a:cxn>
                  <a:cxn ang="0">
                    <a:pos x="289" y="53"/>
                  </a:cxn>
                  <a:cxn ang="0">
                    <a:pos x="343" y="0"/>
                  </a:cxn>
                  <a:cxn ang="0">
                    <a:pos x="470" y="118"/>
                  </a:cxn>
                  <a:cxn ang="0">
                    <a:pos x="621" y="257"/>
                  </a:cxn>
                  <a:cxn ang="0">
                    <a:pos x="749" y="384"/>
                  </a:cxn>
                  <a:cxn ang="0">
                    <a:pos x="795" y="441"/>
                  </a:cxn>
                  <a:cxn ang="0">
                    <a:pos x="825" y="483"/>
                  </a:cxn>
                  <a:cxn ang="0">
                    <a:pos x="865" y="534"/>
                  </a:cxn>
                  <a:cxn ang="0">
                    <a:pos x="902" y="598"/>
                  </a:cxn>
                  <a:cxn ang="0">
                    <a:pos x="922" y="648"/>
                  </a:cxn>
                  <a:cxn ang="0">
                    <a:pos x="941" y="704"/>
                  </a:cxn>
                  <a:cxn ang="0">
                    <a:pos x="954" y="802"/>
                  </a:cxn>
                  <a:cxn ang="0">
                    <a:pos x="944" y="858"/>
                  </a:cxn>
                  <a:cxn ang="0">
                    <a:pos x="922" y="910"/>
                  </a:cxn>
                  <a:cxn ang="0">
                    <a:pos x="860" y="954"/>
                  </a:cxn>
                  <a:cxn ang="0">
                    <a:pos x="804" y="984"/>
                  </a:cxn>
                  <a:cxn ang="0">
                    <a:pos x="726" y="1004"/>
                  </a:cxn>
                  <a:cxn ang="0">
                    <a:pos x="664" y="1017"/>
                  </a:cxn>
                  <a:cxn ang="0">
                    <a:pos x="603" y="1011"/>
                  </a:cxn>
                  <a:cxn ang="0">
                    <a:pos x="557" y="1007"/>
                  </a:cxn>
                  <a:cxn ang="0">
                    <a:pos x="508" y="996"/>
                  </a:cxn>
                  <a:cxn ang="0">
                    <a:pos x="461" y="974"/>
                  </a:cxn>
                  <a:cxn ang="0">
                    <a:pos x="411" y="944"/>
                  </a:cxn>
                  <a:cxn ang="0">
                    <a:pos x="375" y="910"/>
                  </a:cxn>
                  <a:cxn ang="0">
                    <a:pos x="335" y="851"/>
                  </a:cxn>
                  <a:cxn ang="0">
                    <a:pos x="311" y="813"/>
                  </a:cxn>
                  <a:cxn ang="0">
                    <a:pos x="252" y="688"/>
                  </a:cxn>
                  <a:cxn ang="0">
                    <a:pos x="182" y="524"/>
                  </a:cxn>
                  <a:cxn ang="0">
                    <a:pos x="129" y="396"/>
                  </a:cxn>
                  <a:cxn ang="0">
                    <a:pos x="43" y="245"/>
                  </a:cxn>
                  <a:cxn ang="0">
                    <a:pos x="0" y="159"/>
                  </a:cxn>
                  <a:cxn ang="0">
                    <a:pos x="65" y="139"/>
                  </a:cxn>
                </a:cxnLst>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C0C0FF"/>
              </a:solidFill>
              <a:ln w="7938" cap="flat" cmpd="sng">
                <a:solidFill>
                  <a:srgbClr val="000000"/>
                </a:solidFill>
                <a:prstDash val="solid"/>
                <a:miter/>
                <a:headEnd type="none" w="med" len="med"/>
                <a:tailEnd type="none" w="med" len="med"/>
              </a:ln>
            </p:spPr>
            <p:txBody>
              <a:bodyPr/>
              <a:p>
                <a:endParaRPr lang="zh-CN" altLang="en-US"/>
              </a:p>
            </p:txBody>
          </p:sp>
          <p:sp>
            <p:nvSpPr>
              <p:cNvPr id="29736" name="Freeform 41"/>
              <p:cNvSpPr/>
              <p:nvPr/>
            </p:nvSpPr>
            <p:spPr>
              <a:xfrm>
                <a:off x="896" y="611"/>
                <a:ext cx="291" cy="243"/>
              </a:xfrm>
              <a:custGeom>
                <a:avLst/>
                <a:gdLst/>
                <a:ahLst/>
                <a:cxnLst>
                  <a:cxn ang="0">
                    <a:pos x="0" y="171"/>
                  </a:cxn>
                  <a:cxn ang="0">
                    <a:pos x="42" y="171"/>
                  </a:cxn>
                  <a:cxn ang="0">
                    <a:pos x="96" y="160"/>
                  </a:cxn>
                  <a:cxn ang="0">
                    <a:pos x="153" y="150"/>
                  </a:cxn>
                  <a:cxn ang="0">
                    <a:pos x="191" y="137"/>
                  </a:cxn>
                  <a:cxn ang="0">
                    <a:pos x="267" y="104"/>
                  </a:cxn>
                  <a:cxn ang="0">
                    <a:pos x="335" y="46"/>
                  </a:cxn>
                  <a:cxn ang="0">
                    <a:pos x="369" y="0"/>
                  </a:cxn>
                  <a:cxn ang="0">
                    <a:pos x="581" y="213"/>
                  </a:cxn>
                  <a:cxn ang="0">
                    <a:pos x="578" y="248"/>
                  </a:cxn>
                  <a:cxn ang="0">
                    <a:pos x="563" y="287"/>
                  </a:cxn>
                  <a:cxn ang="0">
                    <a:pos x="528" y="324"/>
                  </a:cxn>
                  <a:cxn ang="0">
                    <a:pos x="495" y="357"/>
                  </a:cxn>
                  <a:cxn ang="0">
                    <a:pos x="455" y="381"/>
                  </a:cxn>
                  <a:cxn ang="0">
                    <a:pos x="398" y="409"/>
                  </a:cxn>
                  <a:cxn ang="0">
                    <a:pos x="334" y="436"/>
                  </a:cxn>
                  <a:cxn ang="0">
                    <a:pos x="254" y="459"/>
                  </a:cxn>
                  <a:cxn ang="0">
                    <a:pos x="188" y="473"/>
                  </a:cxn>
                  <a:cxn ang="0">
                    <a:pos x="142" y="486"/>
                  </a:cxn>
                  <a:cxn ang="0">
                    <a:pos x="0" y="171"/>
                  </a:cxn>
                </a:cxnLst>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cap="flat" cmpd="sng">
                <a:solidFill>
                  <a:srgbClr val="000000"/>
                </a:solidFill>
                <a:prstDash val="solid"/>
                <a:miter/>
                <a:headEnd type="none" w="med" len="med"/>
                <a:tailEnd type="none" w="med" len="med"/>
              </a:ln>
            </p:spPr>
            <p:txBody>
              <a:bodyPr/>
              <a:p>
                <a:endParaRPr lang="zh-CN" altLang="en-US"/>
              </a:p>
            </p:txBody>
          </p:sp>
        </p:grpSp>
        <p:grpSp>
          <p:nvGrpSpPr>
            <p:cNvPr id="29737" name="组合 27689"/>
            <p:cNvGrpSpPr/>
            <p:nvPr/>
          </p:nvGrpSpPr>
          <p:grpSpPr>
            <a:xfrm>
              <a:off x="1389" y="254"/>
              <a:ext cx="431" cy="125"/>
              <a:chOff x="0" y="0"/>
              <a:chExt cx="431" cy="125"/>
            </a:xfrm>
          </p:grpSpPr>
          <p:grpSp>
            <p:nvGrpSpPr>
              <p:cNvPr id="29738" name="组合 27690"/>
              <p:cNvGrpSpPr/>
              <p:nvPr/>
            </p:nvGrpSpPr>
            <p:grpSpPr>
              <a:xfrm>
                <a:off x="0" y="0"/>
                <a:ext cx="431" cy="125"/>
                <a:chOff x="0" y="0"/>
                <a:chExt cx="431" cy="125"/>
              </a:xfrm>
            </p:grpSpPr>
            <p:sp>
              <p:nvSpPr>
                <p:cNvPr id="29739" name="Freeform 44"/>
                <p:cNvSpPr/>
                <p:nvPr/>
              </p:nvSpPr>
              <p:spPr>
                <a:xfrm>
                  <a:off x="64" y="0"/>
                  <a:ext cx="155" cy="124"/>
                </a:xfrm>
                <a:custGeom>
                  <a:avLst/>
                  <a:gdLst/>
                  <a:ahLst/>
                  <a:cxnLst>
                    <a:cxn ang="0">
                      <a:pos x="30" y="13"/>
                    </a:cxn>
                    <a:cxn ang="0">
                      <a:pos x="88" y="0"/>
                    </a:cxn>
                    <a:cxn ang="0">
                      <a:pos x="150" y="0"/>
                    </a:cxn>
                    <a:cxn ang="0">
                      <a:pos x="243" y="7"/>
                    </a:cxn>
                    <a:cxn ang="0">
                      <a:pos x="276" y="13"/>
                    </a:cxn>
                    <a:cxn ang="0">
                      <a:pos x="309" y="29"/>
                    </a:cxn>
                    <a:cxn ang="0">
                      <a:pos x="309" y="65"/>
                    </a:cxn>
                    <a:cxn ang="0">
                      <a:pos x="309" y="105"/>
                    </a:cxn>
                    <a:cxn ang="0">
                      <a:pos x="299" y="142"/>
                    </a:cxn>
                    <a:cxn ang="0">
                      <a:pos x="288" y="167"/>
                    </a:cxn>
                    <a:cxn ang="0">
                      <a:pos x="279" y="190"/>
                    </a:cxn>
                    <a:cxn ang="0">
                      <a:pos x="266" y="208"/>
                    </a:cxn>
                    <a:cxn ang="0">
                      <a:pos x="248" y="225"/>
                    </a:cxn>
                    <a:cxn ang="0">
                      <a:pos x="218" y="235"/>
                    </a:cxn>
                    <a:cxn ang="0">
                      <a:pos x="180" y="242"/>
                    </a:cxn>
                    <a:cxn ang="0">
                      <a:pos x="137" y="246"/>
                    </a:cxn>
                    <a:cxn ang="0">
                      <a:pos x="103" y="242"/>
                    </a:cxn>
                    <a:cxn ang="0">
                      <a:pos x="75" y="237"/>
                    </a:cxn>
                    <a:cxn ang="0">
                      <a:pos x="47" y="225"/>
                    </a:cxn>
                    <a:cxn ang="0">
                      <a:pos x="23" y="204"/>
                    </a:cxn>
                    <a:cxn ang="0">
                      <a:pos x="11" y="184"/>
                    </a:cxn>
                    <a:cxn ang="0">
                      <a:pos x="0" y="133"/>
                    </a:cxn>
                    <a:cxn ang="0">
                      <a:pos x="0" y="87"/>
                    </a:cxn>
                    <a:cxn ang="0">
                      <a:pos x="0" y="41"/>
                    </a:cxn>
                    <a:cxn ang="0">
                      <a:pos x="30" y="13"/>
                    </a:cxn>
                  </a:cxnLst>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cap="flat" cmpd="sng">
                  <a:solidFill>
                    <a:srgbClr val="000000"/>
                  </a:solidFill>
                  <a:prstDash val="solid"/>
                  <a:miter/>
                  <a:headEnd type="none" w="med" len="med"/>
                  <a:tailEnd type="none" w="med" len="med"/>
                </a:ln>
              </p:spPr>
              <p:txBody>
                <a:bodyPr/>
                <a:p>
                  <a:endParaRPr lang="zh-CN" altLang="en-US"/>
                </a:p>
              </p:txBody>
            </p:sp>
            <p:sp>
              <p:nvSpPr>
                <p:cNvPr id="29740" name="Freeform 45"/>
                <p:cNvSpPr/>
                <p:nvPr/>
              </p:nvSpPr>
              <p:spPr>
                <a:xfrm>
                  <a:off x="240" y="3"/>
                  <a:ext cx="154" cy="122"/>
                </a:xfrm>
                <a:custGeom>
                  <a:avLst/>
                  <a:gdLst/>
                  <a:ahLst/>
                  <a:cxnLst>
                    <a:cxn ang="0">
                      <a:pos x="269" y="12"/>
                    </a:cxn>
                    <a:cxn ang="0">
                      <a:pos x="212" y="2"/>
                    </a:cxn>
                    <a:cxn ang="0">
                      <a:pos x="158" y="2"/>
                    </a:cxn>
                    <a:cxn ang="0">
                      <a:pos x="107" y="0"/>
                    </a:cxn>
                    <a:cxn ang="0">
                      <a:pos x="61" y="3"/>
                    </a:cxn>
                    <a:cxn ang="0">
                      <a:pos x="28" y="12"/>
                    </a:cxn>
                    <a:cxn ang="0">
                      <a:pos x="0" y="26"/>
                    </a:cxn>
                    <a:cxn ang="0">
                      <a:pos x="0" y="107"/>
                    </a:cxn>
                    <a:cxn ang="0">
                      <a:pos x="8" y="153"/>
                    </a:cxn>
                    <a:cxn ang="0">
                      <a:pos x="22" y="185"/>
                    </a:cxn>
                    <a:cxn ang="0">
                      <a:pos x="39" y="207"/>
                    </a:cxn>
                    <a:cxn ang="0">
                      <a:pos x="57" y="220"/>
                    </a:cxn>
                    <a:cxn ang="0">
                      <a:pos x="80" y="232"/>
                    </a:cxn>
                    <a:cxn ang="0">
                      <a:pos x="102" y="239"/>
                    </a:cxn>
                    <a:cxn ang="0">
                      <a:pos x="128" y="242"/>
                    </a:cxn>
                    <a:cxn ang="0">
                      <a:pos x="157" y="245"/>
                    </a:cxn>
                    <a:cxn ang="0">
                      <a:pos x="205" y="242"/>
                    </a:cxn>
                    <a:cxn ang="0">
                      <a:pos x="235" y="235"/>
                    </a:cxn>
                    <a:cxn ang="0">
                      <a:pos x="262" y="226"/>
                    </a:cxn>
                    <a:cxn ang="0">
                      <a:pos x="283" y="200"/>
                    </a:cxn>
                    <a:cxn ang="0">
                      <a:pos x="297" y="168"/>
                    </a:cxn>
                    <a:cxn ang="0">
                      <a:pos x="308" y="134"/>
                    </a:cxn>
                    <a:cxn ang="0">
                      <a:pos x="308" y="87"/>
                    </a:cxn>
                    <a:cxn ang="0">
                      <a:pos x="308" y="42"/>
                    </a:cxn>
                    <a:cxn ang="0">
                      <a:pos x="269" y="12"/>
                    </a:cxn>
                  </a:cxnLst>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cap="flat" cmpd="sng">
                  <a:solidFill>
                    <a:srgbClr val="000000"/>
                  </a:solidFill>
                  <a:prstDash val="solid"/>
                  <a:miter/>
                  <a:headEnd type="none" w="med" len="med"/>
                  <a:tailEnd type="none" w="med" len="med"/>
                </a:ln>
              </p:spPr>
              <p:txBody>
                <a:bodyPr/>
                <a:p>
                  <a:endParaRPr lang="zh-CN" altLang="en-US"/>
                </a:p>
              </p:txBody>
            </p:sp>
            <p:sp>
              <p:nvSpPr>
                <p:cNvPr id="29741" name="Freeform 46"/>
                <p:cNvSpPr/>
                <p:nvPr/>
              </p:nvSpPr>
              <p:spPr>
                <a:xfrm>
                  <a:off x="219" y="18"/>
                  <a:ext cx="22" cy="16"/>
                </a:xfrm>
                <a:custGeom>
                  <a:avLst/>
                  <a:gdLst/>
                  <a:ahLst/>
                  <a:cxnLst>
                    <a:cxn ang="0">
                      <a:pos x="0" y="10"/>
                    </a:cxn>
                    <a:cxn ang="0">
                      <a:pos x="7" y="3"/>
                    </a:cxn>
                    <a:cxn ang="0">
                      <a:pos x="17" y="0"/>
                    </a:cxn>
                    <a:cxn ang="0">
                      <a:pos x="31" y="0"/>
                    </a:cxn>
                    <a:cxn ang="0">
                      <a:pos x="41" y="6"/>
                    </a:cxn>
                    <a:cxn ang="0">
                      <a:pos x="45" y="31"/>
                    </a:cxn>
                    <a:cxn ang="0">
                      <a:pos x="34" y="29"/>
                    </a:cxn>
                    <a:cxn ang="0">
                      <a:pos x="25" y="24"/>
                    </a:cxn>
                    <a:cxn ang="0">
                      <a:pos x="13" y="29"/>
                    </a:cxn>
                    <a:cxn ang="0">
                      <a:pos x="2" y="33"/>
                    </a:cxn>
                    <a:cxn ang="0">
                      <a:pos x="0" y="10"/>
                    </a:cxn>
                  </a:cxnLst>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cap="flat" cmpd="sng">
                  <a:solidFill>
                    <a:srgbClr val="000000"/>
                  </a:solidFill>
                  <a:prstDash val="solid"/>
                  <a:miter/>
                  <a:headEnd type="none" w="med" len="med"/>
                  <a:tailEnd type="none" w="med" len="med"/>
                </a:ln>
              </p:spPr>
              <p:txBody>
                <a:bodyPr/>
                <a:p>
                  <a:endParaRPr lang="zh-CN" altLang="en-US"/>
                </a:p>
              </p:txBody>
            </p:sp>
            <p:sp>
              <p:nvSpPr>
                <p:cNvPr id="29742" name="Freeform 47"/>
                <p:cNvSpPr/>
                <p:nvPr/>
              </p:nvSpPr>
              <p:spPr>
                <a:xfrm>
                  <a:off x="0" y="11"/>
                  <a:ext cx="65" cy="26"/>
                </a:xfrm>
                <a:custGeom>
                  <a:avLst/>
                  <a:gdLst/>
                  <a:ahLst/>
                  <a:cxnLst>
                    <a:cxn ang="0">
                      <a:pos x="128" y="17"/>
                    </a:cxn>
                    <a:cxn ang="0">
                      <a:pos x="128" y="52"/>
                    </a:cxn>
                    <a:cxn ang="0">
                      <a:pos x="14" y="20"/>
                    </a:cxn>
                    <a:cxn ang="0">
                      <a:pos x="0" y="0"/>
                    </a:cxn>
                    <a:cxn ang="0">
                      <a:pos x="128" y="17"/>
                    </a:cxn>
                  </a:cxnLst>
                  <a:pathLst>
                    <a:path w="128" h="52">
                      <a:moveTo>
                        <a:pt x="128" y="17"/>
                      </a:moveTo>
                      <a:lnTo>
                        <a:pt x="128" y="52"/>
                      </a:lnTo>
                      <a:lnTo>
                        <a:pt x="14" y="20"/>
                      </a:lnTo>
                      <a:lnTo>
                        <a:pt x="0" y="0"/>
                      </a:lnTo>
                      <a:lnTo>
                        <a:pt x="128" y="17"/>
                      </a:lnTo>
                      <a:close/>
                    </a:path>
                  </a:pathLst>
                </a:custGeom>
                <a:solidFill>
                  <a:srgbClr val="C0C0C0"/>
                </a:solidFill>
                <a:ln w="7938" cap="flat" cmpd="sng">
                  <a:solidFill>
                    <a:srgbClr val="000000"/>
                  </a:solidFill>
                  <a:prstDash val="solid"/>
                  <a:miter/>
                  <a:headEnd type="none" w="med" len="med"/>
                  <a:tailEnd type="none" w="med" len="med"/>
                </a:ln>
              </p:spPr>
              <p:txBody>
                <a:bodyPr/>
                <a:p>
                  <a:endParaRPr lang="zh-CN" altLang="en-US"/>
                </a:p>
              </p:txBody>
            </p:sp>
            <p:sp>
              <p:nvSpPr>
                <p:cNvPr id="29743" name="Freeform 48"/>
                <p:cNvSpPr/>
                <p:nvPr/>
              </p:nvSpPr>
              <p:spPr>
                <a:xfrm>
                  <a:off x="393" y="10"/>
                  <a:ext cx="38" cy="27"/>
                </a:xfrm>
                <a:custGeom>
                  <a:avLst/>
                  <a:gdLst/>
                  <a:ahLst/>
                  <a:cxnLst>
                    <a:cxn ang="0">
                      <a:pos x="0" y="29"/>
                    </a:cxn>
                    <a:cxn ang="0">
                      <a:pos x="0" y="54"/>
                    </a:cxn>
                    <a:cxn ang="0">
                      <a:pos x="70" y="22"/>
                    </a:cxn>
                    <a:cxn ang="0">
                      <a:pos x="74" y="0"/>
                    </a:cxn>
                    <a:cxn ang="0">
                      <a:pos x="0" y="29"/>
                    </a:cxn>
                  </a:cxnLst>
                  <a:pathLst>
                    <a:path w="74" h="54">
                      <a:moveTo>
                        <a:pt x="0" y="29"/>
                      </a:moveTo>
                      <a:lnTo>
                        <a:pt x="0" y="54"/>
                      </a:lnTo>
                      <a:lnTo>
                        <a:pt x="70" y="22"/>
                      </a:lnTo>
                      <a:lnTo>
                        <a:pt x="74" y="0"/>
                      </a:lnTo>
                      <a:lnTo>
                        <a:pt x="0" y="29"/>
                      </a:lnTo>
                      <a:close/>
                    </a:path>
                  </a:pathLst>
                </a:custGeom>
                <a:solidFill>
                  <a:srgbClr val="C0C0C0"/>
                </a:solidFill>
                <a:ln w="7938" cap="flat" cmpd="sng">
                  <a:solidFill>
                    <a:srgbClr val="000000"/>
                  </a:solidFill>
                  <a:prstDash val="solid"/>
                  <a:miter/>
                  <a:headEnd type="none" w="med" len="med"/>
                  <a:tailEnd type="none" w="med" len="med"/>
                </a:ln>
              </p:spPr>
              <p:txBody>
                <a:bodyPr/>
                <a:p>
                  <a:endParaRPr lang="zh-CN" altLang="en-US"/>
                </a:p>
              </p:txBody>
            </p:sp>
          </p:grpSp>
          <p:grpSp>
            <p:nvGrpSpPr>
              <p:cNvPr id="29744" name="组合 27696"/>
              <p:cNvGrpSpPr/>
              <p:nvPr/>
            </p:nvGrpSpPr>
            <p:grpSpPr>
              <a:xfrm>
                <a:off x="111" y="30"/>
                <a:ext cx="67" cy="57"/>
                <a:chOff x="0" y="0"/>
                <a:chExt cx="67" cy="57"/>
              </a:xfrm>
            </p:grpSpPr>
            <p:sp>
              <p:nvSpPr>
                <p:cNvPr id="29745" name="Oval 50"/>
                <p:cNvSpPr/>
                <p:nvPr/>
              </p:nvSpPr>
              <p:spPr>
                <a:xfrm>
                  <a:off x="0" y="0"/>
                  <a:ext cx="67" cy="57"/>
                </a:xfrm>
                <a:prstGeom prst="ellipse">
                  <a:avLst/>
                </a:prstGeom>
                <a:solidFill>
                  <a:srgbClr val="C0FFFF"/>
                </a:solidFill>
                <a:ln w="7938"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楷体_GB2312" pitchFamily="49" charset="-122"/>
                  </a:endParaRPr>
                </a:p>
              </p:txBody>
            </p:sp>
            <p:sp>
              <p:nvSpPr>
                <p:cNvPr id="29746" name="Oval 51"/>
                <p:cNvSpPr/>
                <p:nvPr/>
              </p:nvSpPr>
              <p:spPr>
                <a:xfrm>
                  <a:off x="23" y="6"/>
                  <a:ext cx="35" cy="36"/>
                </a:xfrm>
                <a:prstGeom prst="ellipse">
                  <a:avLst/>
                </a:prstGeom>
                <a:solidFill>
                  <a:srgbClr val="618FFD"/>
                </a:solidFill>
                <a:ln w="7938"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楷体_GB2312" pitchFamily="49" charset="-122"/>
                  </a:endParaRPr>
                </a:p>
              </p:txBody>
            </p:sp>
          </p:grpSp>
          <p:grpSp>
            <p:nvGrpSpPr>
              <p:cNvPr id="29747" name="组合 27699"/>
              <p:cNvGrpSpPr/>
              <p:nvPr/>
            </p:nvGrpSpPr>
            <p:grpSpPr>
              <a:xfrm>
                <a:off x="283" y="35"/>
                <a:ext cx="67" cy="57"/>
                <a:chOff x="0" y="0"/>
                <a:chExt cx="67" cy="57"/>
              </a:xfrm>
            </p:grpSpPr>
            <p:sp>
              <p:nvSpPr>
                <p:cNvPr id="29748" name="Oval 53"/>
                <p:cNvSpPr/>
                <p:nvPr/>
              </p:nvSpPr>
              <p:spPr>
                <a:xfrm>
                  <a:off x="0" y="0"/>
                  <a:ext cx="67" cy="57"/>
                </a:xfrm>
                <a:prstGeom prst="ellipse">
                  <a:avLst/>
                </a:prstGeom>
                <a:solidFill>
                  <a:srgbClr val="C0FFFF"/>
                </a:solidFill>
                <a:ln w="7938"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楷体_GB2312" pitchFamily="49" charset="-122"/>
                  </a:endParaRPr>
                </a:p>
              </p:txBody>
            </p:sp>
            <p:sp>
              <p:nvSpPr>
                <p:cNvPr id="29749" name="Oval 54"/>
                <p:cNvSpPr/>
                <p:nvPr/>
              </p:nvSpPr>
              <p:spPr>
                <a:xfrm>
                  <a:off x="23" y="7"/>
                  <a:ext cx="35" cy="35"/>
                </a:xfrm>
                <a:prstGeom prst="ellipse">
                  <a:avLst/>
                </a:prstGeom>
                <a:solidFill>
                  <a:srgbClr val="618FFD"/>
                </a:solidFill>
                <a:ln w="7938"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楷体_GB2312" pitchFamily="49" charset="-122"/>
                  </a:endParaRPr>
                </a:p>
              </p:txBody>
            </p:sp>
          </p:grpSp>
        </p:grpSp>
        <p:sp>
          <p:nvSpPr>
            <p:cNvPr id="29750" name="Freeform 55"/>
            <p:cNvSpPr/>
            <p:nvPr/>
          </p:nvSpPr>
          <p:spPr>
            <a:xfrm>
              <a:off x="905" y="378"/>
              <a:ext cx="192" cy="192"/>
            </a:xfrm>
            <a:custGeom>
              <a:avLst/>
              <a:gdLst/>
              <a:ahLst/>
              <a:cxnLst>
                <a:cxn ang="0">
                  <a:pos x="94" y="0"/>
                </a:cxn>
                <a:cxn ang="0">
                  <a:pos x="115" y="35"/>
                </a:cxn>
                <a:cxn ang="0">
                  <a:pos x="125" y="50"/>
                </a:cxn>
                <a:cxn ang="0">
                  <a:pos x="143" y="84"/>
                </a:cxn>
                <a:cxn ang="0">
                  <a:pos x="156" y="107"/>
                </a:cxn>
                <a:cxn ang="0">
                  <a:pos x="174" y="122"/>
                </a:cxn>
                <a:cxn ang="0">
                  <a:pos x="201" y="143"/>
                </a:cxn>
                <a:cxn ang="0">
                  <a:pos x="246" y="166"/>
                </a:cxn>
                <a:cxn ang="0">
                  <a:pos x="288" y="166"/>
                </a:cxn>
                <a:cxn ang="0">
                  <a:pos x="327" y="161"/>
                </a:cxn>
                <a:cxn ang="0">
                  <a:pos x="375" y="143"/>
                </a:cxn>
                <a:cxn ang="0">
                  <a:pos x="440" y="114"/>
                </a:cxn>
                <a:cxn ang="0">
                  <a:pos x="446" y="138"/>
                </a:cxn>
                <a:cxn ang="0">
                  <a:pos x="476" y="304"/>
                </a:cxn>
                <a:cxn ang="0">
                  <a:pos x="487" y="389"/>
                </a:cxn>
                <a:cxn ang="0">
                  <a:pos x="417" y="412"/>
                </a:cxn>
                <a:cxn ang="0">
                  <a:pos x="327" y="418"/>
                </a:cxn>
                <a:cxn ang="0">
                  <a:pos x="275" y="424"/>
                </a:cxn>
                <a:cxn ang="0">
                  <a:pos x="184" y="400"/>
                </a:cxn>
                <a:cxn ang="0">
                  <a:pos x="120" y="365"/>
                </a:cxn>
                <a:cxn ang="0">
                  <a:pos x="71" y="320"/>
                </a:cxn>
                <a:cxn ang="0">
                  <a:pos x="29" y="275"/>
                </a:cxn>
                <a:cxn ang="0">
                  <a:pos x="0" y="224"/>
                </a:cxn>
                <a:cxn ang="0">
                  <a:pos x="11" y="175"/>
                </a:cxn>
                <a:cxn ang="0">
                  <a:pos x="35" y="108"/>
                </a:cxn>
                <a:cxn ang="0">
                  <a:pos x="59" y="66"/>
                </a:cxn>
                <a:cxn ang="0">
                  <a:pos x="94" y="0"/>
                </a:cxn>
              </a:cxnLst>
              <a:pathLst>
                <a:path w="487" h="424">
                  <a:moveTo>
                    <a:pt x="94" y="0"/>
                  </a:moveTo>
                  <a:lnTo>
                    <a:pt x="115" y="35"/>
                  </a:lnTo>
                  <a:lnTo>
                    <a:pt x="125" y="50"/>
                  </a:lnTo>
                  <a:lnTo>
                    <a:pt x="143" y="84"/>
                  </a:lnTo>
                  <a:lnTo>
                    <a:pt x="156" y="107"/>
                  </a:lnTo>
                  <a:lnTo>
                    <a:pt x="174" y="122"/>
                  </a:lnTo>
                  <a:lnTo>
                    <a:pt x="201" y="143"/>
                  </a:lnTo>
                  <a:lnTo>
                    <a:pt x="246" y="166"/>
                  </a:lnTo>
                  <a:lnTo>
                    <a:pt x="288" y="166"/>
                  </a:lnTo>
                  <a:lnTo>
                    <a:pt x="327" y="161"/>
                  </a:lnTo>
                  <a:lnTo>
                    <a:pt x="375" y="143"/>
                  </a:lnTo>
                  <a:lnTo>
                    <a:pt x="440" y="114"/>
                  </a:lnTo>
                  <a:lnTo>
                    <a:pt x="446" y="138"/>
                  </a:lnTo>
                  <a:lnTo>
                    <a:pt x="476" y="304"/>
                  </a:lnTo>
                  <a:lnTo>
                    <a:pt x="487" y="389"/>
                  </a:lnTo>
                  <a:lnTo>
                    <a:pt x="417" y="412"/>
                  </a:lnTo>
                  <a:lnTo>
                    <a:pt x="327" y="418"/>
                  </a:lnTo>
                  <a:lnTo>
                    <a:pt x="275" y="424"/>
                  </a:lnTo>
                  <a:lnTo>
                    <a:pt x="184" y="400"/>
                  </a:lnTo>
                  <a:lnTo>
                    <a:pt x="120" y="365"/>
                  </a:lnTo>
                  <a:lnTo>
                    <a:pt x="71" y="320"/>
                  </a:lnTo>
                  <a:lnTo>
                    <a:pt x="29" y="275"/>
                  </a:lnTo>
                  <a:lnTo>
                    <a:pt x="0" y="224"/>
                  </a:lnTo>
                  <a:lnTo>
                    <a:pt x="11" y="175"/>
                  </a:lnTo>
                  <a:lnTo>
                    <a:pt x="35" y="108"/>
                  </a:lnTo>
                  <a:lnTo>
                    <a:pt x="59" y="66"/>
                  </a:lnTo>
                  <a:lnTo>
                    <a:pt x="94" y="0"/>
                  </a:lnTo>
                  <a:close/>
                </a:path>
              </a:pathLst>
            </a:custGeom>
            <a:solidFill>
              <a:srgbClr val="FFFFFF"/>
            </a:solidFill>
            <a:ln w="7938" cap="flat" cmpd="sng">
              <a:solidFill>
                <a:srgbClr val="000000"/>
              </a:solidFill>
              <a:prstDash val="solid"/>
              <a:miter/>
              <a:headEnd type="none" w="med" len="med"/>
              <a:tailEnd type="none" w="med" len="med"/>
            </a:ln>
          </p:spPr>
          <p:txBody>
            <a:bodyPr/>
            <a:p>
              <a:endParaRPr lang="zh-CN" altLang="en-US"/>
            </a:p>
          </p:txBody>
        </p:sp>
        <p:grpSp>
          <p:nvGrpSpPr>
            <p:cNvPr id="29751" name="组合 27703"/>
            <p:cNvGrpSpPr/>
            <p:nvPr/>
          </p:nvGrpSpPr>
          <p:grpSpPr>
            <a:xfrm rot="-5400000" flipV="1">
              <a:off x="703" y="102"/>
              <a:ext cx="442" cy="322"/>
              <a:chOff x="0" y="0"/>
              <a:chExt cx="1104" cy="808"/>
            </a:xfrm>
          </p:grpSpPr>
          <p:sp>
            <p:nvSpPr>
              <p:cNvPr id="29752" name="Freeform 57"/>
              <p:cNvSpPr/>
              <p:nvPr/>
            </p:nvSpPr>
            <p:spPr>
              <a:xfrm>
                <a:off x="0" y="0"/>
                <a:ext cx="1104" cy="808"/>
              </a:xfrm>
              <a:custGeom>
                <a:avLst/>
                <a:gdLst/>
                <a:ahLst/>
                <a:cxnLst>
                  <a:cxn ang="0">
                    <a:pos x="729" y="97"/>
                  </a:cxn>
                  <a:cxn ang="0">
                    <a:pos x="1249" y="0"/>
                  </a:cxn>
                  <a:cxn ang="0">
                    <a:pos x="1674" y="79"/>
                  </a:cxn>
                  <a:cxn ang="0">
                    <a:pos x="2115" y="271"/>
                  </a:cxn>
                  <a:cxn ang="0">
                    <a:pos x="2512" y="443"/>
                  </a:cxn>
                  <a:cxn ang="0">
                    <a:pos x="2874" y="584"/>
                  </a:cxn>
                  <a:cxn ang="0">
                    <a:pos x="2967" y="663"/>
                  </a:cxn>
                  <a:cxn ang="0">
                    <a:pos x="2971" y="829"/>
                  </a:cxn>
                  <a:cxn ang="0">
                    <a:pos x="2874" y="909"/>
                  </a:cxn>
                  <a:cxn ang="0">
                    <a:pos x="2708" y="938"/>
                  </a:cxn>
                  <a:cxn ang="0">
                    <a:pos x="2574" y="931"/>
                  </a:cxn>
                  <a:cxn ang="0">
                    <a:pos x="2424" y="900"/>
                  </a:cxn>
                  <a:cxn ang="0">
                    <a:pos x="2477" y="981"/>
                  </a:cxn>
                  <a:cxn ang="0">
                    <a:pos x="2526" y="1048"/>
                  </a:cxn>
                  <a:cxn ang="0">
                    <a:pos x="2756" y="1194"/>
                  </a:cxn>
                  <a:cxn ang="0">
                    <a:pos x="2874" y="1309"/>
                  </a:cxn>
                  <a:cxn ang="0">
                    <a:pos x="2983" y="1420"/>
                  </a:cxn>
                  <a:cxn ang="0">
                    <a:pos x="3158" y="1570"/>
                  </a:cxn>
                  <a:cxn ang="0">
                    <a:pos x="3249" y="1676"/>
                  </a:cxn>
                  <a:cxn ang="0">
                    <a:pos x="3299" y="1776"/>
                  </a:cxn>
                  <a:cxn ang="0">
                    <a:pos x="3308" y="1879"/>
                  </a:cxn>
                  <a:cxn ang="0">
                    <a:pos x="3239" y="1969"/>
                  </a:cxn>
                  <a:cxn ang="0">
                    <a:pos x="3228" y="2050"/>
                  </a:cxn>
                  <a:cxn ang="0">
                    <a:pos x="3237" y="2131"/>
                  </a:cxn>
                  <a:cxn ang="0">
                    <a:pos x="3218" y="2200"/>
                  </a:cxn>
                  <a:cxn ang="0">
                    <a:pos x="3184" y="2244"/>
                  </a:cxn>
                  <a:cxn ang="0">
                    <a:pos x="3117" y="2272"/>
                  </a:cxn>
                  <a:cxn ang="0">
                    <a:pos x="3002" y="2267"/>
                  </a:cxn>
                  <a:cxn ang="0">
                    <a:pos x="2939" y="2291"/>
                  </a:cxn>
                  <a:cxn ang="0">
                    <a:pos x="2923" y="2369"/>
                  </a:cxn>
                  <a:cxn ang="0">
                    <a:pos x="2890" y="2410"/>
                  </a:cxn>
                  <a:cxn ang="0">
                    <a:pos x="2842" y="2422"/>
                  </a:cxn>
                  <a:cxn ang="0">
                    <a:pos x="2768" y="2420"/>
                  </a:cxn>
                  <a:cxn ang="0">
                    <a:pos x="2629" y="2373"/>
                  </a:cxn>
                  <a:cxn ang="0">
                    <a:pos x="2337" y="2223"/>
                  </a:cxn>
                  <a:cxn ang="0">
                    <a:pos x="2176" y="2173"/>
                  </a:cxn>
                  <a:cxn ang="0">
                    <a:pos x="2012" y="2147"/>
                  </a:cxn>
                  <a:cxn ang="0">
                    <a:pos x="1642" y="2004"/>
                  </a:cxn>
                  <a:cxn ang="0">
                    <a:pos x="1364" y="1853"/>
                  </a:cxn>
                  <a:cxn ang="0">
                    <a:pos x="1158" y="1766"/>
                  </a:cxn>
                  <a:cxn ang="0">
                    <a:pos x="995" y="1687"/>
                  </a:cxn>
                  <a:cxn ang="0">
                    <a:pos x="821" y="1562"/>
                  </a:cxn>
                  <a:cxn ang="0">
                    <a:pos x="270" y="1059"/>
                  </a:cxn>
                  <a:cxn ang="0">
                    <a:pos x="208" y="206"/>
                  </a:cxn>
                </a:cxnLst>
                <a:pathLst>
                  <a:path w="3311" h="2423">
                    <a:moveTo>
                      <a:pt x="538" y="113"/>
                    </a:moveTo>
                    <a:lnTo>
                      <a:pt x="729" y="97"/>
                    </a:lnTo>
                    <a:lnTo>
                      <a:pt x="1027" y="48"/>
                    </a:lnTo>
                    <a:lnTo>
                      <a:pt x="1249" y="0"/>
                    </a:lnTo>
                    <a:lnTo>
                      <a:pt x="1563" y="32"/>
                    </a:lnTo>
                    <a:lnTo>
                      <a:pt x="1674" y="79"/>
                    </a:lnTo>
                    <a:lnTo>
                      <a:pt x="1926" y="175"/>
                    </a:lnTo>
                    <a:lnTo>
                      <a:pt x="2115" y="271"/>
                    </a:lnTo>
                    <a:lnTo>
                      <a:pt x="2376" y="379"/>
                    </a:lnTo>
                    <a:lnTo>
                      <a:pt x="2512" y="443"/>
                    </a:lnTo>
                    <a:lnTo>
                      <a:pt x="2708" y="513"/>
                    </a:lnTo>
                    <a:lnTo>
                      <a:pt x="2874" y="584"/>
                    </a:lnTo>
                    <a:lnTo>
                      <a:pt x="2927" y="616"/>
                    </a:lnTo>
                    <a:lnTo>
                      <a:pt x="2967" y="663"/>
                    </a:lnTo>
                    <a:lnTo>
                      <a:pt x="2993" y="753"/>
                    </a:lnTo>
                    <a:lnTo>
                      <a:pt x="2971" y="829"/>
                    </a:lnTo>
                    <a:lnTo>
                      <a:pt x="2929" y="873"/>
                    </a:lnTo>
                    <a:lnTo>
                      <a:pt x="2874" y="909"/>
                    </a:lnTo>
                    <a:lnTo>
                      <a:pt x="2795" y="935"/>
                    </a:lnTo>
                    <a:lnTo>
                      <a:pt x="2708" y="938"/>
                    </a:lnTo>
                    <a:lnTo>
                      <a:pt x="2643" y="937"/>
                    </a:lnTo>
                    <a:lnTo>
                      <a:pt x="2574" y="931"/>
                    </a:lnTo>
                    <a:lnTo>
                      <a:pt x="2498" y="920"/>
                    </a:lnTo>
                    <a:lnTo>
                      <a:pt x="2424" y="900"/>
                    </a:lnTo>
                    <a:lnTo>
                      <a:pt x="2258" y="837"/>
                    </a:lnTo>
                    <a:lnTo>
                      <a:pt x="2477" y="981"/>
                    </a:lnTo>
                    <a:lnTo>
                      <a:pt x="2512" y="1013"/>
                    </a:lnTo>
                    <a:lnTo>
                      <a:pt x="2526" y="1048"/>
                    </a:lnTo>
                    <a:lnTo>
                      <a:pt x="2645" y="1115"/>
                    </a:lnTo>
                    <a:lnTo>
                      <a:pt x="2756" y="1194"/>
                    </a:lnTo>
                    <a:lnTo>
                      <a:pt x="2824" y="1275"/>
                    </a:lnTo>
                    <a:lnTo>
                      <a:pt x="2874" y="1309"/>
                    </a:lnTo>
                    <a:lnTo>
                      <a:pt x="2929" y="1351"/>
                    </a:lnTo>
                    <a:lnTo>
                      <a:pt x="2983" y="1420"/>
                    </a:lnTo>
                    <a:lnTo>
                      <a:pt x="3024" y="1475"/>
                    </a:lnTo>
                    <a:lnTo>
                      <a:pt x="3158" y="1570"/>
                    </a:lnTo>
                    <a:lnTo>
                      <a:pt x="3202" y="1613"/>
                    </a:lnTo>
                    <a:lnTo>
                      <a:pt x="3249" y="1676"/>
                    </a:lnTo>
                    <a:lnTo>
                      <a:pt x="3273" y="1722"/>
                    </a:lnTo>
                    <a:lnTo>
                      <a:pt x="3299" y="1776"/>
                    </a:lnTo>
                    <a:lnTo>
                      <a:pt x="3311" y="1829"/>
                    </a:lnTo>
                    <a:lnTo>
                      <a:pt x="3308" y="1879"/>
                    </a:lnTo>
                    <a:lnTo>
                      <a:pt x="3287" y="1928"/>
                    </a:lnTo>
                    <a:lnTo>
                      <a:pt x="3239" y="1969"/>
                    </a:lnTo>
                    <a:lnTo>
                      <a:pt x="3196" y="1988"/>
                    </a:lnTo>
                    <a:lnTo>
                      <a:pt x="3228" y="2050"/>
                    </a:lnTo>
                    <a:lnTo>
                      <a:pt x="3239" y="2087"/>
                    </a:lnTo>
                    <a:lnTo>
                      <a:pt x="3237" y="2131"/>
                    </a:lnTo>
                    <a:lnTo>
                      <a:pt x="3227" y="2179"/>
                    </a:lnTo>
                    <a:lnTo>
                      <a:pt x="3218" y="2200"/>
                    </a:lnTo>
                    <a:lnTo>
                      <a:pt x="3201" y="2226"/>
                    </a:lnTo>
                    <a:lnTo>
                      <a:pt x="3184" y="2244"/>
                    </a:lnTo>
                    <a:lnTo>
                      <a:pt x="3159" y="2262"/>
                    </a:lnTo>
                    <a:lnTo>
                      <a:pt x="3117" y="2272"/>
                    </a:lnTo>
                    <a:lnTo>
                      <a:pt x="3068" y="2281"/>
                    </a:lnTo>
                    <a:lnTo>
                      <a:pt x="3002" y="2267"/>
                    </a:lnTo>
                    <a:lnTo>
                      <a:pt x="2934" y="2245"/>
                    </a:lnTo>
                    <a:lnTo>
                      <a:pt x="2939" y="2291"/>
                    </a:lnTo>
                    <a:lnTo>
                      <a:pt x="2934" y="2342"/>
                    </a:lnTo>
                    <a:lnTo>
                      <a:pt x="2923" y="2369"/>
                    </a:lnTo>
                    <a:lnTo>
                      <a:pt x="2908" y="2394"/>
                    </a:lnTo>
                    <a:lnTo>
                      <a:pt x="2890" y="2410"/>
                    </a:lnTo>
                    <a:lnTo>
                      <a:pt x="2867" y="2420"/>
                    </a:lnTo>
                    <a:lnTo>
                      <a:pt x="2842" y="2422"/>
                    </a:lnTo>
                    <a:lnTo>
                      <a:pt x="2808" y="2423"/>
                    </a:lnTo>
                    <a:lnTo>
                      <a:pt x="2768" y="2420"/>
                    </a:lnTo>
                    <a:lnTo>
                      <a:pt x="2734" y="2410"/>
                    </a:lnTo>
                    <a:lnTo>
                      <a:pt x="2629" y="2373"/>
                    </a:lnTo>
                    <a:lnTo>
                      <a:pt x="2537" y="2325"/>
                    </a:lnTo>
                    <a:lnTo>
                      <a:pt x="2337" y="2223"/>
                    </a:lnTo>
                    <a:lnTo>
                      <a:pt x="2229" y="2147"/>
                    </a:lnTo>
                    <a:lnTo>
                      <a:pt x="2176" y="2173"/>
                    </a:lnTo>
                    <a:lnTo>
                      <a:pt x="2115" y="2173"/>
                    </a:lnTo>
                    <a:lnTo>
                      <a:pt x="2012" y="2147"/>
                    </a:lnTo>
                    <a:lnTo>
                      <a:pt x="1832" y="2084"/>
                    </a:lnTo>
                    <a:lnTo>
                      <a:pt x="1642" y="2004"/>
                    </a:lnTo>
                    <a:lnTo>
                      <a:pt x="1454" y="1910"/>
                    </a:lnTo>
                    <a:lnTo>
                      <a:pt x="1364" y="1853"/>
                    </a:lnTo>
                    <a:lnTo>
                      <a:pt x="1263" y="1800"/>
                    </a:lnTo>
                    <a:lnTo>
                      <a:pt x="1158" y="1766"/>
                    </a:lnTo>
                    <a:lnTo>
                      <a:pt x="1073" y="1729"/>
                    </a:lnTo>
                    <a:lnTo>
                      <a:pt x="995" y="1687"/>
                    </a:lnTo>
                    <a:lnTo>
                      <a:pt x="941" y="1654"/>
                    </a:lnTo>
                    <a:lnTo>
                      <a:pt x="821" y="1562"/>
                    </a:lnTo>
                    <a:lnTo>
                      <a:pt x="585" y="1341"/>
                    </a:lnTo>
                    <a:lnTo>
                      <a:pt x="270" y="1059"/>
                    </a:lnTo>
                    <a:lnTo>
                      <a:pt x="0" y="696"/>
                    </a:lnTo>
                    <a:lnTo>
                      <a:pt x="208" y="206"/>
                    </a:lnTo>
                    <a:lnTo>
                      <a:pt x="538" y="113"/>
                    </a:lnTo>
                    <a:close/>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53" name="Freeform 58"/>
              <p:cNvSpPr/>
              <p:nvPr/>
            </p:nvSpPr>
            <p:spPr>
              <a:xfrm>
                <a:off x="421" y="490"/>
                <a:ext cx="336" cy="224"/>
              </a:xfrm>
              <a:custGeom>
                <a:avLst/>
                <a:gdLst/>
                <a:ahLst/>
                <a:cxnLst>
                  <a:cxn ang="0">
                    <a:pos x="961" y="673"/>
                  </a:cxn>
                  <a:cxn ang="0">
                    <a:pos x="995" y="624"/>
                  </a:cxn>
                  <a:cxn ang="0">
                    <a:pos x="1008" y="572"/>
                  </a:cxn>
                  <a:cxn ang="0">
                    <a:pos x="1004" y="530"/>
                  </a:cxn>
                  <a:cxn ang="0">
                    <a:pos x="970" y="469"/>
                  </a:cxn>
                  <a:cxn ang="0">
                    <a:pos x="916" y="420"/>
                  </a:cxn>
                  <a:cxn ang="0">
                    <a:pos x="847" y="372"/>
                  </a:cxn>
                  <a:cxn ang="0">
                    <a:pos x="763" y="332"/>
                  </a:cxn>
                  <a:cxn ang="0">
                    <a:pos x="679" y="310"/>
                  </a:cxn>
                  <a:cxn ang="0">
                    <a:pos x="599" y="291"/>
                  </a:cxn>
                  <a:cxn ang="0">
                    <a:pos x="557" y="248"/>
                  </a:cxn>
                  <a:cxn ang="0">
                    <a:pos x="513" y="208"/>
                  </a:cxn>
                  <a:cxn ang="0">
                    <a:pos x="454" y="161"/>
                  </a:cxn>
                  <a:cxn ang="0">
                    <a:pos x="405" y="129"/>
                  </a:cxn>
                  <a:cxn ang="0">
                    <a:pos x="332" y="92"/>
                  </a:cxn>
                  <a:cxn ang="0">
                    <a:pos x="292" y="75"/>
                  </a:cxn>
                  <a:cxn ang="0">
                    <a:pos x="220" y="33"/>
                  </a:cxn>
                  <a:cxn ang="0">
                    <a:pos x="142" y="10"/>
                  </a:cxn>
                  <a:cxn ang="0">
                    <a:pos x="53" y="0"/>
                  </a:cxn>
                  <a:cxn ang="0">
                    <a:pos x="0" y="1"/>
                  </a:cxn>
                </a:cxnLst>
                <a:pathLst>
                  <a:path w="1008" h="673">
                    <a:moveTo>
                      <a:pt x="961" y="673"/>
                    </a:moveTo>
                    <a:lnTo>
                      <a:pt x="995" y="624"/>
                    </a:lnTo>
                    <a:lnTo>
                      <a:pt x="1008" y="572"/>
                    </a:lnTo>
                    <a:lnTo>
                      <a:pt x="1004" y="530"/>
                    </a:lnTo>
                    <a:lnTo>
                      <a:pt x="970" y="469"/>
                    </a:lnTo>
                    <a:lnTo>
                      <a:pt x="916" y="420"/>
                    </a:lnTo>
                    <a:lnTo>
                      <a:pt x="847" y="372"/>
                    </a:lnTo>
                    <a:lnTo>
                      <a:pt x="763" y="332"/>
                    </a:lnTo>
                    <a:lnTo>
                      <a:pt x="679" y="310"/>
                    </a:lnTo>
                    <a:lnTo>
                      <a:pt x="599" y="291"/>
                    </a:lnTo>
                    <a:lnTo>
                      <a:pt x="557" y="248"/>
                    </a:lnTo>
                    <a:lnTo>
                      <a:pt x="513" y="208"/>
                    </a:lnTo>
                    <a:lnTo>
                      <a:pt x="454" y="161"/>
                    </a:lnTo>
                    <a:lnTo>
                      <a:pt x="405" y="129"/>
                    </a:lnTo>
                    <a:lnTo>
                      <a:pt x="332" y="92"/>
                    </a:lnTo>
                    <a:lnTo>
                      <a:pt x="292" y="75"/>
                    </a:lnTo>
                    <a:lnTo>
                      <a:pt x="220" y="33"/>
                    </a:lnTo>
                    <a:lnTo>
                      <a:pt x="142" y="10"/>
                    </a:lnTo>
                    <a:lnTo>
                      <a:pt x="53" y="0"/>
                    </a:lnTo>
                    <a:lnTo>
                      <a:pt x="0" y="1"/>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54" name="Freeform 59"/>
              <p:cNvSpPr/>
              <p:nvPr/>
            </p:nvSpPr>
            <p:spPr>
              <a:xfrm>
                <a:off x="618" y="469"/>
                <a:ext cx="359" cy="279"/>
              </a:xfrm>
              <a:custGeom>
                <a:avLst/>
                <a:gdLst/>
                <a:ahLst/>
                <a:cxnLst>
                  <a:cxn ang="0">
                    <a:pos x="1077" y="838"/>
                  </a:cxn>
                  <a:cxn ang="0">
                    <a:pos x="1069" y="806"/>
                  </a:cxn>
                  <a:cxn ang="0">
                    <a:pos x="1057" y="769"/>
                  </a:cxn>
                  <a:cxn ang="0">
                    <a:pos x="1036" y="732"/>
                  </a:cxn>
                  <a:cxn ang="0">
                    <a:pos x="1016" y="704"/>
                  </a:cxn>
                  <a:cxn ang="0">
                    <a:pos x="989" y="676"/>
                  </a:cxn>
                  <a:cxn ang="0">
                    <a:pos x="908" y="609"/>
                  </a:cxn>
                  <a:cxn ang="0">
                    <a:pos x="814" y="548"/>
                  </a:cxn>
                  <a:cxn ang="0">
                    <a:pos x="736" y="514"/>
                  </a:cxn>
                  <a:cxn ang="0">
                    <a:pos x="635" y="485"/>
                  </a:cxn>
                  <a:cxn ang="0">
                    <a:pos x="547" y="413"/>
                  </a:cxn>
                  <a:cxn ang="0">
                    <a:pos x="469" y="339"/>
                  </a:cxn>
                  <a:cxn ang="0">
                    <a:pos x="386" y="275"/>
                  </a:cxn>
                  <a:cxn ang="0">
                    <a:pos x="286" y="213"/>
                  </a:cxn>
                  <a:cxn ang="0">
                    <a:pos x="198" y="159"/>
                  </a:cxn>
                  <a:cxn ang="0">
                    <a:pos x="120" y="72"/>
                  </a:cxn>
                  <a:cxn ang="0">
                    <a:pos x="0" y="0"/>
                  </a:cxn>
                </a:cxnLst>
                <a:pathLst>
                  <a:path w="1077" h="838">
                    <a:moveTo>
                      <a:pt x="1077" y="838"/>
                    </a:moveTo>
                    <a:lnTo>
                      <a:pt x="1069" y="806"/>
                    </a:lnTo>
                    <a:lnTo>
                      <a:pt x="1057" y="769"/>
                    </a:lnTo>
                    <a:lnTo>
                      <a:pt x="1036" y="732"/>
                    </a:lnTo>
                    <a:lnTo>
                      <a:pt x="1016" y="704"/>
                    </a:lnTo>
                    <a:lnTo>
                      <a:pt x="989" y="676"/>
                    </a:lnTo>
                    <a:lnTo>
                      <a:pt x="908" y="609"/>
                    </a:lnTo>
                    <a:lnTo>
                      <a:pt x="814" y="548"/>
                    </a:lnTo>
                    <a:lnTo>
                      <a:pt x="736" y="514"/>
                    </a:lnTo>
                    <a:lnTo>
                      <a:pt x="635" y="485"/>
                    </a:lnTo>
                    <a:lnTo>
                      <a:pt x="547" y="413"/>
                    </a:lnTo>
                    <a:lnTo>
                      <a:pt x="469" y="339"/>
                    </a:lnTo>
                    <a:lnTo>
                      <a:pt x="386" y="275"/>
                    </a:lnTo>
                    <a:lnTo>
                      <a:pt x="286" y="213"/>
                    </a:lnTo>
                    <a:lnTo>
                      <a:pt x="198" y="159"/>
                    </a:lnTo>
                    <a:lnTo>
                      <a:pt x="120" y="72"/>
                    </a:lnTo>
                    <a:lnTo>
                      <a:pt x="0" y="0"/>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55" name="Freeform 60"/>
              <p:cNvSpPr/>
              <p:nvPr/>
            </p:nvSpPr>
            <p:spPr>
              <a:xfrm>
                <a:off x="711" y="388"/>
                <a:ext cx="356" cy="276"/>
              </a:xfrm>
              <a:custGeom>
                <a:avLst/>
                <a:gdLst/>
                <a:ahLst/>
                <a:cxnLst>
                  <a:cxn ang="0">
                    <a:pos x="1069" y="828"/>
                  </a:cxn>
                  <a:cxn ang="0">
                    <a:pos x="1026" y="771"/>
                  </a:cxn>
                  <a:cxn ang="0">
                    <a:pos x="989" y="728"/>
                  </a:cxn>
                  <a:cxn ang="0">
                    <a:pos x="947" y="694"/>
                  </a:cxn>
                  <a:cxn ang="0">
                    <a:pos x="797" y="593"/>
                  </a:cxn>
                  <a:cxn ang="0">
                    <a:pos x="698" y="540"/>
                  </a:cxn>
                  <a:cxn ang="0">
                    <a:pos x="624" y="463"/>
                  </a:cxn>
                  <a:cxn ang="0">
                    <a:pos x="539" y="393"/>
                  </a:cxn>
                  <a:cxn ang="0">
                    <a:pos x="458" y="332"/>
                  </a:cxn>
                  <a:cxn ang="0">
                    <a:pos x="372" y="278"/>
                  </a:cxn>
                  <a:cxn ang="0">
                    <a:pos x="322" y="243"/>
                  </a:cxn>
                  <a:cxn ang="0">
                    <a:pos x="222" y="188"/>
                  </a:cxn>
                  <a:cxn ang="0">
                    <a:pos x="126" y="80"/>
                  </a:cxn>
                  <a:cxn ang="0">
                    <a:pos x="0" y="0"/>
                  </a:cxn>
                </a:cxnLst>
                <a:pathLst>
                  <a:path w="1069" h="828">
                    <a:moveTo>
                      <a:pt x="1069" y="828"/>
                    </a:moveTo>
                    <a:lnTo>
                      <a:pt x="1026" y="771"/>
                    </a:lnTo>
                    <a:lnTo>
                      <a:pt x="989" y="728"/>
                    </a:lnTo>
                    <a:lnTo>
                      <a:pt x="947" y="694"/>
                    </a:lnTo>
                    <a:lnTo>
                      <a:pt x="797" y="593"/>
                    </a:lnTo>
                    <a:lnTo>
                      <a:pt x="698" y="540"/>
                    </a:lnTo>
                    <a:lnTo>
                      <a:pt x="624" y="463"/>
                    </a:lnTo>
                    <a:lnTo>
                      <a:pt x="539" y="393"/>
                    </a:lnTo>
                    <a:lnTo>
                      <a:pt x="458" y="332"/>
                    </a:lnTo>
                    <a:lnTo>
                      <a:pt x="372" y="278"/>
                    </a:lnTo>
                    <a:lnTo>
                      <a:pt x="322" y="243"/>
                    </a:lnTo>
                    <a:lnTo>
                      <a:pt x="222" y="188"/>
                    </a:lnTo>
                    <a:lnTo>
                      <a:pt x="126" y="80"/>
                    </a:lnTo>
                    <a:lnTo>
                      <a:pt x="0" y="0"/>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56" name="Freeform 61"/>
              <p:cNvSpPr/>
              <p:nvPr/>
            </p:nvSpPr>
            <p:spPr>
              <a:xfrm>
                <a:off x="767" y="164"/>
                <a:ext cx="12" cy="104"/>
              </a:xfrm>
              <a:custGeom>
                <a:avLst/>
                <a:gdLst/>
                <a:ahLst/>
                <a:cxnLst>
                  <a:cxn ang="0">
                    <a:pos x="20" y="313"/>
                  </a:cxn>
                  <a:cxn ang="0">
                    <a:pos x="4" y="216"/>
                  </a:cxn>
                  <a:cxn ang="0">
                    <a:pos x="0" y="152"/>
                  </a:cxn>
                  <a:cxn ang="0">
                    <a:pos x="16" y="66"/>
                  </a:cxn>
                  <a:cxn ang="0">
                    <a:pos x="36" y="0"/>
                  </a:cxn>
                </a:cxnLst>
                <a:pathLst>
                  <a:path w="36" h="313">
                    <a:moveTo>
                      <a:pt x="20" y="313"/>
                    </a:moveTo>
                    <a:lnTo>
                      <a:pt x="4" y="216"/>
                    </a:lnTo>
                    <a:lnTo>
                      <a:pt x="0" y="152"/>
                    </a:lnTo>
                    <a:lnTo>
                      <a:pt x="16" y="66"/>
                    </a:lnTo>
                    <a:lnTo>
                      <a:pt x="36" y="0"/>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57" name="Freeform 62"/>
              <p:cNvSpPr/>
              <p:nvPr/>
            </p:nvSpPr>
            <p:spPr>
              <a:xfrm>
                <a:off x="783" y="353"/>
                <a:ext cx="59" cy="59"/>
              </a:xfrm>
              <a:custGeom>
                <a:avLst/>
                <a:gdLst/>
                <a:ahLst/>
                <a:cxnLst>
                  <a:cxn ang="0">
                    <a:pos x="177" y="0"/>
                  </a:cxn>
                  <a:cxn ang="0">
                    <a:pos x="133" y="9"/>
                  </a:cxn>
                  <a:cxn ang="0">
                    <a:pos x="84" y="34"/>
                  </a:cxn>
                  <a:cxn ang="0">
                    <a:pos x="43" y="72"/>
                  </a:cxn>
                  <a:cxn ang="0">
                    <a:pos x="21" y="107"/>
                  </a:cxn>
                  <a:cxn ang="0">
                    <a:pos x="0" y="175"/>
                  </a:cxn>
                </a:cxnLst>
                <a:pathLst>
                  <a:path w="177" h="175">
                    <a:moveTo>
                      <a:pt x="177" y="0"/>
                    </a:moveTo>
                    <a:lnTo>
                      <a:pt x="133" y="9"/>
                    </a:lnTo>
                    <a:lnTo>
                      <a:pt x="84" y="34"/>
                    </a:lnTo>
                    <a:lnTo>
                      <a:pt x="43" y="72"/>
                    </a:lnTo>
                    <a:lnTo>
                      <a:pt x="21" y="107"/>
                    </a:lnTo>
                    <a:lnTo>
                      <a:pt x="0" y="175"/>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58" name="Freeform 63"/>
              <p:cNvSpPr/>
              <p:nvPr/>
            </p:nvSpPr>
            <p:spPr>
              <a:xfrm>
                <a:off x="685" y="443"/>
                <a:ext cx="94" cy="41"/>
              </a:xfrm>
              <a:custGeom>
                <a:avLst/>
                <a:gdLst/>
                <a:ahLst/>
                <a:cxnLst>
                  <a:cxn ang="0">
                    <a:pos x="281" y="3"/>
                  </a:cxn>
                  <a:cxn ang="0">
                    <a:pos x="229" y="0"/>
                  </a:cxn>
                  <a:cxn ang="0">
                    <a:pos x="159" y="12"/>
                  </a:cxn>
                  <a:cxn ang="0">
                    <a:pos x="88" y="34"/>
                  </a:cxn>
                  <a:cxn ang="0">
                    <a:pos x="50" y="60"/>
                  </a:cxn>
                  <a:cxn ang="0">
                    <a:pos x="0" y="123"/>
                  </a:cxn>
                </a:cxnLst>
                <a:pathLst>
                  <a:path w="281" h="123">
                    <a:moveTo>
                      <a:pt x="281" y="3"/>
                    </a:moveTo>
                    <a:lnTo>
                      <a:pt x="229" y="0"/>
                    </a:lnTo>
                    <a:lnTo>
                      <a:pt x="159" y="12"/>
                    </a:lnTo>
                    <a:lnTo>
                      <a:pt x="88" y="34"/>
                    </a:lnTo>
                    <a:lnTo>
                      <a:pt x="50" y="60"/>
                    </a:lnTo>
                    <a:lnTo>
                      <a:pt x="0" y="123"/>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59" name="Freeform 64"/>
              <p:cNvSpPr/>
              <p:nvPr/>
            </p:nvSpPr>
            <p:spPr>
              <a:xfrm>
                <a:off x="557" y="503"/>
                <a:ext cx="106" cy="22"/>
              </a:xfrm>
              <a:custGeom>
                <a:avLst/>
                <a:gdLst/>
                <a:ahLst/>
                <a:cxnLst>
                  <a:cxn ang="0">
                    <a:pos x="319" y="5"/>
                  </a:cxn>
                  <a:cxn ang="0">
                    <a:pos x="247" y="0"/>
                  </a:cxn>
                  <a:cxn ang="0">
                    <a:pos x="171" y="3"/>
                  </a:cxn>
                  <a:cxn ang="0">
                    <a:pos x="108" y="21"/>
                  </a:cxn>
                  <a:cxn ang="0">
                    <a:pos x="42" y="41"/>
                  </a:cxn>
                  <a:cxn ang="0">
                    <a:pos x="0" y="68"/>
                  </a:cxn>
                </a:cxnLst>
                <a:pathLst>
                  <a:path w="319" h="68">
                    <a:moveTo>
                      <a:pt x="319" y="5"/>
                    </a:moveTo>
                    <a:lnTo>
                      <a:pt x="247" y="0"/>
                    </a:lnTo>
                    <a:lnTo>
                      <a:pt x="171" y="3"/>
                    </a:lnTo>
                    <a:lnTo>
                      <a:pt x="108" y="21"/>
                    </a:lnTo>
                    <a:lnTo>
                      <a:pt x="42" y="41"/>
                    </a:lnTo>
                    <a:lnTo>
                      <a:pt x="0" y="68"/>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60" name="Freeform 65"/>
              <p:cNvSpPr/>
              <p:nvPr/>
            </p:nvSpPr>
            <p:spPr>
              <a:xfrm>
                <a:off x="888" y="425"/>
                <a:ext cx="50" cy="35"/>
              </a:xfrm>
              <a:custGeom>
                <a:avLst/>
                <a:gdLst/>
                <a:ahLst/>
                <a:cxnLst>
                  <a:cxn ang="0">
                    <a:pos x="150" y="0"/>
                  </a:cxn>
                  <a:cxn ang="0">
                    <a:pos x="97" y="12"/>
                  </a:cxn>
                  <a:cxn ang="0">
                    <a:pos x="45" y="40"/>
                  </a:cxn>
                  <a:cxn ang="0">
                    <a:pos x="0" y="103"/>
                  </a:cxn>
                </a:cxnLst>
                <a:pathLst>
                  <a:path w="150" h="103">
                    <a:moveTo>
                      <a:pt x="150" y="0"/>
                    </a:moveTo>
                    <a:lnTo>
                      <a:pt x="97" y="12"/>
                    </a:lnTo>
                    <a:lnTo>
                      <a:pt x="45" y="40"/>
                    </a:lnTo>
                    <a:lnTo>
                      <a:pt x="0" y="103"/>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61" name="Freeform 66"/>
              <p:cNvSpPr/>
              <p:nvPr/>
            </p:nvSpPr>
            <p:spPr>
              <a:xfrm>
                <a:off x="779" y="497"/>
                <a:ext cx="81" cy="42"/>
              </a:xfrm>
              <a:custGeom>
                <a:avLst/>
                <a:gdLst/>
                <a:ahLst/>
                <a:cxnLst>
                  <a:cxn ang="0">
                    <a:pos x="242" y="3"/>
                  </a:cxn>
                  <a:cxn ang="0">
                    <a:pos x="165" y="0"/>
                  </a:cxn>
                  <a:cxn ang="0">
                    <a:pos x="114" y="19"/>
                  </a:cxn>
                  <a:cxn ang="0">
                    <a:pos x="59" y="57"/>
                  </a:cxn>
                  <a:cxn ang="0">
                    <a:pos x="0" y="124"/>
                  </a:cxn>
                </a:cxnLst>
                <a:pathLst>
                  <a:path w="242" h="124">
                    <a:moveTo>
                      <a:pt x="242" y="3"/>
                    </a:moveTo>
                    <a:lnTo>
                      <a:pt x="165" y="0"/>
                    </a:lnTo>
                    <a:lnTo>
                      <a:pt x="114" y="19"/>
                    </a:lnTo>
                    <a:lnTo>
                      <a:pt x="59" y="57"/>
                    </a:lnTo>
                    <a:lnTo>
                      <a:pt x="0" y="124"/>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62" name="Freeform 67"/>
              <p:cNvSpPr/>
              <p:nvPr/>
            </p:nvSpPr>
            <p:spPr>
              <a:xfrm>
                <a:off x="899" y="582"/>
                <a:ext cx="68" cy="32"/>
              </a:xfrm>
              <a:custGeom>
                <a:avLst/>
                <a:gdLst/>
                <a:ahLst/>
                <a:cxnLst>
                  <a:cxn ang="0">
                    <a:pos x="205" y="0"/>
                  </a:cxn>
                  <a:cxn ang="0">
                    <a:pos x="155" y="0"/>
                  </a:cxn>
                  <a:cxn ang="0">
                    <a:pos x="102" y="15"/>
                  </a:cxn>
                  <a:cxn ang="0">
                    <a:pos x="44" y="48"/>
                  </a:cxn>
                  <a:cxn ang="0">
                    <a:pos x="0" y="95"/>
                  </a:cxn>
                </a:cxnLst>
                <a:pathLst>
                  <a:path w="205" h="95">
                    <a:moveTo>
                      <a:pt x="205" y="0"/>
                    </a:moveTo>
                    <a:lnTo>
                      <a:pt x="155" y="0"/>
                    </a:lnTo>
                    <a:lnTo>
                      <a:pt x="102" y="15"/>
                    </a:lnTo>
                    <a:lnTo>
                      <a:pt x="44" y="48"/>
                    </a:lnTo>
                    <a:lnTo>
                      <a:pt x="0" y="95"/>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63" name="Freeform 68"/>
              <p:cNvSpPr/>
              <p:nvPr/>
            </p:nvSpPr>
            <p:spPr>
              <a:xfrm>
                <a:off x="776" y="636"/>
                <a:ext cx="66" cy="33"/>
              </a:xfrm>
              <a:custGeom>
                <a:avLst/>
                <a:gdLst/>
                <a:ahLst/>
                <a:cxnLst>
                  <a:cxn ang="0">
                    <a:pos x="199" y="0"/>
                  </a:cxn>
                  <a:cxn ang="0">
                    <a:pos x="127" y="14"/>
                  </a:cxn>
                  <a:cxn ang="0">
                    <a:pos x="81" y="31"/>
                  </a:cxn>
                  <a:cxn ang="0">
                    <a:pos x="37" y="66"/>
                  </a:cxn>
                  <a:cxn ang="0">
                    <a:pos x="0" y="101"/>
                  </a:cxn>
                </a:cxnLst>
                <a:pathLst>
                  <a:path w="199" h="101">
                    <a:moveTo>
                      <a:pt x="199" y="0"/>
                    </a:moveTo>
                    <a:lnTo>
                      <a:pt x="127" y="14"/>
                    </a:lnTo>
                    <a:lnTo>
                      <a:pt x="81" y="31"/>
                    </a:lnTo>
                    <a:lnTo>
                      <a:pt x="37" y="66"/>
                    </a:lnTo>
                    <a:lnTo>
                      <a:pt x="0" y="101"/>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64" name="Freeform 69"/>
              <p:cNvSpPr/>
              <p:nvPr/>
            </p:nvSpPr>
            <p:spPr>
              <a:xfrm>
                <a:off x="650" y="278"/>
                <a:ext cx="98" cy="85"/>
              </a:xfrm>
              <a:custGeom>
                <a:avLst/>
                <a:gdLst/>
                <a:ahLst/>
                <a:cxnLst>
                  <a:cxn ang="0">
                    <a:pos x="0" y="253"/>
                  </a:cxn>
                  <a:cxn ang="0">
                    <a:pos x="63" y="206"/>
                  </a:cxn>
                  <a:cxn ang="0">
                    <a:pos x="146" y="142"/>
                  </a:cxn>
                  <a:cxn ang="0">
                    <a:pos x="231" y="72"/>
                  </a:cxn>
                  <a:cxn ang="0">
                    <a:pos x="296" y="0"/>
                  </a:cxn>
                </a:cxnLst>
                <a:pathLst>
                  <a:path w="296" h="253">
                    <a:moveTo>
                      <a:pt x="0" y="253"/>
                    </a:moveTo>
                    <a:lnTo>
                      <a:pt x="63" y="206"/>
                    </a:lnTo>
                    <a:lnTo>
                      <a:pt x="146" y="142"/>
                    </a:lnTo>
                    <a:lnTo>
                      <a:pt x="231" y="72"/>
                    </a:lnTo>
                    <a:lnTo>
                      <a:pt x="296" y="0"/>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65" name="Freeform 70"/>
              <p:cNvSpPr/>
              <p:nvPr/>
            </p:nvSpPr>
            <p:spPr>
              <a:xfrm>
                <a:off x="653" y="552"/>
                <a:ext cx="79" cy="32"/>
              </a:xfrm>
              <a:custGeom>
                <a:avLst/>
                <a:gdLst/>
                <a:ahLst/>
                <a:cxnLst>
                  <a:cxn ang="0">
                    <a:pos x="237" y="0"/>
                  </a:cxn>
                  <a:cxn ang="0">
                    <a:pos x="152" y="5"/>
                  </a:cxn>
                  <a:cxn ang="0">
                    <a:pos x="88" y="25"/>
                  </a:cxn>
                  <a:cxn ang="0">
                    <a:pos x="41" y="53"/>
                  </a:cxn>
                  <a:cxn ang="0">
                    <a:pos x="0" y="96"/>
                  </a:cxn>
                </a:cxnLst>
                <a:pathLst>
                  <a:path w="237" h="96">
                    <a:moveTo>
                      <a:pt x="237" y="0"/>
                    </a:moveTo>
                    <a:lnTo>
                      <a:pt x="152" y="5"/>
                    </a:lnTo>
                    <a:lnTo>
                      <a:pt x="88" y="25"/>
                    </a:lnTo>
                    <a:lnTo>
                      <a:pt x="41" y="53"/>
                    </a:lnTo>
                    <a:lnTo>
                      <a:pt x="0" y="96"/>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66" name="Freeform 71"/>
              <p:cNvSpPr/>
              <p:nvPr/>
            </p:nvSpPr>
            <p:spPr>
              <a:xfrm>
                <a:off x="957" y="497"/>
                <a:ext cx="66" cy="27"/>
              </a:xfrm>
              <a:custGeom>
                <a:avLst/>
                <a:gdLst/>
                <a:ahLst/>
                <a:cxnLst>
                  <a:cxn ang="0">
                    <a:pos x="198" y="16"/>
                  </a:cxn>
                  <a:cxn ang="0">
                    <a:pos x="145" y="0"/>
                  </a:cxn>
                  <a:cxn ang="0">
                    <a:pos x="97" y="3"/>
                  </a:cxn>
                  <a:cxn ang="0">
                    <a:pos x="47" y="25"/>
                  </a:cxn>
                  <a:cxn ang="0">
                    <a:pos x="16" y="47"/>
                  </a:cxn>
                  <a:cxn ang="0">
                    <a:pos x="0" y="79"/>
                  </a:cxn>
                </a:cxnLst>
                <a:pathLst>
                  <a:path w="198" h="79">
                    <a:moveTo>
                      <a:pt x="198" y="16"/>
                    </a:moveTo>
                    <a:lnTo>
                      <a:pt x="145" y="0"/>
                    </a:lnTo>
                    <a:lnTo>
                      <a:pt x="97" y="3"/>
                    </a:lnTo>
                    <a:lnTo>
                      <a:pt x="47" y="25"/>
                    </a:lnTo>
                    <a:lnTo>
                      <a:pt x="16" y="47"/>
                    </a:lnTo>
                    <a:lnTo>
                      <a:pt x="0" y="79"/>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67" name="Freeform 72"/>
              <p:cNvSpPr/>
              <p:nvPr/>
            </p:nvSpPr>
            <p:spPr>
              <a:xfrm>
                <a:off x="565" y="589"/>
                <a:ext cx="61" cy="24"/>
              </a:xfrm>
              <a:custGeom>
                <a:avLst/>
                <a:gdLst/>
                <a:ahLst/>
                <a:cxnLst>
                  <a:cxn ang="0">
                    <a:pos x="184" y="0"/>
                  </a:cxn>
                  <a:cxn ang="0">
                    <a:pos x="153" y="0"/>
                  </a:cxn>
                  <a:cxn ang="0">
                    <a:pos x="104" y="5"/>
                  </a:cxn>
                  <a:cxn ang="0">
                    <a:pos x="62" y="17"/>
                  </a:cxn>
                  <a:cxn ang="0">
                    <a:pos x="40" y="32"/>
                  </a:cxn>
                  <a:cxn ang="0">
                    <a:pos x="16" y="54"/>
                  </a:cxn>
                  <a:cxn ang="0">
                    <a:pos x="0" y="72"/>
                  </a:cxn>
                </a:cxnLst>
                <a:pathLst>
                  <a:path w="184" h="72">
                    <a:moveTo>
                      <a:pt x="184" y="0"/>
                    </a:moveTo>
                    <a:lnTo>
                      <a:pt x="153" y="0"/>
                    </a:lnTo>
                    <a:lnTo>
                      <a:pt x="104" y="5"/>
                    </a:lnTo>
                    <a:lnTo>
                      <a:pt x="62" y="17"/>
                    </a:lnTo>
                    <a:lnTo>
                      <a:pt x="40" y="32"/>
                    </a:lnTo>
                    <a:lnTo>
                      <a:pt x="16" y="54"/>
                    </a:lnTo>
                    <a:lnTo>
                      <a:pt x="0" y="72"/>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68" name="Freeform 73"/>
              <p:cNvSpPr/>
              <p:nvPr/>
            </p:nvSpPr>
            <p:spPr>
              <a:xfrm>
                <a:off x="476" y="469"/>
                <a:ext cx="12" cy="26"/>
              </a:xfrm>
              <a:custGeom>
                <a:avLst/>
                <a:gdLst/>
                <a:ahLst/>
                <a:cxnLst>
                  <a:cxn ang="0">
                    <a:pos x="0" y="78"/>
                  </a:cxn>
                  <a:cxn ang="0">
                    <a:pos x="12" y="32"/>
                  </a:cxn>
                  <a:cxn ang="0">
                    <a:pos x="28" y="9"/>
                  </a:cxn>
                  <a:cxn ang="0">
                    <a:pos x="38" y="0"/>
                  </a:cxn>
                </a:cxnLst>
                <a:pathLst>
                  <a:path w="38" h="78">
                    <a:moveTo>
                      <a:pt x="0" y="78"/>
                    </a:moveTo>
                    <a:lnTo>
                      <a:pt x="12" y="32"/>
                    </a:lnTo>
                    <a:lnTo>
                      <a:pt x="28" y="9"/>
                    </a:lnTo>
                    <a:lnTo>
                      <a:pt x="38" y="0"/>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69" name="Freeform 74"/>
              <p:cNvSpPr/>
              <p:nvPr/>
            </p:nvSpPr>
            <p:spPr>
              <a:xfrm>
                <a:off x="321" y="156"/>
                <a:ext cx="342" cy="89"/>
              </a:xfrm>
              <a:custGeom>
                <a:avLst/>
                <a:gdLst/>
                <a:ahLst/>
                <a:cxnLst>
                  <a:cxn ang="0">
                    <a:pos x="0" y="0"/>
                  </a:cxn>
                  <a:cxn ang="0">
                    <a:pos x="158" y="141"/>
                  </a:cxn>
                  <a:cxn ang="0">
                    <a:pos x="270" y="204"/>
                  </a:cxn>
                  <a:cxn ang="0">
                    <a:pos x="379" y="250"/>
                  </a:cxn>
                  <a:cxn ang="0">
                    <a:pos x="727" y="266"/>
                  </a:cxn>
                  <a:cxn ang="0">
                    <a:pos x="869" y="236"/>
                  </a:cxn>
                  <a:cxn ang="0">
                    <a:pos x="948" y="204"/>
                  </a:cxn>
                  <a:cxn ang="0">
                    <a:pos x="1027" y="204"/>
                  </a:cxn>
                </a:cxnLst>
                <a:pathLst>
                  <a:path w="1027" h="266">
                    <a:moveTo>
                      <a:pt x="0" y="0"/>
                    </a:moveTo>
                    <a:lnTo>
                      <a:pt x="158" y="141"/>
                    </a:lnTo>
                    <a:lnTo>
                      <a:pt x="270" y="204"/>
                    </a:lnTo>
                    <a:lnTo>
                      <a:pt x="379" y="250"/>
                    </a:lnTo>
                    <a:lnTo>
                      <a:pt x="727" y="266"/>
                    </a:lnTo>
                    <a:lnTo>
                      <a:pt x="869" y="236"/>
                    </a:lnTo>
                    <a:lnTo>
                      <a:pt x="948" y="204"/>
                    </a:lnTo>
                    <a:lnTo>
                      <a:pt x="1027" y="204"/>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70" name="Freeform 75"/>
              <p:cNvSpPr/>
              <p:nvPr/>
            </p:nvSpPr>
            <p:spPr>
              <a:xfrm>
                <a:off x="337" y="177"/>
                <a:ext cx="58" cy="132"/>
              </a:xfrm>
              <a:custGeom>
                <a:avLst/>
                <a:gdLst/>
                <a:ahLst/>
                <a:cxnLst>
                  <a:cxn ang="0">
                    <a:pos x="0" y="0"/>
                  </a:cxn>
                  <a:cxn ang="0">
                    <a:pos x="80" y="111"/>
                  </a:cxn>
                  <a:cxn ang="0">
                    <a:pos x="127" y="221"/>
                  </a:cxn>
                  <a:cxn ang="0">
                    <a:pos x="143" y="284"/>
                  </a:cxn>
                  <a:cxn ang="0">
                    <a:pos x="174" y="396"/>
                  </a:cxn>
                </a:cxnLst>
                <a:pathLst>
                  <a:path w="174" h="396">
                    <a:moveTo>
                      <a:pt x="0" y="0"/>
                    </a:moveTo>
                    <a:lnTo>
                      <a:pt x="80" y="111"/>
                    </a:lnTo>
                    <a:lnTo>
                      <a:pt x="127" y="221"/>
                    </a:lnTo>
                    <a:lnTo>
                      <a:pt x="143" y="284"/>
                    </a:lnTo>
                    <a:lnTo>
                      <a:pt x="174" y="396"/>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71" name="Freeform 76"/>
              <p:cNvSpPr/>
              <p:nvPr/>
            </p:nvSpPr>
            <p:spPr>
              <a:xfrm>
                <a:off x="290" y="339"/>
                <a:ext cx="331" cy="142"/>
              </a:xfrm>
              <a:custGeom>
                <a:avLst/>
                <a:gdLst/>
                <a:ahLst/>
                <a:cxnLst>
                  <a:cxn ang="0">
                    <a:pos x="992" y="0"/>
                  </a:cxn>
                  <a:cxn ang="0">
                    <a:pos x="804" y="110"/>
                  </a:cxn>
                  <a:cxn ang="0">
                    <a:pos x="678" y="141"/>
                  </a:cxn>
                  <a:cxn ang="0">
                    <a:pos x="504" y="204"/>
                  </a:cxn>
                  <a:cxn ang="0">
                    <a:pos x="331" y="253"/>
                  </a:cxn>
                  <a:cxn ang="0">
                    <a:pos x="172" y="315"/>
                  </a:cxn>
                  <a:cxn ang="0">
                    <a:pos x="15" y="394"/>
                  </a:cxn>
                  <a:cxn ang="0">
                    <a:pos x="0" y="425"/>
                  </a:cxn>
                </a:cxnLst>
                <a:pathLst>
                  <a:path w="992" h="425">
                    <a:moveTo>
                      <a:pt x="992" y="0"/>
                    </a:moveTo>
                    <a:lnTo>
                      <a:pt x="804" y="110"/>
                    </a:lnTo>
                    <a:lnTo>
                      <a:pt x="678" y="141"/>
                    </a:lnTo>
                    <a:lnTo>
                      <a:pt x="504" y="204"/>
                    </a:lnTo>
                    <a:lnTo>
                      <a:pt x="331" y="253"/>
                    </a:lnTo>
                    <a:lnTo>
                      <a:pt x="172" y="315"/>
                    </a:lnTo>
                    <a:lnTo>
                      <a:pt x="15" y="394"/>
                    </a:lnTo>
                    <a:lnTo>
                      <a:pt x="0" y="425"/>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72" name="Freeform 77"/>
              <p:cNvSpPr/>
              <p:nvPr/>
            </p:nvSpPr>
            <p:spPr>
              <a:xfrm>
                <a:off x="719" y="354"/>
                <a:ext cx="9" cy="39"/>
              </a:xfrm>
              <a:custGeom>
                <a:avLst/>
                <a:gdLst/>
                <a:ahLst/>
                <a:cxnLst>
                  <a:cxn ang="0">
                    <a:pos x="18" y="116"/>
                  </a:cxn>
                  <a:cxn ang="0">
                    <a:pos x="27" y="86"/>
                  </a:cxn>
                  <a:cxn ang="0">
                    <a:pos x="0" y="31"/>
                  </a:cxn>
                  <a:cxn ang="0">
                    <a:pos x="0" y="0"/>
                  </a:cxn>
                </a:cxnLst>
                <a:pathLst>
                  <a:path w="27" h="116">
                    <a:moveTo>
                      <a:pt x="18" y="116"/>
                    </a:moveTo>
                    <a:lnTo>
                      <a:pt x="27" y="86"/>
                    </a:lnTo>
                    <a:lnTo>
                      <a:pt x="0" y="31"/>
                    </a:lnTo>
                    <a:lnTo>
                      <a:pt x="0" y="0"/>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sp>
            <p:nvSpPr>
              <p:cNvPr id="29773" name="Freeform 78"/>
              <p:cNvSpPr/>
              <p:nvPr/>
            </p:nvSpPr>
            <p:spPr>
              <a:xfrm>
                <a:off x="679" y="229"/>
                <a:ext cx="68" cy="49"/>
              </a:xfrm>
              <a:custGeom>
                <a:avLst/>
                <a:gdLst/>
                <a:ahLst/>
                <a:cxnLst>
                  <a:cxn ang="0">
                    <a:pos x="0" y="0"/>
                  </a:cxn>
                  <a:cxn ang="0">
                    <a:pos x="53" y="47"/>
                  </a:cxn>
                  <a:cxn ang="0">
                    <a:pos x="107" y="86"/>
                  </a:cxn>
                  <a:cxn ang="0">
                    <a:pos x="204" y="149"/>
                  </a:cxn>
                </a:cxnLst>
                <a:pathLst>
                  <a:path w="204" h="149">
                    <a:moveTo>
                      <a:pt x="0" y="0"/>
                    </a:moveTo>
                    <a:lnTo>
                      <a:pt x="53" y="47"/>
                    </a:lnTo>
                    <a:lnTo>
                      <a:pt x="107" y="86"/>
                    </a:lnTo>
                    <a:lnTo>
                      <a:pt x="204" y="149"/>
                    </a:lnTo>
                  </a:path>
                </a:pathLst>
              </a:custGeom>
              <a:solidFill>
                <a:srgbClr val="FFDBB7"/>
              </a:solidFill>
              <a:ln w="6350" cap="flat" cmpd="sng">
                <a:solidFill>
                  <a:srgbClr val="000000"/>
                </a:solidFill>
                <a:prstDash val="solid"/>
                <a:miter/>
                <a:headEnd type="none" w="med" len="med"/>
                <a:tailEnd type="none" w="med" len="med"/>
              </a:ln>
            </p:spPr>
            <p:txBody>
              <a:bodyPr/>
              <a:p>
                <a:endParaRPr lang="zh-CN" altLang="en-US"/>
              </a:p>
            </p:txBody>
          </p:sp>
        </p:grpSp>
      </p:grpSp>
      <p:sp>
        <p:nvSpPr>
          <p:cNvPr id="27727" name="AutoShape 79"/>
          <p:cNvSpPr/>
          <p:nvPr/>
        </p:nvSpPr>
        <p:spPr>
          <a:xfrm>
            <a:off x="4546600" y="3810000"/>
            <a:ext cx="4419600" cy="1600200"/>
          </a:xfrm>
          <a:prstGeom prst="cloudCallout">
            <a:avLst>
              <a:gd name="adj1" fmla="val 54741"/>
              <a:gd name="adj2" fmla="val 44940"/>
            </a:avLst>
          </a:prstGeom>
          <a:gradFill rotWithShape="0">
            <a:gsLst>
              <a:gs pos="0">
                <a:srgbClr val="CCFFFF"/>
              </a:gs>
              <a:gs pos="100000">
                <a:schemeClr val="bg1"/>
              </a:gs>
            </a:gsLst>
            <a:lin ang="2700000" scaled="1"/>
            <a:tileRect/>
          </a:gradFill>
          <a:ln w="9525" cap="flat" cmpd="sng">
            <a:solidFill>
              <a:srgbClr val="CCFFCC"/>
            </a:solidFill>
            <a:prstDash val="solid"/>
            <a:round/>
            <a:headEnd type="none" w="med" len="med"/>
            <a:tailEnd type="none" w="med" len="med"/>
          </a:ln>
        </p:spPr>
        <p:txBody>
          <a:bodyPr anchor="t"/>
          <a:p>
            <a:pPr algn="ctr"/>
            <a:r>
              <a:rPr lang="en-US" altLang="zh-CN" sz="2400" b="1" i="1" dirty="0">
                <a:latin typeface="Times New Roman" panose="02020603050405020304" pitchFamily="18" charset="0"/>
                <a:ea typeface="楷体_GB2312" pitchFamily="49" charset="-122"/>
              </a:rPr>
              <a:t>r</a:t>
            </a:r>
            <a:r>
              <a:rPr lang="en-US" altLang="zh-CN" sz="2000" b="1" dirty="0">
                <a:latin typeface="楷体_GB2312" pitchFamily="49" charset="-122"/>
                <a:ea typeface="楷体_GB2312" pitchFamily="49" charset="-122"/>
              </a:rPr>
              <a:t>(</a:t>
            </a:r>
            <a:r>
              <a:rPr lang="en-US" altLang="zh-CN" sz="2000" b="1" i="1" dirty="0">
                <a:latin typeface="楷体_GB2312" pitchFamily="49" charset="-122"/>
                <a:ea typeface="楷体_GB2312" pitchFamily="49" charset="-122"/>
              </a:rPr>
              <a:t>N</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是未知函数，但根据实际背景，它无法用拟合方法来求 。</a:t>
            </a:r>
            <a:endParaRPr lang="zh-CN" altLang="en-US" sz="2000" b="1" dirty="0">
              <a:latin typeface="楷体_GB2312" pitchFamily="49" charset="-122"/>
              <a:ea typeface="楷体_GB2312" pitchFamily="49" charset="-122"/>
            </a:endParaRPr>
          </a:p>
        </p:txBody>
      </p:sp>
      <p:grpSp>
        <p:nvGrpSpPr>
          <p:cNvPr id="27728" name="组合 27727"/>
          <p:cNvGrpSpPr/>
          <p:nvPr/>
        </p:nvGrpSpPr>
        <p:grpSpPr>
          <a:xfrm>
            <a:off x="2184400" y="4800600"/>
            <a:ext cx="1593850" cy="1631950"/>
            <a:chOff x="0" y="0"/>
            <a:chExt cx="1004" cy="1028"/>
          </a:xfrm>
        </p:grpSpPr>
        <p:sp>
          <p:nvSpPr>
            <p:cNvPr id="29776" name="Freeform 81"/>
            <p:cNvSpPr/>
            <p:nvPr/>
          </p:nvSpPr>
          <p:spPr>
            <a:xfrm rot="1123344">
              <a:off x="210" y="285"/>
              <a:ext cx="467" cy="582"/>
            </a:xfrm>
            <a:custGeom>
              <a:avLst/>
              <a:gdLst/>
              <a:ahLst/>
              <a:cxnLst>
                <a:cxn ang="0">
                  <a:pos x="38" y="148"/>
                </a:cxn>
                <a:cxn ang="0">
                  <a:pos x="89" y="103"/>
                </a:cxn>
                <a:cxn ang="0">
                  <a:pos x="292" y="40"/>
                </a:cxn>
                <a:cxn ang="0">
                  <a:pos x="418" y="7"/>
                </a:cxn>
                <a:cxn ang="0">
                  <a:pos x="463" y="0"/>
                </a:cxn>
                <a:cxn ang="0">
                  <a:pos x="526" y="97"/>
                </a:cxn>
                <a:cxn ang="0">
                  <a:pos x="559" y="206"/>
                </a:cxn>
                <a:cxn ang="0">
                  <a:pos x="577" y="309"/>
                </a:cxn>
                <a:cxn ang="0">
                  <a:pos x="577" y="495"/>
                </a:cxn>
                <a:cxn ang="0">
                  <a:pos x="648" y="678"/>
                </a:cxn>
                <a:cxn ang="0">
                  <a:pos x="640" y="763"/>
                </a:cxn>
                <a:cxn ang="0">
                  <a:pos x="545" y="813"/>
                </a:cxn>
                <a:cxn ang="0">
                  <a:pos x="299" y="858"/>
                </a:cxn>
                <a:cxn ang="0">
                  <a:pos x="210" y="807"/>
                </a:cxn>
                <a:cxn ang="0">
                  <a:pos x="153" y="660"/>
                </a:cxn>
                <a:cxn ang="0">
                  <a:pos x="108" y="499"/>
                </a:cxn>
                <a:cxn ang="0">
                  <a:pos x="25" y="416"/>
                </a:cxn>
                <a:cxn ang="0">
                  <a:pos x="6" y="328"/>
                </a:cxn>
                <a:cxn ang="0">
                  <a:pos x="0" y="219"/>
                </a:cxn>
                <a:cxn ang="0">
                  <a:pos x="38" y="148"/>
                </a:cxn>
              </a:cxnLst>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cap="flat" cmpd="sng">
              <a:solidFill>
                <a:srgbClr val="000000"/>
              </a:solidFill>
              <a:prstDash val="solid"/>
              <a:miter/>
              <a:headEnd type="none" w="med" len="med"/>
              <a:tailEnd type="none" w="med" len="med"/>
            </a:ln>
          </p:spPr>
          <p:txBody>
            <a:bodyPr/>
            <a:p>
              <a:endParaRPr lang="zh-CN" altLang="en-US"/>
            </a:p>
          </p:txBody>
        </p:sp>
        <p:grpSp>
          <p:nvGrpSpPr>
            <p:cNvPr id="29777" name="组合 27729"/>
            <p:cNvGrpSpPr/>
            <p:nvPr/>
          </p:nvGrpSpPr>
          <p:grpSpPr>
            <a:xfrm rot="1123344">
              <a:off x="390" y="333"/>
              <a:ext cx="511" cy="637"/>
              <a:chOff x="0" y="0"/>
              <a:chExt cx="710" cy="940"/>
            </a:xfrm>
          </p:grpSpPr>
          <p:sp>
            <p:nvSpPr>
              <p:cNvPr id="29778" name="Freeform 83"/>
              <p:cNvSpPr/>
              <p:nvPr/>
            </p:nvSpPr>
            <p:spPr>
              <a:xfrm>
                <a:off x="0" y="0"/>
                <a:ext cx="710" cy="940"/>
              </a:xfrm>
              <a:custGeom>
                <a:avLst/>
                <a:gdLst/>
                <a:ahLst/>
                <a:cxnLst>
                  <a:cxn ang="0">
                    <a:pos x="0" y="58"/>
                  </a:cxn>
                  <a:cxn ang="0">
                    <a:pos x="39" y="113"/>
                  </a:cxn>
                  <a:cxn ang="0">
                    <a:pos x="90" y="197"/>
                  </a:cxn>
                  <a:cxn ang="0">
                    <a:pos x="141" y="307"/>
                  </a:cxn>
                  <a:cxn ang="0">
                    <a:pos x="182" y="415"/>
                  </a:cxn>
                  <a:cxn ang="0">
                    <a:pos x="211" y="503"/>
                  </a:cxn>
                  <a:cxn ang="0">
                    <a:pos x="261" y="685"/>
                  </a:cxn>
                  <a:cxn ang="0">
                    <a:pos x="276" y="741"/>
                  </a:cxn>
                  <a:cxn ang="0">
                    <a:pos x="297" y="777"/>
                  </a:cxn>
                  <a:cxn ang="0">
                    <a:pos x="315" y="807"/>
                  </a:cxn>
                  <a:cxn ang="0">
                    <a:pos x="455" y="901"/>
                  </a:cxn>
                  <a:cxn ang="0">
                    <a:pos x="507" y="940"/>
                  </a:cxn>
                  <a:cxn ang="0">
                    <a:pos x="500" y="844"/>
                  </a:cxn>
                  <a:cxn ang="0">
                    <a:pos x="477" y="766"/>
                  </a:cxn>
                  <a:cxn ang="0">
                    <a:pos x="450" y="684"/>
                  </a:cxn>
                  <a:cxn ang="0">
                    <a:pos x="387" y="583"/>
                  </a:cxn>
                  <a:cxn ang="0">
                    <a:pos x="347" y="472"/>
                  </a:cxn>
                  <a:cxn ang="0">
                    <a:pos x="328" y="307"/>
                  </a:cxn>
                  <a:cxn ang="0">
                    <a:pos x="411" y="371"/>
                  </a:cxn>
                  <a:cxn ang="0">
                    <a:pos x="488" y="423"/>
                  </a:cxn>
                  <a:cxn ang="0">
                    <a:pos x="564" y="448"/>
                  </a:cxn>
                  <a:cxn ang="0">
                    <a:pos x="614" y="460"/>
                  </a:cxn>
                  <a:cxn ang="0">
                    <a:pos x="653" y="454"/>
                  </a:cxn>
                  <a:cxn ang="0">
                    <a:pos x="678" y="423"/>
                  </a:cxn>
                  <a:cxn ang="0">
                    <a:pos x="704" y="335"/>
                  </a:cxn>
                  <a:cxn ang="0">
                    <a:pos x="710" y="271"/>
                  </a:cxn>
                  <a:cxn ang="0">
                    <a:pos x="710" y="163"/>
                  </a:cxn>
                  <a:cxn ang="0">
                    <a:pos x="710" y="73"/>
                  </a:cxn>
                  <a:cxn ang="0">
                    <a:pos x="595" y="76"/>
                  </a:cxn>
                  <a:cxn ang="0">
                    <a:pos x="545" y="64"/>
                  </a:cxn>
                  <a:cxn ang="0">
                    <a:pos x="538" y="166"/>
                  </a:cxn>
                  <a:cxn ang="0">
                    <a:pos x="526" y="198"/>
                  </a:cxn>
                  <a:cxn ang="0">
                    <a:pos x="450" y="160"/>
                  </a:cxn>
                  <a:cxn ang="0">
                    <a:pos x="398" y="116"/>
                  </a:cxn>
                  <a:cxn ang="0">
                    <a:pos x="302" y="64"/>
                  </a:cxn>
                  <a:cxn ang="0">
                    <a:pos x="233" y="19"/>
                  </a:cxn>
                  <a:cxn ang="0">
                    <a:pos x="171" y="0"/>
                  </a:cxn>
                  <a:cxn ang="0">
                    <a:pos x="94" y="31"/>
                  </a:cxn>
                  <a:cxn ang="0">
                    <a:pos x="0" y="58"/>
                  </a:cxn>
                </a:cxnLst>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cap="flat" cmpd="sng">
                <a:solidFill>
                  <a:srgbClr val="000000"/>
                </a:solidFill>
                <a:prstDash val="solid"/>
                <a:miter/>
                <a:headEnd type="none" w="med" len="med"/>
                <a:tailEnd type="none" w="med" len="med"/>
              </a:ln>
            </p:spPr>
            <p:txBody>
              <a:bodyPr/>
              <a:p>
                <a:endParaRPr lang="zh-CN" altLang="en-US"/>
              </a:p>
            </p:txBody>
          </p:sp>
          <p:sp>
            <p:nvSpPr>
              <p:cNvPr id="29779" name="Freeform 84"/>
              <p:cNvSpPr/>
              <p:nvPr/>
            </p:nvSpPr>
            <p:spPr>
              <a:xfrm>
                <a:off x="47" y="46"/>
                <a:ext cx="199" cy="569"/>
              </a:xfrm>
              <a:custGeom>
                <a:avLst/>
                <a:gdLst/>
                <a:ahLst/>
                <a:cxnLst>
                  <a:cxn ang="0">
                    <a:pos x="0" y="0"/>
                  </a:cxn>
                  <a:cxn ang="0">
                    <a:pos x="87" y="39"/>
                  </a:cxn>
                  <a:cxn ang="0">
                    <a:pos x="79" y="107"/>
                  </a:cxn>
                  <a:cxn ang="0">
                    <a:pos x="134" y="110"/>
                  </a:cxn>
                  <a:cxn ang="0">
                    <a:pos x="169" y="233"/>
                  </a:cxn>
                  <a:cxn ang="0">
                    <a:pos x="189" y="366"/>
                  </a:cxn>
                  <a:cxn ang="0">
                    <a:pos x="197" y="492"/>
                  </a:cxn>
                  <a:cxn ang="0">
                    <a:pos x="199" y="569"/>
                  </a:cxn>
                </a:cxnLst>
                <a:pathLst>
                  <a:path w="199" h="569">
                    <a:moveTo>
                      <a:pt x="0" y="0"/>
                    </a:moveTo>
                    <a:lnTo>
                      <a:pt x="87" y="39"/>
                    </a:lnTo>
                    <a:lnTo>
                      <a:pt x="79" y="107"/>
                    </a:lnTo>
                    <a:lnTo>
                      <a:pt x="134" y="110"/>
                    </a:lnTo>
                    <a:lnTo>
                      <a:pt x="169" y="233"/>
                    </a:lnTo>
                    <a:lnTo>
                      <a:pt x="189" y="366"/>
                    </a:lnTo>
                    <a:lnTo>
                      <a:pt x="197" y="492"/>
                    </a:lnTo>
                    <a:lnTo>
                      <a:pt x="199" y="569"/>
                    </a:lnTo>
                  </a:path>
                </a:pathLst>
              </a:custGeom>
              <a:noFill/>
              <a:ln w="12700" cap="flat" cmpd="sng">
                <a:solidFill>
                  <a:srgbClr val="000000"/>
                </a:solidFill>
                <a:prstDash val="solid"/>
                <a:miter/>
                <a:headEnd type="none" w="med" len="med"/>
                <a:tailEnd type="none" w="med" len="med"/>
              </a:ln>
            </p:spPr>
            <p:txBody>
              <a:bodyPr/>
              <a:p>
                <a:endParaRPr lang="zh-CN" altLang="en-US"/>
              </a:p>
            </p:txBody>
          </p:sp>
        </p:grpSp>
        <p:sp>
          <p:nvSpPr>
            <p:cNvPr id="29780" name="Freeform 85"/>
            <p:cNvSpPr/>
            <p:nvPr/>
          </p:nvSpPr>
          <p:spPr>
            <a:xfrm rot="1123344">
              <a:off x="355" y="279"/>
              <a:ext cx="154" cy="119"/>
            </a:xfrm>
            <a:custGeom>
              <a:avLst/>
              <a:gdLst/>
              <a:ahLst/>
              <a:cxnLst>
                <a:cxn ang="0">
                  <a:pos x="19" y="56"/>
                </a:cxn>
                <a:cxn ang="0">
                  <a:pos x="0" y="85"/>
                </a:cxn>
                <a:cxn ang="0">
                  <a:pos x="92" y="176"/>
                </a:cxn>
                <a:cxn ang="0">
                  <a:pos x="122" y="69"/>
                </a:cxn>
                <a:cxn ang="0">
                  <a:pos x="213" y="122"/>
                </a:cxn>
                <a:cxn ang="0">
                  <a:pos x="209" y="30"/>
                </a:cxn>
                <a:cxn ang="0">
                  <a:pos x="153" y="0"/>
                </a:cxn>
                <a:cxn ang="0">
                  <a:pos x="19" y="56"/>
                </a:cxn>
              </a:cxnLst>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cap="flat" cmpd="sng">
              <a:solidFill>
                <a:srgbClr val="000000"/>
              </a:solidFill>
              <a:prstDash val="solid"/>
              <a:miter/>
              <a:headEnd type="none" w="med" len="med"/>
              <a:tailEnd type="none" w="med" len="med"/>
            </a:ln>
          </p:spPr>
          <p:txBody>
            <a:bodyPr/>
            <a:p>
              <a:endParaRPr lang="zh-CN" altLang="en-US"/>
            </a:p>
          </p:txBody>
        </p:sp>
        <p:grpSp>
          <p:nvGrpSpPr>
            <p:cNvPr id="29781" name="组合 27733"/>
            <p:cNvGrpSpPr/>
            <p:nvPr/>
          </p:nvGrpSpPr>
          <p:grpSpPr>
            <a:xfrm rot="1123344">
              <a:off x="0" y="281"/>
              <a:ext cx="454" cy="747"/>
              <a:chOff x="0" y="0"/>
              <a:chExt cx="630" cy="1101"/>
            </a:xfrm>
          </p:grpSpPr>
          <p:grpSp>
            <p:nvGrpSpPr>
              <p:cNvPr id="29782" name="组合 27734"/>
              <p:cNvGrpSpPr/>
              <p:nvPr/>
            </p:nvGrpSpPr>
            <p:grpSpPr>
              <a:xfrm>
                <a:off x="169" y="0"/>
                <a:ext cx="461" cy="1101"/>
                <a:chOff x="0" y="0"/>
                <a:chExt cx="461" cy="1101"/>
              </a:xfrm>
            </p:grpSpPr>
            <p:sp>
              <p:nvSpPr>
                <p:cNvPr id="29783" name="Freeform 88"/>
                <p:cNvSpPr/>
                <p:nvPr/>
              </p:nvSpPr>
              <p:spPr>
                <a:xfrm>
                  <a:off x="0" y="0"/>
                  <a:ext cx="461" cy="1101"/>
                </a:xfrm>
                <a:custGeom>
                  <a:avLst/>
                  <a:gdLst/>
                  <a:ahLst/>
                  <a:cxnLst>
                    <a:cxn ang="0">
                      <a:pos x="322" y="1065"/>
                    </a:cxn>
                    <a:cxn ang="0">
                      <a:pos x="398" y="1019"/>
                    </a:cxn>
                    <a:cxn ang="0">
                      <a:pos x="430" y="916"/>
                    </a:cxn>
                    <a:cxn ang="0">
                      <a:pos x="454" y="823"/>
                    </a:cxn>
                    <a:cxn ang="0">
                      <a:pos x="461" y="720"/>
                    </a:cxn>
                    <a:cxn ang="0">
                      <a:pos x="434" y="608"/>
                    </a:cxn>
                    <a:cxn ang="0">
                      <a:pos x="416" y="516"/>
                    </a:cxn>
                    <a:cxn ang="0">
                      <a:pos x="392" y="410"/>
                    </a:cxn>
                    <a:cxn ang="0">
                      <a:pos x="363" y="331"/>
                    </a:cxn>
                    <a:cxn ang="0">
                      <a:pos x="315" y="236"/>
                    </a:cxn>
                    <a:cxn ang="0">
                      <a:pos x="276" y="149"/>
                    </a:cxn>
                    <a:cxn ang="0">
                      <a:pos x="207" y="45"/>
                    </a:cxn>
                    <a:cxn ang="0">
                      <a:pos x="169" y="0"/>
                    </a:cxn>
                    <a:cxn ang="0">
                      <a:pos x="124" y="33"/>
                    </a:cxn>
                    <a:cxn ang="0">
                      <a:pos x="77" y="76"/>
                    </a:cxn>
                    <a:cxn ang="0">
                      <a:pos x="13" y="134"/>
                    </a:cxn>
                    <a:cxn ang="0">
                      <a:pos x="7" y="153"/>
                    </a:cxn>
                    <a:cxn ang="0">
                      <a:pos x="0" y="187"/>
                    </a:cxn>
                    <a:cxn ang="0">
                      <a:pos x="19" y="247"/>
                    </a:cxn>
                    <a:cxn ang="0">
                      <a:pos x="45" y="321"/>
                    </a:cxn>
                    <a:cxn ang="0">
                      <a:pos x="115" y="457"/>
                    </a:cxn>
                    <a:cxn ang="0">
                      <a:pos x="141" y="573"/>
                    </a:cxn>
                    <a:cxn ang="0">
                      <a:pos x="150" y="661"/>
                    </a:cxn>
                    <a:cxn ang="0">
                      <a:pos x="153" y="728"/>
                    </a:cxn>
                    <a:cxn ang="0">
                      <a:pos x="153" y="843"/>
                    </a:cxn>
                    <a:cxn ang="0">
                      <a:pos x="141" y="1024"/>
                    </a:cxn>
                    <a:cxn ang="0">
                      <a:pos x="141" y="1086"/>
                    </a:cxn>
                    <a:cxn ang="0">
                      <a:pos x="162" y="1095"/>
                    </a:cxn>
                    <a:cxn ang="0">
                      <a:pos x="224" y="1101"/>
                    </a:cxn>
                    <a:cxn ang="0">
                      <a:pos x="269" y="1088"/>
                    </a:cxn>
                    <a:cxn ang="0">
                      <a:pos x="322" y="1065"/>
                    </a:cxn>
                  </a:cxnLst>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cap="flat" cmpd="sng">
                  <a:solidFill>
                    <a:srgbClr val="000000"/>
                  </a:solidFill>
                  <a:prstDash val="solid"/>
                  <a:miter/>
                  <a:headEnd type="none" w="med" len="med"/>
                  <a:tailEnd type="none" w="med" len="med"/>
                </a:ln>
              </p:spPr>
              <p:txBody>
                <a:bodyPr/>
                <a:p>
                  <a:endParaRPr lang="zh-CN" altLang="en-US"/>
                </a:p>
              </p:txBody>
            </p:sp>
            <p:sp>
              <p:nvSpPr>
                <p:cNvPr id="29784" name="Freeform 89"/>
                <p:cNvSpPr/>
                <p:nvPr/>
              </p:nvSpPr>
              <p:spPr>
                <a:xfrm>
                  <a:off x="117" y="43"/>
                  <a:ext cx="325" cy="620"/>
                </a:xfrm>
                <a:custGeom>
                  <a:avLst/>
                  <a:gdLst/>
                  <a:ahLst/>
                  <a:cxnLst>
                    <a:cxn ang="0">
                      <a:pos x="0" y="0"/>
                    </a:cxn>
                    <a:cxn ang="0">
                      <a:pos x="44" y="144"/>
                    </a:cxn>
                    <a:cxn ang="0">
                      <a:pos x="119" y="125"/>
                    </a:cxn>
                    <a:cxn ang="0">
                      <a:pos x="71" y="200"/>
                    </a:cxn>
                    <a:cxn ang="0">
                      <a:pos x="119" y="255"/>
                    </a:cxn>
                    <a:cxn ang="0">
                      <a:pos x="172" y="341"/>
                    </a:cxn>
                    <a:cxn ang="0">
                      <a:pos x="235" y="440"/>
                    </a:cxn>
                    <a:cxn ang="0">
                      <a:pos x="289" y="535"/>
                    </a:cxn>
                    <a:cxn ang="0">
                      <a:pos x="325" y="620"/>
                    </a:cxn>
                  </a:cxnLst>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cap="flat" cmpd="sng">
                  <a:solidFill>
                    <a:srgbClr val="000000"/>
                  </a:solidFill>
                  <a:prstDash val="solid"/>
                  <a:miter/>
                  <a:headEnd type="none" w="med" len="med"/>
                  <a:tailEnd type="none" w="med" len="med"/>
                </a:ln>
              </p:spPr>
              <p:txBody>
                <a:bodyPr/>
                <a:p>
                  <a:endParaRPr lang="zh-CN" altLang="en-US"/>
                </a:p>
              </p:txBody>
            </p:sp>
          </p:grpSp>
          <p:grpSp>
            <p:nvGrpSpPr>
              <p:cNvPr id="29785" name="组合 27737"/>
              <p:cNvGrpSpPr/>
              <p:nvPr/>
            </p:nvGrpSpPr>
            <p:grpSpPr>
              <a:xfrm>
                <a:off x="0" y="116"/>
                <a:ext cx="549" cy="922"/>
                <a:chOff x="0" y="0"/>
                <a:chExt cx="549" cy="922"/>
              </a:xfrm>
            </p:grpSpPr>
            <p:sp>
              <p:nvSpPr>
                <p:cNvPr id="29786" name="Freeform 91"/>
                <p:cNvSpPr/>
                <p:nvPr/>
              </p:nvSpPr>
              <p:spPr>
                <a:xfrm>
                  <a:off x="345" y="708"/>
                  <a:ext cx="204" cy="214"/>
                </a:xfrm>
                <a:custGeom>
                  <a:avLst/>
                  <a:gdLst/>
                  <a:ahLst/>
                  <a:cxnLst>
                    <a:cxn ang="0">
                      <a:pos x="63" y="0"/>
                    </a:cxn>
                    <a:cxn ang="0">
                      <a:pos x="102" y="28"/>
                    </a:cxn>
                    <a:cxn ang="0">
                      <a:pos x="142" y="29"/>
                    </a:cxn>
                    <a:cxn ang="0">
                      <a:pos x="176" y="37"/>
                    </a:cxn>
                    <a:cxn ang="0">
                      <a:pos x="192" y="50"/>
                    </a:cxn>
                    <a:cxn ang="0">
                      <a:pos x="196" y="66"/>
                    </a:cxn>
                    <a:cxn ang="0">
                      <a:pos x="189" y="95"/>
                    </a:cxn>
                    <a:cxn ang="0">
                      <a:pos x="204" y="115"/>
                    </a:cxn>
                    <a:cxn ang="0">
                      <a:pos x="203" y="143"/>
                    </a:cxn>
                    <a:cxn ang="0">
                      <a:pos x="187" y="160"/>
                    </a:cxn>
                    <a:cxn ang="0">
                      <a:pos x="175" y="181"/>
                    </a:cxn>
                    <a:cxn ang="0">
                      <a:pos x="147" y="191"/>
                    </a:cxn>
                    <a:cxn ang="0">
                      <a:pos x="129" y="214"/>
                    </a:cxn>
                    <a:cxn ang="0">
                      <a:pos x="95" y="210"/>
                    </a:cxn>
                    <a:cxn ang="0">
                      <a:pos x="75" y="197"/>
                    </a:cxn>
                    <a:cxn ang="0">
                      <a:pos x="56" y="176"/>
                    </a:cxn>
                    <a:cxn ang="0">
                      <a:pos x="44" y="127"/>
                    </a:cxn>
                    <a:cxn ang="0">
                      <a:pos x="0" y="83"/>
                    </a:cxn>
                    <a:cxn ang="0">
                      <a:pos x="63" y="0"/>
                    </a:cxn>
                  </a:cxnLst>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cap="flat" cmpd="sng">
                  <a:solidFill>
                    <a:srgbClr val="000000"/>
                  </a:solidFill>
                  <a:prstDash val="solid"/>
                  <a:miter/>
                  <a:headEnd type="none" w="med" len="med"/>
                  <a:tailEnd type="none" w="med" len="med"/>
                </a:ln>
              </p:spPr>
              <p:txBody>
                <a:bodyPr/>
                <a:p>
                  <a:endParaRPr lang="zh-CN" altLang="en-US"/>
                </a:p>
              </p:txBody>
            </p:sp>
            <p:sp>
              <p:nvSpPr>
                <p:cNvPr id="29787" name="Freeform 92"/>
                <p:cNvSpPr/>
                <p:nvPr/>
              </p:nvSpPr>
              <p:spPr>
                <a:xfrm>
                  <a:off x="317" y="698"/>
                  <a:ext cx="121" cy="137"/>
                </a:xfrm>
                <a:custGeom>
                  <a:avLst/>
                  <a:gdLst/>
                  <a:ahLst/>
                  <a:cxnLst>
                    <a:cxn ang="0">
                      <a:pos x="91" y="0"/>
                    </a:cxn>
                    <a:cxn ang="0">
                      <a:pos x="121" y="20"/>
                    </a:cxn>
                    <a:cxn ang="0">
                      <a:pos x="105" y="52"/>
                    </a:cxn>
                    <a:cxn ang="0">
                      <a:pos x="75" y="92"/>
                    </a:cxn>
                    <a:cxn ang="0">
                      <a:pos x="33" y="137"/>
                    </a:cxn>
                    <a:cxn ang="0">
                      <a:pos x="0" y="97"/>
                    </a:cxn>
                    <a:cxn ang="0">
                      <a:pos x="91" y="0"/>
                    </a:cxn>
                  </a:cxnLst>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cap="flat" cmpd="sng">
                  <a:solidFill>
                    <a:srgbClr val="000000"/>
                  </a:solidFill>
                  <a:prstDash val="solid"/>
                  <a:miter/>
                  <a:headEnd type="none" w="med" len="med"/>
                  <a:tailEnd type="none" w="med" len="med"/>
                </a:ln>
              </p:spPr>
              <p:txBody>
                <a:bodyPr/>
                <a:p>
                  <a:endParaRPr lang="zh-CN" altLang="en-US"/>
                </a:p>
              </p:txBody>
            </p:sp>
            <p:sp>
              <p:nvSpPr>
                <p:cNvPr id="29788" name="Freeform 93"/>
                <p:cNvSpPr/>
                <p:nvPr/>
              </p:nvSpPr>
              <p:spPr>
                <a:xfrm>
                  <a:off x="0" y="0"/>
                  <a:ext cx="444" cy="840"/>
                </a:xfrm>
                <a:custGeom>
                  <a:avLst/>
                  <a:gdLst/>
                  <a:ahLst/>
                  <a:cxnLst>
                    <a:cxn ang="0">
                      <a:pos x="133" y="64"/>
                    </a:cxn>
                    <a:cxn ang="0">
                      <a:pos x="107" y="118"/>
                    </a:cxn>
                    <a:cxn ang="0">
                      <a:pos x="61" y="196"/>
                    </a:cxn>
                    <a:cxn ang="0">
                      <a:pos x="46" y="258"/>
                    </a:cxn>
                    <a:cxn ang="0">
                      <a:pos x="22" y="329"/>
                    </a:cxn>
                    <a:cxn ang="0">
                      <a:pos x="5" y="447"/>
                    </a:cxn>
                    <a:cxn ang="0">
                      <a:pos x="0" y="510"/>
                    </a:cxn>
                    <a:cxn ang="0">
                      <a:pos x="14" y="526"/>
                    </a:cxn>
                    <a:cxn ang="0">
                      <a:pos x="56" y="583"/>
                    </a:cxn>
                    <a:cxn ang="0">
                      <a:pos x="106" y="644"/>
                    </a:cxn>
                    <a:cxn ang="0">
                      <a:pos x="163" y="698"/>
                    </a:cxn>
                    <a:cxn ang="0">
                      <a:pos x="318" y="840"/>
                    </a:cxn>
                    <a:cxn ang="0">
                      <a:pos x="389" y="753"/>
                    </a:cxn>
                    <a:cxn ang="0">
                      <a:pos x="444" y="683"/>
                    </a:cxn>
                    <a:cxn ang="0">
                      <a:pos x="297" y="556"/>
                    </a:cxn>
                    <a:cxn ang="0">
                      <a:pos x="248" y="519"/>
                    </a:cxn>
                    <a:cxn ang="0">
                      <a:pos x="218" y="486"/>
                    </a:cxn>
                    <a:cxn ang="0">
                      <a:pos x="193" y="471"/>
                    </a:cxn>
                    <a:cxn ang="0">
                      <a:pos x="232" y="368"/>
                    </a:cxn>
                    <a:cxn ang="0">
                      <a:pos x="255" y="288"/>
                    </a:cxn>
                    <a:cxn ang="0">
                      <a:pos x="267" y="252"/>
                    </a:cxn>
                    <a:cxn ang="0">
                      <a:pos x="280" y="213"/>
                    </a:cxn>
                    <a:cxn ang="0">
                      <a:pos x="286" y="167"/>
                    </a:cxn>
                    <a:cxn ang="0">
                      <a:pos x="286" y="123"/>
                    </a:cxn>
                    <a:cxn ang="0">
                      <a:pos x="286" y="88"/>
                    </a:cxn>
                    <a:cxn ang="0">
                      <a:pos x="280" y="52"/>
                    </a:cxn>
                    <a:cxn ang="0">
                      <a:pos x="258" y="24"/>
                    </a:cxn>
                    <a:cxn ang="0">
                      <a:pos x="229" y="5"/>
                    </a:cxn>
                    <a:cxn ang="0">
                      <a:pos x="208" y="0"/>
                    </a:cxn>
                    <a:cxn ang="0">
                      <a:pos x="169" y="25"/>
                    </a:cxn>
                    <a:cxn ang="0">
                      <a:pos x="133" y="64"/>
                    </a:cxn>
                  </a:cxnLst>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cap="flat" cmpd="sng">
                  <a:solidFill>
                    <a:srgbClr val="000000"/>
                  </a:solidFill>
                  <a:prstDash val="solid"/>
                  <a:miter/>
                  <a:headEnd type="none" w="med" len="med"/>
                  <a:tailEnd type="none" w="med" len="med"/>
                </a:ln>
              </p:spPr>
              <p:txBody>
                <a:bodyPr/>
                <a:p>
                  <a:endParaRPr lang="zh-CN" altLang="en-US"/>
                </a:p>
              </p:txBody>
            </p:sp>
          </p:grpSp>
        </p:grpSp>
        <p:grpSp>
          <p:nvGrpSpPr>
            <p:cNvPr id="29789" name="组合 27741"/>
            <p:cNvGrpSpPr/>
            <p:nvPr/>
          </p:nvGrpSpPr>
          <p:grpSpPr>
            <a:xfrm rot="1123344">
              <a:off x="276" y="0"/>
              <a:ext cx="255" cy="314"/>
              <a:chOff x="0" y="0"/>
              <a:chExt cx="355" cy="463"/>
            </a:xfrm>
          </p:grpSpPr>
          <p:grpSp>
            <p:nvGrpSpPr>
              <p:cNvPr id="29790" name="组合 27742"/>
              <p:cNvGrpSpPr/>
              <p:nvPr/>
            </p:nvGrpSpPr>
            <p:grpSpPr>
              <a:xfrm>
                <a:off x="35" y="136"/>
                <a:ext cx="305" cy="220"/>
                <a:chOff x="0" y="0"/>
                <a:chExt cx="305" cy="220"/>
              </a:xfrm>
            </p:grpSpPr>
            <p:sp>
              <p:nvSpPr>
                <p:cNvPr id="29791" name="Freeform 96"/>
                <p:cNvSpPr/>
                <p:nvPr/>
              </p:nvSpPr>
              <p:spPr>
                <a:xfrm>
                  <a:off x="262" y="0"/>
                  <a:ext cx="43" cy="100"/>
                </a:xfrm>
                <a:custGeom>
                  <a:avLst/>
                  <a:gdLst/>
                  <a:ahLst/>
                  <a:cxnLst>
                    <a:cxn ang="0">
                      <a:pos x="0" y="11"/>
                    </a:cxn>
                    <a:cxn ang="0">
                      <a:pos x="7" y="0"/>
                    </a:cxn>
                    <a:cxn ang="0">
                      <a:pos x="21" y="0"/>
                    </a:cxn>
                    <a:cxn ang="0">
                      <a:pos x="27" y="7"/>
                    </a:cxn>
                    <a:cxn ang="0">
                      <a:pos x="33" y="19"/>
                    </a:cxn>
                    <a:cxn ang="0">
                      <a:pos x="38" y="44"/>
                    </a:cxn>
                    <a:cxn ang="0">
                      <a:pos x="43" y="76"/>
                    </a:cxn>
                    <a:cxn ang="0">
                      <a:pos x="43" y="100"/>
                    </a:cxn>
                    <a:cxn ang="0">
                      <a:pos x="32" y="100"/>
                    </a:cxn>
                    <a:cxn ang="0">
                      <a:pos x="0" y="11"/>
                    </a:cxn>
                  </a:cxnLst>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cap="flat" cmpd="sng">
                  <a:solidFill>
                    <a:srgbClr val="000000"/>
                  </a:solidFill>
                  <a:prstDash val="solid"/>
                  <a:miter/>
                  <a:headEnd type="none" w="med" len="med"/>
                  <a:tailEnd type="none" w="med" len="med"/>
                </a:ln>
              </p:spPr>
              <p:txBody>
                <a:bodyPr/>
                <a:p>
                  <a:endParaRPr lang="zh-CN" altLang="en-US"/>
                </a:p>
              </p:txBody>
            </p:sp>
            <p:sp>
              <p:nvSpPr>
                <p:cNvPr id="29792" name="Freeform 97"/>
                <p:cNvSpPr/>
                <p:nvPr/>
              </p:nvSpPr>
              <p:spPr>
                <a:xfrm>
                  <a:off x="0" y="138"/>
                  <a:ext cx="73" cy="82"/>
                </a:xfrm>
                <a:custGeom>
                  <a:avLst/>
                  <a:gdLst/>
                  <a:ahLst/>
                  <a:cxnLst>
                    <a:cxn ang="0">
                      <a:pos x="17" y="0"/>
                    </a:cxn>
                    <a:cxn ang="0">
                      <a:pos x="4" y="7"/>
                    </a:cxn>
                    <a:cxn ang="0">
                      <a:pos x="0" y="16"/>
                    </a:cxn>
                    <a:cxn ang="0">
                      <a:pos x="4" y="29"/>
                    </a:cxn>
                    <a:cxn ang="0">
                      <a:pos x="14" y="43"/>
                    </a:cxn>
                    <a:cxn ang="0">
                      <a:pos x="25" y="56"/>
                    </a:cxn>
                    <a:cxn ang="0">
                      <a:pos x="46" y="77"/>
                    </a:cxn>
                    <a:cxn ang="0">
                      <a:pos x="60" y="82"/>
                    </a:cxn>
                    <a:cxn ang="0">
                      <a:pos x="73" y="72"/>
                    </a:cxn>
                    <a:cxn ang="0">
                      <a:pos x="17" y="0"/>
                    </a:cxn>
                  </a:cxnLst>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cap="flat" cmpd="sng">
                  <a:solidFill>
                    <a:srgbClr val="000000"/>
                  </a:solidFill>
                  <a:prstDash val="solid"/>
                  <a:miter/>
                  <a:headEnd type="none" w="med" len="med"/>
                  <a:tailEnd type="none" w="med" len="med"/>
                </a:ln>
              </p:spPr>
              <p:txBody>
                <a:bodyPr/>
                <a:p>
                  <a:endParaRPr lang="zh-CN" altLang="en-US"/>
                </a:p>
              </p:txBody>
            </p:sp>
          </p:grpSp>
          <p:sp>
            <p:nvSpPr>
              <p:cNvPr id="29793" name="Freeform 98"/>
              <p:cNvSpPr/>
              <p:nvPr/>
            </p:nvSpPr>
            <p:spPr>
              <a:xfrm>
                <a:off x="15" y="50"/>
                <a:ext cx="340" cy="413"/>
              </a:xfrm>
              <a:custGeom>
                <a:avLst/>
                <a:gdLst/>
                <a:ahLst/>
                <a:cxnLst>
                  <a:cxn ang="0">
                    <a:pos x="30" y="59"/>
                  </a:cxn>
                  <a:cxn ang="0">
                    <a:pos x="13" y="82"/>
                  </a:cxn>
                  <a:cxn ang="0">
                    <a:pos x="4" y="111"/>
                  </a:cxn>
                  <a:cxn ang="0">
                    <a:pos x="0" y="145"/>
                  </a:cxn>
                  <a:cxn ang="0">
                    <a:pos x="5" y="173"/>
                  </a:cxn>
                  <a:cxn ang="0">
                    <a:pos x="17" y="199"/>
                  </a:cxn>
                  <a:cxn ang="0">
                    <a:pos x="37" y="222"/>
                  </a:cxn>
                  <a:cxn ang="0">
                    <a:pos x="54" y="247"/>
                  </a:cxn>
                  <a:cxn ang="0">
                    <a:pos x="71" y="282"/>
                  </a:cxn>
                  <a:cxn ang="0">
                    <a:pos x="90" y="323"/>
                  </a:cxn>
                  <a:cxn ang="0">
                    <a:pos x="109" y="356"/>
                  </a:cxn>
                  <a:cxn ang="0">
                    <a:pos x="128" y="375"/>
                  </a:cxn>
                  <a:cxn ang="0">
                    <a:pos x="149" y="387"/>
                  </a:cxn>
                  <a:cxn ang="0">
                    <a:pos x="185" y="403"/>
                  </a:cxn>
                  <a:cxn ang="0">
                    <a:pos x="222" y="413"/>
                  </a:cxn>
                  <a:cxn ang="0">
                    <a:pos x="247" y="410"/>
                  </a:cxn>
                  <a:cxn ang="0">
                    <a:pos x="268" y="406"/>
                  </a:cxn>
                  <a:cxn ang="0">
                    <a:pos x="304" y="393"/>
                  </a:cxn>
                  <a:cxn ang="0">
                    <a:pos x="319" y="379"/>
                  </a:cxn>
                  <a:cxn ang="0">
                    <a:pos x="326" y="360"/>
                  </a:cxn>
                  <a:cxn ang="0">
                    <a:pos x="337" y="319"/>
                  </a:cxn>
                  <a:cxn ang="0">
                    <a:pos x="340" y="288"/>
                  </a:cxn>
                  <a:cxn ang="0">
                    <a:pos x="340" y="251"/>
                  </a:cxn>
                  <a:cxn ang="0">
                    <a:pos x="335" y="224"/>
                  </a:cxn>
                  <a:cxn ang="0">
                    <a:pos x="326" y="194"/>
                  </a:cxn>
                  <a:cxn ang="0">
                    <a:pos x="310" y="152"/>
                  </a:cxn>
                  <a:cxn ang="0">
                    <a:pos x="291" y="121"/>
                  </a:cxn>
                  <a:cxn ang="0">
                    <a:pos x="282" y="86"/>
                  </a:cxn>
                  <a:cxn ang="0">
                    <a:pos x="264" y="46"/>
                  </a:cxn>
                  <a:cxn ang="0">
                    <a:pos x="244" y="25"/>
                  </a:cxn>
                  <a:cxn ang="0">
                    <a:pos x="224" y="13"/>
                  </a:cxn>
                  <a:cxn ang="0">
                    <a:pos x="186" y="1"/>
                  </a:cxn>
                  <a:cxn ang="0">
                    <a:pos x="160" y="0"/>
                  </a:cxn>
                  <a:cxn ang="0">
                    <a:pos x="122" y="7"/>
                  </a:cxn>
                  <a:cxn ang="0">
                    <a:pos x="87" y="19"/>
                  </a:cxn>
                  <a:cxn ang="0">
                    <a:pos x="52" y="41"/>
                  </a:cxn>
                  <a:cxn ang="0">
                    <a:pos x="30" y="59"/>
                  </a:cxn>
                </a:cxnLst>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cap="flat" cmpd="sng">
                <a:solidFill>
                  <a:srgbClr val="000000"/>
                </a:solidFill>
                <a:prstDash val="solid"/>
                <a:miter/>
                <a:headEnd type="none" w="med" len="med"/>
                <a:tailEnd type="none" w="med" len="med"/>
              </a:ln>
            </p:spPr>
            <p:txBody>
              <a:bodyPr/>
              <a:p>
                <a:endParaRPr lang="zh-CN" altLang="en-US"/>
              </a:p>
            </p:txBody>
          </p:sp>
          <p:grpSp>
            <p:nvGrpSpPr>
              <p:cNvPr id="29794" name="组合 27746"/>
              <p:cNvGrpSpPr/>
              <p:nvPr/>
            </p:nvGrpSpPr>
            <p:grpSpPr>
              <a:xfrm>
                <a:off x="50" y="140"/>
                <a:ext cx="257" cy="143"/>
                <a:chOff x="0" y="0"/>
                <a:chExt cx="257" cy="143"/>
              </a:xfrm>
            </p:grpSpPr>
            <p:sp>
              <p:nvSpPr>
                <p:cNvPr id="29795" name="Freeform 100"/>
                <p:cNvSpPr/>
                <p:nvPr/>
              </p:nvSpPr>
              <p:spPr>
                <a:xfrm>
                  <a:off x="125" y="65"/>
                  <a:ext cx="19" cy="21"/>
                </a:xfrm>
                <a:custGeom>
                  <a:avLst/>
                  <a:gdLst/>
                  <a:ahLst/>
                  <a:cxnLst>
                    <a:cxn ang="0">
                      <a:pos x="0" y="12"/>
                    </a:cxn>
                    <a:cxn ang="0">
                      <a:pos x="6" y="4"/>
                    </a:cxn>
                    <a:cxn ang="0">
                      <a:pos x="17" y="0"/>
                    </a:cxn>
                    <a:cxn ang="0">
                      <a:pos x="19" y="11"/>
                    </a:cxn>
                    <a:cxn ang="0">
                      <a:pos x="10" y="11"/>
                    </a:cxn>
                    <a:cxn ang="0">
                      <a:pos x="3" y="21"/>
                    </a:cxn>
                    <a:cxn ang="0">
                      <a:pos x="0" y="12"/>
                    </a:cxn>
                  </a:cxnLst>
                  <a:pathLst>
                    <a:path w="19" h="21">
                      <a:moveTo>
                        <a:pt x="0" y="12"/>
                      </a:moveTo>
                      <a:lnTo>
                        <a:pt x="6" y="4"/>
                      </a:lnTo>
                      <a:lnTo>
                        <a:pt x="17" y="0"/>
                      </a:lnTo>
                      <a:lnTo>
                        <a:pt x="19" y="11"/>
                      </a:lnTo>
                      <a:lnTo>
                        <a:pt x="10" y="11"/>
                      </a:lnTo>
                      <a:lnTo>
                        <a:pt x="3" y="21"/>
                      </a:lnTo>
                      <a:lnTo>
                        <a:pt x="0" y="12"/>
                      </a:lnTo>
                      <a:close/>
                    </a:path>
                  </a:pathLst>
                </a:custGeom>
                <a:solidFill>
                  <a:srgbClr val="C0C0C0"/>
                </a:solidFill>
                <a:ln w="12700" cap="flat" cmpd="sng">
                  <a:solidFill>
                    <a:srgbClr val="000000"/>
                  </a:solidFill>
                  <a:prstDash val="solid"/>
                  <a:miter/>
                  <a:headEnd type="none" w="med" len="med"/>
                  <a:tailEnd type="none" w="med" len="med"/>
                </a:ln>
              </p:spPr>
              <p:txBody>
                <a:bodyPr/>
                <a:p>
                  <a:endParaRPr lang="zh-CN" altLang="en-US"/>
                </a:p>
              </p:txBody>
            </p:sp>
            <p:sp>
              <p:nvSpPr>
                <p:cNvPr id="29796" name="Freeform 101"/>
                <p:cNvSpPr/>
                <p:nvPr/>
              </p:nvSpPr>
              <p:spPr>
                <a:xfrm>
                  <a:off x="0" y="119"/>
                  <a:ext cx="37" cy="24"/>
                </a:xfrm>
                <a:custGeom>
                  <a:avLst/>
                  <a:gdLst/>
                  <a:ahLst/>
                  <a:cxnLst>
                    <a:cxn ang="0">
                      <a:pos x="31" y="0"/>
                    </a:cxn>
                    <a:cxn ang="0">
                      <a:pos x="37" y="13"/>
                    </a:cxn>
                    <a:cxn ang="0">
                      <a:pos x="6" y="24"/>
                    </a:cxn>
                    <a:cxn ang="0">
                      <a:pos x="0" y="18"/>
                    </a:cxn>
                    <a:cxn ang="0">
                      <a:pos x="31" y="0"/>
                    </a:cxn>
                  </a:cxnLst>
                  <a:pathLst>
                    <a:path w="37" h="24">
                      <a:moveTo>
                        <a:pt x="31" y="0"/>
                      </a:moveTo>
                      <a:lnTo>
                        <a:pt x="37" y="13"/>
                      </a:lnTo>
                      <a:lnTo>
                        <a:pt x="6" y="24"/>
                      </a:lnTo>
                      <a:lnTo>
                        <a:pt x="0" y="18"/>
                      </a:lnTo>
                      <a:lnTo>
                        <a:pt x="31" y="0"/>
                      </a:lnTo>
                      <a:close/>
                    </a:path>
                  </a:pathLst>
                </a:custGeom>
                <a:solidFill>
                  <a:srgbClr val="C0C0C0"/>
                </a:solidFill>
                <a:ln w="12700" cap="flat" cmpd="sng">
                  <a:solidFill>
                    <a:srgbClr val="000000"/>
                  </a:solidFill>
                  <a:prstDash val="solid"/>
                  <a:miter/>
                  <a:headEnd type="none" w="med" len="med"/>
                  <a:tailEnd type="none" w="med" len="med"/>
                </a:ln>
              </p:spPr>
              <p:txBody>
                <a:bodyPr/>
                <a:p>
                  <a:endParaRPr lang="zh-CN" altLang="en-US"/>
                </a:p>
              </p:txBody>
            </p:sp>
            <p:sp>
              <p:nvSpPr>
                <p:cNvPr id="29797" name="Freeform 102"/>
                <p:cNvSpPr/>
                <p:nvPr/>
              </p:nvSpPr>
              <p:spPr>
                <a:xfrm>
                  <a:off x="224" y="0"/>
                  <a:ext cx="33" cy="24"/>
                </a:xfrm>
                <a:custGeom>
                  <a:avLst/>
                  <a:gdLst/>
                  <a:ahLst/>
                  <a:cxnLst>
                    <a:cxn ang="0">
                      <a:pos x="0" y="13"/>
                    </a:cxn>
                    <a:cxn ang="0">
                      <a:pos x="7" y="24"/>
                    </a:cxn>
                    <a:cxn ang="0">
                      <a:pos x="33" y="6"/>
                    </a:cxn>
                    <a:cxn ang="0">
                      <a:pos x="30" y="0"/>
                    </a:cxn>
                    <a:cxn ang="0">
                      <a:pos x="0" y="13"/>
                    </a:cxn>
                  </a:cxnLst>
                  <a:pathLst>
                    <a:path w="33" h="24">
                      <a:moveTo>
                        <a:pt x="0" y="13"/>
                      </a:moveTo>
                      <a:lnTo>
                        <a:pt x="7" y="24"/>
                      </a:lnTo>
                      <a:lnTo>
                        <a:pt x="33" y="6"/>
                      </a:lnTo>
                      <a:lnTo>
                        <a:pt x="30" y="0"/>
                      </a:lnTo>
                      <a:lnTo>
                        <a:pt x="0" y="13"/>
                      </a:lnTo>
                      <a:close/>
                    </a:path>
                  </a:pathLst>
                </a:custGeom>
                <a:solidFill>
                  <a:srgbClr val="C0C0C0"/>
                </a:solidFill>
                <a:ln w="12700" cap="flat" cmpd="sng">
                  <a:solidFill>
                    <a:srgbClr val="000000"/>
                  </a:solidFill>
                  <a:prstDash val="solid"/>
                  <a:miter/>
                  <a:headEnd type="none" w="med" len="med"/>
                  <a:tailEnd type="none" w="med" len="med"/>
                </a:ln>
              </p:spPr>
              <p:txBody>
                <a:bodyPr/>
                <a:p>
                  <a:endParaRPr lang="zh-CN" altLang="en-US"/>
                </a:p>
              </p:txBody>
            </p:sp>
          </p:grpSp>
          <p:grpSp>
            <p:nvGrpSpPr>
              <p:cNvPr id="29798" name="组合 27750"/>
              <p:cNvGrpSpPr/>
              <p:nvPr/>
            </p:nvGrpSpPr>
            <p:grpSpPr>
              <a:xfrm>
                <a:off x="80" y="150"/>
                <a:ext cx="218" cy="158"/>
                <a:chOff x="0" y="0"/>
                <a:chExt cx="218" cy="158"/>
              </a:xfrm>
            </p:grpSpPr>
            <p:sp>
              <p:nvSpPr>
                <p:cNvPr id="29799" name="Freeform 104"/>
                <p:cNvSpPr/>
                <p:nvPr/>
              </p:nvSpPr>
              <p:spPr>
                <a:xfrm>
                  <a:off x="0" y="58"/>
                  <a:ext cx="110" cy="100"/>
                </a:xfrm>
                <a:custGeom>
                  <a:avLst/>
                  <a:gdLst/>
                  <a:ahLst/>
                  <a:cxnLst>
                    <a:cxn ang="0">
                      <a:pos x="0" y="51"/>
                    </a:cxn>
                    <a:cxn ang="0">
                      <a:pos x="90" y="0"/>
                    </a:cxn>
                    <a:cxn ang="0">
                      <a:pos x="105" y="26"/>
                    </a:cxn>
                    <a:cxn ang="0">
                      <a:pos x="110" y="44"/>
                    </a:cxn>
                    <a:cxn ang="0">
                      <a:pos x="109" y="63"/>
                    </a:cxn>
                    <a:cxn ang="0">
                      <a:pos x="101" y="75"/>
                    </a:cxn>
                    <a:cxn ang="0">
                      <a:pos x="89" y="85"/>
                    </a:cxn>
                    <a:cxn ang="0">
                      <a:pos x="71" y="92"/>
                    </a:cxn>
                    <a:cxn ang="0">
                      <a:pos x="60" y="99"/>
                    </a:cxn>
                    <a:cxn ang="0">
                      <a:pos x="49" y="100"/>
                    </a:cxn>
                    <a:cxn ang="0">
                      <a:pos x="35" y="98"/>
                    </a:cxn>
                    <a:cxn ang="0">
                      <a:pos x="25" y="91"/>
                    </a:cxn>
                    <a:cxn ang="0">
                      <a:pos x="18" y="83"/>
                    </a:cxn>
                    <a:cxn ang="0">
                      <a:pos x="14" y="75"/>
                    </a:cxn>
                    <a:cxn ang="0">
                      <a:pos x="6" y="60"/>
                    </a:cxn>
                    <a:cxn ang="0">
                      <a:pos x="0" y="51"/>
                    </a:cxn>
                  </a:cxnLst>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cap="flat" cmpd="sng">
                  <a:solidFill>
                    <a:srgbClr val="000000"/>
                  </a:solidFill>
                  <a:prstDash val="solid"/>
                  <a:miter/>
                  <a:headEnd type="none" w="med" len="med"/>
                  <a:tailEnd type="none" w="med" len="med"/>
                </a:ln>
              </p:spPr>
              <p:txBody>
                <a:bodyPr/>
                <a:p>
                  <a:endParaRPr lang="zh-CN" altLang="en-US"/>
                </a:p>
              </p:txBody>
            </p:sp>
            <p:sp>
              <p:nvSpPr>
                <p:cNvPr id="29800" name="Oval 105"/>
                <p:cNvSpPr/>
                <p:nvPr/>
              </p:nvSpPr>
              <p:spPr>
                <a:xfrm>
                  <a:off x="50" y="103"/>
                  <a:ext cx="19" cy="18"/>
                </a:xfrm>
                <a:prstGeom prst="ellipse">
                  <a:avLst/>
                </a:prstGeom>
                <a:solidFill>
                  <a:srgbClr val="00A000"/>
                </a:solidFill>
                <a:ln w="12700"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楷体_GB2312" pitchFamily="49" charset="-122"/>
                  </a:endParaRPr>
                </a:p>
              </p:txBody>
            </p:sp>
            <p:sp>
              <p:nvSpPr>
                <p:cNvPr id="29801" name="Freeform 106"/>
                <p:cNvSpPr/>
                <p:nvPr/>
              </p:nvSpPr>
              <p:spPr>
                <a:xfrm>
                  <a:off x="107" y="0"/>
                  <a:ext cx="111" cy="99"/>
                </a:xfrm>
                <a:custGeom>
                  <a:avLst/>
                  <a:gdLst/>
                  <a:ahLst/>
                  <a:cxnLst>
                    <a:cxn ang="0">
                      <a:pos x="0" y="50"/>
                    </a:cxn>
                    <a:cxn ang="0">
                      <a:pos x="92" y="0"/>
                    </a:cxn>
                    <a:cxn ang="0">
                      <a:pos x="105" y="28"/>
                    </a:cxn>
                    <a:cxn ang="0">
                      <a:pos x="111" y="45"/>
                    </a:cxn>
                    <a:cxn ang="0">
                      <a:pos x="108" y="62"/>
                    </a:cxn>
                    <a:cxn ang="0">
                      <a:pos x="101" y="73"/>
                    </a:cxn>
                    <a:cxn ang="0">
                      <a:pos x="88" y="84"/>
                    </a:cxn>
                    <a:cxn ang="0">
                      <a:pos x="73" y="92"/>
                    </a:cxn>
                    <a:cxn ang="0">
                      <a:pos x="61" y="97"/>
                    </a:cxn>
                    <a:cxn ang="0">
                      <a:pos x="48" y="99"/>
                    </a:cxn>
                    <a:cxn ang="0">
                      <a:pos x="36" y="97"/>
                    </a:cxn>
                    <a:cxn ang="0">
                      <a:pos x="25" y="90"/>
                    </a:cxn>
                    <a:cxn ang="0">
                      <a:pos x="19" y="84"/>
                    </a:cxn>
                    <a:cxn ang="0">
                      <a:pos x="14" y="74"/>
                    </a:cxn>
                    <a:cxn ang="0">
                      <a:pos x="6" y="60"/>
                    </a:cxn>
                    <a:cxn ang="0">
                      <a:pos x="0" y="50"/>
                    </a:cxn>
                  </a:cxnLst>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cap="flat" cmpd="sng">
                  <a:solidFill>
                    <a:srgbClr val="000000"/>
                  </a:solidFill>
                  <a:prstDash val="solid"/>
                  <a:miter/>
                  <a:headEnd type="none" w="med" len="med"/>
                  <a:tailEnd type="none" w="med" len="med"/>
                </a:ln>
              </p:spPr>
              <p:txBody>
                <a:bodyPr/>
                <a:p>
                  <a:endParaRPr lang="zh-CN" altLang="en-US"/>
                </a:p>
              </p:txBody>
            </p:sp>
            <p:sp>
              <p:nvSpPr>
                <p:cNvPr id="29802" name="Oval 107"/>
                <p:cNvSpPr/>
                <p:nvPr/>
              </p:nvSpPr>
              <p:spPr>
                <a:xfrm>
                  <a:off x="157" y="45"/>
                  <a:ext cx="19" cy="18"/>
                </a:xfrm>
                <a:prstGeom prst="ellipse">
                  <a:avLst/>
                </a:prstGeom>
                <a:solidFill>
                  <a:srgbClr val="00A000"/>
                </a:solidFill>
                <a:ln w="12700"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楷体_GB2312" pitchFamily="49" charset="-122"/>
                  </a:endParaRPr>
                </a:p>
              </p:txBody>
            </p:sp>
          </p:grpSp>
          <p:sp>
            <p:nvSpPr>
              <p:cNvPr id="29803" name="Freeform 108"/>
              <p:cNvSpPr/>
              <p:nvPr/>
            </p:nvSpPr>
            <p:spPr>
              <a:xfrm>
                <a:off x="194" y="313"/>
                <a:ext cx="110" cy="89"/>
              </a:xfrm>
              <a:custGeom>
                <a:avLst/>
                <a:gdLst/>
                <a:ahLst/>
                <a:cxnLst>
                  <a:cxn ang="0">
                    <a:pos x="0" y="46"/>
                  </a:cxn>
                  <a:cxn ang="0">
                    <a:pos x="17" y="46"/>
                  </a:cxn>
                  <a:cxn ang="0">
                    <a:pos x="32" y="43"/>
                  </a:cxn>
                  <a:cxn ang="0">
                    <a:pos x="50" y="38"/>
                  </a:cxn>
                  <a:cxn ang="0">
                    <a:pos x="66" y="33"/>
                  </a:cxn>
                  <a:cxn ang="0">
                    <a:pos x="83" y="21"/>
                  </a:cxn>
                  <a:cxn ang="0">
                    <a:pos x="93" y="12"/>
                  </a:cxn>
                  <a:cxn ang="0">
                    <a:pos x="103" y="0"/>
                  </a:cxn>
                  <a:cxn ang="0">
                    <a:pos x="109" y="24"/>
                  </a:cxn>
                  <a:cxn ang="0">
                    <a:pos x="110" y="33"/>
                  </a:cxn>
                  <a:cxn ang="0">
                    <a:pos x="110" y="51"/>
                  </a:cxn>
                  <a:cxn ang="0">
                    <a:pos x="106" y="63"/>
                  </a:cxn>
                  <a:cxn ang="0">
                    <a:pos x="98" y="76"/>
                  </a:cxn>
                  <a:cxn ang="0">
                    <a:pos x="88" y="84"/>
                  </a:cxn>
                  <a:cxn ang="0">
                    <a:pos x="76" y="88"/>
                  </a:cxn>
                  <a:cxn ang="0">
                    <a:pos x="62" y="89"/>
                  </a:cxn>
                  <a:cxn ang="0">
                    <a:pos x="49" y="88"/>
                  </a:cxn>
                  <a:cxn ang="0">
                    <a:pos x="37" y="82"/>
                  </a:cxn>
                  <a:cxn ang="0">
                    <a:pos x="31" y="80"/>
                  </a:cxn>
                  <a:cxn ang="0">
                    <a:pos x="19" y="72"/>
                  </a:cxn>
                  <a:cxn ang="0">
                    <a:pos x="11" y="57"/>
                  </a:cxn>
                  <a:cxn ang="0">
                    <a:pos x="0" y="46"/>
                  </a:cxn>
                </a:cxnLst>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cap="flat" cmpd="sng">
                <a:solidFill>
                  <a:srgbClr val="000000"/>
                </a:solidFill>
                <a:prstDash val="solid"/>
                <a:miter/>
                <a:headEnd type="none" w="med" len="med"/>
                <a:tailEnd type="none" w="med" len="med"/>
              </a:ln>
            </p:spPr>
            <p:txBody>
              <a:bodyPr/>
              <a:p>
                <a:endParaRPr lang="zh-CN" altLang="en-US"/>
              </a:p>
            </p:txBody>
          </p:sp>
          <p:sp>
            <p:nvSpPr>
              <p:cNvPr id="29804" name="Freeform 109"/>
              <p:cNvSpPr/>
              <p:nvPr/>
            </p:nvSpPr>
            <p:spPr>
              <a:xfrm>
                <a:off x="202" y="283"/>
                <a:ext cx="57" cy="32"/>
              </a:xfrm>
              <a:custGeom>
                <a:avLst/>
                <a:gdLst/>
                <a:ahLst/>
                <a:cxnLst>
                  <a:cxn ang="0">
                    <a:pos x="0" y="32"/>
                  </a:cxn>
                  <a:cxn ang="0">
                    <a:pos x="17" y="31"/>
                  </a:cxn>
                  <a:cxn ang="0">
                    <a:pos x="24" y="28"/>
                  </a:cxn>
                  <a:cxn ang="0">
                    <a:pos x="33" y="25"/>
                  </a:cxn>
                  <a:cxn ang="0">
                    <a:pos x="43" y="19"/>
                  </a:cxn>
                  <a:cxn ang="0">
                    <a:pos x="49" y="10"/>
                  </a:cxn>
                  <a:cxn ang="0">
                    <a:pos x="57" y="0"/>
                  </a:cxn>
                </a:cxnLst>
                <a:pathLst>
                  <a:path w="57" h="32">
                    <a:moveTo>
                      <a:pt x="0" y="32"/>
                    </a:moveTo>
                    <a:lnTo>
                      <a:pt x="17" y="31"/>
                    </a:lnTo>
                    <a:lnTo>
                      <a:pt x="24" y="28"/>
                    </a:lnTo>
                    <a:lnTo>
                      <a:pt x="33" y="25"/>
                    </a:lnTo>
                    <a:lnTo>
                      <a:pt x="43" y="19"/>
                    </a:lnTo>
                    <a:lnTo>
                      <a:pt x="49" y="10"/>
                    </a:lnTo>
                    <a:lnTo>
                      <a:pt x="57" y="0"/>
                    </a:lnTo>
                  </a:path>
                </a:pathLst>
              </a:custGeom>
              <a:noFill/>
              <a:ln w="12700" cap="flat" cmpd="sng">
                <a:solidFill>
                  <a:srgbClr val="000000"/>
                </a:solidFill>
                <a:prstDash val="solid"/>
                <a:miter/>
                <a:headEnd type="none" w="med" len="med"/>
                <a:tailEnd type="none" w="med" len="med"/>
              </a:ln>
            </p:spPr>
            <p:txBody>
              <a:bodyPr/>
              <a:p>
                <a:endParaRPr lang="zh-CN" altLang="en-US"/>
              </a:p>
            </p:txBody>
          </p:sp>
          <p:sp>
            <p:nvSpPr>
              <p:cNvPr id="29805" name="Freeform 110"/>
              <p:cNvSpPr/>
              <p:nvPr/>
            </p:nvSpPr>
            <p:spPr>
              <a:xfrm>
                <a:off x="0" y="0"/>
                <a:ext cx="307" cy="282"/>
              </a:xfrm>
              <a:custGeom>
                <a:avLst/>
                <a:gdLst/>
                <a:ahLst/>
                <a:cxnLst>
                  <a:cxn ang="0">
                    <a:pos x="52" y="282"/>
                  </a:cxn>
                  <a:cxn ang="0">
                    <a:pos x="65" y="276"/>
                  </a:cxn>
                  <a:cxn ang="0">
                    <a:pos x="68" y="258"/>
                  </a:cxn>
                  <a:cxn ang="0">
                    <a:pos x="70" y="233"/>
                  </a:cxn>
                  <a:cxn ang="0">
                    <a:pos x="58" y="183"/>
                  </a:cxn>
                  <a:cxn ang="0">
                    <a:pos x="51" y="154"/>
                  </a:cxn>
                  <a:cxn ang="0">
                    <a:pos x="89" y="155"/>
                  </a:cxn>
                  <a:cxn ang="0">
                    <a:pos x="139" y="153"/>
                  </a:cxn>
                  <a:cxn ang="0">
                    <a:pos x="155" y="137"/>
                  </a:cxn>
                  <a:cxn ang="0">
                    <a:pos x="181" y="118"/>
                  </a:cxn>
                  <a:cxn ang="0">
                    <a:pos x="221" y="122"/>
                  </a:cxn>
                  <a:cxn ang="0">
                    <a:pos x="260" y="101"/>
                  </a:cxn>
                  <a:cxn ang="0">
                    <a:pos x="265" y="123"/>
                  </a:cxn>
                  <a:cxn ang="0">
                    <a:pos x="281" y="132"/>
                  </a:cxn>
                  <a:cxn ang="0">
                    <a:pos x="298" y="160"/>
                  </a:cxn>
                  <a:cxn ang="0">
                    <a:pos x="307" y="154"/>
                  </a:cxn>
                  <a:cxn ang="0">
                    <a:pos x="307" y="135"/>
                  </a:cxn>
                  <a:cxn ang="0">
                    <a:pos x="303" y="106"/>
                  </a:cxn>
                  <a:cxn ang="0">
                    <a:pos x="295" y="82"/>
                  </a:cxn>
                  <a:cxn ang="0">
                    <a:pos x="280" y="64"/>
                  </a:cxn>
                  <a:cxn ang="0">
                    <a:pos x="282" y="33"/>
                  </a:cxn>
                  <a:cxn ang="0">
                    <a:pos x="282" y="16"/>
                  </a:cxn>
                  <a:cxn ang="0">
                    <a:pos x="261" y="19"/>
                  </a:cxn>
                  <a:cxn ang="0">
                    <a:pos x="238" y="19"/>
                  </a:cxn>
                  <a:cxn ang="0">
                    <a:pos x="225" y="14"/>
                  </a:cxn>
                  <a:cxn ang="0">
                    <a:pos x="209" y="0"/>
                  </a:cxn>
                  <a:cxn ang="0">
                    <a:pos x="195" y="13"/>
                  </a:cxn>
                  <a:cxn ang="0">
                    <a:pos x="182" y="19"/>
                  </a:cxn>
                  <a:cxn ang="0">
                    <a:pos x="156" y="21"/>
                  </a:cxn>
                  <a:cxn ang="0">
                    <a:pos x="132" y="26"/>
                  </a:cxn>
                  <a:cxn ang="0">
                    <a:pos x="106" y="35"/>
                  </a:cxn>
                  <a:cxn ang="0">
                    <a:pos x="84" y="49"/>
                  </a:cxn>
                  <a:cxn ang="0">
                    <a:pos x="58" y="73"/>
                  </a:cxn>
                  <a:cxn ang="0">
                    <a:pos x="42" y="78"/>
                  </a:cxn>
                  <a:cxn ang="0">
                    <a:pos x="28" y="91"/>
                  </a:cxn>
                  <a:cxn ang="0">
                    <a:pos x="16" y="103"/>
                  </a:cxn>
                  <a:cxn ang="0">
                    <a:pos x="10" y="122"/>
                  </a:cxn>
                  <a:cxn ang="0">
                    <a:pos x="2" y="143"/>
                  </a:cxn>
                  <a:cxn ang="0">
                    <a:pos x="0" y="161"/>
                  </a:cxn>
                  <a:cxn ang="0">
                    <a:pos x="0" y="200"/>
                  </a:cxn>
                  <a:cxn ang="0">
                    <a:pos x="10" y="241"/>
                  </a:cxn>
                  <a:cxn ang="0">
                    <a:pos x="52" y="282"/>
                  </a:cxn>
                </a:cxnLst>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cap="flat" cmpd="sng">
                <a:solidFill>
                  <a:srgbClr val="000000"/>
                </a:solidFill>
                <a:prstDash val="solid"/>
                <a:miter/>
                <a:headEnd type="none" w="med" len="med"/>
                <a:tailEnd type="none" w="med" len="med"/>
              </a:ln>
            </p:spPr>
            <p:txBody>
              <a:bodyPr/>
              <a:p>
                <a:endParaRPr lang="zh-CN" altLang="en-US"/>
              </a:p>
            </p:txBody>
          </p:sp>
        </p:grpSp>
        <p:sp>
          <p:nvSpPr>
            <p:cNvPr id="29806" name="Freeform 111"/>
            <p:cNvSpPr/>
            <p:nvPr/>
          </p:nvSpPr>
          <p:spPr>
            <a:xfrm rot="1123344">
              <a:off x="342" y="351"/>
              <a:ext cx="219" cy="518"/>
            </a:xfrm>
            <a:custGeom>
              <a:avLst/>
              <a:gdLst/>
              <a:ahLst/>
              <a:cxnLst>
                <a:cxn ang="0">
                  <a:pos x="15" y="6"/>
                </a:cxn>
                <a:cxn ang="0">
                  <a:pos x="34" y="0"/>
                </a:cxn>
                <a:cxn ang="0">
                  <a:pos x="75" y="26"/>
                </a:cxn>
                <a:cxn ang="0">
                  <a:pos x="75" y="71"/>
                </a:cxn>
                <a:cxn ang="0">
                  <a:pos x="110" y="114"/>
                </a:cxn>
                <a:cxn ang="0">
                  <a:pos x="144" y="160"/>
                </a:cxn>
                <a:cxn ang="0">
                  <a:pos x="180" y="220"/>
                </a:cxn>
                <a:cxn ang="0">
                  <a:pos x="208" y="276"/>
                </a:cxn>
                <a:cxn ang="0">
                  <a:pos x="237" y="357"/>
                </a:cxn>
                <a:cxn ang="0">
                  <a:pos x="261" y="428"/>
                </a:cxn>
                <a:cxn ang="0">
                  <a:pos x="291" y="570"/>
                </a:cxn>
                <a:cxn ang="0">
                  <a:pos x="304" y="658"/>
                </a:cxn>
                <a:cxn ang="0">
                  <a:pos x="265" y="764"/>
                </a:cxn>
                <a:cxn ang="0">
                  <a:pos x="189" y="679"/>
                </a:cxn>
                <a:cxn ang="0">
                  <a:pos x="168" y="536"/>
                </a:cxn>
                <a:cxn ang="0">
                  <a:pos x="152" y="449"/>
                </a:cxn>
                <a:cxn ang="0">
                  <a:pos x="129" y="366"/>
                </a:cxn>
                <a:cxn ang="0">
                  <a:pos x="103" y="306"/>
                </a:cxn>
                <a:cxn ang="0">
                  <a:pos x="69" y="219"/>
                </a:cxn>
                <a:cxn ang="0">
                  <a:pos x="49" y="156"/>
                </a:cxn>
                <a:cxn ang="0">
                  <a:pos x="30" y="84"/>
                </a:cxn>
                <a:cxn ang="0">
                  <a:pos x="0" y="66"/>
                </a:cxn>
                <a:cxn ang="0">
                  <a:pos x="15" y="6"/>
                </a:cxn>
              </a:cxnLst>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cap="flat" cmpd="sng">
              <a:solidFill>
                <a:srgbClr val="000000"/>
              </a:solidFill>
              <a:prstDash val="solid"/>
              <a:miter/>
              <a:headEnd type="none" w="med" len="med"/>
              <a:tailEnd type="none" w="med" len="med"/>
            </a:ln>
          </p:spPr>
          <p:txBody>
            <a:bodyPr/>
            <a:p>
              <a:endParaRPr lang="zh-CN" altLang="en-US"/>
            </a:p>
          </p:txBody>
        </p:sp>
        <p:grpSp>
          <p:nvGrpSpPr>
            <p:cNvPr id="29807" name="组合 27759"/>
            <p:cNvGrpSpPr/>
            <p:nvPr/>
          </p:nvGrpSpPr>
          <p:grpSpPr>
            <a:xfrm rot="1123344">
              <a:off x="877" y="246"/>
              <a:ext cx="127" cy="227"/>
              <a:chOff x="0" y="0"/>
              <a:chExt cx="176" cy="334"/>
            </a:xfrm>
          </p:grpSpPr>
          <p:sp>
            <p:nvSpPr>
              <p:cNvPr id="29808" name="Freeform 113"/>
              <p:cNvSpPr/>
              <p:nvPr/>
            </p:nvSpPr>
            <p:spPr>
              <a:xfrm>
                <a:off x="1" y="124"/>
                <a:ext cx="175" cy="210"/>
              </a:xfrm>
              <a:custGeom>
                <a:avLst/>
                <a:gdLst/>
                <a:ahLst/>
                <a:cxnLst>
                  <a:cxn ang="0">
                    <a:pos x="957" y="1468"/>
                  </a:cxn>
                  <a:cxn ang="0">
                    <a:pos x="981" y="1270"/>
                  </a:cxn>
                  <a:cxn ang="0">
                    <a:pos x="1049" y="1164"/>
                  </a:cxn>
                  <a:cxn ang="0">
                    <a:pos x="1118" y="1071"/>
                  </a:cxn>
                  <a:cxn ang="0">
                    <a:pos x="1182" y="953"/>
                  </a:cxn>
                  <a:cxn ang="0">
                    <a:pos x="1216" y="854"/>
                  </a:cxn>
                  <a:cxn ang="0">
                    <a:pos x="1229" y="734"/>
                  </a:cxn>
                  <a:cxn ang="0">
                    <a:pos x="1202" y="604"/>
                  </a:cxn>
                  <a:cxn ang="0">
                    <a:pos x="1159" y="500"/>
                  </a:cxn>
                  <a:cxn ang="0">
                    <a:pos x="1166" y="405"/>
                  </a:cxn>
                  <a:cxn ang="0">
                    <a:pos x="1149" y="320"/>
                  </a:cxn>
                  <a:cxn ang="0">
                    <a:pos x="1125" y="272"/>
                  </a:cxn>
                  <a:cxn ang="0">
                    <a:pos x="1091" y="231"/>
                  </a:cxn>
                  <a:cxn ang="0">
                    <a:pos x="1079" y="204"/>
                  </a:cxn>
                  <a:cxn ang="0">
                    <a:pos x="1032" y="176"/>
                  </a:cxn>
                  <a:cxn ang="0">
                    <a:pos x="992" y="170"/>
                  </a:cxn>
                  <a:cxn ang="0">
                    <a:pos x="963" y="185"/>
                  </a:cxn>
                  <a:cxn ang="0">
                    <a:pos x="927" y="279"/>
                  </a:cxn>
                  <a:cxn ang="0">
                    <a:pos x="861" y="414"/>
                  </a:cxn>
                  <a:cxn ang="0">
                    <a:pos x="958" y="181"/>
                  </a:cxn>
                  <a:cxn ang="0">
                    <a:pos x="975" y="152"/>
                  </a:cxn>
                  <a:cxn ang="0">
                    <a:pos x="953" y="100"/>
                  </a:cxn>
                  <a:cxn ang="0">
                    <a:pos x="918" y="82"/>
                  </a:cxn>
                  <a:cxn ang="0">
                    <a:pos x="871" y="62"/>
                  </a:cxn>
                  <a:cxn ang="0">
                    <a:pos x="806" y="39"/>
                  </a:cxn>
                  <a:cxn ang="0">
                    <a:pos x="790" y="25"/>
                  </a:cxn>
                  <a:cxn ang="0">
                    <a:pos x="760" y="0"/>
                  </a:cxn>
                  <a:cxn ang="0">
                    <a:pos x="582" y="39"/>
                  </a:cxn>
                  <a:cxn ang="0">
                    <a:pos x="346" y="169"/>
                  </a:cxn>
                  <a:cxn ang="0">
                    <a:pos x="329" y="204"/>
                  </a:cxn>
                  <a:cxn ang="0">
                    <a:pos x="274" y="259"/>
                  </a:cxn>
                  <a:cxn ang="0">
                    <a:pos x="210" y="303"/>
                  </a:cxn>
                  <a:cxn ang="0">
                    <a:pos x="154" y="326"/>
                  </a:cxn>
                  <a:cxn ang="0">
                    <a:pos x="102" y="378"/>
                  </a:cxn>
                  <a:cxn ang="0">
                    <a:pos x="67" y="466"/>
                  </a:cxn>
                  <a:cxn ang="0">
                    <a:pos x="20" y="584"/>
                  </a:cxn>
                  <a:cxn ang="0">
                    <a:pos x="0" y="649"/>
                  </a:cxn>
                  <a:cxn ang="0">
                    <a:pos x="20" y="753"/>
                  </a:cxn>
                  <a:cxn ang="0">
                    <a:pos x="55" y="861"/>
                  </a:cxn>
                  <a:cxn ang="0">
                    <a:pos x="110" y="998"/>
                  </a:cxn>
                  <a:cxn ang="0">
                    <a:pos x="141" y="1111"/>
                  </a:cxn>
                  <a:cxn ang="0">
                    <a:pos x="218" y="1215"/>
                  </a:cxn>
                  <a:cxn ang="0">
                    <a:pos x="257" y="1233"/>
                  </a:cxn>
                  <a:cxn ang="0">
                    <a:pos x="279" y="1290"/>
                  </a:cxn>
                  <a:cxn ang="0">
                    <a:pos x="283" y="1465"/>
                  </a:cxn>
                  <a:cxn ang="0">
                    <a:pos x="957" y="1468"/>
                  </a:cxn>
                </a:cxnLst>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cap="flat" cmpd="sng">
                <a:solidFill>
                  <a:srgbClr val="000000"/>
                </a:solidFill>
                <a:prstDash val="solid"/>
                <a:miter/>
                <a:headEnd type="none" w="med" len="med"/>
                <a:tailEnd type="none" w="med" len="med"/>
              </a:ln>
            </p:spPr>
            <p:txBody>
              <a:bodyPr/>
              <a:p>
                <a:endParaRPr lang="zh-CN" altLang="en-US"/>
              </a:p>
            </p:txBody>
          </p:sp>
          <p:sp>
            <p:nvSpPr>
              <p:cNvPr id="29809" name="Freeform 114"/>
              <p:cNvSpPr/>
              <p:nvPr/>
            </p:nvSpPr>
            <p:spPr>
              <a:xfrm>
                <a:off x="99" y="189"/>
                <a:ext cx="77" cy="40"/>
              </a:xfrm>
              <a:custGeom>
                <a:avLst/>
                <a:gdLst/>
                <a:ahLst/>
                <a:cxnLst>
                  <a:cxn ang="0">
                    <a:pos x="0" y="0"/>
                  </a:cxn>
                  <a:cxn ang="0">
                    <a:pos x="234" y="164"/>
                  </a:cxn>
                  <a:cxn ang="0">
                    <a:pos x="445" y="246"/>
                  </a:cxn>
                  <a:cxn ang="0">
                    <a:pos x="538" y="275"/>
                  </a:cxn>
                </a:cxnLst>
                <a:pathLst>
                  <a:path w="538" h="275">
                    <a:moveTo>
                      <a:pt x="0" y="0"/>
                    </a:moveTo>
                    <a:lnTo>
                      <a:pt x="234" y="164"/>
                    </a:lnTo>
                    <a:lnTo>
                      <a:pt x="445" y="246"/>
                    </a:lnTo>
                    <a:lnTo>
                      <a:pt x="538" y="275"/>
                    </a:lnTo>
                  </a:path>
                </a:pathLst>
              </a:custGeom>
              <a:solidFill>
                <a:srgbClr val="FFD7AF"/>
              </a:solidFill>
              <a:ln w="1588" cap="flat" cmpd="sng">
                <a:solidFill>
                  <a:srgbClr val="000000"/>
                </a:solidFill>
                <a:prstDash val="solid"/>
                <a:miter/>
                <a:headEnd type="none" w="med" len="med"/>
                <a:tailEnd type="none" w="med" len="med"/>
              </a:ln>
            </p:spPr>
            <p:txBody>
              <a:bodyPr/>
              <a:p>
                <a:endParaRPr lang="zh-CN" altLang="en-US"/>
              </a:p>
            </p:txBody>
          </p:sp>
          <p:sp>
            <p:nvSpPr>
              <p:cNvPr id="29810" name="Freeform 115"/>
              <p:cNvSpPr/>
              <p:nvPr/>
            </p:nvSpPr>
            <p:spPr>
              <a:xfrm>
                <a:off x="52" y="179"/>
                <a:ext cx="86" cy="91"/>
              </a:xfrm>
              <a:custGeom>
                <a:avLst/>
                <a:gdLst/>
                <a:ahLst/>
                <a:cxnLst>
                  <a:cxn ang="0">
                    <a:pos x="0" y="0"/>
                  </a:cxn>
                  <a:cxn ang="0">
                    <a:pos x="337" y="180"/>
                  </a:cxn>
                  <a:cxn ang="0">
                    <a:pos x="413" y="245"/>
                  </a:cxn>
                  <a:cxn ang="0">
                    <a:pos x="510" y="360"/>
                  </a:cxn>
                  <a:cxn ang="0">
                    <a:pos x="551" y="454"/>
                  </a:cxn>
                  <a:cxn ang="0">
                    <a:pos x="573" y="534"/>
                  </a:cxn>
                  <a:cxn ang="0">
                    <a:pos x="601" y="643"/>
                  </a:cxn>
                </a:cxnLst>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cap="flat" cmpd="sng">
                <a:solidFill>
                  <a:srgbClr val="000000"/>
                </a:solidFill>
                <a:prstDash val="solid"/>
                <a:miter/>
                <a:headEnd type="none" w="med" len="med"/>
                <a:tailEnd type="none" w="med" len="med"/>
              </a:ln>
            </p:spPr>
            <p:txBody>
              <a:bodyPr/>
              <a:p>
                <a:endParaRPr lang="zh-CN" altLang="en-US"/>
              </a:p>
            </p:txBody>
          </p:sp>
          <p:sp>
            <p:nvSpPr>
              <p:cNvPr id="29811" name="Freeform 116"/>
              <p:cNvSpPr/>
              <p:nvPr/>
            </p:nvSpPr>
            <p:spPr>
              <a:xfrm>
                <a:off x="86" y="128"/>
                <a:ext cx="57" cy="89"/>
              </a:xfrm>
              <a:custGeom>
                <a:avLst/>
                <a:gdLst/>
                <a:ahLst/>
                <a:cxnLst>
                  <a:cxn ang="0">
                    <a:pos x="391" y="139"/>
                  </a:cxn>
                  <a:cxn ang="0">
                    <a:pos x="395" y="98"/>
                  </a:cxn>
                  <a:cxn ang="0">
                    <a:pos x="368" y="42"/>
                  </a:cxn>
                  <a:cxn ang="0">
                    <a:pos x="328" y="15"/>
                  </a:cxn>
                  <a:cxn ang="0">
                    <a:pos x="290" y="0"/>
                  </a:cxn>
                  <a:cxn ang="0">
                    <a:pos x="248" y="1"/>
                  </a:cxn>
                  <a:cxn ang="0">
                    <a:pos x="211" y="10"/>
                  </a:cxn>
                  <a:cxn ang="0">
                    <a:pos x="181" y="28"/>
                  </a:cxn>
                  <a:cxn ang="0">
                    <a:pos x="123" y="167"/>
                  </a:cxn>
                  <a:cxn ang="0">
                    <a:pos x="83" y="298"/>
                  </a:cxn>
                  <a:cxn ang="0">
                    <a:pos x="45" y="401"/>
                  </a:cxn>
                  <a:cxn ang="0">
                    <a:pos x="0" y="512"/>
                  </a:cxn>
                  <a:cxn ang="0">
                    <a:pos x="16" y="581"/>
                  </a:cxn>
                  <a:cxn ang="0">
                    <a:pos x="38" y="604"/>
                  </a:cxn>
                  <a:cxn ang="0">
                    <a:pos x="72" y="623"/>
                  </a:cxn>
                  <a:cxn ang="0">
                    <a:pos x="110" y="618"/>
                  </a:cxn>
                  <a:cxn ang="0">
                    <a:pos x="148" y="602"/>
                  </a:cxn>
                  <a:cxn ang="0">
                    <a:pos x="186" y="540"/>
                  </a:cxn>
                  <a:cxn ang="0">
                    <a:pos x="201" y="453"/>
                  </a:cxn>
                  <a:cxn ang="0">
                    <a:pos x="235" y="398"/>
                  </a:cxn>
                  <a:cxn ang="0">
                    <a:pos x="265" y="332"/>
                  </a:cxn>
                  <a:cxn ang="0">
                    <a:pos x="315" y="267"/>
                  </a:cxn>
                  <a:cxn ang="0">
                    <a:pos x="364" y="183"/>
                  </a:cxn>
                  <a:cxn ang="0">
                    <a:pos x="391" y="139"/>
                  </a:cxn>
                </a:cxnLst>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cap="flat" cmpd="sng">
                <a:solidFill>
                  <a:srgbClr val="000000"/>
                </a:solidFill>
                <a:prstDash val="solid"/>
                <a:miter/>
                <a:headEnd type="none" w="med" len="med"/>
                <a:tailEnd type="none" w="med" len="med"/>
              </a:ln>
            </p:spPr>
            <p:txBody>
              <a:bodyPr/>
              <a:p>
                <a:endParaRPr lang="zh-CN" altLang="en-US"/>
              </a:p>
            </p:txBody>
          </p:sp>
          <p:sp>
            <p:nvSpPr>
              <p:cNvPr id="29812" name="Freeform 117"/>
              <p:cNvSpPr/>
              <p:nvPr/>
            </p:nvSpPr>
            <p:spPr>
              <a:xfrm>
                <a:off x="92" y="192"/>
                <a:ext cx="16" cy="21"/>
              </a:xfrm>
              <a:custGeom>
                <a:avLst/>
                <a:gdLst/>
                <a:ahLst/>
                <a:cxnLst>
                  <a:cxn ang="0">
                    <a:pos x="16" y="18"/>
                  </a:cxn>
                  <a:cxn ang="0">
                    <a:pos x="38" y="0"/>
                  </a:cxn>
                  <a:cxn ang="0">
                    <a:pos x="77" y="4"/>
                  </a:cxn>
                  <a:cxn ang="0">
                    <a:pos x="114" y="22"/>
                  </a:cxn>
                  <a:cxn ang="0">
                    <a:pos x="114" y="77"/>
                  </a:cxn>
                  <a:cxn ang="0">
                    <a:pos x="108" y="107"/>
                  </a:cxn>
                  <a:cxn ang="0">
                    <a:pos x="92" y="139"/>
                  </a:cxn>
                  <a:cxn ang="0">
                    <a:pos x="54" y="148"/>
                  </a:cxn>
                  <a:cxn ang="0">
                    <a:pos x="35" y="146"/>
                  </a:cxn>
                  <a:cxn ang="0">
                    <a:pos x="13" y="124"/>
                  </a:cxn>
                  <a:cxn ang="0">
                    <a:pos x="0" y="98"/>
                  </a:cxn>
                  <a:cxn ang="0">
                    <a:pos x="16" y="18"/>
                  </a:cxn>
                </a:cxnLst>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cap="flat" cmpd="sng">
                <a:solidFill>
                  <a:srgbClr val="000000"/>
                </a:solidFill>
                <a:prstDash val="solid"/>
                <a:miter/>
                <a:headEnd type="none" w="med" len="med"/>
                <a:tailEnd type="none" w="med" len="med"/>
              </a:ln>
            </p:spPr>
            <p:txBody>
              <a:bodyPr/>
              <a:p>
                <a:endParaRPr lang="zh-CN" altLang="en-US"/>
              </a:p>
            </p:txBody>
          </p:sp>
          <p:sp>
            <p:nvSpPr>
              <p:cNvPr id="29813" name="Freeform 118"/>
              <p:cNvSpPr/>
              <p:nvPr/>
            </p:nvSpPr>
            <p:spPr>
              <a:xfrm>
                <a:off x="37" y="0"/>
                <a:ext cx="42" cy="155"/>
              </a:xfrm>
              <a:custGeom>
                <a:avLst/>
                <a:gdLst/>
                <a:ahLst/>
                <a:cxnLst>
                  <a:cxn ang="0">
                    <a:pos x="284" y="1005"/>
                  </a:cxn>
                  <a:cxn ang="0">
                    <a:pos x="289" y="947"/>
                  </a:cxn>
                  <a:cxn ang="0">
                    <a:pos x="290" y="818"/>
                  </a:cxn>
                  <a:cxn ang="0">
                    <a:pos x="281" y="691"/>
                  </a:cxn>
                  <a:cxn ang="0">
                    <a:pos x="275" y="635"/>
                  </a:cxn>
                  <a:cxn ang="0">
                    <a:pos x="271" y="594"/>
                  </a:cxn>
                  <a:cxn ang="0">
                    <a:pos x="271" y="505"/>
                  </a:cxn>
                  <a:cxn ang="0">
                    <a:pos x="276" y="406"/>
                  </a:cxn>
                  <a:cxn ang="0">
                    <a:pos x="275" y="332"/>
                  </a:cxn>
                  <a:cxn ang="0">
                    <a:pos x="273" y="276"/>
                  </a:cxn>
                  <a:cxn ang="0">
                    <a:pos x="262" y="166"/>
                  </a:cxn>
                  <a:cxn ang="0">
                    <a:pos x="253" y="88"/>
                  </a:cxn>
                  <a:cxn ang="0">
                    <a:pos x="236" y="24"/>
                  </a:cxn>
                  <a:cxn ang="0">
                    <a:pos x="214" y="3"/>
                  </a:cxn>
                  <a:cxn ang="0">
                    <a:pos x="186" y="1"/>
                  </a:cxn>
                  <a:cxn ang="0">
                    <a:pos x="156" y="0"/>
                  </a:cxn>
                  <a:cxn ang="0">
                    <a:pos x="121" y="14"/>
                  </a:cxn>
                  <a:cxn ang="0">
                    <a:pos x="92" y="70"/>
                  </a:cxn>
                  <a:cxn ang="0">
                    <a:pos x="85" y="160"/>
                  </a:cxn>
                  <a:cxn ang="0">
                    <a:pos x="82" y="264"/>
                  </a:cxn>
                  <a:cxn ang="0">
                    <a:pos x="76" y="332"/>
                  </a:cxn>
                  <a:cxn ang="0">
                    <a:pos x="67" y="402"/>
                  </a:cxn>
                  <a:cxn ang="0">
                    <a:pos x="68" y="485"/>
                  </a:cxn>
                  <a:cxn ang="0">
                    <a:pos x="64" y="580"/>
                  </a:cxn>
                  <a:cxn ang="0">
                    <a:pos x="51" y="651"/>
                  </a:cxn>
                  <a:cxn ang="0">
                    <a:pos x="37" y="765"/>
                  </a:cxn>
                  <a:cxn ang="0">
                    <a:pos x="19" y="885"/>
                  </a:cxn>
                  <a:cxn ang="0">
                    <a:pos x="3" y="986"/>
                  </a:cxn>
                  <a:cxn ang="0">
                    <a:pos x="0" y="1090"/>
                  </a:cxn>
                  <a:cxn ang="0">
                    <a:pos x="266" y="1085"/>
                  </a:cxn>
                  <a:cxn ang="0">
                    <a:pos x="284" y="1005"/>
                  </a:cxn>
                </a:cxnLst>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cap="flat" cmpd="sng">
                <a:solidFill>
                  <a:srgbClr val="000000"/>
                </a:solidFill>
                <a:prstDash val="solid"/>
                <a:miter/>
                <a:headEnd type="none" w="med" len="med"/>
                <a:tailEnd type="none" w="med" len="med"/>
              </a:ln>
            </p:spPr>
            <p:txBody>
              <a:bodyPr/>
              <a:p>
                <a:endParaRPr lang="zh-CN" altLang="en-US"/>
              </a:p>
            </p:txBody>
          </p:sp>
          <p:sp>
            <p:nvSpPr>
              <p:cNvPr id="29814" name="Freeform 119"/>
              <p:cNvSpPr/>
              <p:nvPr/>
            </p:nvSpPr>
            <p:spPr>
              <a:xfrm>
                <a:off x="135" y="194"/>
                <a:ext cx="31" cy="4"/>
              </a:xfrm>
              <a:custGeom>
                <a:avLst/>
                <a:gdLst/>
                <a:ahLst/>
                <a:cxnLst>
                  <a:cxn ang="0">
                    <a:pos x="221" y="14"/>
                  </a:cxn>
                  <a:cxn ang="0">
                    <a:pos x="156" y="24"/>
                  </a:cxn>
                  <a:cxn ang="0">
                    <a:pos x="104" y="28"/>
                  </a:cxn>
                  <a:cxn ang="0">
                    <a:pos x="35" y="14"/>
                  </a:cxn>
                  <a:cxn ang="0">
                    <a:pos x="0" y="0"/>
                  </a:cxn>
                </a:cxnLst>
                <a:pathLst>
                  <a:path w="221" h="28">
                    <a:moveTo>
                      <a:pt x="221" y="14"/>
                    </a:moveTo>
                    <a:lnTo>
                      <a:pt x="156" y="24"/>
                    </a:lnTo>
                    <a:lnTo>
                      <a:pt x="104" y="28"/>
                    </a:lnTo>
                    <a:lnTo>
                      <a:pt x="35" y="14"/>
                    </a:lnTo>
                    <a:lnTo>
                      <a:pt x="0" y="0"/>
                    </a:lnTo>
                  </a:path>
                </a:pathLst>
              </a:custGeom>
              <a:solidFill>
                <a:srgbClr val="FFD7AF"/>
              </a:solidFill>
              <a:ln w="1588" cap="flat" cmpd="sng">
                <a:solidFill>
                  <a:srgbClr val="000000"/>
                </a:solidFill>
                <a:prstDash val="solid"/>
                <a:miter/>
                <a:headEnd type="none" w="med" len="med"/>
                <a:tailEnd type="none" w="med" len="med"/>
              </a:ln>
            </p:spPr>
            <p:txBody>
              <a:bodyPr/>
              <a:p>
                <a:endParaRPr lang="zh-CN" altLang="en-US"/>
              </a:p>
            </p:txBody>
          </p:sp>
          <p:sp>
            <p:nvSpPr>
              <p:cNvPr id="29815" name="Freeform 120"/>
              <p:cNvSpPr/>
              <p:nvPr/>
            </p:nvSpPr>
            <p:spPr>
              <a:xfrm>
                <a:off x="39" y="302"/>
                <a:ext cx="26" cy="2"/>
              </a:xfrm>
              <a:custGeom>
                <a:avLst/>
                <a:gdLst/>
                <a:ahLst/>
                <a:cxnLst>
                  <a:cxn ang="0">
                    <a:pos x="0" y="0"/>
                  </a:cxn>
                  <a:cxn ang="0">
                    <a:pos x="70" y="14"/>
                  </a:cxn>
                  <a:cxn ang="0">
                    <a:pos x="146" y="14"/>
                  </a:cxn>
                  <a:cxn ang="0">
                    <a:pos x="181" y="7"/>
                  </a:cxn>
                </a:cxnLst>
                <a:pathLst>
                  <a:path w="181" h="14">
                    <a:moveTo>
                      <a:pt x="0" y="0"/>
                    </a:moveTo>
                    <a:lnTo>
                      <a:pt x="70" y="14"/>
                    </a:lnTo>
                    <a:lnTo>
                      <a:pt x="146" y="14"/>
                    </a:lnTo>
                    <a:lnTo>
                      <a:pt x="181" y="7"/>
                    </a:lnTo>
                  </a:path>
                </a:pathLst>
              </a:custGeom>
              <a:solidFill>
                <a:srgbClr val="FFD7AF"/>
              </a:solidFill>
              <a:ln w="1588" cap="flat" cmpd="sng">
                <a:solidFill>
                  <a:srgbClr val="000000"/>
                </a:solidFill>
                <a:prstDash val="solid"/>
                <a:miter/>
                <a:headEnd type="none" w="med" len="med"/>
                <a:tailEnd type="none" w="med" len="med"/>
              </a:ln>
            </p:spPr>
            <p:txBody>
              <a:bodyPr/>
              <a:p>
                <a:endParaRPr lang="zh-CN" altLang="en-US"/>
              </a:p>
            </p:txBody>
          </p:sp>
          <p:sp>
            <p:nvSpPr>
              <p:cNvPr id="29816" name="Freeform 121"/>
              <p:cNvSpPr/>
              <p:nvPr/>
            </p:nvSpPr>
            <p:spPr>
              <a:xfrm>
                <a:off x="95" y="142"/>
                <a:ext cx="53" cy="72"/>
              </a:xfrm>
              <a:custGeom>
                <a:avLst/>
                <a:gdLst/>
                <a:ahLst/>
                <a:cxnLst>
                  <a:cxn ang="0">
                    <a:pos x="370" y="97"/>
                  </a:cxn>
                  <a:cxn ang="0">
                    <a:pos x="362" y="159"/>
                  </a:cxn>
                  <a:cxn ang="0">
                    <a:pos x="331" y="214"/>
                  </a:cxn>
                  <a:cxn ang="0">
                    <a:pos x="276" y="266"/>
                  </a:cxn>
                  <a:cxn ang="0">
                    <a:pos x="239" y="279"/>
                  </a:cxn>
                  <a:cxn ang="0">
                    <a:pos x="209" y="294"/>
                  </a:cxn>
                  <a:cxn ang="0">
                    <a:pos x="191" y="344"/>
                  </a:cxn>
                  <a:cxn ang="0">
                    <a:pos x="163" y="414"/>
                  </a:cxn>
                  <a:cxn ang="0">
                    <a:pos x="132" y="480"/>
                  </a:cxn>
                  <a:cxn ang="0">
                    <a:pos x="97" y="501"/>
                  </a:cxn>
                  <a:cxn ang="0">
                    <a:pos x="46" y="501"/>
                  </a:cxn>
                  <a:cxn ang="0">
                    <a:pos x="14" y="486"/>
                  </a:cxn>
                  <a:cxn ang="0">
                    <a:pos x="0" y="446"/>
                  </a:cxn>
                  <a:cxn ang="0">
                    <a:pos x="3" y="401"/>
                  </a:cxn>
                  <a:cxn ang="0">
                    <a:pos x="19" y="318"/>
                  </a:cxn>
                  <a:cxn ang="0">
                    <a:pos x="52" y="251"/>
                  </a:cxn>
                  <a:cxn ang="0">
                    <a:pos x="90" y="193"/>
                  </a:cxn>
                  <a:cxn ang="0">
                    <a:pos x="160" y="69"/>
                  </a:cxn>
                  <a:cxn ang="0">
                    <a:pos x="207" y="14"/>
                  </a:cxn>
                  <a:cxn ang="0">
                    <a:pos x="269" y="0"/>
                  </a:cxn>
                  <a:cxn ang="0">
                    <a:pos x="305" y="9"/>
                  </a:cxn>
                  <a:cxn ang="0">
                    <a:pos x="331" y="28"/>
                  </a:cxn>
                  <a:cxn ang="0">
                    <a:pos x="357" y="61"/>
                  </a:cxn>
                  <a:cxn ang="0">
                    <a:pos x="370" y="97"/>
                  </a:cxn>
                </a:cxnLst>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cap="flat" cmpd="sng">
                <a:solidFill>
                  <a:srgbClr val="000000"/>
                </a:solidFill>
                <a:prstDash val="solid"/>
                <a:miter/>
                <a:headEnd type="none" w="med" len="med"/>
                <a:tailEnd type="none" w="med" len="med"/>
              </a:ln>
            </p:spPr>
            <p:txBody>
              <a:bodyPr/>
              <a:p>
                <a:endParaRPr lang="zh-CN" altLang="en-US"/>
              </a:p>
            </p:txBody>
          </p:sp>
          <p:sp>
            <p:nvSpPr>
              <p:cNvPr id="29817" name="Freeform 122"/>
              <p:cNvSpPr/>
              <p:nvPr/>
            </p:nvSpPr>
            <p:spPr>
              <a:xfrm>
                <a:off x="115" y="201"/>
                <a:ext cx="14" cy="17"/>
              </a:xfrm>
              <a:custGeom>
                <a:avLst/>
                <a:gdLst/>
                <a:ahLst/>
                <a:cxnLst>
                  <a:cxn ang="0">
                    <a:pos x="17" y="0"/>
                  </a:cxn>
                  <a:cxn ang="0">
                    <a:pos x="57" y="0"/>
                  </a:cxn>
                  <a:cxn ang="0">
                    <a:pos x="96" y="14"/>
                  </a:cxn>
                  <a:cxn ang="0">
                    <a:pos x="98" y="59"/>
                  </a:cxn>
                  <a:cxn ang="0">
                    <a:pos x="86" y="92"/>
                  </a:cxn>
                  <a:cxn ang="0">
                    <a:pos x="48" y="114"/>
                  </a:cxn>
                  <a:cxn ang="0">
                    <a:pos x="21" y="102"/>
                  </a:cxn>
                  <a:cxn ang="0">
                    <a:pos x="11" y="83"/>
                  </a:cxn>
                  <a:cxn ang="0">
                    <a:pos x="0" y="54"/>
                  </a:cxn>
                  <a:cxn ang="0">
                    <a:pos x="4" y="16"/>
                  </a:cxn>
                  <a:cxn ang="0">
                    <a:pos x="17" y="0"/>
                  </a:cxn>
                </a:cxnLst>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cap="flat" cmpd="sng">
                <a:solidFill>
                  <a:srgbClr val="000000"/>
                </a:solidFill>
                <a:prstDash val="solid"/>
                <a:miter/>
                <a:headEnd type="none" w="med" len="med"/>
                <a:tailEnd type="none" w="med" len="med"/>
              </a:ln>
            </p:spPr>
            <p:txBody>
              <a:bodyPr/>
              <a:p>
                <a:endParaRPr lang="zh-CN" altLang="en-US"/>
              </a:p>
            </p:txBody>
          </p:sp>
          <p:sp>
            <p:nvSpPr>
              <p:cNvPr id="29818" name="Freeform 123"/>
              <p:cNvSpPr/>
              <p:nvPr/>
            </p:nvSpPr>
            <p:spPr>
              <a:xfrm>
                <a:off x="69" y="121"/>
                <a:ext cx="45" cy="90"/>
              </a:xfrm>
              <a:custGeom>
                <a:avLst/>
                <a:gdLst/>
                <a:ahLst/>
                <a:cxnLst>
                  <a:cxn ang="0">
                    <a:pos x="317" y="90"/>
                  </a:cxn>
                  <a:cxn ang="0">
                    <a:pos x="303" y="48"/>
                  </a:cxn>
                  <a:cxn ang="0">
                    <a:pos x="280" y="18"/>
                  </a:cxn>
                  <a:cxn ang="0">
                    <a:pos x="245" y="7"/>
                  </a:cxn>
                  <a:cxn ang="0">
                    <a:pos x="200" y="0"/>
                  </a:cxn>
                  <a:cxn ang="0">
                    <a:pos x="138" y="21"/>
                  </a:cxn>
                  <a:cxn ang="0">
                    <a:pos x="92" y="49"/>
                  </a:cxn>
                  <a:cxn ang="0">
                    <a:pos x="53" y="118"/>
                  </a:cxn>
                  <a:cxn ang="0">
                    <a:pos x="30" y="277"/>
                  </a:cxn>
                  <a:cxn ang="0">
                    <a:pos x="3" y="394"/>
                  </a:cxn>
                  <a:cxn ang="0">
                    <a:pos x="0" y="512"/>
                  </a:cxn>
                  <a:cxn ang="0">
                    <a:pos x="8" y="567"/>
                  </a:cxn>
                  <a:cxn ang="0">
                    <a:pos x="33" y="608"/>
                  </a:cxn>
                  <a:cxn ang="0">
                    <a:pos x="91" y="626"/>
                  </a:cxn>
                  <a:cxn ang="0">
                    <a:pos x="145" y="601"/>
                  </a:cxn>
                  <a:cxn ang="0">
                    <a:pos x="173" y="539"/>
                  </a:cxn>
                  <a:cxn ang="0">
                    <a:pos x="193" y="436"/>
                  </a:cxn>
                  <a:cxn ang="0">
                    <a:pos x="221" y="341"/>
                  </a:cxn>
                  <a:cxn ang="0">
                    <a:pos x="267" y="253"/>
                  </a:cxn>
                  <a:cxn ang="0">
                    <a:pos x="300" y="155"/>
                  </a:cxn>
                  <a:cxn ang="0">
                    <a:pos x="317" y="90"/>
                  </a:cxn>
                </a:cxnLst>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cap="flat" cmpd="sng">
                <a:solidFill>
                  <a:srgbClr val="000000"/>
                </a:solidFill>
                <a:prstDash val="solid"/>
                <a:miter/>
                <a:headEnd type="none" w="med" len="med"/>
                <a:tailEnd type="none" w="med" len="med"/>
              </a:ln>
            </p:spPr>
            <p:txBody>
              <a:bodyPr/>
              <a:p>
                <a:endParaRPr lang="zh-CN" altLang="en-US"/>
              </a:p>
            </p:txBody>
          </p:sp>
          <p:sp>
            <p:nvSpPr>
              <p:cNvPr id="29819" name="Freeform 124"/>
              <p:cNvSpPr/>
              <p:nvPr/>
            </p:nvSpPr>
            <p:spPr>
              <a:xfrm>
                <a:off x="71" y="185"/>
                <a:ext cx="19" cy="21"/>
              </a:xfrm>
              <a:custGeom>
                <a:avLst/>
                <a:gdLst/>
                <a:ahLst/>
                <a:cxnLst>
                  <a:cxn ang="0">
                    <a:pos x="131" y="24"/>
                  </a:cxn>
                  <a:cxn ang="0">
                    <a:pos x="132" y="80"/>
                  </a:cxn>
                  <a:cxn ang="0">
                    <a:pos x="113" y="137"/>
                  </a:cxn>
                  <a:cxn ang="0">
                    <a:pos x="78" y="152"/>
                  </a:cxn>
                  <a:cxn ang="0">
                    <a:pos x="26" y="137"/>
                  </a:cxn>
                  <a:cxn ang="0">
                    <a:pos x="10" y="111"/>
                  </a:cxn>
                  <a:cxn ang="0">
                    <a:pos x="2" y="81"/>
                  </a:cxn>
                  <a:cxn ang="0">
                    <a:pos x="0" y="39"/>
                  </a:cxn>
                  <a:cxn ang="0">
                    <a:pos x="22" y="10"/>
                  </a:cxn>
                  <a:cxn ang="0">
                    <a:pos x="92" y="0"/>
                  </a:cxn>
                  <a:cxn ang="0">
                    <a:pos x="131" y="24"/>
                  </a:cxn>
                </a:cxnLst>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cap="flat" cmpd="sng">
                <a:solidFill>
                  <a:srgbClr val="000000"/>
                </a:solidFill>
                <a:prstDash val="solid"/>
                <a:miter/>
                <a:headEnd type="none" w="med" len="med"/>
                <a:tailEnd type="none" w="med" len="med"/>
              </a:ln>
            </p:spPr>
            <p:txBody>
              <a:bodyPr/>
              <a:p>
                <a:endParaRPr lang="zh-CN" altLang="en-US"/>
              </a:p>
            </p:txBody>
          </p:sp>
          <p:sp>
            <p:nvSpPr>
              <p:cNvPr id="29820" name="Freeform 125"/>
              <p:cNvSpPr/>
              <p:nvPr/>
            </p:nvSpPr>
            <p:spPr>
              <a:xfrm>
                <a:off x="0" y="127"/>
                <a:ext cx="83" cy="135"/>
              </a:xfrm>
              <a:custGeom>
                <a:avLst/>
                <a:gdLst/>
                <a:ahLst/>
                <a:cxnLst>
                  <a:cxn ang="0">
                    <a:pos x="242" y="117"/>
                  </a:cxn>
                  <a:cxn ang="0">
                    <a:pos x="326" y="97"/>
                  </a:cxn>
                  <a:cxn ang="0">
                    <a:pos x="381" y="62"/>
                  </a:cxn>
                  <a:cxn ang="0">
                    <a:pos x="450" y="21"/>
                  </a:cxn>
                  <a:cxn ang="0">
                    <a:pos x="526" y="0"/>
                  </a:cxn>
                  <a:cxn ang="0">
                    <a:pos x="554" y="10"/>
                  </a:cxn>
                  <a:cxn ang="0">
                    <a:pos x="574" y="33"/>
                  </a:cxn>
                  <a:cxn ang="0">
                    <a:pos x="578" y="71"/>
                  </a:cxn>
                  <a:cxn ang="0">
                    <a:pos x="567" y="117"/>
                  </a:cxn>
                  <a:cxn ang="0">
                    <a:pos x="557" y="158"/>
                  </a:cxn>
                  <a:cxn ang="0">
                    <a:pos x="526" y="207"/>
                  </a:cxn>
                  <a:cxn ang="0">
                    <a:pos x="454" y="276"/>
                  </a:cxn>
                  <a:cxn ang="0">
                    <a:pos x="402" y="311"/>
                  </a:cxn>
                  <a:cxn ang="0">
                    <a:pos x="360" y="331"/>
                  </a:cxn>
                  <a:cxn ang="0">
                    <a:pos x="367" y="407"/>
                  </a:cxn>
                  <a:cxn ang="0">
                    <a:pos x="374" y="477"/>
                  </a:cxn>
                  <a:cxn ang="0">
                    <a:pos x="367" y="580"/>
                  </a:cxn>
                  <a:cxn ang="0">
                    <a:pos x="353" y="642"/>
                  </a:cxn>
                  <a:cxn ang="0">
                    <a:pos x="347" y="705"/>
                  </a:cxn>
                  <a:cxn ang="0">
                    <a:pos x="315" y="769"/>
                  </a:cxn>
                  <a:cxn ang="0">
                    <a:pos x="287" y="815"/>
                  </a:cxn>
                  <a:cxn ang="0">
                    <a:pos x="235" y="859"/>
                  </a:cxn>
                  <a:cxn ang="0">
                    <a:pos x="187" y="899"/>
                  </a:cxn>
                  <a:cxn ang="0">
                    <a:pos x="135" y="926"/>
                  </a:cxn>
                  <a:cxn ang="0">
                    <a:pos x="97" y="941"/>
                  </a:cxn>
                  <a:cxn ang="0">
                    <a:pos x="62" y="865"/>
                  </a:cxn>
                  <a:cxn ang="0">
                    <a:pos x="42" y="787"/>
                  </a:cxn>
                  <a:cxn ang="0">
                    <a:pos x="7" y="670"/>
                  </a:cxn>
                  <a:cxn ang="0">
                    <a:pos x="0" y="615"/>
                  </a:cxn>
                  <a:cxn ang="0">
                    <a:pos x="28" y="525"/>
                  </a:cxn>
                  <a:cxn ang="0">
                    <a:pos x="55" y="401"/>
                  </a:cxn>
                  <a:cxn ang="0">
                    <a:pos x="90" y="242"/>
                  </a:cxn>
                  <a:cxn ang="0">
                    <a:pos x="124" y="166"/>
                  </a:cxn>
                  <a:cxn ang="0">
                    <a:pos x="187" y="131"/>
                  </a:cxn>
                  <a:cxn ang="0">
                    <a:pos x="242" y="117"/>
                  </a:cxn>
                </a:cxnLst>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cap="flat" cmpd="sng">
                <a:solidFill>
                  <a:srgbClr val="000000"/>
                </a:solidFill>
                <a:prstDash val="solid"/>
                <a:miter/>
                <a:headEnd type="none" w="med" len="med"/>
                <a:tailEnd type="none" w="med" len="med"/>
              </a:ln>
            </p:spPr>
            <p:txBody>
              <a:bodyPr/>
              <a:p>
                <a:endParaRPr lang="zh-CN" altLang="en-US"/>
              </a:p>
            </p:txBody>
          </p:sp>
          <p:sp>
            <p:nvSpPr>
              <p:cNvPr id="29821" name="Freeform 126"/>
              <p:cNvSpPr/>
              <p:nvPr/>
            </p:nvSpPr>
            <p:spPr>
              <a:xfrm>
                <a:off x="50" y="128"/>
                <a:ext cx="30" cy="21"/>
              </a:xfrm>
              <a:custGeom>
                <a:avLst/>
                <a:gdLst/>
                <a:ahLst/>
                <a:cxnLst>
                  <a:cxn ang="0">
                    <a:pos x="0" y="83"/>
                  </a:cxn>
                  <a:cxn ang="0">
                    <a:pos x="27" y="135"/>
                  </a:cxn>
                  <a:cxn ang="0">
                    <a:pos x="55" y="149"/>
                  </a:cxn>
                  <a:cxn ang="0">
                    <a:pos x="120" y="132"/>
                  </a:cxn>
                  <a:cxn ang="0">
                    <a:pos x="182" y="104"/>
                  </a:cxn>
                  <a:cxn ang="0">
                    <a:pos x="207" y="83"/>
                  </a:cxn>
                  <a:cxn ang="0">
                    <a:pos x="210" y="31"/>
                  </a:cxn>
                  <a:cxn ang="0">
                    <a:pos x="189" y="0"/>
                  </a:cxn>
                  <a:cxn ang="0">
                    <a:pos x="141" y="4"/>
                  </a:cxn>
                  <a:cxn ang="0">
                    <a:pos x="103" y="20"/>
                  </a:cxn>
                  <a:cxn ang="0">
                    <a:pos x="62" y="41"/>
                  </a:cxn>
                  <a:cxn ang="0">
                    <a:pos x="0" y="83"/>
                  </a:cxn>
                </a:cxnLst>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cap="flat" cmpd="sng">
                <a:solidFill>
                  <a:srgbClr val="000000"/>
                </a:solidFill>
                <a:prstDash val="solid"/>
                <a:miter/>
                <a:headEnd type="none" w="med" len="med"/>
                <a:tailEnd type="none" w="med" len="med"/>
              </a:ln>
            </p:spPr>
            <p:txBody>
              <a:bodyPr/>
              <a:p>
                <a:endParaRPr lang="zh-CN" altLang="en-US"/>
              </a:p>
            </p:txBody>
          </p:sp>
          <p:sp>
            <p:nvSpPr>
              <p:cNvPr id="29822" name="Freeform 127"/>
              <p:cNvSpPr/>
              <p:nvPr/>
            </p:nvSpPr>
            <p:spPr>
              <a:xfrm>
                <a:off x="141" y="184"/>
                <a:ext cx="1" cy="6"/>
              </a:xfrm>
              <a:custGeom>
                <a:avLst/>
                <a:gdLst/>
                <a:ahLst/>
                <a:cxnLst>
                  <a:cxn ang="0">
                    <a:pos x="7" y="42"/>
                  </a:cxn>
                  <a:cxn ang="0">
                    <a:pos x="7" y="18"/>
                  </a:cxn>
                  <a:cxn ang="0">
                    <a:pos x="0" y="0"/>
                  </a:cxn>
                </a:cxnLst>
                <a:pathLst>
                  <a:path w="7" h="42">
                    <a:moveTo>
                      <a:pt x="7" y="42"/>
                    </a:moveTo>
                    <a:lnTo>
                      <a:pt x="7" y="18"/>
                    </a:lnTo>
                    <a:lnTo>
                      <a:pt x="0" y="0"/>
                    </a:lnTo>
                  </a:path>
                </a:pathLst>
              </a:custGeom>
              <a:solidFill>
                <a:srgbClr val="FFD7AF"/>
              </a:solidFill>
              <a:ln w="1588" cap="flat" cmpd="sng">
                <a:solidFill>
                  <a:srgbClr val="000000"/>
                </a:solidFill>
                <a:prstDash val="solid"/>
                <a:miter/>
                <a:headEnd type="none" w="med" len="med"/>
                <a:tailEnd type="none" w="med" len="med"/>
              </a:ln>
            </p:spPr>
            <p:txBody>
              <a:bodyPr/>
              <a:p>
                <a:endParaRPr lang="zh-CN" altLang="en-US"/>
              </a:p>
            </p:txBody>
          </p:sp>
        </p:grpSp>
      </p:grpSp>
      <p:sp>
        <p:nvSpPr>
          <p:cNvPr id="27776" name="AutoShape 128"/>
          <p:cNvSpPr/>
          <p:nvPr/>
        </p:nvSpPr>
        <p:spPr>
          <a:xfrm>
            <a:off x="4165600" y="3505200"/>
            <a:ext cx="4953000" cy="2133600"/>
          </a:xfrm>
          <a:prstGeom prst="cloudCallout">
            <a:avLst>
              <a:gd name="adj1" fmla="val -75319"/>
              <a:gd name="adj2" fmla="val 15028"/>
            </a:avLst>
          </a:prstGeom>
          <a:gradFill rotWithShape="0">
            <a:gsLst>
              <a:gs pos="0">
                <a:schemeClr val="bg1"/>
              </a:gs>
              <a:gs pos="100000">
                <a:srgbClr val="CCFFCC"/>
              </a:gs>
            </a:gsLst>
            <a:lin ang="18900000" scaled="1"/>
            <a:tileRect/>
          </a:gradFill>
          <a:ln w="9525" cap="flat" cmpd="sng">
            <a:solidFill>
              <a:srgbClr val="CCFFFF"/>
            </a:solidFill>
            <a:prstDash val="solid"/>
            <a:round/>
            <a:headEnd type="none" w="med" len="med"/>
            <a:tailEnd type="none" w="med" len="med"/>
          </a:ln>
        </p:spPr>
        <p:txBody>
          <a:bodyPr anchor="t"/>
          <a:p>
            <a:pPr algn="ctr"/>
            <a:r>
              <a:rPr lang="zh-CN" altLang="en-US" sz="2000" b="1" dirty="0">
                <a:latin typeface="楷体_GB2312" pitchFamily="49" charset="-122"/>
                <a:ea typeface="楷体_GB2312" pitchFamily="49" charset="-122"/>
              </a:rPr>
              <a:t>为了得出一个有实际意义的模型，我们不妨采用一下工程师原则。工程师们在建立实际问题的数学模型时，总是采用尽可能简单的方法。 </a:t>
            </a:r>
            <a:endParaRPr lang="zh-CN" altLang="en-US" sz="2000" b="1" dirty="0">
              <a:latin typeface="楷体_GB2312" pitchFamily="49" charset="-122"/>
              <a:ea typeface="楷体_GB2312" pitchFamily="49" charset="-122"/>
            </a:endParaRPr>
          </a:p>
        </p:txBody>
      </p:sp>
      <p:sp>
        <p:nvSpPr>
          <p:cNvPr id="27777" name="AutoShape 129"/>
          <p:cNvSpPr/>
          <p:nvPr/>
        </p:nvSpPr>
        <p:spPr>
          <a:xfrm>
            <a:off x="4165600" y="3505200"/>
            <a:ext cx="5562600" cy="2133600"/>
          </a:xfrm>
          <a:prstGeom prst="cloudCallout">
            <a:avLst>
              <a:gd name="adj1" fmla="val -72546"/>
              <a:gd name="adj2" fmla="val 15028"/>
            </a:avLst>
          </a:prstGeom>
          <a:gradFill rotWithShape="0">
            <a:gsLst>
              <a:gs pos="0">
                <a:schemeClr val="bg1"/>
              </a:gs>
              <a:gs pos="100000">
                <a:srgbClr val="CCFFCC"/>
              </a:gs>
            </a:gsLst>
            <a:lin ang="18900000" scaled="1"/>
            <a:tileRect/>
          </a:gradFill>
          <a:ln w="9525" cap="flat" cmpd="sng">
            <a:solidFill>
              <a:srgbClr val="CCFFFF"/>
            </a:solidFill>
            <a:prstDash val="solid"/>
            <a:round/>
            <a:headEnd type="none" w="med" len="med"/>
            <a:tailEnd type="none" w="med" len="med"/>
          </a:ln>
        </p:spPr>
        <p:txBody>
          <a:bodyPr anchor="t"/>
          <a:p>
            <a:pPr algn="ctr"/>
            <a:r>
              <a:rPr lang="en-US" altLang="zh-CN" sz="2000" b="1" i="1" dirty="0">
                <a:latin typeface="Times New Roman" panose="02020603050405020304" pitchFamily="18" charset="0"/>
                <a:ea typeface="楷体_GB2312" pitchFamily="49" charset="-122"/>
              </a:rPr>
              <a:t>r</a:t>
            </a:r>
            <a:r>
              <a:rPr lang="en-US" altLang="zh-CN" sz="2000" b="1" dirty="0">
                <a:latin typeface="Times New Roman" panose="02020603050405020304" pitchFamily="18" charset="0"/>
                <a:ea typeface="楷体_GB2312" pitchFamily="49" charset="-122"/>
              </a:rPr>
              <a:t>(</a:t>
            </a:r>
            <a:r>
              <a:rPr lang="en-US" altLang="zh-CN" sz="2000" b="1" i="1" dirty="0">
                <a:latin typeface="Times New Roman" panose="02020603050405020304" pitchFamily="18" charset="0"/>
                <a:ea typeface="楷体_GB2312" pitchFamily="49" charset="-122"/>
              </a:rPr>
              <a:t>N</a:t>
            </a:r>
            <a:r>
              <a:rPr lang="en-US" altLang="zh-CN" sz="2000" b="1"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最简单的形式是常数，此时得到的就是马尔萨斯模型。对马尔萨斯模型的最简单的改进就是引进一次项（竞争项） </a:t>
            </a:r>
            <a:endParaRPr lang="zh-CN" altLang="en-US" sz="2000" b="1" dirty="0">
              <a:latin typeface="Times New Roman" panose="02020603050405020304" pitchFamily="18" charset="0"/>
              <a:ea typeface="楷体_GB2312" pitchFamily="49" charset="-122"/>
            </a:endParaRPr>
          </a:p>
        </p:txBody>
      </p:sp>
      <p:grpSp>
        <p:nvGrpSpPr>
          <p:cNvPr id="27778" name="组合 27777"/>
          <p:cNvGrpSpPr/>
          <p:nvPr/>
        </p:nvGrpSpPr>
        <p:grpSpPr>
          <a:xfrm>
            <a:off x="1955800" y="2209800"/>
            <a:ext cx="9144000" cy="4648200"/>
            <a:chOff x="0" y="0"/>
            <a:chExt cx="5760" cy="2928"/>
          </a:xfrm>
        </p:grpSpPr>
        <p:sp>
          <p:nvSpPr>
            <p:cNvPr id="29826" name="Rectangle 131"/>
            <p:cNvSpPr/>
            <p:nvPr/>
          </p:nvSpPr>
          <p:spPr>
            <a:xfrm>
              <a:off x="0" y="0"/>
              <a:ext cx="5760" cy="2928"/>
            </a:xfrm>
            <a:prstGeom prst="rect">
              <a:avLst/>
            </a:prstGeom>
            <a:solidFill>
              <a:srgbClr val="FFFFCC"/>
            </a:solidFill>
            <a:ln w="9525">
              <a:noFill/>
            </a:ln>
          </p:spPr>
          <p:txBody>
            <a:bodyPr wrap="none" anchor="ctr"/>
            <a:p>
              <a:endParaRPr lang="zh-CN" altLang="en-US" dirty="0">
                <a:latin typeface="Arial" panose="020B0604020202020204" pitchFamily="34" charset="0"/>
                <a:ea typeface="楷体_GB2312" pitchFamily="49" charset="-122"/>
              </a:endParaRPr>
            </a:p>
          </p:txBody>
        </p:sp>
        <p:sp>
          <p:nvSpPr>
            <p:cNvPr id="29827" name="Rectangle 132"/>
            <p:cNvSpPr/>
            <p:nvPr/>
          </p:nvSpPr>
          <p:spPr>
            <a:xfrm>
              <a:off x="480" y="48"/>
              <a:ext cx="5232" cy="290"/>
            </a:xfrm>
            <a:prstGeom prst="rect">
              <a:avLst/>
            </a:prstGeom>
            <a:noFill/>
            <a:ln w="9525">
              <a:noFill/>
            </a:ln>
          </p:spPr>
          <p:txBody>
            <a:bodyPr anchor="t">
              <a:spAutoFit/>
            </a:bodyPr>
            <a:p>
              <a:r>
                <a:rPr lang="zh-CN" altLang="en-US" sz="2400" b="1" dirty="0">
                  <a:latin typeface="Times New Roman" panose="02020603050405020304" pitchFamily="18" charset="0"/>
                  <a:ea typeface="楷体_GB2312" pitchFamily="49" charset="-122"/>
                </a:rPr>
                <a:t>对马尔萨斯模型引入一次项（竞争项），令  </a:t>
              </a:r>
              <a:r>
                <a:rPr lang="en-US" altLang="zh-CN" sz="2400" b="1" i="1" dirty="0">
                  <a:solidFill>
                    <a:srgbClr val="0000FF"/>
                  </a:solidFill>
                  <a:latin typeface="Times New Roman" panose="02020603050405020304" pitchFamily="18" charset="0"/>
                  <a:ea typeface="楷体_GB2312" pitchFamily="49" charset="-122"/>
                </a:rPr>
                <a:t>r</a:t>
              </a:r>
              <a:r>
                <a:rPr lang="en-US" altLang="zh-CN" sz="2400" b="1" dirty="0">
                  <a:solidFill>
                    <a:srgbClr val="0000FF"/>
                  </a:solidFill>
                  <a:latin typeface="Times New Roman" panose="02020603050405020304" pitchFamily="18" charset="0"/>
                  <a:ea typeface="楷体_GB2312" pitchFamily="49" charset="-122"/>
                </a:rPr>
                <a:t>(</a:t>
              </a:r>
              <a:r>
                <a:rPr lang="en-US" altLang="zh-CN" sz="2400" b="1" i="1" dirty="0">
                  <a:solidFill>
                    <a:srgbClr val="0000FF"/>
                  </a:solidFill>
                  <a:latin typeface="Times New Roman" panose="02020603050405020304" pitchFamily="18" charset="0"/>
                  <a:ea typeface="楷体_GB2312" pitchFamily="49" charset="-122"/>
                </a:rPr>
                <a:t>N</a:t>
              </a:r>
              <a:r>
                <a:rPr lang="en-US" altLang="zh-CN" sz="2400" b="1" dirty="0">
                  <a:solidFill>
                    <a:srgbClr val="0000FF"/>
                  </a:solidFill>
                  <a:latin typeface="Times New Roman" panose="02020603050405020304" pitchFamily="18" charset="0"/>
                  <a:ea typeface="楷体_GB2312" pitchFamily="49" charset="-122"/>
                </a:rPr>
                <a:t>)=</a:t>
              </a:r>
              <a:r>
                <a:rPr lang="en-US" altLang="zh-CN" sz="2400" b="1" i="1" dirty="0">
                  <a:solidFill>
                    <a:srgbClr val="0000FF"/>
                  </a:solidFill>
                  <a:latin typeface="Times New Roman" panose="02020603050405020304" pitchFamily="18" charset="0"/>
                  <a:ea typeface="楷体_GB2312" pitchFamily="49" charset="-122"/>
                </a:rPr>
                <a:t>r</a:t>
              </a:r>
              <a:r>
                <a:rPr lang="en-US" altLang="zh-CN" sz="2400" b="1" dirty="0">
                  <a:solidFill>
                    <a:srgbClr val="0000FF"/>
                  </a:solidFill>
                  <a:latin typeface="Times New Roman" panose="02020603050405020304" pitchFamily="18" charset="0"/>
                  <a:ea typeface="楷体_GB2312" pitchFamily="49" charset="-122"/>
                </a:rPr>
                <a:t>-</a:t>
              </a:r>
              <a:r>
                <a:rPr lang="en-US" altLang="zh-CN" sz="2400" b="1" i="1" dirty="0">
                  <a:solidFill>
                    <a:srgbClr val="0000FF"/>
                  </a:solidFill>
                  <a:latin typeface="Times New Roman" panose="02020603050405020304" pitchFamily="18" charset="0"/>
                  <a:ea typeface="楷体_GB2312" pitchFamily="49" charset="-122"/>
                </a:rPr>
                <a:t>aN</a:t>
              </a:r>
              <a:r>
                <a:rPr lang="en-US" altLang="zh-CN" sz="2400" b="1" dirty="0">
                  <a:latin typeface="Times New Roman" panose="02020603050405020304" pitchFamily="18" charset="0"/>
                  <a:ea typeface="楷体_GB2312" pitchFamily="49" charset="-122"/>
                </a:rPr>
                <a:t>  </a:t>
              </a:r>
              <a:endParaRPr lang="en-US" altLang="zh-CN" sz="2400" b="1" dirty="0">
                <a:latin typeface="Times New Roman" panose="02020603050405020304" pitchFamily="18" charset="0"/>
                <a:ea typeface="楷体_GB2312" pitchFamily="49" charset="-122"/>
              </a:endParaRPr>
            </a:p>
          </p:txBody>
        </p:sp>
      </p:grpSp>
      <p:grpSp>
        <p:nvGrpSpPr>
          <p:cNvPr id="27781" name="组合 27780"/>
          <p:cNvGrpSpPr/>
          <p:nvPr/>
        </p:nvGrpSpPr>
        <p:grpSpPr>
          <a:xfrm>
            <a:off x="2717800" y="2895600"/>
            <a:ext cx="7696200" cy="1143000"/>
            <a:chOff x="0" y="0"/>
            <a:chExt cx="4848" cy="720"/>
          </a:xfrm>
        </p:grpSpPr>
        <p:sp>
          <p:nvSpPr>
            <p:cNvPr id="29829" name="Rectangle 134"/>
            <p:cNvSpPr/>
            <p:nvPr/>
          </p:nvSpPr>
          <p:spPr>
            <a:xfrm>
              <a:off x="0" y="0"/>
              <a:ext cx="4848" cy="290"/>
            </a:xfrm>
            <a:prstGeom prst="rect">
              <a:avLst/>
            </a:prstGeom>
            <a:noFill/>
            <a:ln w="9525">
              <a:noFill/>
            </a:ln>
          </p:spPr>
          <p:txBody>
            <a:bodyPr anchor="t">
              <a:spAutoFit/>
            </a:bodyPr>
            <a:p>
              <a:r>
                <a:rPr lang="zh-CN" altLang="en-US" sz="2400" b="1" dirty="0">
                  <a:latin typeface="楷体_GB2312" pitchFamily="49" charset="-122"/>
                  <a:ea typeface="楷体_GB2312" pitchFamily="49" charset="-122"/>
                </a:rPr>
                <a:t>此时得到微分方程： </a:t>
              </a:r>
              <a:endParaRPr lang="zh-CN" altLang="en-US" sz="2400" b="1" dirty="0">
                <a:latin typeface="楷体_GB2312" pitchFamily="49" charset="-122"/>
                <a:ea typeface="楷体_GB2312" pitchFamily="49" charset="-122"/>
              </a:endParaRPr>
            </a:p>
          </p:txBody>
        </p:sp>
        <p:grpSp>
          <p:nvGrpSpPr>
            <p:cNvPr id="29830" name="组合 27782"/>
            <p:cNvGrpSpPr/>
            <p:nvPr/>
          </p:nvGrpSpPr>
          <p:grpSpPr>
            <a:xfrm>
              <a:off x="797" y="288"/>
              <a:ext cx="3292" cy="432"/>
              <a:chOff x="0" y="0"/>
              <a:chExt cx="3292" cy="432"/>
            </a:xfrm>
          </p:grpSpPr>
          <p:grpSp>
            <p:nvGrpSpPr>
              <p:cNvPr id="29831" name="组合 27783"/>
              <p:cNvGrpSpPr/>
              <p:nvPr/>
            </p:nvGrpSpPr>
            <p:grpSpPr>
              <a:xfrm>
                <a:off x="0" y="0"/>
                <a:ext cx="2659" cy="432"/>
                <a:chOff x="0" y="0"/>
                <a:chExt cx="2755" cy="476"/>
              </a:xfrm>
            </p:grpSpPr>
            <p:graphicFrame>
              <p:nvGraphicFramePr>
                <p:cNvPr id="29832" name="对象 27784"/>
                <p:cNvGraphicFramePr>
                  <a:graphicFrameLocks noChangeAspect="1"/>
                </p:cNvGraphicFramePr>
                <p:nvPr/>
              </p:nvGraphicFramePr>
              <p:xfrm>
                <a:off x="0" y="0"/>
                <a:ext cx="1234" cy="455"/>
              </p:xfrm>
              <a:graphic>
                <a:graphicData uri="http://schemas.openxmlformats.org/presentationml/2006/ole">
                  <mc:AlternateContent xmlns:mc="http://schemas.openxmlformats.org/markup-compatibility/2006">
                    <mc:Choice xmlns:v="urn:schemas-microsoft-com:vml" Requires="v">
                      <p:oleObj spid="_x0000_s3115" name="" r:id="rId3" imgW="1054735" imgH="394335" progId="Equation.DSMT4">
                        <p:embed/>
                      </p:oleObj>
                    </mc:Choice>
                    <mc:Fallback>
                      <p:oleObj name="" r:id="rId3" imgW="1054735" imgH="394335" progId="Equation.DSMT4">
                        <p:embed/>
                        <p:pic>
                          <p:nvPicPr>
                            <p:cNvPr id="0" name="图片 3114"/>
                            <p:cNvPicPr/>
                            <p:nvPr/>
                          </p:nvPicPr>
                          <p:blipFill>
                            <a:blip r:embed="rId4"/>
                            <a:stretch>
                              <a:fillRect/>
                            </a:stretch>
                          </p:blipFill>
                          <p:spPr>
                            <a:xfrm>
                              <a:off x="0" y="0"/>
                              <a:ext cx="1234" cy="455"/>
                            </a:xfrm>
                            <a:prstGeom prst="rect">
                              <a:avLst/>
                            </a:prstGeom>
                            <a:noFill/>
                            <a:ln w="38100">
                              <a:noFill/>
                              <a:miter/>
                            </a:ln>
                          </p:spPr>
                        </p:pic>
                      </p:oleObj>
                    </mc:Fallback>
                  </mc:AlternateContent>
                </a:graphicData>
              </a:graphic>
            </p:graphicFrame>
            <p:graphicFrame>
              <p:nvGraphicFramePr>
                <p:cNvPr id="29833" name="对象 27785"/>
                <p:cNvGraphicFramePr>
                  <a:graphicFrameLocks noChangeAspect="1"/>
                </p:cNvGraphicFramePr>
                <p:nvPr/>
              </p:nvGraphicFramePr>
              <p:xfrm>
                <a:off x="1536" y="23"/>
                <a:ext cx="1219" cy="453"/>
              </p:xfrm>
              <a:graphic>
                <a:graphicData uri="http://schemas.openxmlformats.org/presentationml/2006/ole">
                  <mc:AlternateContent xmlns:mc="http://schemas.openxmlformats.org/markup-compatibility/2006">
                    <mc:Choice xmlns:v="urn:schemas-microsoft-com:vml" Requires="v">
                      <p:oleObj spid="_x0000_s3114" name="" r:id="rId5" imgW="1054735" imgH="394335" progId="Equation.DSMT4">
                        <p:embed/>
                      </p:oleObj>
                    </mc:Choice>
                    <mc:Fallback>
                      <p:oleObj name="" r:id="rId5" imgW="1054735" imgH="394335" progId="Equation.DSMT4">
                        <p:embed/>
                        <p:pic>
                          <p:nvPicPr>
                            <p:cNvPr id="0" name="图片 3113"/>
                            <p:cNvPicPr/>
                            <p:nvPr/>
                          </p:nvPicPr>
                          <p:blipFill>
                            <a:blip r:embed="rId6"/>
                            <a:stretch>
                              <a:fillRect/>
                            </a:stretch>
                          </p:blipFill>
                          <p:spPr>
                            <a:xfrm>
                              <a:off x="1536" y="23"/>
                              <a:ext cx="1219" cy="453"/>
                            </a:xfrm>
                            <a:prstGeom prst="rect">
                              <a:avLst/>
                            </a:prstGeom>
                            <a:noFill/>
                            <a:ln w="38100">
                              <a:noFill/>
                              <a:miter/>
                            </a:ln>
                          </p:spPr>
                        </p:pic>
                      </p:oleObj>
                    </mc:Fallback>
                  </mc:AlternateContent>
                </a:graphicData>
              </a:graphic>
            </p:graphicFrame>
            <p:sp>
              <p:nvSpPr>
                <p:cNvPr id="29834" name="Text Box 139"/>
                <p:cNvSpPr txBox="1"/>
                <p:nvPr/>
              </p:nvSpPr>
              <p:spPr>
                <a:xfrm>
                  <a:off x="1249" y="71"/>
                  <a:ext cx="479" cy="320"/>
                </a:xfrm>
                <a:prstGeom prst="rect">
                  <a:avLst/>
                </a:prstGeom>
                <a:noFill/>
                <a:ln w="9525">
                  <a:noFill/>
                </a:ln>
              </p:spPr>
              <p:txBody>
                <a:bodyPr anchor="t">
                  <a:spAutoFit/>
                </a:bodyPr>
                <a:p>
                  <a:pPr>
                    <a:spcBef>
                      <a:spcPct val="50000"/>
                    </a:spcBef>
                  </a:pPr>
                  <a:r>
                    <a:rPr lang="zh-CN" altLang="en-US" sz="2400" b="1" dirty="0">
                      <a:latin typeface="Arial" panose="020B0604020202020204" pitchFamily="34" charset="0"/>
                      <a:ea typeface="楷体_GB2312" pitchFamily="49" charset="-122"/>
                    </a:rPr>
                    <a:t>或</a:t>
                  </a:r>
                  <a:endParaRPr lang="zh-CN" altLang="en-US" sz="2400" b="1" dirty="0">
                    <a:latin typeface="Arial" panose="020B0604020202020204" pitchFamily="34" charset="0"/>
                    <a:ea typeface="楷体_GB2312" pitchFamily="49" charset="-122"/>
                  </a:endParaRPr>
                </a:p>
              </p:txBody>
            </p:sp>
          </p:grpSp>
          <p:sp>
            <p:nvSpPr>
              <p:cNvPr id="29835" name="Rectangle 140"/>
              <p:cNvSpPr/>
              <p:nvPr/>
            </p:nvSpPr>
            <p:spPr>
              <a:xfrm>
                <a:off x="2707" y="105"/>
                <a:ext cx="585" cy="232"/>
              </a:xfrm>
              <a:prstGeom prst="rect">
                <a:avLst/>
              </a:prstGeom>
              <a:noFill/>
              <a:ln w="9525">
                <a:noFill/>
              </a:ln>
            </p:spPr>
            <p:txBody>
              <a:bodyPr wrap="none" anchor="t">
                <a:spAutoFit/>
              </a:bodyPr>
              <a:p>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3.8</a:t>
                </a:r>
                <a:r>
                  <a:rPr lang="zh-CN" altLang="en-US"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p:txBody>
          </p:sp>
        </p:grpSp>
      </p:grpSp>
      <p:grpSp>
        <p:nvGrpSpPr>
          <p:cNvPr id="27789" name="组合 27788"/>
          <p:cNvGrpSpPr/>
          <p:nvPr/>
        </p:nvGrpSpPr>
        <p:grpSpPr>
          <a:xfrm>
            <a:off x="2717800" y="4038600"/>
            <a:ext cx="8153400" cy="1819275"/>
            <a:chOff x="0" y="0"/>
            <a:chExt cx="5136" cy="1146"/>
          </a:xfrm>
        </p:grpSpPr>
        <p:sp>
          <p:nvSpPr>
            <p:cNvPr id="29837" name="Rectangle 142"/>
            <p:cNvSpPr/>
            <p:nvPr/>
          </p:nvSpPr>
          <p:spPr>
            <a:xfrm>
              <a:off x="0" y="565"/>
              <a:ext cx="5136" cy="581"/>
            </a:xfrm>
            <a:prstGeom prst="rect">
              <a:avLst/>
            </a:prstGeom>
            <a:solidFill>
              <a:srgbClr val="FF9900"/>
            </a:solidFill>
            <a:ln w="9525">
              <a:noFill/>
            </a:ln>
            <a:effectLst>
              <a:outerShdw dist="107763" dir="2699999" algn="ctr" rotWithShape="0">
                <a:schemeClr val="bg2"/>
              </a:outerShdw>
            </a:effectLst>
          </p:spPr>
          <p:txBody>
            <a:bodyPr anchor="t">
              <a:spAutoFit/>
            </a:bodyPr>
            <a:p>
              <a:r>
                <a:rPr lang="en-US" altLang="zh-CN" b="1" dirty="0">
                  <a:latin typeface="宋体" panose="02010600030101010101" pitchFamily="2" charset="-122"/>
                  <a:ea typeface="宋体" panose="02010600030101010101" pitchFamily="2" charset="-122"/>
                </a:rPr>
                <a:t>   </a:t>
              </a:r>
              <a:r>
                <a:rPr lang="zh-CN" altLang="en-US" b="1" dirty="0">
                  <a:solidFill>
                    <a:schemeClr val="tx2"/>
                  </a:solidFill>
                  <a:latin typeface="宋体" panose="02010600030101010101" pitchFamily="2" charset="-122"/>
                  <a:ea typeface="宋体" panose="02010600030101010101" pitchFamily="2" charset="-122"/>
                </a:rPr>
                <a:t>（</a:t>
              </a:r>
              <a:r>
                <a:rPr lang="en-US" altLang="zh-CN" b="1" dirty="0">
                  <a:solidFill>
                    <a:schemeClr val="tx2"/>
                  </a:solidFill>
                  <a:latin typeface="Times New Roman" panose="02020603050405020304" pitchFamily="18" charset="0"/>
                  <a:ea typeface="宋体" panose="02010600030101010101" pitchFamily="2" charset="-122"/>
                </a:rPr>
                <a:t>3.8</a:t>
              </a:r>
              <a:r>
                <a:rPr lang="zh-CN" altLang="en-US" b="1" dirty="0">
                  <a:solidFill>
                    <a:schemeClr val="tx2"/>
                  </a:solidFill>
                  <a:latin typeface="宋体" panose="02010600030101010101" pitchFamily="2" charset="-122"/>
                  <a:ea typeface="宋体" panose="02010600030101010101" pitchFamily="2" charset="-122"/>
                </a:rPr>
                <a:t>）</a:t>
              </a:r>
              <a:r>
                <a:rPr lang="zh-CN" altLang="en-US" b="1" dirty="0">
                  <a:solidFill>
                    <a:schemeClr val="tx2"/>
                  </a:solidFill>
                  <a:latin typeface="楷体_GB2312" pitchFamily="49" charset="-122"/>
                  <a:ea typeface="楷体_GB2312" pitchFamily="49" charset="-122"/>
                </a:rPr>
                <a:t>被称为</a:t>
              </a:r>
              <a:r>
                <a:rPr lang="en-US" altLang="zh-CN" b="1" dirty="0">
                  <a:solidFill>
                    <a:schemeClr val="tx2"/>
                  </a:solidFill>
                  <a:latin typeface="楷体_GB2312" pitchFamily="49" charset="-122"/>
                  <a:ea typeface="楷体_GB2312" pitchFamily="49" charset="-122"/>
                </a:rPr>
                <a:t>Logistic</a:t>
              </a:r>
              <a:r>
                <a:rPr lang="zh-CN" altLang="en-US" b="1" dirty="0">
                  <a:solidFill>
                    <a:schemeClr val="tx2"/>
                  </a:solidFill>
                  <a:latin typeface="楷体_GB2312" pitchFamily="49" charset="-122"/>
                  <a:ea typeface="楷体_GB2312" pitchFamily="49" charset="-122"/>
                </a:rPr>
                <a:t>模型或生物总数增长的统计筹算律，是由荷兰数学生物学家弗赫斯特（</a:t>
              </a:r>
              <a:r>
                <a:rPr lang="en-US" altLang="zh-CN" b="1" dirty="0">
                  <a:solidFill>
                    <a:schemeClr val="tx2"/>
                  </a:solidFill>
                  <a:latin typeface="楷体_GB2312" pitchFamily="49" charset="-122"/>
                  <a:ea typeface="楷体_GB2312" pitchFamily="49" charset="-122"/>
                </a:rPr>
                <a:t>Verhulst</a:t>
              </a:r>
              <a:r>
                <a:rPr lang="zh-CN" altLang="en-US" b="1" dirty="0">
                  <a:solidFill>
                    <a:schemeClr val="tx2"/>
                  </a:solidFill>
                  <a:latin typeface="楷体_GB2312" pitchFamily="49" charset="-122"/>
                  <a:ea typeface="楷体_GB2312" pitchFamily="49" charset="-122"/>
                </a:rPr>
                <a:t>）首先提出的。一次项系数是负的，因为当种群数量很大时，会对自身增大产生抑制性，故一次项又被称为竞争项。</a:t>
              </a:r>
              <a:endParaRPr lang="zh-CN" altLang="en-US" b="1" dirty="0">
                <a:solidFill>
                  <a:schemeClr val="tx2"/>
                </a:solidFill>
                <a:latin typeface="Times New Roman" panose="02020603050405020304" pitchFamily="18" charset="0"/>
                <a:ea typeface="楷体_GB2312" pitchFamily="49" charset="-122"/>
              </a:endParaRPr>
            </a:p>
          </p:txBody>
        </p:sp>
        <p:sp>
          <p:nvSpPr>
            <p:cNvPr id="29838" name="Line 143"/>
            <p:cNvSpPr/>
            <p:nvPr/>
          </p:nvSpPr>
          <p:spPr>
            <a:xfrm flipH="1" flipV="1">
              <a:off x="3264" y="0"/>
              <a:ext cx="624" cy="480"/>
            </a:xfrm>
            <a:prstGeom prst="line">
              <a:avLst/>
            </a:prstGeom>
            <a:ln w="38100" cap="flat" cmpd="sng">
              <a:solidFill>
                <a:schemeClr val="tx1"/>
              </a:solidFill>
              <a:prstDash val="solid"/>
              <a:round/>
              <a:headEnd type="none" w="med" len="med"/>
              <a:tailEnd type="triangle" w="med" len="med"/>
            </a:ln>
          </p:spPr>
        </p:sp>
      </p:grpSp>
      <p:grpSp>
        <p:nvGrpSpPr>
          <p:cNvPr id="27792" name="组合 27791"/>
          <p:cNvGrpSpPr/>
          <p:nvPr/>
        </p:nvGrpSpPr>
        <p:grpSpPr>
          <a:xfrm>
            <a:off x="2565400" y="4205288"/>
            <a:ext cx="7620000" cy="1204912"/>
            <a:chOff x="0" y="0"/>
            <a:chExt cx="4800" cy="759"/>
          </a:xfrm>
        </p:grpSpPr>
        <p:grpSp>
          <p:nvGrpSpPr>
            <p:cNvPr id="29840" name="组合 27792"/>
            <p:cNvGrpSpPr/>
            <p:nvPr/>
          </p:nvGrpSpPr>
          <p:grpSpPr>
            <a:xfrm>
              <a:off x="0" y="0"/>
              <a:ext cx="4800" cy="759"/>
              <a:chOff x="0" y="0"/>
              <a:chExt cx="4800" cy="759"/>
            </a:xfrm>
          </p:grpSpPr>
          <p:sp>
            <p:nvSpPr>
              <p:cNvPr id="29841" name="Rectangle 146"/>
              <p:cNvSpPr/>
              <p:nvPr/>
            </p:nvSpPr>
            <p:spPr>
              <a:xfrm>
                <a:off x="0" y="0"/>
                <a:ext cx="4800" cy="290"/>
              </a:xfrm>
              <a:prstGeom prst="rect">
                <a:avLst/>
              </a:prstGeom>
              <a:noFill/>
              <a:ln w="9525">
                <a:noFill/>
              </a:ln>
            </p:spPr>
            <p:txBody>
              <a:bodyPr anchor="t">
                <a:spAutoFit/>
              </a:bodyPr>
              <a:p>
                <a:r>
                  <a:rPr lang="zh-CN" altLang="en-US" sz="2400" b="1" dirty="0">
                    <a:latin typeface="宋体-18030" pitchFamily="1" charset="-122"/>
                    <a:ea typeface="宋体-18030" pitchFamily="1" charset="-122"/>
                  </a:rPr>
                  <a:t>（</a:t>
                </a:r>
                <a:r>
                  <a:rPr lang="en-US" altLang="zh-CN" sz="2400" b="1" dirty="0">
                    <a:latin typeface="宋体-18030" pitchFamily="1" charset="-122"/>
                    <a:ea typeface="宋体-18030" pitchFamily="1" charset="-122"/>
                  </a:rPr>
                  <a:t>3.8</a:t>
                </a:r>
                <a:r>
                  <a:rPr lang="zh-CN" altLang="en-US" sz="2400" b="1" dirty="0">
                    <a:latin typeface="宋体-18030" pitchFamily="1" charset="-122"/>
                    <a:ea typeface="宋体-18030" pitchFamily="1" charset="-122"/>
                  </a:rPr>
                  <a:t>）</a:t>
                </a:r>
                <a:r>
                  <a:rPr lang="zh-CN" altLang="en-US" sz="2400" b="1" dirty="0">
                    <a:latin typeface="楷体_GB2312" pitchFamily="49" charset="-122"/>
                    <a:ea typeface="楷体_GB2312" pitchFamily="49" charset="-122"/>
                  </a:rPr>
                  <a:t>可改写成：</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graphicFrame>
            <p:nvGraphicFramePr>
              <p:cNvPr id="29842" name="对象 27794"/>
              <p:cNvGraphicFramePr>
                <a:graphicFrameLocks noChangeAspect="1"/>
              </p:cNvGraphicFramePr>
              <p:nvPr/>
            </p:nvGraphicFramePr>
            <p:xfrm>
              <a:off x="879" y="327"/>
              <a:ext cx="1233" cy="432"/>
            </p:xfrm>
            <a:graphic>
              <a:graphicData uri="http://schemas.openxmlformats.org/presentationml/2006/ole">
                <mc:AlternateContent xmlns:mc="http://schemas.openxmlformats.org/markup-compatibility/2006">
                  <mc:Choice xmlns:v="urn:schemas-microsoft-com:vml" Requires="v">
                    <p:oleObj spid="_x0000_s3116" name="" r:id="rId7" imgW="1118870" imgH="394335" progId="Equation.DSMT4">
                      <p:embed/>
                    </p:oleObj>
                  </mc:Choice>
                  <mc:Fallback>
                    <p:oleObj name="" r:id="rId7" imgW="1118870" imgH="394335" progId="Equation.DSMT4">
                      <p:embed/>
                      <p:pic>
                        <p:nvPicPr>
                          <p:cNvPr id="0" name="图片 3115"/>
                          <p:cNvPicPr/>
                          <p:nvPr/>
                        </p:nvPicPr>
                        <p:blipFill>
                          <a:blip r:embed="rId8"/>
                          <a:stretch>
                            <a:fillRect/>
                          </a:stretch>
                        </p:blipFill>
                        <p:spPr>
                          <a:xfrm>
                            <a:off x="879" y="327"/>
                            <a:ext cx="1233" cy="432"/>
                          </a:xfrm>
                          <a:prstGeom prst="rect">
                            <a:avLst/>
                          </a:prstGeom>
                          <a:noFill/>
                          <a:ln w="38100">
                            <a:noFill/>
                            <a:miter/>
                          </a:ln>
                        </p:spPr>
                      </p:pic>
                    </p:oleObj>
                  </mc:Fallback>
                </mc:AlternateContent>
              </a:graphicData>
            </a:graphic>
          </p:graphicFrame>
        </p:grpSp>
        <p:sp>
          <p:nvSpPr>
            <p:cNvPr id="29843" name="Rectangle 148"/>
            <p:cNvSpPr/>
            <p:nvPr/>
          </p:nvSpPr>
          <p:spPr>
            <a:xfrm>
              <a:off x="2726" y="432"/>
              <a:ext cx="585" cy="232"/>
            </a:xfrm>
            <a:prstGeom prst="rect">
              <a:avLst/>
            </a:prstGeom>
            <a:noFill/>
            <a:ln w="9525">
              <a:noFill/>
            </a:ln>
          </p:spPr>
          <p:txBody>
            <a:bodyPr wrap="none" anchor="t">
              <a:spAutoFit/>
            </a:bodyPr>
            <a:p>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3.9</a:t>
              </a:r>
              <a:r>
                <a:rPr lang="zh-CN" altLang="en-US"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p:txBody>
        </p:sp>
      </p:grpSp>
      <p:sp>
        <p:nvSpPr>
          <p:cNvPr id="27797" name="Rectangle 149"/>
          <p:cNvSpPr/>
          <p:nvPr/>
        </p:nvSpPr>
        <p:spPr>
          <a:xfrm>
            <a:off x="2260600" y="1812925"/>
            <a:ext cx="8382000" cy="2245360"/>
          </a:xfrm>
          <a:prstGeom prst="rect">
            <a:avLst/>
          </a:prstGeom>
          <a:solidFill>
            <a:srgbClr val="FF9900"/>
          </a:solidFill>
          <a:ln w="9525">
            <a:noFill/>
          </a:ln>
          <a:effectLst>
            <a:outerShdw dist="107763" dir="13499999" sx="75000" sy="75000" algn="tl" rotWithShape="0">
              <a:schemeClr val="bg2"/>
            </a:outerShdw>
          </a:effectLst>
        </p:spPr>
        <p:txBody>
          <a:bodyPr anchor="t">
            <a:spAutoFit/>
          </a:bodyPr>
          <a:p>
            <a:r>
              <a:rPr lang="en-US" altLang="zh-CN" sz="1000"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(3.9)</a:t>
            </a:r>
            <a:r>
              <a:rPr lang="zh-CN" altLang="en-US" sz="2000" b="1" dirty="0">
                <a:latin typeface="Times New Roman" panose="02020603050405020304" pitchFamily="18" charset="0"/>
                <a:ea typeface="楷体_GB2312" pitchFamily="49" charset="-122"/>
              </a:rPr>
              <a:t>式还有另一解释，由于空间和资源都是有限的，不可能供养无限增长的种群个体，当种群数量过多时，由于人均资源占有率的下降及环境恶化、疾病增多等原因，出生率将降低而死亡率却会提高。设环境能供养的种群数量的上界为</a:t>
            </a:r>
            <a:r>
              <a:rPr lang="en-US" altLang="zh-CN" sz="2000" b="1" i="1" dirty="0">
                <a:latin typeface="Times New Roman" panose="02020603050405020304" pitchFamily="18" charset="0"/>
                <a:ea typeface="楷体_GB2312" pitchFamily="49" charset="-122"/>
              </a:rPr>
              <a:t>K</a:t>
            </a:r>
            <a:r>
              <a:rPr lang="zh-CN" altLang="en-US" sz="2000" b="1" dirty="0">
                <a:latin typeface="Times New Roman" panose="02020603050405020304" pitchFamily="18" charset="0"/>
                <a:ea typeface="楷体_GB2312" pitchFamily="49" charset="-122"/>
              </a:rPr>
              <a:t>（近似地将</a:t>
            </a:r>
            <a:r>
              <a:rPr lang="en-US" altLang="zh-CN" sz="2000" b="1" i="1" dirty="0">
                <a:latin typeface="Times New Roman" panose="02020603050405020304" pitchFamily="18" charset="0"/>
                <a:ea typeface="楷体_GB2312" pitchFamily="49" charset="-122"/>
              </a:rPr>
              <a:t>K</a:t>
            </a:r>
            <a:r>
              <a:rPr lang="zh-CN" altLang="en-US" sz="2000" b="1" dirty="0">
                <a:latin typeface="Times New Roman" panose="02020603050405020304" pitchFamily="18" charset="0"/>
                <a:ea typeface="楷体_GB2312" pitchFamily="49" charset="-122"/>
              </a:rPr>
              <a:t>看成常数），</a:t>
            </a:r>
            <a:r>
              <a:rPr lang="en-US" altLang="zh-CN" sz="2000" b="1" i="1" dirty="0">
                <a:latin typeface="Times New Roman" panose="02020603050405020304" pitchFamily="18" charset="0"/>
                <a:ea typeface="楷体_GB2312" pitchFamily="49" charset="-122"/>
              </a:rPr>
              <a:t>N</a:t>
            </a:r>
            <a:r>
              <a:rPr lang="zh-CN" altLang="en-US" sz="2000" b="1" dirty="0">
                <a:latin typeface="Times New Roman" panose="02020603050405020304" pitchFamily="18" charset="0"/>
                <a:ea typeface="楷体_GB2312" pitchFamily="49" charset="-122"/>
              </a:rPr>
              <a:t>表示当前的种群数量，</a:t>
            </a:r>
            <a:r>
              <a:rPr lang="en-US" altLang="zh-CN" sz="2000" b="1" i="1" dirty="0">
                <a:latin typeface="Times New Roman" panose="02020603050405020304" pitchFamily="18" charset="0"/>
                <a:ea typeface="楷体_GB2312" pitchFamily="49" charset="-122"/>
              </a:rPr>
              <a:t>K</a:t>
            </a:r>
            <a:r>
              <a:rPr lang="en-US" altLang="zh-CN" sz="2000" b="1" dirty="0">
                <a:latin typeface="Times New Roman" panose="02020603050405020304" pitchFamily="18" charset="0"/>
                <a:ea typeface="楷体_GB2312" pitchFamily="49" charset="-122"/>
              </a:rPr>
              <a:t>-</a:t>
            </a:r>
            <a:r>
              <a:rPr lang="en-US" altLang="zh-CN" sz="2000" b="1" i="1" dirty="0">
                <a:latin typeface="Times New Roman" panose="02020603050405020304" pitchFamily="18" charset="0"/>
                <a:ea typeface="楷体_GB2312" pitchFamily="49" charset="-122"/>
              </a:rPr>
              <a:t>N</a:t>
            </a:r>
            <a:r>
              <a:rPr lang="zh-CN" altLang="en-US" sz="2000" b="1" dirty="0">
                <a:latin typeface="Times New Roman" panose="02020603050405020304" pitchFamily="18" charset="0"/>
                <a:ea typeface="楷体_GB2312" pitchFamily="49" charset="-122"/>
              </a:rPr>
              <a:t>恰为环境还能供养的种群数量，（</a:t>
            </a:r>
            <a:r>
              <a:rPr lang="en-US" altLang="zh-CN" sz="2000" b="1" dirty="0">
                <a:latin typeface="Times New Roman" panose="02020603050405020304" pitchFamily="18" charset="0"/>
                <a:ea typeface="楷体_GB2312" pitchFamily="49" charset="-122"/>
              </a:rPr>
              <a:t>3.9</a:t>
            </a:r>
            <a:r>
              <a:rPr lang="zh-CN" altLang="en-US" sz="2000" b="1" dirty="0">
                <a:latin typeface="Times New Roman" panose="02020603050405020304" pitchFamily="18" charset="0"/>
                <a:ea typeface="楷体_GB2312" pitchFamily="49" charset="-122"/>
              </a:rPr>
              <a:t>）指出，种群增长率与两者的乘积成正比，正好符合统计规律，得到了实验结果的支持，这就是（</a:t>
            </a:r>
            <a:r>
              <a:rPr lang="en-US" altLang="zh-CN" sz="2000" b="1" dirty="0">
                <a:latin typeface="Times New Roman" panose="02020603050405020304" pitchFamily="18" charset="0"/>
                <a:ea typeface="楷体_GB2312" pitchFamily="49" charset="-122"/>
              </a:rPr>
              <a:t>3.9</a:t>
            </a:r>
            <a:r>
              <a:rPr lang="zh-CN" altLang="en-US" sz="2000" b="1" dirty="0">
                <a:latin typeface="Times New Roman" panose="02020603050405020304" pitchFamily="18" charset="0"/>
                <a:ea typeface="楷体_GB2312" pitchFamily="49" charset="-122"/>
              </a:rPr>
              <a:t>）也被称为统计筹算律的原因。 </a:t>
            </a:r>
            <a:endParaRPr lang="zh-CN" altLang="en-US" sz="2000" b="1" dirty="0">
              <a:latin typeface="Times New Roman" panose="02020603050405020304" pitchFamily="18"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left)">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wipe(left)">
                                      <p:cBhvr>
                                        <p:cTn id="12" dur="500"/>
                                        <p:tgtEl>
                                          <p:spTgt spid="276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wipe(left)">
                                      <p:cBhvr>
                                        <p:cTn id="17" dur="500"/>
                                        <p:tgtEl>
                                          <p:spTgt spid="2765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7657"/>
                                        </p:tgtEl>
                                        <p:attrNameLst>
                                          <p:attrName>style.visibility</p:attrName>
                                        </p:attrNameLst>
                                      </p:cBhvr>
                                      <p:to>
                                        <p:strVal val="visible"/>
                                      </p:to>
                                    </p:set>
                                    <p:animEffect transition="in" filter="dissolve">
                                      <p:cBhvr>
                                        <p:cTn id="22" dur="500"/>
                                        <p:tgtEl>
                                          <p:spTgt spid="27657"/>
                                        </p:tgtEl>
                                      </p:cBhvr>
                                    </p:animEffec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27727"/>
                                        </p:tgtEl>
                                        <p:attrNameLst>
                                          <p:attrName>style.visibility</p:attrName>
                                        </p:attrNameLst>
                                      </p:cBhvr>
                                      <p:to>
                                        <p:strVal val="visible"/>
                                      </p:to>
                                    </p:set>
                                    <p:animEffect transition="in" filter="wipe(right)">
                                      <p:cBhvr>
                                        <p:cTn id="26" dur="500"/>
                                        <p:tgtEl>
                                          <p:spTgt spid="27727"/>
                                        </p:tgtEl>
                                      </p:cBhvr>
                                    </p:animEffect>
                                  </p:childTnLst>
                                  <p:subTnLst>
                                    <p:set>
                                      <p:cBhvr override="childStyle">
                                        <p:cTn dur="1" fill="hold" display="0" masterRel="nextClick" afterEffect="1"/>
                                        <p:tgtEl>
                                          <p:spTgt spid="27727"/>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9" name="whoosh.wav"/>
                                        </p:tgtEl>
                                      </p:cMediaNode>
                                    </p:audio>
                                  </p:sub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7728"/>
                                        </p:tgtEl>
                                        <p:attrNameLst>
                                          <p:attrName>style.visibility</p:attrName>
                                        </p:attrNameLst>
                                      </p:cBhvr>
                                      <p:to>
                                        <p:strVal val="visible"/>
                                      </p:to>
                                    </p:set>
                                    <p:animEffect transition="in" filter="dissolve">
                                      <p:cBhvr>
                                        <p:cTn id="31" dur="500"/>
                                        <p:tgtEl>
                                          <p:spTgt spid="27728"/>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7776"/>
                                        </p:tgtEl>
                                        <p:attrNameLst>
                                          <p:attrName>style.visibility</p:attrName>
                                        </p:attrNameLst>
                                      </p:cBhvr>
                                      <p:to>
                                        <p:strVal val="visible"/>
                                      </p:to>
                                    </p:set>
                                    <p:animEffect transition="in" filter="wipe(left)">
                                      <p:cBhvr>
                                        <p:cTn id="35" dur="500"/>
                                        <p:tgtEl>
                                          <p:spTgt spid="27776"/>
                                        </p:tgtEl>
                                      </p:cBhvr>
                                    </p:animEffect>
                                  </p:childTnLst>
                                  <p:subTnLst>
                                    <p:set>
                                      <p:cBhvr override="childStyle">
                                        <p:cTn dur="1" fill="hold" display="0" masterRel="nextClick" afterEffect="1"/>
                                        <p:tgtEl>
                                          <p:spTgt spid="27776"/>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9" name="whoosh.wav"/>
                                        </p:tgtEl>
                                      </p:cMediaNode>
                                    </p:audio>
                                  </p:sub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7777"/>
                                        </p:tgtEl>
                                        <p:attrNameLst>
                                          <p:attrName>style.visibility</p:attrName>
                                        </p:attrNameLst>
                                      </p:cBhvr>
                                      <p:to>
                                        <p:strVal val="visible"/>
                                      </p:to>
                                    </p:set>
                                    <p:animEffect transition="in" filter="wipe(left)">
                                      <p:cBhvr>
                                        <p:cTn id="40" dur="500"/>
                                        <p:tgtEl>
                                          <p:spTgt spid="27777"/>
                                        </p:tgtEl>
                                      </p:cBhvr>
                                    </p:animEffect>
                                  </p:childTnLst>
                                  <p:subTnLst>
                                    <p:set>
                                      <p:cBhvr override="childStyle">
                                        <p:cTn dur="1" fill="hold" display="0" masterRel="nextClick" afterEffect="1"/>
                                        <p:tgtEl>
                                          <p:spTgt spid="27777"/>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9" name="whoosh.wav"/>
                                        </p:tgtEl>
                                      </p:cMediaNode>
                                    </p:audio>
                                  </p:sub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27778"/>
                                        </p:tgtEl>
                                        <p:attrNameLst>
                                          <p:attrName>style.visibility</p:attrName>
                                        </p:attrNameLst>
                                      </p:cBhvr>
                                      <p:to>
                                        <p:strVal val="visible"/>
                                      </p:to>
                                    </p:set>
                                    <p:animEffect transition="in" filter="wipe(up)">
                                      <p:cBhvr>
                                        <p:cTn id="45" dur="500"/>
                                        <p:tgtEl>
                                          <p:spTgt spid="2777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7781"/>
                                        </p:tgtEl>
                                        <p:attrNameLst>
                                          <p:attrName>style.visibility</p:attrName>
                                        </p:attrNameLst>
                                      </p:cBhvr>
                                      <p:to>
                                        <p:strVal val="visible"/>
                                      </p:to>
                                    </p:set>
                                    <p:animEffect transition="in" filter="wipe(left)">
                                      <p:cBhvr>
                                        <p:cTn id="50" dur="500"/>
                                        <p:tgtEl>
                                          <p:spTgt spid="27781"/>
                                        </p:tgtEl>
                                      </p:cBhvr>
                                    </p:animEffec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499"/>
                                          </p:stCondLst>
                                        </p:cTn>
                                        <p:tgtEl>
                                          <p:spTgt spid="27789"/>
                                        </p:tgtEl>
                                        <p:attrNameLst>
                                          <p:attrName>style.visibility</p:attrName>
                                        </p:attrNameLst>
                                      </p:cBhvr>
                                      <p:to>
                                        <p:strVal val="visible"/>
                                      </p:to>
                                    </p:set>
                                  </p:childTnLst>
                                  <p:subTnLst>
                                    <p:set>
                                      <p:cBhvr override="childStyle">
                                        <p:cTn dur="1" fill="hold" display="0" masterRel="nextClick" afterEffect="1"/>
                                        <p:tgtEl>
                                          <p:spTgt spid="27789"/>
                                        </p:tgtEl>
                                        <p:attrNameLst>
                                          <p:attrName>style.visibility</p:attrName>
                                        </p:attrNameLst>
                                      </p:cBhvr>
                                      <p:to>
                                        <p:strVal val="hidden"/>
                                      </p:to>
                                    </p:set>
                                    <p:audio>
                                      <p:cMediaNode>
                                        <p:cTn display="0" masterRel="sameClick">
                                          <p:stCondLst>
                                            <p:cond evt="begin" delay="0">
                                              <p:tn val="52"/>
                                            </p:cond>
                                          </p:stCondLst>
                                          <p:endCondLst>
                                            <p:cond evt="onStopAudio" delay="0">
                                              <p:tgtEl>
                                                <p:sldTgt/>
                                              </p:tgtEl>
                                            </p:cond>
                                          </p:endCondLst>
                                        </p:cTn>
                                        <p:tgtEl>
                                          <p:sndTgt r:embed="rId9" name="whoosh.wav"/>
                                        </p:tgtEl>
                                      </p:cMediaNode>
                                    </p:audio>
                                  </p:sub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27792"/>
                                        </p:tgtEl>
                                        <p:attrNameLst>
                                          <p:attrName>style.visibility</p:attrName>
                                        </p:attrNameLst>
                                      </p:cBhvr>
                                      <p:to>
                                        <p:strVal val="visible"/>
                                      </p:to>
                                    </p:set>
                                    <p:animEffect transition="in" filter="wipe(up)">
                                      <p:cBhvr>
                                        <p:cTn id="58" dur="500"/>
                                        <p:tgtEl>
                                          <p:spTgt spid="2779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7797"/>
                                        </p:tgtEl>
                                        <p:attrNameLst>
                                          <p:attrName>style.visibility</p:attrName>
                                        </p:attrNameLst>
                                      </p:cBhvr>
                                      <p:to>
                                        <p:strVal val="visible"/>
                                      </p:to>
                                    </p:set>
                                    <p:animEffect transition="in" filter="wipe(up)">
                                      <p:cBhvr>
                                        <p:cTn id="63" dur="500"/>
                                        <p:tgtEl>
                                          <p:spTgt spid="27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p:bldP spid="27727" grpId="0" bldLvl="0" animBg="1"/>
      <p:bldP spid="27776" grpId="0" bldLvl="0" animBg="1"/>
      <p:bldP spid="27777" grpId="0" bldLvl="0" animBg="1"/>
      <p:bldP spid="27797"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74" name="组合 28673"/>
          <p:cNvGrpSpPr/>
          <p:nvPr/>
        </p:nvGrpSpPr>
        <p:grpSpPr>
          <a:xfrm>
            <a:off x="7391400" y="4048125"/>
            <a:ext cx="3133725" cy="2811463"/>
            <a:chOff x="0" y="0"/>
            <a:chExt cx="1974" cy="1771"/>
          </a:xfrm>
        </p:grpSpPr>
        <p:pic>
          <p:nvPicPr>
            <p:cNvPr id="30722" name="Picture 3"/>
            <p:cNvPicPr>
              <a:picLocks noChangeAspect="1"/>
            </p:cNvPicPr>
            <p:nvPr/>
          </p:nvPicPr>
          <p:blipFill>
            <a:blip r:embed="rId1"/>
            <a:stretch>
              <a:fillRect/>
            </a:stretch>
          </p:blipFill>
          <p:spPr>
            <a:xfrm>
              <a:off x="0" y="0"/>
              <a:ext cx="1974" cy="1530"/>
            </a:xfrm>
            <a:prstGeom prst="rect">
              <a:avLst/>
            </a:prstGeom>
            <a:noFill/>
            <a:ln w="9525">
              <a:noFill/>
            </a:ln>
          </p:spPr>
        </p:pic>
        <p:sp>
          <p:nvSpPr>
            <p:cNvPr id="30723" name="Rectangle 4"/>
            <p:cNvSpPr/>
            <p:nvPr/>
          </p:nvSpPr>
          <p:spPr>
            <a:xfrm>
              <a:off x="768" y="1539"/>
              <a:ext cx="452" cy="232"/>
            </a:xfrm>
            <a:prstGeom prst="rect">
              <a:avLst/>
            </a:prstGeom>
            <a:noFill/>
            <a:ln w="9525">
              <a:noFill/>
            </a:ln>
          </p:spPr>
          <p:txBody>
            <a:bodyPr wrap="none" anchor="t">
              <a:spAutoFit/>
            </a:bodyPr>
            <a:p>
              <a:r>
                <a:rPr lang="zh-CN" altLang="en-US" b="1" dirty="0">
                  <a:latin typeface="Arial" panose="020B0604020202020204" pitchFamily="34" charset="0"/>
                  <a:ea typeface="宋体" panose="02010600030101010101" pitchFamily="2" charset="-122"/>
                </a:rPr>
                <a:t>图</a:t>
              </a:r>
              <a:r>
                <a:rPr lang="en-US" altLang="zh-CN" b="1" dirty="0">
                  <a:latin typeface="Times New Roman" panose="02020603050405020304" pitchFamily="18" charset="0"/>
                  <a:ea typeface="宋体" panose="02010600030101010101" pitchFamily="2" charset="-122"/>
                </a:rPr>
                <a:t>3-5</a:t>
              </a:r>
              <a:endParaRPr lang="en-US" altLang="zh-CN" b="1" dirty="0">
                <a:latin typeface="Times New Roman" panose="02020603050405020304" pitchFamily="18" charset="0"/>
                <a:ea typeface="宋体" panose="02010600030101010101" pitchFamily="2" charset="-122"/>
              </a:endParaRPr>
            </a:p>
          </p:txBody>
        </p:sp>
      </p:grpSp>
      <p:grpSp>
        <p:nvGrpSpPr>
          <p:cNvPr id="28677" name="组合 28676"/>
          <p:cNvGrpSpPr/>
          <p:nvPr/>
        </p:nvGrpSpPr>
        <p:grpSpPr>
          <a:xfrm>
            <a:off x="2133600" y="381000"/>
            <a:ext cx="6629400" cy="909638"/>
            <a:chOff x="0" y="0"/>
            <a:chExt cx="4176" cy="573"/>
          </a:xfrm>
        </p:grpSpPr>
        <p:sp>
          <p:nvSpPr>
            <p:cNvPr id="30725" name="Rectangle 6"/>
            <p:cNvSpPr/>
            <p:nvPr/>
          </p:nvSpPr>
          <p:spPr>
            <a:xfrm>
              <a:off x="0" y="0"/>
              <a:ext cx="4176" cy="290"/>
            </a:xfrm>
            <a:prstGeom prst="rect">
              <a:avLst/>
            </a:prstGeom>
            <a:noFill/>
            <a:ln w="9525">
              <a:noFill/>
            </a:ln>
          </p:spPr>
          <p:txBody>
            <a:bodyPr anchor="t">
              <a:spAutoFit/>
            </a:bodyPr>
            <a:p>
              <a:r>
                <a:rPr lang="zh-CN" altLang="en-US" sz="2400" b="1" dirty="0">
                  <a:latin typeface="楷体_GB2312" pitchFamily="49" charset="-122"/>
                  <a:ea typeface="楷体_GB2312" pitchFamily="49" charset="-122"/>
                </a:rPr>
                <a:t>对</a:t>
              </a:r>
              <a:r>
                <a:rPr lang="zh-CN" altLang="en-US" sz="2400" b="1" dirty="0">
                  <a:latin typeface="宋体-18030" pitchFamily="1" charset="-122"/>
                  <a:ea typeface="宋体-18030" pitchFamily="1" charset="-122"/>
                </a:rPr>
                <a:t>（</a:t>
              </a:r>
              <a:r>
                <a:rPr lang="en-US" altLang="zh-CN" sz="2400" b="1" dirty="0">
                  <a:latin typeface="宋体-18030" pitchFamily="1" charset="-122"/>
                  <a:ea typeface="宋体-18030" pitchFamily="1" charset="-122"/>
                </a:rPr>
                <a:t>3.9</a:t>
              </a:r>
              <a:r>
                <a:rPr lang="zh-CN" altLang="en-US" sz="2400" b="1" dirty="0">
                  <a:latin typeface="宋体-18030" pitchFamily="1" charset="-122"/>
                  <a:ea typeface="宋体-18030" pitchFamily="1" charset="-122"/>
                </a:rPr>
                <a:t>）</a:t>
              </a:r>
              <a:r>
                <a:rPr lang="zh-CN" altLang="en-US" sz="2400" b="1" dirty="0">
                  <a:latin typeface="楷体_GB2312" pitchFamily="49" charset="-122"/>
                  <a:ea typeface="楷体_GB2312" pitchFamily="49" charset="-122"/>
                </a:rPr>
                <a:t>分离变量：</a:t>
              </a:r>
              <a:endParaRPr lang="zh-CN" altLang="en-US" sz="2400" b="1" dirty="0">
                <a:latin typeface="楷体_GB2312" pitchFamily="49" charset="-122"/>
                <a:ea typeface="楷体_GB2312" pitchFamily="49" charset="-122"/>
              </a:endParaRPr>
            </a:p>
          </p:txBody>
        </p:sp>
        <p:graphicFrame>
          <p:nvGraphicFramePr>
            <p:cNvPr id="30726" name="对象 28678"/>
            <p:cNvGraphicFramePr>
              <a:graphicFrameLocks noChangeAspect="1"/>
            </p:cNvGraphicFramePr>
            <p:nvPr/>
          </p:nvGraphicFramePr>
          <p:xfrm>
            <a:off x="1968" y="96"/>
            <a:ext cx="1728" cy="477"/>
          </p:xfrm>
          <a:graphic>
            <a:graphicData uri="http://schemas.openxmlformats.org/presentationml/2006/ole">
              <mc:AlternateContent xmlns:mc="http://schemas.openxmlformats.org/markup-compatibility/2006">
                <mc:Choice xmlns:v="urn:schemas-microsoft-com:vml" Requires="v">
                  <p:oleObj spid="_x0000_s3113" name="" r:id="rId2" imgW="1548765" imgH="431800" progId="Equation.DSMT4">
                    <p:embed/>
                  </p:oleObj>
                </mc:Choice>
                <mc:Fallback>
                  <p:oleObj name="" r:id="rId2" imgW="1548765" imgH="431800" progId="Equation.DSMT4">
                    <p:embed/>
                    <p:pic>
                      <p:nvPicPr>
                        <p:cNvPr id="0" name="图片 3112"/>
                        <p:cNvPicPr/>
                        <p:nvPr/>
                      </p:nvPicPr>
                      <p:blipFill>
                        <a:blip r:embed="rId3"/>
                        <a:stretch>
                          <a:fillRect/>
                        </a:stretch>
                      </p:blipFill>
                      <p:spPr>
                        <a:xfrm>
                          <a:off x="1968" y="96"/>
                          <a:ext cx="1728" cy="477"/>
                        </a:xfrm>
                        <a:prstGeom prst="rect">
                          <a:avLst/>
                        </a:prstGeom>
                        <a:noFill/>
                        <a:ln w="38100">
                          <a:noFill/>
                          <a:miter/>
                        </a:ln>
                      </p:spPr>
                    </p:pic>
                  </p:oleObj>
                </mc:Fallback>
              </mc:AlternateContent>
            </a:graphicData>
          </a:graphic>
        </p:graphicFrame>
      </p:grpSp>
      <p:grpSp>
        <p:nvGrpSpPr>
          <p:cNvPr id="28680" name="组合 28679"/>
          <p:cNvGrpSpPr/>
          <p:nvPr/>
        </p:nvGrpSpPr>
        <p:grpSpPr>
          <a:xfrm>
            <a:off x="2133600" y="1295400"/>
            <a:ext cx="6629400" cy="757238"/>
            <a:chOff x="0" y="0"/>
            <a:chExt cx="4176" cy="477"/>
          </a:xfrm>
        </p:grpSpPr>
        <p:sp>
          <p:nvSpPr>
            <p:cNvPr id="30728" name="Rectangle 9"/>
            <p:cNvSpPr/>
            <p:nvPr/>
          </p:nvSpPr>
          <p:spPr>
            <a:xfrm>
              <a:off x="0" y="0"/>
              <a:ext cx="4176" cy="290"/>
            </a:xfrm>
            <a:prstGeom prst="rect">
              <a:avLst/>
            </a:prstGeom>
            <a:noFill/>
            <a:ln w="9525">
              <a:noFill/>
            </a:ln>
          </p:spPr>
          <p:txBody>
            <a:bodyPr anchor="t">
              <a:spAutoFit/>
            </a:bodyPr>
            <a:p>
              <a:r>
                <a:rPr lang="zh-CN" altLang="en-US" sz="2400" b="1" dirty="0">
                  <a:latin typeface="楷体_GB2312" pitchFamily="49" charset="-122"/>
                  <a:ea typeface="楷体_GB2312" pitchFamily="49" charset="-122"/>
                </a:rPr>
                <a:t>两边积分并整理得： </a:t>
              </a:r>
              <a:endParaRPr lang="zh-CN" altLang="en-US" sz="2400" b="1" dirty="0">
                <a:latin typeface="楷体_GB2312" pitchFamily="49" charset="-122"/>
                <a:ea typeface="楷体_GB2312" pitchFamily="49" charset="-122"/>
              </a:endParaRPr>
            </a:p>
          </p:txBody>
        </p:sp>
        <p:graphicFrame>
          <p:nvGraphicFramePr>
            <p:cNvPr id="30729" name="对象 28681"/>
            <p:cNvGraphicFramePr>
              <a:graphicFrameLocks noChangeAspect="1"/>
            </p:cNvGraphicFramePr>
            <p:nvPr/>
          </p:nvGraphicFramePr>
          <p:xfrm>
            <a:off x="2016" y="39"/>
            <a:ext cx="1013" cy="438"/>
          </p:xfrm>
          <a:graphic>
            <a:graphicData uri="http://schemas.openxmlformats.org/presentationml/2006/ole">
              <mc:AlternateContent xmlns:mc="http://schemas.openxmlformats.org/markup-compatibility/2006">
                <mc:Choice xmlns:v="urn:schemas-microsoft-com:vml" Requires="v">
                  <p:oleObj spid="_x0000_s3110" name="" r:id="rId4" imgW="902335" imgH="394335" progId="Equation.DSMT4">
                    <p:embed/>
                  </p:oleObj>
                </mc:Choice>
                <mc:Fallback>
                  <p:oleObj name="" r:id="rId4" imgW="902335" imgH="394335" progId="Equation.DSMT4">
                    <p:embed/>
                    <p:pic>
                      <p:nvPicPr>
                        <p:cNvPr id="0" name="图片 3109"/>
                        <p:cNvPicPr/>
                        <p:nvPr/>
                      </p:nvPicPr>
                      <p:blipFill>
                        <a:blip r:embed="rId5"/>
                        <a:stretch>
                          <a:fillRect/>
                        </a:stretch>
                      </p:blipFill>
                      <p:spPr>
                        <a:xfrm>
                          <a:off x="2016" y="39"/>
                          <a:ext cx="1013" cy="438"/>
                        </a:xfrm>
                        <a:prstGeom prst="rect">
                          <a:avLst/>
                        </a:prstGeom>
                        <a:noFill/>
                        <a:ln w="38100">
                          <a:noFill/>
                          <a:miter/>
                        </a:ln>
                      </p:spPr>
                    </p:pic>
                  </p:oleObj>
                </mc:Fallback>
              </mc:AlternateContent>
            </a:graphicData>
          </a:graphic>
        </p:graphicFrame>
      </p:grpSp>
      <p:grpSp>
        <p:nvGrpSpPr>
          <p:cNvPr id="28683" name="组合 28682"/>
          <p:cNvGrpSpPr/>
          <p:nvPr/>
        </p:nvGrpSpPr>
        <p:grpSpPr>
          <a:xfrm>
            <a:off x="2133600" y="1998663"/>
            <a:ext cx="6629400" cy="820737"/>
            <a:chOff x="0" y="0"/>
            <a:chExt cx="4176" cy="517"/>
          </a:xfrm>
        </p:grpSpPr>
        <p:sp>
          <p:nvSpPr>
            <p:cNvPr id="30731" name="Rectangle 12"/>
            <p:cNvSpPr/>
            <p:nvPr/>
          </p:nvSpPr>
          <p:spPr>
            <a:xfrm>
              <a:off x="0" y="0"/>
              <a:ext cx="4176" cy="290"/>
            </a:xfrm>
            <a:prstGeom prst="rect">
              <a:avLst/>
            </a:prstGeom>
            <a:noFill/>
            <a:ln w="9525">
              <a:noFill/>
            </a:ln>
          </p:spPr>
          <p:txBody>
            <a:bodyPr anchor="t">
              <a:spAutoFit/>
            </a:bodyPr>
            <a:p>
              <a:pPr eaLnBrk="0" hangingPunct="0"/>
              <a:r>
                <a:rPr lang="zh-CN" altLang="en-US" sz="2400" b="1" dirty="0">
                  <a:latin typeface="Times New Roman" panose="02020603050405020304" pitchFamily="18" charset="0"/>
                  <a:ea typeface="楷体_GB2312" pitchFamily="49" charset="-122"/>
                </a:rPr>
                <a:t>令</a:t>
              </a:r>
              <a:r>
                <a:rPr lang="en-US" altLang="zh-CN" sz="2400" b="1" i="1" dirty="0">
                  <a:latin typeface="Times New Roman" panose="02020603050405020304" pitchFamily="18" charset="0"/>
                  <a:ea typeface="楷体_GB2312" pitchFamily="49" charset="-122"/>
                </a:rPr>
                <a:t>N</a:t>
              </a:r>
              <a:r>
                <a:rPr lang="en-US" altLang="zh-CN" sz="2400" b="1" dirty="0">
                  <a:latin typeface="Times New Roman" panose="02020603050405020304" pitchFamily="18" charset="0"/>
                  <a:ea typeface="楷体_GB2312" pitchFamily="49" charset="-122"/>
                </a:rPr>
                <a:t>(0)=</a:t>
              </a:r>
              <a:r>
                <a:rPr lang="en-US" altLang="zh-CN" sz="2400" b="1" i="1" dirty="0">
                  <a:latin typeface="Times New Roman" panose="02020603050405020304" pitchFamily="18" charset="0"/>
                  <a:ea typeface="楷体_GB2312" pitchFamily="49" charset="-122"/>
                </a:rPr>
                <a:t>N</a:t>
              </a:r>
              <a:r>
                <a:rPr lang="en-US" altLang="zh-CN" sz="2400" b="1" baseline="-30000" dirty="0">
                  <a:latin typeface="Times New Roman" panose="02020603050405020304" pitchFamily="18" charset="0"/>
                  <a:ea typeface="楷体_GB2312" pitchFamily="49" charset="-122"/>
                </a:rPr>
                <a:t>0</a:t>
              </a:r>
              <a:r>
                <a:rPr lang="zh-CN" altLang="en-US" sz="2400" b="1" dirty="0">
                  <a:latin typeface="Times New Roman" panose="02020603050405020304" pitchFamily="18" charset="0"/>
                  <a:ea typeface="楷体_GB2312" pitchFamily="49" charset="-122"/>
                </a:rPr>
                <a:t>，求得： </a:t>
              </a:r>
              <a:endParaRPr lang="zh-CN" altLang="en-US" sz="2400" b="1" dirty="0">
                <a:latin typeface="Times New Roman" panose="02020603050405020304" pitchFamily="18" charset="0"/>
                <a:ea typeface="楷体_GB2312" pitchFamily="49" charset="-122"/>
              </a:endParaRPr>
            </a:p>
          </p:txBody>
        </p:sp>
        <p:graphicFrame>
          <p:nvGraphicFramePr>
            <p:cNvPr id="30732" name="对象 28684"/>
            <p:cNvGraphicFramePr>
              <a:graphicFrameLocks noChangeAspect="1"/>
            </p:cNvGraphicFramePr>
            <p:nvPr/>
          </p:nvGraphicFramePr>
          <p:xfrm>
            <a:off x="2016" y="48"/>
            <a:ext cx="823" cy="469"/>
          </p:xfrm>
          <a:graphic>
            <a:graphicData uri="http://schemas.openxmlformats.org/presentationml/2006/ole">
              <mc:AlternateContent xmlns:mc="http://schemas.openxmlformats.org/markup-compatibility/2006">
                <mc:Choice xmlns:v="urn:schemas-microsoft-com:vml" Requires="v">
                  <p:oleObj spid="_x0000_s3111" name="" r:id="rId6" imgW="762635" imgH="432435" progId="Equation.DSMT4">
                    <p:embed/>
                  </p:oleObj>
                </mc:Choice>
                <mc:Fallback>
                  <p:oleObj name="" r:id="rId6" imgW="762635" imgH="432435" progId="Equation.DSMT4">
                    <p:embed/>
                    <p:pic>
                      <p:nvPicPr>
                        <p:cNvPr id="0" name="图片 3110"/>
                        <p:cNvPicPr/>
                        <p:nvPr/>
                      </p:nvPicPr>
                      <p:blipFill>
                        <a:blip r:embed="rId7"/>
                        <a:stretch>
                          <a:fillRect/>
                        </a:stretch>
                      </p:blipFill>
                      <p:spPr>
                        <a:xfrm>
                          <a:off x="2016" y="48"/>
                          <a:ext cx="823" cy="469"/>
                        </a:xfrm>
                        <a:prstGeom prst="rect">
                          <a:avLst/>
                        </a:prstGeom>
                        <a:noFill/>
                        <a:ln w="38100">
                          <a:noFill/>
                          <a:miter/>
                        </a:ln>
                      </p:spPr>
                    </p:pic>
                  </p:oleObj>
                </mc:Fallback>
              </mc:AlternateContent>
            </a:graphicData>
          </a:graphic>
        </p:graphicFrame>
      </p:grpSp>
      <p:grpSp>
        <p:nvGrpSpPr>
          <p:cNvPr id="28686" name="组合 28685"/>
          <p:cNvGrpSpPr/>
          <p:nvPr/>
        </p:nvGrpSpPr>
        <p:grpSpPr>
          <a:xfrm>
            <a:off x="2133600" y="2797175"/>
            <a:ext cx="7694613" cy="1241425"/>
            <a:chOff x="0" y="0"/>
            <a:chExt cx="4847" cy="782"/>
          </a:xfrm>
        </p:grpSpPr>
        <p:sp>
          <p:nvSpPr>
            <p:cNvPr id="30734" name="Rectangle 15"/>
            <p:cNvSpPr/>
            <p:nvPr/>
          </p:nvSpPr>
          <p:spPr>
            <a:xfrm>
              <a:off x="0" y="0"/>
              <a:ext cx="4176" cy="290"/>
            </a:xfrm>
            <a:prstGeom prst="rect">
              <a:avLst/>
            </a:prstGeom>
            <a:noFill/>
            <a:ln w="9525">
              <a:noFill/>
            </a:ln>
          </p:spPr>
          <p:txBody>
            <a:bodyPr anchor="t">
              <a:spAutoFit/>
            </a:bodyPr>
            <a:p>
              <a:pPr eaLnBrk="0" hangingPunct="0"/>
              <a:r>
                <a:rPr lang="zh-CN" altLang="en-US" sz="2400" b="1" dirty="0">
                  <a:latin typeface="Times New Roman" panose="02020603050405020304" pitchFamily="18" charset="0"/>
                  <a:ea typeface="楷体_GB2312" pitchFamily="49" charset="-122"/>
                </a:rPr>
                <a:t>故</a:t>
              </a:r>
              <a:r>
                <a:rPr lang="zh-CN" altLang="en-US" sz="2400" b="1" dirty="0">
                  <a:latin typeface="宋体-18030" pitchFamily="1" charset="-122"/>
                  <a:ea typeface="宋体-18030" pitchFamily="1" charset="-122"/>
                </a:rPr>
                <a:t>（</a:t>
              </a:r>
              <a:r>
                <a:rPr lang="en-US" altLang="zh-CN" sz="2400" b="1" dirty="0">
                  <a:latin typeface="宋体-18030" pitchFamily="1" charset="-122"/>
                  <a:ea typeface="宋体-18030" pitchFamily="1" charset="-122"/>
                </a:rPr>
                <a:t>3.9</a:t>
              </a:r>
              <a:r>
                <a:rPr lang="zh-CN" altLang="en-US" sz="2400" b="1" dirty="0">
                  <a:latin typeface="宋体-18030" pitchFamily="1" charset="-122"/>
                  <a:ea typeface="宋体-18030" pitchFamily="1" charset="-122"/>
                </a:rPr>
                <a:t>）</a:t>
              </a:r>
              <a:r>
                <a:rPr lang="zh-CN" altLang="en-US" sz="2400" b="1" dirty="0">
                  <a:latin typeface="Times New Roman" panose="02020603050405020304" pitchFamily="18" charset="0"/>
                  <a:ea typeface="楷体_GB2312" pitchFamily="49" charset="-122"/>
                </a:rPr>
                <a:t>的满足初始条件</a:t>
              </a:r>
              <a:r>
                <a:rPr lang="en-US" altLang="zh-CN" sz="2400" b="1" i="1" dirty="0">
                  <a:latin typeface="Times New Roman" panose="02020603050405020304" pitchFamily="18" charset="0"/>
                  <a:ea typeface="楷体_GB2312" pitchFamily="49" charset="-122"/>
                </a:rPr>
                <a:t>N</a:t>
              </a:r>
              <a:r>
                <a:rPr lang="en-US" altLang="zh-CN" sz="2400" b="1" dirty="0">
                  <a:latin typeface="Times New Roman" panose="02020603050405020304" pitchFamily="18" charset="0"/>
                  <a:ea typeface="楷体_GB2312" pitchFamily="49" charset="-122"/>
                </a:rPr>
                <a:t>(0)=</a:t>
              </a:r>
              <a:r>
                <a:rPr lang="en-US" altLang="zh-CN" sz="2400" b="1" i="1" dirty="0">
                  <a:latin typeface="Times New Roman" panose="02020603050405020304" pitchFamily="18" charset="0"/>
                  <a:ea typeface="楷体_GB2312" pitchFamily="49" charset="-122"/>
                </a:rPr>
                <a:t>N</a:t>
              </a:r>
              <a:r>
                <a:rPr lang="en-US" altLang="zh-CN" sz="2400" b="1" baseline="-30000" dirty="0">
                  <a:latin typeface="Times New Roman" panose="02020603050405020304" pitchFamily="18" charset="0"/>
                  <a:ea typeface="楷体_GB2312" pitchFamily="49" charset="-122"/>
                </a:rPr>
                <a:t>0</a:t>
              </a:r>
              <a:r>
                <a:rPr lang="zh-CN" altLang="en-US" sz="2400" b="1" dirty="0">
                  <a:latin typeface="Times New Roman" panose="02020603050405020304" pitchFamily="18" charset="0"/>
                  <a:ea typeface="楷体_GB2312" pitchFamily="49" charset="-122"/>
                </a:rPr>
                <a:t>的解为： </a:t>
              </a:r>
              <a:endParaRPr lang="zh-CN" altLang="en-US" sz="2400" b="1" dirty="0">
                <a:latin typeface="Times New Roman" panose="02020603050405020304" pitchFamily="18" charset="0"/>
                <a:ea typeface="楷体_GB2312" pitchFamily="49" charset="-122"/>
              </a:endParaRPr>
            </a:p>
          </p:txBody>
        </p:sp>
        <p:graphicFrame>
          <p:nvGraphicFramePr>
            <p:cNvPr id="30735" name="对象 28687"/>
            <p:cNvGraphicFramePr>
              <a:graphicFrameLocks noChangeAspect="1"/>
            </p:cNvGraphicFramePr>
            <p:nvPr/>
          </p:nvGraphicFramePr>
          <p:xfrm>
            <a:off x="2010" y="336"/>
            <a:ext cx="1676" cy="446"/>
          </p:xfrm>
          <a:graphic>
            <a:graphicData uri="http://schemas.openxmlformats.org/presentationml/2006/ole">
              <mc:AlternateContent xmlns:mc="http://schemas.openxmlformats.org/markup-compatibility/2006">
                <mc:Choice xmlns:v="urn:schemas-microsoft-com:vml" Requires="v">
                  <p:oleObj spid="_x0000_s3112" name="" r:id="rId8" imgW="1624965" imgH="431800" progId="Equation.DSMT4">
                    <p:embed/>
                  </p:oleObj>
                </mc:Choice>
                <mc:Fallback>
                  <p:oleObj name="" r:id="rId8" imgW="1624965" imgH="431800" progId="Equation.DSMT4">
                    <p:embed/>
                    <p:pic>
                      <p:nvPicPr>
                        <p:cNvPr id="0" name="图片 3111"/>
                        <p:cNvPicPr/>
                        <p:nvPr/>
                      </p:nvPicPr>
                      <p:blipFill>
                        <a:blip r:embed="rId9"/>
                        <a:stretch>
                          <a:fillRect/>
                        </a:stretch>
                      </p:blipFill>
                      <p:spPr>
                        <a:xfrm>
                          <a:off x="2010" y="336"/>
                          <a:ext cx="1676" cy="446"/>
                        </a:xfrm>
                        <a:prstGeom prst="rect">
                          <a:avLst/>
                        </a:prstGeom>
                        <a:noFill/>
                        <a:ln w="38100">
                          <a:noFill/>
                          <a:miter/>
                        </a:ln>
                      </p:spPr>
                    </p:pic>
                  </p:oleObj>
                </mc:Fallback>
              </mc:AlternateContent>
            </a:graphicData>
          </a:graphic>
        </p:graphicFrame>
        <p:sp>
          <p:nvSpPr>
            <p:cNvPr id="30736" name="Rectangle 17"/>
            <p:cNvSpPr/>
            <p:nvPr/>
          </p:nvSpPr>
          <p:spPr>
            <a:xfrm>
              <a:off x="4012" y="398"/>
              <a:ext cx="835" cy="290"/>
            </a:xfrm>
            <a:prstGeom prst="rect">
              <a:avLst/>
            </a:prstGeom>
            <a:noFill/>
            <a:ln w="9525">
              <a:noFill/>
            </a:ln>
          </p:spPr>
          <p:txBody>
            <a:bodyPr wrap="none" anchor="t">
              <a:spAutoFit/>
            </a:bodyPr>
            <a:p>
              <a:r>
                <a:rPr lang="zh-CN" altLang="en-US"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3.10</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grpSp>
      <p:grpSp>
        <p:nvGrpSpPr>
          <p:cNvPr id="28690" name="组合 28689"/>
          <p:cNvGrpSpPr/>
          <p:nvPr/>
        </p:nvGrpSpPr>
        <p:grpSpPr>
          <a:xfrm>
            <a:off x="2133600" y="3962400"/>
            <a:ext cx="3200400" cy="914400"/>
            <a:chOff x="0" y="0"/>
            <a:chExt cx="2016" cy="576"/>
          </a:xfrm>
        </p:grpSpPr>
        <p:sp>
          <p:nvSpPr>
            <p:cNvPr id="30738" name="Text Box 19"/>
            <p:cNvSpPr txBox="1"/>
            <p:nvPr/>
          </p:nvSpPr>
          <p:spPr>
            <a:xfrm>
              <a:off x="0" y="0"/>
              <a:ext cx="1488" cy="290"/>
            </a:xfrm>
            <a:prstGeom prst="rect">
              <a:avLst/>
            </a:prstGeom>
            <a:noFill/>
            <a:ln w="9525">
              <a:noFill/>
            </a:ln>
          </p:spPr>
          <p:txBody>
            <a:bodyPr anchor="t">
              <a:spAutoFit/>
            </a:bodyPr>
            <a:p>
              <a:pPr>
                <a:spcBef>
                  <a:spcPct val="50000"/>
                </a:spcBef>
              </a:pPr>
              <a:r>
                <a:rPr lang="zh-CN" altLang="en-US" sz="2400" b="1" dirty="0">
                  <a:latin typeface="楷体_GB2312" pitchFamily="49" charset="-122"/>
                  <a:ea typeface="楷体_GB2312" pitchFamily="49" charset="-122"/>
                </a:rPr>
                <a:t>易见： </a:t>
              </a:r>
              <a:endParaRPr lang="zh-CN" altLang="en-US" sz="2400" b="1" dirty="0">
                <a:latin typeface="楷体_GB2312" pitchFamily="49" charset="-122"/>
                <a:ea typeface="楷体_GB2312" pitchFamily="49" charset="-122"/>
              </a:endParaRPr>
            </a:p>
          </p:txBody>
        </p:sp>
        <p:grpSp>
          <p:nvGrpSpPr>
            <p:cNvPr id="30739" name="组合 28691"/>
            <p:cNvGrpSpPr/>
            <p:nvPr/>
          </p:nvGrpSpPr>
          <p:grpSpPr>
            <a:xfrm>
              <a:off x="432" y="288"/>
              <a:ext cx="1584" cy="288"/>
              <a:chOff x="0" y="0"/>
              <a:chExt cx="1584" cy="288"/>
            </a:xfrm>
          </p:grpSpPr>
          <p:sp>
            <p:nvSpPr>
              <p:cNvPr id="30740" name="Text Box 21"/>
              <p:cNvSpPr txBox="1"/>
              <p:nvPr/>
            </p:nvSpPr>
            <p:spPr>
              <a:xfrm>
                <a:off x="0" y="0"/>
                <a:ext cx="1392" cy="232"/>
              </a:xfrm>
              <a:prstGeom prst="rect">
                <a:avLst/>
              </a:prstGeom>
              <a:noFill/>
              <a:ln w="9525">
                <a:noFill/>
              </a:ln>
            </p:spPr>
            <p:txBody>
              <a:bodyPr anchor="t">
                <a:spAutoFit/>
              </a:bodyPr>
              <a:p>
                <a:pPr>
                  <a:spcBef>
                    <a:spcPct val="50000"/>
                  </a:spcBef>
                </a:pPr>
                <a:r>
                  <a:rPr lang="en-US" altLang="zh-CN" i="1" dirty="0">
                    <a:solidFill>
                      <a:srgbClr val="3333CC"/>
                    </a:solidFill>
                    <a:latin typeface="Times New Roman" panose="02020603050405020304" pitchFamily="18" charset="0"/>
                    <a:ea typeface="宋体" panose="02010600030101010101" pitchFamily="2" charset="-122"/>
                  </a:rPr>
                  <a:t>N</a:t>
                </a:r>
                <a:r>
                  <a:rPr lang="en-US" altLang="zh-CN" dirty="0">
                    <a:solidFill>
                      <a:srgbClr val="3333CC"/>
                    </a:solidFill>
                    <a:latin typeface="Times New Roman" panose="02020603050405020304" pitchFamily="18" charset="0"/>
                    <a:ea typeface="宋体" panose="02010600030101010101" pitchFamily="2" charset="-122"/>
                  </a:rPr>
                  <a:t>(0)=</a:t>
                </a:r>
                <a:r>
                  <a:rPr lang="en-US" altLang="zh-CN" i="1" dirty="0">
                    <a:solidFill>
                      <a:srgbClr val="3333CC"/>
                    </a:solidFill>
                    <a:latin typeface="Times New Roman" panose="02020603050405020304" pitchFamily="18" charset="0"/>
                    <a:ea typeface="宋体" panose="02010600030101010101" pitchFamily="2" charset="-122"/>
                  </a:rPr>
                  <a:t>N</a:t>
                </a:r>
                <a:r>
                  <a:rPr lang="en-US" altLang="zh-CN" baseline="-30000" dirty="0">
                    <a:solidFill>
                      <a:srgbClr val="3333CC"/>
                    </a:solidFill>
                    <a:latin typeface="Times New Roman" panose="02020603050405020304" pitchFamily="18" charset="0"/>
                    <a:ea typeface="宋体" panose="02010600030101010101" pitchFamily="2" charset="-122"/>
                  </a:rPr>
                  <a:t>0</a:t>
                </a:r>
                <a:r>
                  <a:rPr lang="en-US" altLang="zh-CN" dirty="0">
                    <a:solidFill>
                      <a:srgbClr val="6699FF"/>
                    </a:solidFill>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graphicFrame>
            <p:nvGraphicFramePr>
              <p:cNvPr id="30741" name="对象 28693"/>
              <p:cNvGraphicFramePr>
                <a:graphicFrameLocks noChangeAspect="1"/>
              </p:cNvGraphicFramePr>
              <p:nvPr/>
            </p:nvGraphicFramePr>
            <p:xfrm>
              <a:off x="720" y="12"/>
              <a:ext cx="864" cy="276"/>
            </p:xfrm>
            <a:graphic>
              <a:graphicData uri="http://schemas.openxmlformats.org/presentationml/2006/ole">
                <mc:AlternateContent xmlns:mc="http://schemas.openxmlformats.org/markup-compatibility/2006">
                  <mc:Choice xmlns:v="urn:schemas-microsoft-com:vml" Requires="v">
                    <p:oleObj spid="_x0000_s3118" name="" r:id="rId10" imgW="864235" imgH="279400" progId="Equation.DSMT4">
                      <p:embed/>
                    </p:oleObj>
                  </mc:Choice>
                  <mc:Fallback>
                    <p:oleObj name="" r:id="rId10" imgW="864235" imgH="279400" progId="Equation.DSMT4">
                      <p:embed/>
                      <p:pic>
                        <p:nvPicPr>
                          <p:cNvPr id="0" name="图片 3117"/>
                          <p:cNvPicPr/>
                          <p:nvPr/>
                        </p:nvPicPr>
                        <p:blipFill>
                          <a:blip r:embed="rId11"/>
                          <a:stretch>
                            <a:fillRect/>
                          </a:stretch>
                        </p:blipFill>
                        <p:spPr>
                          <a:xfrm>
                            <a:off x="720" y="12"/>
                            <a:ext cx="864" cy="276"/>
                          </a:xfrm>
                          <a:prstGeom prst="rect">
                            <a:avLst/>
                          </a:prstGeom>
                          <a:noFill/>
                          <a:ln w="38100">
                            <a:noFill/>
                            <a:miter/>
                          </a:ln>
                        </p:spPr>
                      </p:pic>
                    </p:oleObj>
                  </mc:Fallback>
                </mc:AlternateContent>
              </a:graphicData>
            </a:graphic>
          </p:graphicFrame>
        </p:grpSp>
      </p:grpSp>
      <p:sp>
        <p:nvSpPr>
          <p:cNvPr id="28695" name="Rectangle 23"/>
          <p:cNvSpPr/>
          <p:nvPr/>
        </p:nvSpPr>
        <p:spPr>
          <a:xfrm>
            <a:off x="2209800" y="4953000"/>
            <a:ext cx="3657600" cy="460375"/>
          </a:xfrm>
          <a:prstGeom prst="rect">
            <a:avLst/>
          </a:prstGeom>
          <a:noFill/>
          <a:ln w="9525">
            <a:noFill/>
          </a:ln>
        </p:spPr>
        <p:txBody>
          <a:bodyPr anchor="t">
            <a:spAutoFit/>
          </a:bodyPr>
          <a:p>
            <a:r>
              <a:rPr lang="en-US" altLang="zh-CN" sz="2400" b="1" i="1" dirty="0">
                <a:latin typeface="Times New Roman" panose="02020603050405020304" pitchFamily="18" charset="0"/>
                <a:ea typeface="楷体_GB2312" pitchFamily="49" charset="-122"/>
              </a:rPr>
              <a:t>N</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t</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的图形请看图</a:t>
            </a:r>
            <a:r>
              <a:rPr lang="en-US" altLang="zh-CN" sz="2400" b="1" dirty="0">
                <a:latin typeface="Times New Roman" panose="02020603050405020304" pitchFamily="18" charset="0"/>
                <a:ea typeface="楷体_GB2312" pitchFamily="49" charset="-122"/>
              </a:rPr>
              <a:t>3-5 </a:t>
            </a:r>
            <a:endParaRPr lang="en-US" altLang="zh-CN" sz="2400" b="1" dirty="0">
              <a:latin typeface="Times New Roman" panose="02020603050405020304" pitchFamily="18"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wipe(up)">
                                      <p:cBhvr>
                                        <p:cTn id="7" dur="500"/>
                                        <p:tgtEl>
                                          <p:spTgt spid="286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680"/>
                                        </p:tgtEl>
                                        <p:attrNameLst>
                                          <p:attrName>style.visibility</p:attrName>
                                        </p:attrNameLst>
                                      </p:cBhvr>
                                      <p:to>
                                        <p:strVal val="visible"/>
                                      </p:to>
                                    </p:set>
                                    <p:animEffect transition="in" filter="wipe(left)">
                                      <p:cBhvr>
                                        <p:cTn id="12" dur="500"/>
                                        <p:tgtEl>
                                          <p:spTgt spid="286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8683"/>
                                        </p:tgtEl>
                                        <p:attrNameLst>
                                          <p:attrName>style.visibility</p:attrName>
                                        </p:attrNameLst>
                                      </p:cBhvr>
                                      <p:to>
                                        <p:strVal val="visible"/>
                                      </p:to>
                                    </p:set>
                                    <p:animEffect transition="in" filter="wipe(up)">
                                      <p:cBhvr>
                                        <p:cTn id="17" dur="500"/>
                                        <p:tgtEl>
                                          <p:spTgt spid="286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686"/>
                                        </p:tgtEl>
                                        <p:attrNameLst>
                                          <p:attrName>style.visibility</p:attrName>
                                        </p:attrNameLst>
                                      </p:cBhvr>
                                      <p:to>
                                        <p:strVal val="visible"/>
                                      </p:to>
                                    </p:set>
                                    <p:animEffect transition="in" filter="wipe(left)">
                                      <p:cBhvr>
                                        <p:cTn id="22" dur="500"/>
                                        <p:tgtEl>
                                          <p:spTgt spid="28686"/>
                                        </p:tgtEl>
                                      </p:cBhvr>
                                    </p:animEffect>
                                  </p:childTnLst>
                                  <p:subTnLst>
                                    <p:audio>
                                      <p:cMediaNode>
                                        <p:cTn display="0" masterRel="sameClick">
                                          <p:stCondLst>
                                            <p:cond evt="begin" delay="0">
                                              <p:tn val="20"/>
                                            </p:cond>
                                          </p:stCondLst>
                                          <p:endCondLst>
                                            <p:cond evt="onStopAudio" delay="0">
                                              <p:tgtEl>
                                                <p:sldTgt/>
                                              </p:tgtEl>
                                            </p:cond>
                                          </p:endCondLst>
                                        </p:cTn>
                                        <p:tgtEl>
                                          <p:sndTgt r:embed="rId12"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690"/>
                                        </p:tgtEl>
                                        <p:attrNameLst>
                                          <p:attrName>style.visibility</p:attrName>
                                        </p:attrNameLst>
                                      </p:cBhvr>
                                      <p:to>
                                        <p:strVal val="visible"/>
                                      </p:to>
                                    </p:set>
                                    <p:animEffect transition="in" filter="wipe(up)">
                                      <p:cBhvr>
                                        <p:cTn id="27" dur="500"/>
                                        <p:tgtEl>
                                          <p:spTgt spid="2869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8674"/>
                                        </p:tgtEl>
                                        <p:attrNameLst>
                                          <p:attrName>style.visibility</p:attrName>
                                        </p:attrNameLst>
                                      </p:cBhvr>
                                      <p:to>
                                        <p:strVal val="visible"/>
                                      </p:to>
                                    </p:set>
                                    <p:animEffect transition="in" filter="dissolve">
                                      <p:cBhvr>
                                        <p:cTn id="32" dur="500"/>
                                        <p:tgtEl>
                                          <p:spTgt spid="28674"/>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8695"/>
                                        </p:tgtEl>
                                        <p:attrNameLst>
                                          <p:attrName>style.visibility</p:attrName>
                                        </p:attrNameLst>
                                      </p:cBhvr>
                                      <p:to>
                                        <p:strVal val="visible"/>
                                      </p:to>
                                    </p:set>
                                    <p:animEffect transition="in" filter="wipe(left)">
                                      <p:cBhvr>
                                        <p:cTn id="36" dur="500"/>
                                        <p:tgtEl>
                                          <p:spTgt spid="28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8" name="组合 29697"/>
          <p:cNvGrpSpPr/>
          <p:nvPr/>
        </p:nvGrpSpPr>
        <p:grpSpPr>
          <a:xfrm>
            <a:off x="2133600" y="476250"/>
            <a:ext cx="8534400" cy="2101850"/>
            <a:chOff x="0" y="0"/>
            <a:chExt cx="5376" cy="1324"/>
          </a:xfrm>
        </p:grpSpPr>
        <p:sp>
          <p:nvSpPr>
            <p:cNvPr id="31746" name="Text Box 3"/>
            <p:cNvSpPr txBox="1"/>
            <p:nvPr/>
          </p:nvSpPr>
          <p:spPr>
            <a:xfrm>
              <a:off x="0" y="0"/>
              <a:ext cx="2160" cy="290"/>
            </a:xfrm>
            <a:prstGeom prst="rect">
              <a:avLst/>
            </a:prstGeom>
            <a:noFill/>
            <a:ln w="9525">
              <a:noFill/>
            </a:ln>
          </p:spPr>
          <p:txBody>
            <a:bodyPr anchor="t">
              <a:spAutoFit/>
            </a:bodyPr>
            <a:p>
              <a:pPr>
                <a:spcBef>
                  <a:spcPct val="50000"/>
                </a:spcBef>
              </a:pPr>
              <a:r>
                <a:rPr lang="zh-CN" altLang="en-US" sz="2400" b="1" dirty="0">
                  <a:solidFill>
                    <a:srgbClr val="FF0000"/>
                  </a:solidFill>
                  <a:latin typeface="Arial" panose="020B0604020202020204" pitchFamily="34" charset="0"/>
                  <a:ea typeface="楷体_GB2312" pitchFamily="49" charset="-122"/>
                </a:rPr>
                <a:t>模型检验</a:t>
              </a:r>
              <a:endParaRPr lang="zh-CN" altLang="en-US" sz="2400" b="1" dirty="0">
                <a:solidFill>
                  <a:srgbClr val="FF0000"/>
                </a:solidFill>
                <a:latin typeface="Arial" panose="020B0604020202020204" pitchFamily="34" charset="0"/>
                <a:ea typeface="楷体_GB2312" pitchFamily="49" charset="-122"/>
              </a:endParaRPr>
            </a:p>
          </p:txBody>
        </p:sp>
        <p:sp>
          <p:nvSpPr>
            <p:cNvPr id="31747" name="Rectangle 4"/>
            <p:cNvSpPr/>
            <p:nvPr/>
          </p:nvSpPr>
          <p:spPr>
            <a:xfrm>
              <a:off x="0" y="336"/>
              <a:ext cx="5376" cy="988"/>
            </a:xfrm>
            <a:prstGeom prst="rect">
              <a:avLst/>
            </a:prstGeom>
            <a:noFill/>
            <a:ln w="9525">
              <a:noFill/>
            </a:ln>
          </p:spPr>
          <p:txBody>
            <a:bodyPr anchor="t">
              <a:spAutoFit/>
            </a:bodyPr>
            <a:p>
              <a:r>
                <a:rPr lang="en-US" altLang="zh-CN" sz="2400" b="1" dirty="0">
                  <a:latin typeface="宋体" panose="02010600030101010101" pitchFamily="2" charset="-122"/>
                  <a:ea typeface="宋体" panose="02010600030101010101" pitchFamily="2" charset="-122"/>
                </a:rPr>
                <a:t>    </a:t>
              </a:r>
              <a:r>
                <a:rPr lang="zh-CN" altLang="en-US" sz="2400" b="1" dirty="0">
                  <a:latin typeface="楷体_GB2312" pitchFamily="49" charset="-122"/>
                  <a:ea typeface="楷体_GB2312" pitchFamily="49" charset="-122"/>
                </a:rPr>
                <a:t>用</a:t>
              </a:r>
              <a:r>
                <a:rPr lang="en-US" altLang="zh-CN" sz="2400" b="1" dirty="0">
                  <a:latin typeface="楷体_GB2312" pitchFamily="49" charset="-122"/>
                  <a:ea typeface="楷体_GB2312" pitchFamily="49" charset="-122"/>
                </a:rPr>
                <a:t>Logistic</a:t>
              </a:r>
              <a:r>
                <a:rPr lang="zh-CN" altLang="en-US" sz="2400" b="1" dirty="0">
                  <a:latin typeface="楷体_GB2312" pitchFamily="49" charset="-122"/>
                  <a:ea typeface="楷体_GB2312" pitchFamily="49" charset="-122"/>
                </a:rPr>
                <a:t>模型来描述种群增长的规律效果如何呢？</a:t>
              </a:r>
              <a:r>
                <a:rPr lang="en-US" altLang="zh-CN" sz="2400" b="1" dirty="0">
                  <a:latin typeface="楷体_GB2312" pitchFamily="49" charset="-122"/>
                  <a:ea typeface="楷体_GB2312" pitchFamily="49" charset="-122"/>
                </a:rPr>
                <a:t>1945</a:t>
              </a:r>
              <a:r>
                <a:rPr lang="zh-CN" altLang="en-US" sz="2400" b="1" dirty="0">
                  <a:latin typeface="楷体_GB2312" pitchFamily="49" charset="-122"/>
                  <a:ea typeface="楷体_GB2312" pitchFamily="49" charset="-122"/>
                </a:rPr>
                <a:t>年克朗皮克（</a:t>
              </a:r>
              <a:r>
                <a:rPr lang="en-US" altLang="zh-CN" sz="2400" b="1" dirty="0">
                  <a:latin typeface="楷体_GB2312" pitchFamily="49" charset="-122"/>
                  <a:ea typeface="楷体_GB2312" pitchFamily="49" charset="-122"/>
                </a:rPr>
                <a:t>Crombic</a:t>
              </a:r>
              <a:r>
                <a:rPr lang="zh-CN" altLang="en-US" sz="2400" b="1" dirty="0">
                  <a:latin typeface="楷体_GB2312" pitchFamily="49" charset="-122"/>
                  <a:ea typeface="楷体_GB2312" pitchFamily="49" charset="-122"/>
                </a:rPr>
                <a:t>）做了一个人工饲养小谷虫的实验，数学生物学家高斯（</a:t>
              </a:r>
              <a:r>
                <a:rPr lang="en-US" altLang="zh-CN" sz="2400" b="1" dirty="0">
                  <a:latin typeface="楷体_GB2312" pitchFamily="49" charset="-122"/>
                  <a:ea typeface="楷体_GB2312" pitchFamily="49" charset="-122"/>
                </a:rPr>
                <a:t>E</a:t>
              </a:r>
              <a:r>
                <a:rPr lang="en-US" altLang="zh-CN" sz="2400" b="1" dirty="0">
                  <a:latin typeface="Times New Roman" panose="02020603050405020304" pitchFamily="18" charset="0"/>
                  <a:ea typeface="楷体_GB2312" pitchFamily="49" charset="-122"/>
                </a:rPr>
                <a:t>·</a:t>
              </a:r>
              <a:r>
                <a:rPr lang="en-US" altLang="zh-CN" sz="2400" b="1" dirty="0">
                  <a:latin typeface="楷体_GB2312" pitchFamily="49" charset="-122"/>
                  <a:ea typeface="楷体_GB2312" pitchFamily="49" charset="-122"/>
                </a:rPr>
                <a:t>F</a:t>
              </a:r>
              <a:r>
                <a:rPr lang="en-US" altLang="zh-CN" sz="2400" b="1" dirty="0">
                  <a:latin typeface="Times New Roman" panose="02020603050405020304" pitchFamily="18" charset="0"/>
                  <a:ea typeface="楷体_GB2312" pitchFamily="49" charset="-122"/>
                </a:rPr>
                <a:t>·</a:t>
              </a:r>
              <a:r>
                <a:rPr lang="en-US" altLang="zh-CN" sz="2400" b="1" dirty="0">
                  <a:latin typeface="楷体_GB2312" pitchFamily="49" charset="-122"/>
                  <a:ea typeface="楷体_GB2312" pitchFamily="49" charset="-122"/>
                </a:rPr>
                <a:t>Gauss</a:t>
              </a:r>
              <a:r>
                <a:rPr lang="zh-CN" altLang="en-US" sz="2400" b="1" dirty="0">
                  <a:latin typeface="楷体_GB2312" pitchFamily="49" charset="-122"/>
                  <a:ea typeface="楷体_GB2312" pitchFamily="49" charset="-122"/>
                </a:rPr>
                <a:t>）也做了一个原生物草履虫实验，实验结果都和</a:t>
              </a:r>
              <a:r>
                <a:rPr lang="en-US" altLang="zh-CN" sz="2400" b="1" dirty="0">
                  <a:latin typeface="楷体_GB2312" pitchFamily="49" charset="-122"/>
                  <a:ea typeface="楷体_GB2312" pitchFamily="49" charset="-122"/>
                </a:rPr>
                <a:t>Logistic</a:t>
              </a:r>
              <a:r>
                <a:rPr lang="zh-CN" altLang="en-US" sz="2400" b="1" dirty="0">
                  <a:latin typeface="楷体_GB2312" pitchFamily="49" charset="-122"/>
                  <a:ea typeface="楷体_GB2312" pitchFamily="49" charset="-122"/>
                </a:rPr>
                <a:t>曲线十分吻合。 </a:t>
              </a:r>
              <a:endParaRPr lang="zh-CN" altLang="en-US" sz="2400" b="1" dirty="0">
                <a:latin typeface="楷体_GB2312" pitchFamily="49" charset="-122"/>
                <a:ea typeface="楷体_GB2312" pitchFamily="49" charset="-122"/>
              </a:endParaRPr>
            </a:p>
          </p:txBody>
        </p:sp>
      </p:grpSp>
      <p:grpSp>
        <p:nvGrpSpPr>
          <p:cNvPr id="29701" name="组合 29700"/>
          <p:cNvGrpSpPr/>
          <p:nvPr/>
        </p:nvGrpSpPr>
        <p:grpSpPr>
          <a:xfrm>
            <a:off x="2062163" y="2708275"/>
            <a:ext cx="8534400" cy="3046413"/>
            <a:chOff x="0" y="0"/>
            <a:chExt cx="5376" cy="1919"/>
          </a:xfrm>
        </p:grpSpPr>
        <p:sp>
          <p:nvSpPr>
            <p:cNvPr id="31749" name="Rectangle 6"/>
            <p:cNvSpPr/>
            <p:nvPr/>
          </p:nvSpPr>
          <p:spPr>
            <a:xfrm>
              <a:off x="0" y="0"/>
              <a:ext cx="5376" cy="1919"/>
            </a:xfrm>
            <a:prstGeom prst="rect">
              <a:avLst/>
            </a:prstGeom>
            <a:noFill/>
            <a:ln w="9525">
              <a:noFill/>
            </a:ln>
          </p:spPr>
          <p:txBody>
            <a:bodyPr anchor="t">
              <a:spAutoFit/>
            </a:bodyPr>
            <a:p>
              <a:r>
                <a:rPr lang="en-US" altLang="zh-CN" sz="2400" b="1" dirty="0">
                  <a:latin typeface="宋体" panose="02010600030101010101" pitchFamily="2" charset="-122"/>
                  <a:ea typeface="宋体" panose="02010600030101010101" pitchFamily="2" charset="-122"/>
                </a:rPr>
                <a:t>    </a:t>
              </a:r>
              <a:r>
                <a:rPr lang="zh-CN" altLang="en-US" sz="2400" b="1" dirty="0">
                  <a:latin typeface="楷体_GB2312" pitchFamily="49" charset="-122"/>
                  <a:ea typeface="楷体_GB2312" pitchFamily="49" charset="-122"/>
                </a:rPr>
                <a:t>大量实验资料表明用</a:t>
              </a:r>
              <a:r>
                <a:rPr lang="en-US" altLang="zh-CN" sz="2400" b="1" dirty="0">
                  <a:latin typeface="楷体_GB2312" pitchFamily="49" charset="-122"/>
                  <a:ea typeface="楷体_GB2312" pitchFamily="49" charset="-122"/>
                </a:rPr>
                <a:t>Logistic</a:t>
              </a:r>
              <a:r>
                <a:rPr lang="zh-CN" altLang="en-US" sz="2400" b="1" dirty="0">
                  <a:latin typeface="楷体_GB2312" pitchFamily="49" charset="-122"/>
                  <a:ea typeface="楷体_GB2312" pitchFamily="49" charset="-122"/>
                </a:rPr>
                <a:t>模型来描述种群的增长，效果还是相当不错的。例如，高斯</a:t>
              </a:r>
              <a:r>
                <a:rPr lang="zh-CN" altLang="en-US" sz="2400" b="1" dirty="0">
                  <a:latin typeface="Times New Roman" panose="02020603050405020304" pitchFamily="18" charset="0"/>
                  <a:ea typeface="楷体_GB2312" pitchFamily="49" charset="-122"/>
                </a:rPr>
                <a:t>把</a:t>
              </a:r>
              <a:r>
                <a:rPr lang="en-US" altLang="zh-CN" sz="2400" b="1" dirty="0">
                  <a:latin typeface="Times New Roman" panose="02020603050405020304" pitchFamily="18" charset="0"/>
                  <a:ea typeface="楷体_GB2312" pitchFamily="49" charset="-122"/>
                </a:rPr>
                <a:t>5</a:t>
              </a:r>
              <a:r>
                <a:rPr lang="zh-CN" altLang="en-US" sz="2400" b="1" dirty="0">
                  <a:latin typeface="Times New Roman" panose="02020603050405020304" pitchFamily="18" charset="0"/>
                  <a:ea typeface="楷体_GB2312" pitchFamily="49" charset="-122"/>
                </a:rPr>
                <a:t>只草履虫放进一个盛有</a:t>
              </a:r>
              <a:r>
                <a:rPr lang="en-US" altLang="zh-CN" sz="2400" b="1" dirty="0">
                  <a:latin typeface="Times New Roman" panose="02020603050405020304" pitchFamily="18" charset="0"/>
                  <a:ea typeface="楷体_GB2312" pitchFamily="49" charset="-122"/>
                </a:rPr>
                <a:t>0.5cm</a:t>
              </a:r>
              <a:r>
                <a:rPr lang="en-US" altLang="zh-CN" sz="2400" b="1" baseline="30000" dirty="0">
                  <a:latin typeface="Times New Roman" panose="02020603050405020304" pitchFamily="18" charset="0"/>
                  <a:ea typeface="楷体_GB2312" pitchFamily="49" charset="-122"/>
                </a:rPr>
                <a:t>3</a:t>
              </a:r>
              <a:r>
                <a:rPr lang="zh-CN" altLang="en-US" sz="2400" b="1" dirty="0">
                  <a:latin typeface="Times New Roman" panose="02020603050405020304" pitchFamily="18" charset="0"/>
                  <a:ea typeface="楷体_GB2312" pitchFamily="49" charset="-122"/>
                </a:rPr>
                <a:t>营养液的小试管，他发现，开始时草履虫以每天</a:t>
              </a:r>
              <a:r>
                <a:rPr lang="en-US" altLang="zh-CN" sz="2400" b="1" dirty="0">
                  <a:latin typeface="Times New Roman" panose="02020603050405020304" pitchFamily="18" charset="0"/>
                  <a:ea typeface="楷体_GB2312" pitchFamily="49" charset="-122"/>
                </a:rPr>
                <a:t>230.9%</a:t>
              </a:r>
              <a:r>
                <a:rPr lang="zh-CN" altLang="en-US" sz="2400" b="1" dirty="0">
                  <a:latin typeface="Times New Roman" panose="02020603050405020304" pitchFamily="18" charset="0"/>
                  <a:ea typeface="楷体_GB2312" pitchFamily="49" charset="-122"/>
                </a:rPr>
                <a:t>的速率增长，此后增长速度不断减慢，到第五天达到最大量</a:t>
              </a:r>
              <a:r>
                <a:rPr lang="en-US" altLang="zh-CN" sz="2400" b="1" dirty="0">
                  <a:latin typeface="Times New Roman" panose="02020603050405020304" pitchFamily="18" charset="0"/>
                  <a:ea typeface="楷体_GB2312" pitchFamily="49" charset="-122"/>
                </a:rPr>
                <a:t>375</a:t>
              </a:r>
              <a:r>
                <a:rPr lang="zh-CN" altLang="en-US" sz="2400" b="1" dirty="0">
                  <a:latin typeface="Times New Roman" panose="02020603050405020304" pitchFamily="18" charset="0"/>
                  <a:ea typeface="楷体_GB2312" pitchFamily="49" charset="-122"/>
                </a:rPr>
                <a:t>个，实验数据与</a:t>
              </a:r>
              <a:r>
                <a:rPr lang="en-US" altLang="zh-CN" sz="2400" b="1" i="1" dirty="0">
                  <a:latin typeface="Times New Roman" panose="02020603050405020304" pitchFamily="18" charset="0"/>
                  <a:ea typeface="楷体_GB2312" pitchFamily="49" charset="-122"/>
                </a:rPr>
                <a:t>r</a:t>
              </a:r>
              <a:r>
                <a:rPr lang="en-US" altLang="zh-CN" sz="2400" b="1" dirty="0">
                  <a:latin typeface="Times New Roman" panose="02020603050405020304" pitchFamily="18" charset="0"/>
                  <a:ea typeface="楷体_GB2312" pitchFamily="49" charset="-122"/>
                </a:rPr>
                <a:t>=2.309</a:t>
              </a:r>
              <a:r>
                <a:rPr lang="zh-CN" altLang="en-US"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a</a:t>
              </a:r>
              <a:r>
                <a:rPr lang="en-US" altLang="zh-CN" sz="2400" b="1" dirty="0">
                  <a:latin typeface="Times New Roman" panose="02020603050405020304" pitchFamily="18" charset="0"/>
                  <a:ea typeface="楷体_GB2312" pitchFamily="49" charset="-122"/>
                </a:rPr>
                <a:t>=0.006157</a:t>
              </a:r>
              <a:r>
                <a:rPr lang="zh-CN" altLang="en-US"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N</a:t>
              </a:r>
              <a:r>
                <a:rPr lang="en-US" altLang="zh-CN" sz="2400" b="1" dirty="0">
                  <a:latin typeface="Times New Roman" panose="02020603050405020304" pitchFamily="18" charset="0"/>
                  <a:ea typeface="楷体_GB2312" pitchFamily="49" charset="-122"/>
                </a:rPr>
                <a:t>(0)=5</a:t>
              </a:r>
              <a:r>
                <a:rPr lang="zh-CN" altLang="en-US" sz="2400" b="1" dirty="0">
                  <a:latin typeface="楷体_GB2312" pitchFamily="49" charset="-122"/>
                  <a:ea typeface="楷体_GB2312" pitchFamily="49" charset="-122"/>
                </a:rPr>
                <a:t>的</a:t>
              </a:r>
              <a:r>
                <a:rPr lang="en-US" altLang="zh-CN" sz="2400" b="1" dirty="0">
                  <a:latin typeface="楷体_GB2312" pitchFamily="49" charset="-122"/>
                  <a:ea typeface="楷体_GB2312" pitchFamily="49" charset="-122"/>
                </a:rPr>
                <a:t>Logistic</a:t>
              </a:r>
              <a:r>
                <a:rPr lang="zh-CN" altLang="en-US" sz="2400" b="1" dirty="0">
                  <a:latin typeface="楷体_GB2312" pitchFamily="49" charset="-122"/>
                  <a:ea typeface="楷体_GB2312" pitchFamily="49" charset="-122"/>
                </a:rPr>
                <a:t>曲线：</a:t>
              </a:r>
              <a:endParaRPr lang="zh-CN" altLang="en-US" sz="2400" b="1" dirty="0">
                <a:latin typeface="楷体_GB2312" pitchFamily="49" charset="-122"/>
                <a:ea typeface="楷体_GB2312" pitchFamily="49" charset="-122"/>
              </a:endParaRPr>
            </a:p>
            <a:p>
              <a:r>
                <a:rPr lang="zh-CN" altLang="en-US" sz="2400" b="1" dirty="0">
                  <a:latin typeface="宋体" panose="02010600030101010101" pitchFamily="2" charset="-122"/>
                  <a:ea typeface="宋体" panose="02010600030101010101" pitchFamily="2" charset="-122"/>
                </a:rPr>
                <a:t>                   </a:t>
              </a:r>
              <a:r>
                <a:rPr lang="zh-CN" altLang="en-US" sz="2400" b="1" dirty="0">
                  <a:latin typeface="Times New Roman" panose="02020603050405020304" pitchFamily="18" charset="0"/>
                  <a:ea typeface="楷体_GB2312" pitchFamily="49" charset="-122"/>
                </a:rPr>
                <a:t> 几乎完全吻合，</a:t>
              </a:r>
              <a:endParaRPr lang="zh-CN" altLang="en-US" sz="2400" b="1" dirty="0">
                <a:latin typeface="Times New Roman" panose="02020603050405020304" pitchFamily="18" charset="0"/>
                <a:ea typeface="楷体_GB2312" pitchFamily="49" charset="-122"/>
              </a:endParaRPr>
            </a:p>
            <a:p>
              <a:r>
                <a:rPr lang="zh-CN" altLang="en-US" sz="2400" b="1" dirty="0">
                  <a:latin typeface="Times New Roman" panose="02020603050405020304" pitchFamily="18" charset="0"/>
                  <a:ea typeface="楷体_GB2312" pitchFamily="49" charset="-122"/>
                </a:rPr>
                <a:t>见图</a:t>
              </a:r>
              <a:r>
                <a:rPr lang="en-US" altLang="zh-CN" sz="2400" b="1" dirty="0">
                  <a:latin typeface="Times New Roman" panose="02020603050405020304" pitchFamily="18" charset="0"/>
                  <a:ea typeface="楷体_GB2312" pitchFamily="49" charset="-122"/>
                </a:rPr>
                <a:t>3-6</a:t>
              </a:r>
              <a:r>
                <a:rPr lang="zh-CN" altLang="en-US" sz="2400" b="1" dirty="0">
                  <a:latin typeface="Times New Roman" panose="02020603050405020304" pitchFamily="18" charset="0"/>
                  <a:ea typeface="楷体_GB2312" pitchFamily="49" charset="-122"/>
                </a:rPr>
                <a:t>。</a:t>
              </a:r>
              <a:r>
                <a:rPr lang="zh-CN" altLang="en-US" sz="2400" b="1" dirty="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graphicFrame>
          <p:nvGraphicFramePr>
            <p:cNvPr id="31750" name="对象 29702"/>
            <p:cNvGraphicFramePr>
              <a:graphicFrameLocks noChangeAspect="1"/>
            </p:cNvGraphicFramePr>
            <p:nvPr/>
          </p:nvGraphicFramePr>
          <p:xfrm>
            <a:off x="432" y="1256"/>
            <a:ext cx="1536" cy="495"/>
          </p:xfrm>
          <a:graphic>
            <a:graphicData uri="http://schemas.openxmlformats.org/presentationml/2006/ole">
              <mc:AlternateContent xmlns:mc="http://schemas.openxmlformats.org/markup-compatibility/2006">
                <mc:Choice xmlns:v="urn:schemas-microsoft-com:vml" Requires="v">
                  <p:oleObj spid="_x0000_s3117" name="" r:id="rId1" imgW="1207770" imgH="394335" progId="Equation.DSMT4">
                    <p:embed/>
                  </p:oleObj>
                </mc:Choice>
                <mc:Fallback>
                  <p:oleObj name="" r:id="rId1" imgW="1207770" imgH="394335" progId="Equation.DSMT4">
                    <p:embed/>
                    <p:pic>
                      <p:nvPicPr>
                        <p:cNvPr id="0" name="图片 3116"/>
                        <p:cNvPicPr/>
                        <p:nvPr/>
                      </p:nvPicPr>
                      <p:blipFill>
                        <a:blip r:embed="rId2"/>
                        <a:stretch>
                          <a:fillRect/>
                        </a:stretch>
                      </p:blipFill>
                      <p:spPr>
                        <a:xfrm>
                          <a:off x="432" y="1256"/>
                          <a:ext cx="1536" cy="495"/>
                        </a:xfrm>
                        <a:prstGeom prst="rect">
                          <a:avLst/>
                        </a:prstGeom>
                        <a:noFill/>
                        <a:ln w="38100">
                          <a:noFill/>
                          <a:miter/>
                        </a:ln>
                      </p:spPr>
                    </p:pic>
                  </p:oleObj>
                </mc:Fallback>
              </mc:AlternateContent>
            </a:graphicData>
          </a:graphic>
        </p:graphicFrame>
      </p:grpSp>
      <p:grpSp>
        <p:nvGrpSpPr>
          <p:cNvPr id="29704" name="组合 29703"/>
          <p:cNvGrpSpPr/>
          <p:nvPr/>
        </p:nvGrpSpPr>
        <p:grpSpPr>
          <a:xfrm>
            <a:off x="7889875" y="4581525"/>
            <a:ext cx="2600325" cy="2058988"/>
            <a:chOff x="0" y="0"/>
            <a:chExt cx="1638" cy="1297"/>
          </a:xfrm>
        </p:grpSpPr>
        <p:pic>
          <p:nvPicPr>
            <p:cNvPr id="31752" name="Picture 9"/>
            <p:cNvPicPr>
              <a:picLocks noChangeAspect="1"/>
            </p:cNvPicPr>
            <p:nvPr/>
          </p:nvPicPr>
          <p:blipFill>
            <a:blip r:embed="rId3"/>
            <a:stretch>
              <a:fillRect/>
            </a:stretch>
          </p:blipFill>
          <p:spPr>
            <a:xfrm>
              <a:off x="0" y="0"/>
              <a:ext cx="1638" cy="1074"/>
            </a:xfrm>
            <a:prstGeom prst="rect">
              <a:avLst/>
            </a:prstGeom>
            <a:noFill/>
            <a:ln w="9525">
              <a:noFill/>
            </a:ln>
          </p:spPr>
        </p:pic>
        <p:sp>
          <p:nvSpPr>
            <p:cNvPr id="31753" name="Rectangle 10"/>
            <p:cNvSpPr/>
            <p:nvPr/>
          </p:nvSpPr>
          <p:spPr>
            <a:xfrm>
              <a:off x="609" y="1065"/>
              <a:ext cx="452" cy="232"/>
            </a:xfrm>
            <a:prstGeom prst="rect">
              <a:avLst/>
            </a:prstGeom>
            <a:noFill/>
            <a:ln w="9525">
              <a:noFill/>
            </a:ln>
          </p:spPr>
          <p:txBody>
            <a:bodyPr wrap="none" anchor="t">
              <a:spAutoFit/>
            </a:bodyPr>
            <a:p>
              <a:r>
                <a:rPr lang="zh-CN" altLang="en-US" b="1" dirty="0">
                  <a:latin typeface="Arial" panose="020B0604020202020204" pitchFamily="34" charset="0"/>
                  <a:ea typeface="宋体" panose="02010600030101010101" pitchFamily="2" charset="-122"/>
                </a:rPr>
                <a:t>图</a:t>
              </a:r>
              <a:r>
                <a:rPr lang="en-US" altLang="zh-CN" b="1" dirty="0">
                  <a:latin typeface="Times New Roman" panose="02020603050405020304" pitchFamily="18" charset="0"/>
                  <a:ea typeface="宋体" panose="02010600030101010101" pitchFamily="2" charset="-122"/>
                </a:rPr>
                <a:t>3-6</a:t>
              </a:r>
              <a:endParaRPr lang="en-US" altLang="zh-CN" b="1" dirty="0">
                <a:latin typeface="Times New Roman" panose="02020603050405020304" pitchFamily="18" charset="0"/>
                <a:ea typeface="宋体" panose="02010600030101010101" pitchFamily="2"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wipe(left)">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704"/>
                                        </p:tgtEl>
                                        <p:attrNameLst>
                                          <p:attrName>style.visibility</p:attrName>
                                        </p:attrNameLst>
                                      </p:cBhvr>
                                      <p:to>
                                        <p:strVal val="visible"/>
                                      </p:to>
                                    </p:set>
                                    <p:animEffect transition="in" filter="dissolve">
                                      <p:cBhvr>
                                        <p:cTn id="12" dur="500"/>
                                        <p:tgtEl>
                                          <p:spTgt spid="29704"/>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9701"/>
                                        </p:tgtEl>
                                        <p:attrNameLst>
                                          <p:attrName>style.visibility</p:attrName>
                                        </p:attrNameLst>
                                      </p:cBhvr>
                                      <p:to>
                                        <p:strVal val="visible"/>
                                      </p:to>
                                    </p:set>
                                    <p:animEffect transition="in" filter="wipe(up)">
                                      <p:cBhvr>
                                        <p:cTn id="16"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p:nvPr/>
        </p:nvSpPr>
        <p:spPr>
          <a:xfrm>
            <a:off x="2279650" y="404813"/>
            <a:ext cx="6264275" cy="521970"/>
          </a:xfrm>
          <a:prstGeom prst="rect">
            <a:avLst/>
          </a:prstGeom>
          <a:noFill/>
          <a:ln w="9525">
            <a:noFill/>
          </a:ln>
        </p:spPr>
        <p:txBody>
          <a:bodyPr anchor="t">
            <a:spAutoFit/>
          </a:bodyPr>
          <a:p>
            <a:pPr>
              <a:spcBef>
                <a:spcPct val="50000"/>
              </a:spcBef>
            </a:pPr>
            <a:r>
              <a:rPr lang="en-US" altLang="zh-CN" sz="2800" b="1" dirty="0">
                <a:solidFill>
                  <a:srgbClr val="FF0000"/>
                </a:solidFill>
                <a:latin typeface="楷体_GB2312" pitchFamily="49" charset="-122"/>
                <a:ea typeface="楷体_GB2312" pitchFamily="49" charset="-122"/>
              </a:rPr>
              <a:t>Malthus</a:t>
            </a:r>
            <a:r>
              <a:rPr lang="zh-CN" altLang="en-US" sz="2800" b="1" dirty="0">
                <a:solidFill>
                  <a:srgbClr val="FF0000"/>
                </a:solidFill>
                <a:latin typeface="楷体_GB2312" pitchFamily="49" charset="-122"/>
                <a:ea typeface="楷体_GB2312" pitchFamily="49" charset="-122"/>
              </a:rPr>
              <a:t>模型和</a:t>
            </a:r>
            <a:r>
              <a:rPr lang="en-US" altLang="zh-CN" sz="2800" b="1" dirty="0">
                <a:solidFill>
                  <a:srgbClr val="FF0000"/>
                </a:solidFill>
                <a:latin typeface="楷体_GB2312" pitchFamily="49" charset="-122"/>
                <a:ea typeface="楷体_GB2312" pitchFamily="49" charset="-122"/>
              </a:rPr>
              <a:t>Logistic</a:t>
            </a:r>
            <a:r>
              <a:rPr lang="zh-CN" altLang="en-US" sz="2800" b="1" dirty="0">
                <a:solidFill>
                  <a:srgbClr val="FF0000"/>
                </a:solidFill>
                <a:latin typeface="楷体_GB2312" pitchFamily="49" charset="-122"/>
                <a:ea typeface="楷体_GB2312" pitchFamily="49" charset="-122"/>
              </a:rPr>
              <a:t>模型的总结</a:t>
            </a:r>
            <a:endParaRPr lang="zh-CN" altLang="en-US" sz="2800" b="1" dirty="0">
              <a:solidFill>
                <a:srgbClr val="FF0000"/>
              </a:solidFill>
              <a:latin typeface="楷体_GB2312" pitchFamily="49" charset="-122"/>
              <a:ea typeface="楷体_GB2312" pitchFamily="49" charset="-122"/>
            </a:endParaRPr>
          </a:p>
        </p:txBody>
      </p:sp>
      <p:grpSp>
        <p:nvGrpSpPr>
          <p:cNvPr id="30723" name="组合 30722"/>
          <p:cNvGrpSpPr/>
          <p:nvPr/>
        </p:nvGrpSpPr>
        <p:grpSpPr>
          <a:xfrm>
            <a:off x="2135188" y="1268413"/>
            <a:ext cx="8001000" cy="1568450"/>
            <a:chOff x="0" y="0"/>
            <a:chExt cx="5040" cy="988"/>
          </a:xfrm>
        </p:grpSpPr>
        <p:sp>
          <p:nvSpPr>
            <p:cNvPr id="32771" name="Rectangle 4"/>
            <p:cNvSpPr/>
            <p:nvPr/>
          </p:nvSpPr>
          <p:spPr>
            <a:xfrm>
              <a:off x="0" y="0"/>
              <a:ext cx="5040" cy="988"/>
            </a:xfrm>
            <a:prstGeom prst="rect">
              <a:avLst/>
            </a:prstGeom>
            <a:noFill/>
            <a:ln w="9525">
              <a:noFill/>
            </a:ln>
          </p:spPr>
          <p:txBody>
            <a:bodyPr anchor="t">
              <a:spAutoFit/>
            </a:bodyPr>
            <a:p>
              <a:r>
                <a:rPr lang="en-US" altLang="zh-CN" dirty="0">
                  <a:latin typeface="Times New Roman" panose="02020603050405020304" pitchFamily="18" charset="0"/>
                  <a:ea typeface="宋体" panose="02010600030101010101" pitchFamily="2" charset="-122"/>
                </a:rPr>
                <a:t>            </a:t>
              </a:r>
              <a:r>
                <a:rPr lang="en-US" altLang="zh-CN" sz="2400" b="1" dirty="0">
                  <a:latin typeface="楷体_GB2312" pitchFamily="49" charset="-122"/>
                  <a:ea typeface="楷体_GB2312" pitchFamily="49" charset="-122"/>
                </a:rPr>
                <a:t>Malthus</a:t>
              </a:r>
              <a:r>
                <a:rPr lang="zh-CN" altLang="en-US" sz="2400" b="1" dirty="0">
                  <a:latin typeface="楷体_GB2312" pitchFamily="49" charset="-122"/>
                  <a:ea typeface="楷体_GB2312" pitchFamily="49" charset="-122"/>
                </a:rPr>
                <a:t>模型和</a:t>
              </a:r>
              <a:r>
                <a:rPr lang="en-US" altLang="zh-CN" sz="2400" b="1" dirty="0">
                  <a:latin typeface="楷体_GB2312" pitchFamily="49" charset="-122"/>
                  <a:ea typeface="楷体_GB2312" pitchFamily="49" charset="-122"/>
                </a:rPr>
                <a:t>Logistic</a:t>
              </a:r>
              <a:r>
                <a:rPr lang="zh-CN" altLang="en-US" sz="2400" b="1" dirty="0">
                  <a:latin typeface="楷体_GB2312" pitchFamily="49" charset="-122"/>
                  <a:ea typeface="楷体_GB2312" pitchFamily="49" charset="-122"/>
                </a:rPr>
                <a:t>模型</a:t>
              </a:r>
              <a:r>
                <a:rPr lang="zh-CN" altLang="en-US" sz="2400" b="1" dirty="0">
                  <a:latin typeface="Times New Roman" panose="02020603050405020304" pitchFamily="18" charset="0"/>
                  <a:ea typeface="楷体_GB2312" pitchFamily="49" charset="-122"/>
                </a:rPr>
                <a:t>均为对微分方程（</a:t>
              </a:r>
              <a:r>
                <a:rPr lang="en-US" altLang="zh-CN" sz="2400" b="1" dirty="0">
                  <a:latin typeface="Times New Roman" panose="02020603050405020304" pitchFamily="18" charset="0"/>
                  <a:ea typeface="楷体_GB2312" pitchFamily="49" charset="-122"/>
                </a:rPr>
                <a:t>3.7</a:t>
              </a:r>
              <a:r>
                <a:rPr lang="zh-CN" altLang="en-US" sz="2400" b="1" dirty="0">
                  <a:latin typeface="Times New Roman" panose="02020603050405020304" pitchFamily="18" charset="0"/>
                  <a:ea typeface="楷体_GB2312" pitchFamily="49" charset="-122"/>
                </a:rPr>
                <a:t>）所作的模拟近似方程。前一模型假设了种群增长率</a:t>
              </a:r>
              <a:r>
                <a:rPr lang="en-US" altLang="zh-CN" sz="2400" b="1" i="1" dirty="0">
                  <a:latin typeface="Times New Roman" panose="02020603050405020304" pitchFamily="18" charset="0"/>
                  <a:ea typeface="楷体_GB2312" pitchFamily="49" charset="-122"/>
                </a:rPr>
                <a:t>r</a:t>
              </a:r>
              <a:r>
                <a:rPr lang="zh-CN" altLang="en-US" sz="2400" b="1" dirty="0">
                  <a:latin typeface="Times New Roman" panose="02020603050405020304" pitchFamily="18" charset="0"/>
                  <a:ea typeface="楷体_GB2312" pitchFamily="49" charset="-122"/>
                </a:rPr>
                <a:t>为一常数，（</a:t>
              </a:r>
              <a:r>
                <a:rPr lang="en-US" altLang="zh-CN" sz="2400" b="1" i="1" dirty="0">
                  <a:latin typeface="Times New Roman" panose="02020603050405020304" pitchFamily="18" charset="0"/>
                  <a:ea typeface="楷体_GB2312" pitchFamily="49" charset="-122"/>
                </a:rPr>
                <a:t>r</a:t>
              </a:r>
              <a:r>
                <a:rPr lang="zh-CN" altLang="en-US" sz="2400" b="1" dirty="0">
                  <a:latin typeface="Times New Roman" panose="02020603050405020304" pitchFamily="18" charset="0"/>
                  <a:ea typeface="楷体_GB2312" pitchFamily="49" charset="-122"/>
                </a:rPr>
                <a:t>被称为该种群的内禀增长率）。后一模型则假设环境只能供养一定数量的种群，从而引入了一个竞争项。 </a:t>
              </a:r>
              <a:endParaRPr lang="zh-CN" altLang="en-US" sz="2400" b="1" dirty="0">
                <a:latin typeface="Times New Roman" panose="02020603050405020304" pitchFamily="18" charset="0"/>
                <a:ea typeface="楷体_GB2312" pitchFamily="49" charset="-122"/>
              </a:endParaRPr>
            </a:p>
          </p:txBody>
        </p:sp>
        <p:pic>
          <p:nvPicPr>
            <p:cNvPr id="32772" name="Picture 5"/>
            <p:cNvPicPr>
              <a:picLocks noChangeAspect="1"/>
            </p:cNvPicPr>
            <p:nvPr/>
          </p:nvPicPr>
          <p:blipFill>
            <a:blip r:embed="rId1"/>
            <a:stretch>
              <a:fillRect/>
            </a:stretch>
          </p:blipFill>
          <p:spPr>
            <a:xfrm>
              <a:off x="102" y="102"/>
              <a:ext cx="90" cy="90"/>
            </a:xfrm>
            <a:prstGeom prst="rect">
              <a:avLst/>
            </a:prstGeom>
            <a:noFill/>
            <a:ln w="9525">
              <a:noFill/>
            </a:ln>
          </p:spPr>
        </p:pic>
      </p:grpSp>
      <p:grpSp>
        <p:nvGrpSpPr>
          <p:cNvPr id="30726" name="组合 30725"/>
          <p:cNvGrpSpPr/>
          <p:nvPr/>
        </p:nvGrpSpPr>
        <p:grpSpPr>
          <a:xfrm>
            <a:off x="2135188" y="2924175"/>
            <a:ext cx="8001000" cy="1568450"/>
            <a:chOff x="0" y="0"/>
            <a:chExt cx="5040" cy="988"/>
          </a:xfrm>
        </p:grpSpPr>
        <p:sp>
          <p:nvSpPr>
            <p:cNvPr id="32774" name="Rectangle 7"/>
            <p:cNvSpPr/>
            <p:nvPr/>
          </p:nvSpPr>
          <p:spPr>
            <a:xfrm>
              <a:off x="0" y="0"/>
              <a:ext cx="5040" cy="988"/>
            </a:xfrm>
            <a:prstGeom prst="rect">
              <a:avLst/>
            </a:prstGeom>
            <a:noFill/>
            <a:ln w="9525">
              <a:noFill/>
            </a:ln>
          </p:spPr>
          <p:txBody>
            <a:bodyPr anchor="t">
              <a:spAutoFit/>
            </a:bodyPr>
            <a:p>
              <a:r>
                <a:rPr lang="en-US" altLang="zh-CN" dirty="0">
                  <a:latin typeface="Times New Roman" panose="02020603050405020304" pitchFamily="18" charset="0"/>
                  <a:ea typeface="宋体" panose="02010600030101010101" pitchFamily="2" charset="-122"/>
                </a:rPr>
                <a:t>            </a:t>
              </a:r>
              <a:r>
                <a:rPr lang="zh-CN" altLang="en-US" sz="2400" b="1" dirty="0">
                  <a:latin typeface="楷体_GB2312" pitchFamily="49" charset="-122"/>
                  <a:ea typeface="楷体_GB2312" pitchFamily="49" charset="-122"/>
                </a:rPr>
                <a:t>用模拟近似法建立微分方程来研究实际问题时必须对求得的解进行检验，看其是否与实际情况相符或基本相符。相符性越好则模拟得越好，否则就得找出不相符的主要原因，对模型进行修改。 </a:t>
              </a:r>
              <a:endParaRPr lang="zh-CN" altLang="en-US" sz="2400" b="1" dirty="0">
                <a:latin typeface="楷体_GB2312" pitchFamily="49" charset="-122"/>
                <a:ea typeface="楷体_GB2312" pitchFamily="49" charset="-122"/>
              </a:endParaRPr>
            </a:p>
          </p:txBody>
        </p:sp>
        <p:pic>
          <p:nvPicPr>
            <p:cNvPr id="32775" name="Picture 8"/>
            <p:cNvPicPr>
              <a:picLocks noChangeAspect="1"/>
            </p:cNvPicPr>
            <p:nvPr/>
          </p:nvPicPr>
          <p:blipFill>
            <a:blip r:embed="rId1"/>
            <a:stretch>
              <a:fillRect/>
            </a:stretch>
          </p:blipFill>
          <p:spPr>
            <a:xfrm>
              <a:off x="102" y="114"/>
              <a:ext cx="90" cy="90"/>
            </a:xfrm>
            <a:prstGeom prst="rect">
              <a:avLst/>
            </a:prstGeom>
            <a:noFill/>
            <a:ln w="9525">
              <a:noFill/>
            </a:ln>
          </p:spPr>
        </p:pic>
      </p:grpSp>
      <p:sp>
        <p:nvSpPr>
          <p:cNvPr id="30729" name="Rectangle 9"/>
          <p:cNvSpPr/>
          <p:nvPr/>
        </p:nvSpPr>
        <p:spPr>
          <a:xfrm>
            <a:off x="2063750" y="4724400"/>
            <a:ext cx="8604250" cy="1198880"/>
          </a:xfrm>
          <a:prstGeom prst="rect">
            <a:avLst/>
          </a:prstGeom>
          <a:noFill/>
          <a:ln w="9525">
            <a:noFill/>
          </a:ln>
        </p:spPr>
        <p:txBody>
          <a:bodyPr anchor="t">
            <a:spAutoFit/>
          </a:bodyPr>
          <a:p>
            <a:r>
              <a:rPr lang="en-US" altLang="zh-CN" sz="2400" b="1" dirty="0">
                <a:latin typeface="楷体_GB2312" pitchFamily="49" charset="-122"/>
                <a:ea typeface="楷体_GB2312" pitchFamily="49" charset="-122"/>
              </a:rPr>
              <a:t>    Malthus</a:t>
            </a:r>
            <a:r>
              <a:rPr lang="zh-CN" altLang="en-US" sz="2400" b="1" dirty="0">
                <a:latin typeface="楷体_GB2312" pitchFamily="49" charset="-122"/>
                <a:ea typeface="楷体_GB2312" pitchFamily="49" charset="-122"/>
              </a:rPr>
              <a:t>模型与</a:t>
            </a:r>
            <a:r>
              <a:rPr lang="en-US" altLang="zh-CN" sz="2400" b="1" dirty="0">
                <a:latin typeface="楷体_GB2312" pitchFamily="49" charset="-122"/>
                <a:ea typeface="楷体_GB2312" pitchFamily="49" charset="-122"/>
              </a:rPr>
              <a:t>Logistic</a:t>
            </a:r>
            <a:r>
              <a:rPr lang="zh-CN" altLang="en-US" sz="2400" b="1" dirty="0">
                <a:latin typeface="楷体_GB2312" pitchFamily="49" charset="-122"/>
                <a:ea typeface="楷体_GB2312" pitchFamily="49" charset="-122"/>
              </a:rPr>
              <a:t>模型虽然都是为了研究种群数量的增长情况而建立的，但它们也可用来研究其他实际问题，只要这些实际问题的数学模型有相同的微分方程即可。</a:t>
            </a:r>
            <a:endParaRPr lang="zh-CN" altLang="en-US" sz="2400" b="1" dirty="0">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ipe(left)">
                                      <p:cBhvr>
                                        <p:cTn id="7" dur="500"/>
                                        <p:tgtEl>
                                          <p:spTgt spid="307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723"/>
                                        </p:tgtEl>
                                        <p:attrNameLst>
                                          <p:attrName>style.visibility</p:attrName>
                                        </p:attrNameLst>
                                      </p:cBhvr>
                                      <p:to>
                                        <p:strVal val="visible"/>
                                      </p:to>
                                    </p:set>
                                    <p:animEffect transition="in" filter="wipe(up)">
                                      <p:cBhvr>
                                        <p:cTn id="12" dur="500"/>
                                        <p:tgtEl>
                                          <p:spTgt spid="307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726"/>
                                        </p:tgtEl>
                                        <p:attrNameLst>
                                          <p:attrName>style.visibility</p:attrName>
                                        </p:attrNameLst>
                                      </p:cBhvr>
                                      <p:to>
                                        <p:strVal val="visible"/>
                                      </p:to>
                                    </p:set>
                                    <p:animEffect transition="in" filter="wipe(left)">
                                      <p:cBhvr>
                                        <p:cTn id="17" dur="500"/>
                                        <p:tgtEl>
                                          <p:spTgt spid="307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729"/>
                                        </p:tgtEl>
                                        <p:attrNameLst>
                                          <p:attrName>style.visibility</p:attrName>
                                        </p:attrNameLst>
                                      </p:cBhvr>
                                      <p:to>
                                        <p:strVal val="visible"/>
                                      </p:to>
                                    </p:set>
                                    <p:animEffect transition="in" filter="wipe(up)">
                                      <p:cBhvr>
                                        <p:cTn id="22"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2"/>
          <p:cNvSpPr txBox="1"/>
          <p:nvPr/>
        </p:nvSpPr>
        <p:spPr>
          <a:xfrm>
            <a:off x="2133600" y="2057400"/>
            <a:ext cx="7086600" cy="521970"/>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18" charset="0"/>
                <a:ea typeface="宋体" panose="02010600030101010101" pitchFamily="2" charset="-122"/>
              </a:rPr>
              <a:t>战争分类：正规战争，游击战争，混合战争</a:t>
            </a:r>
            <a:endParaRPr lang="zh-CN" altLang="en-US" sz="2800" b="1" dirty="0">
              <a:latin typeface="Times New Roman" panose="02020603050405020304" pitchFamily="18" charset="0"/>
              <a:ea typeface="宋体" panose="02010600030101010101" pitchFamily="2" charset="-122"/>
            </a:endParaRPr>
          </a:p>
        </p:txBody>
      </p:sp>
      <p:sp>
        <p:nvSpPr>
          <p:cNvPr id="31747" name="Text Box 3"/>
          <p:cNvSpPr txBox="1"/>
          <p:nvPr/>
        </p:nvSpPr>
        <p:spPr>
          <a:xfrm>
            <a:off x="2133600" y="2833688"/>
            <a:ext cx="7086600" cy="521970"/>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18" charset="0"/>
                <a:ea typeface="宋体" panose="02010600030101010101" pitchFamily="2" charset="-122"/>
              </a:rPr>
              <a:t>只考虑双方兵力多少和战斗力强弱</a:t>
            </a:r>
            <a:endParaRPr lang="zh-CN" altLang="en-US" sz="2800" b="1" dirty="0">
              <a:latin typeface="Times New Roman" panose="02020603050405020304" pitchFamily="18" charset="0"/>
              <a:ea typeface="宋体" panose="02010600030101010101" pitchFamily="2" charset="-122"/>
            </a:endParaRPr>
          </a:p>
        </p:txBody>
      </p:sp>
      <p:sp>
        <p:nvSpPr>
          <p:cNvPr id="31748" name="Text Box 4"/>
          <p:cNvSpPr txBox="1"/>
          <p:nvPr/>
        </p:nvSpPr>
        <p:spPr>
          <a:xfrm>
            <a:off x="2133600" y="3586163"/>
            <a:ext cx="8229600" cy="607695"/>
          </a:xfrm>
          <a:prstGeom prst="rect">
            <a:avLst/>
          </a:prstGeom>
          <a:noFill/>
          <a:ln w="9525">
            <a:noFill/>
          </a:ln>
        </p:spPr>
        <p:txBody>
          <a:bodyPr anchor="t">
            <a:spAutoFit/>
          </a:bodyPr>
          <a:p>
            <a:pPr>
              <a:lnSpc>
                <a:spcPct val="120000"/>
              </a:lnSpc>
              <a:spcBef>
                <a:spcPct val="50000"/>
              </a:spcBef>
            </a:pPr>
            <a:r>
              <a:rPr lang="zh-CN" altLang="en-US" sz="2800" b="1" dirty="0">
                <a:latin typeface="Times New Roman" panose="02020603050405020304" pitchFamily="18" charset="0"/>
                <a:ea typeface="宋体" panose="02010600030101010101" pitchFamily="2" charset="-122"/>
              </a:rPr>
              <a:t>兵力因战斗及非战斗减员而减少，因增援而增加</a:t>
            </a:r>
            <a:endParaRPr lang="zh-CN" altLang="en-US" sz="2800" b="1" dirty="0">
              <a:latin typeface="Times New Roman" panose="02020603050405020304" pitchFamily="18" charset="0"/>
              <a:ea typeface="宋体" panose="02010600030101010101" pitchFamily="2" charset="-122"/>
            </a:endParaRPr>
          </a:p>
        </p:txBody>
      </p:sp>
      <p:sp>
        <p:nvSpPr>
          <p:cNvPr id="31749" name="Text Box 5"/>
          <p:cNvSpPr txBox="1"/>
          <p:nvPr/>
        </p:nvSpPr>
        <p:spPr>
          <a:xfrm>
            <a:off x="2133600" y="4495800"/>
            <a:ext cx="7010400" cy="521970"/>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18" charset="0"/>
                <a:ea typeface="宋体" panose="02010600030101010101" pitchFamily="2" charset="-122"/>
              </a:rPr>
              <a:t>战斗力与射击次数及命中率有关</a:t>
            </a:r>
            <a:endParaRPr lang="zh-CN" altLang="en-US" sz="2800" b="1" dirty="0">
              <a:latin typeface="Times New Roman" panose="02020603050405020304" pitchFamily="18" charset="0"/>
              <a:ea typeface="宋体" panose="02010600030101010101" pitchFamily="2" charset="-122"/>
            </a:endParaRPr>
          </a:p>
        </p:txBody>
      </p:sp>
      <p:sp>
        <p:nvSpPr>
          <p:cNvPr id="31750" name="Text Box 6"/>
          <p:cNvSpPr txBox="1"/>
          <p:nvPr/>
        </p:nvSpPr>
        <p:spPr>
          <a:xfrm>
            <a:off x="2819400" y="5181600"/>
            <a:ext cx="6324600" cy="1124585"/>
          </a:xfrm>
          <a:prstGeom prst="rect">
            <a:avLst/>
          </a:prstGeom>
          <a:solidFill>
            <a:srgbClr val="CCECFF"/>
          </a:solidFill>
          <a:ln w="9525">
            <a:noFill/>
          </a:ln>
        </p:spPr>
        <p:txBody>
          <a:bodyPr anchor="t">
            <a:spAutoFit/>
          </a:bodyPr>
          <a:p>
            <a:pPr>
              <a:lnSpc>
                <a:spcPct val="120000"/>
              </a:lnSpc>
              <a:spcBef>
                <a:spcPct val="50000"/>
              </a:spcBef>
            </a:pPr>
            <a:r>
              <a:rPr lang="zh-CN" altLang="en-US" sz="2800" b="1" dirty="0">
                <a:latin typeface="Times New Roman" panose="02020603050405020304" pitchFamily="18" charset="0"/>
                <a:ea typeface="宋体" panose="02010600030101010101" pitchFamily="2" charset="-122"/>
              </a:rPr>
              <a:t>建模思路和方法为用数学模型讨论社会领域的实际问题提供了可借鉴的示例</a:t>
            </a:r>
            <a:endParaRPr lang="zh-CN" altLang="en-US" sz="2800" b="1" dirty="0">
              <a:latin typeface="Times New Roman" panose="02020603050405020304" pitchFamily="18" charset="0"/>
              <a:ea typeface="宋体" panose="02010600030101010101" pitchFamily="2" charset="-122"/>
            </a:endParaRPr>
          </a:p>
        </p:txBody>
      </p:sp>
      <p:sp>
        <p:nvSpPr>
          <p:cNvPr id="31751" name="Text Box 7"/>
          <p:cNvSpPr txBox="1"/>
          <p:nvPr/>
        </p:nvSpPr>
        <p:spPr>
          <a:xfrm>
            <a:off x="2098675" y="1125538"/>
            <a:ext cx="8569325" cy="607695"/>
          </a:xfrm>
          <a:prstGeom prst="rect">
            <a:avLst/>
          </a:prstGeom>
          <a:noFill/>
          <a:ln w="9525">
            <a:noFill/>
          </a:ln>
        </p:spPr>
        <p:txBody>
          <a:bodyPr anchor="t">
            <a:spAutoFit/>
          </a:bodyPr>
          <a:p>
            <a:pPr>
              <a:lnSpc>
                <a:spcPct val="120000"/>
              </a:lnSpc>
              <a:spcBef>
                <a:spcPct val="50000"/>
              </a:spcBef>
            </a:pPr>
            <a:r>
              <a:rPr lang="zh-CN" altLang="en-US" sz="2800" b="1" dirty="0">
                <a:latin typeface="宋体" panose="02010600030101010101" pitchFamily="2" charset="-122"/>
                <a:ea typeface="宋体" panose="02010600030101010101" pitchFamily="2" charset="-122"/>
              </a:rPr>
              <a:t>第一次世界大战</a:t>
            </a:r>
            <a:r>
              <a:rPr lang="en-US" altLang="zh-CN" sz="2800" b="1" dirty="0">
                <a:latin typeface="Times New Roman" panose="02020603050405020304" pitchFamily="18" charset="0"/>
                <a:ea typeface="宋体" panose="02010600030101010101" pitchFamily="2" charset="-122"/>
              </a:rPr>
              <a:t>Lanchester</a:t>
            </a:r>
            <a:r>
              <a:rPr lang="zh-CN" altLang="en-US" sz="2800" b="1" dirty="0">
                <a:latin typeface="宋体" panose="02010600030101010101" pitchFamily="2" charset="-122"/>
                <a:ea typeface="宋体" panose="02010600030101010101" pitchFamily="2" charset="-122"/>
              </a:rPr>
              <a:t>提出预测战役结局的模型</a:t>
            </a:r>
            <a:endParaRPr lang="zh-CN" altLang="en-US" sz="2800" b="1" dirty="0">
              <a:latin typeface="宋体" panose="02010600030101010101" pitchFamily="2" charset="-122"/>
              <a:ea typeface="宋体" panose="02010600030101010101" pitchFamily="2" charset="-122"/>
            </a:endParaRPr>
          </a:p>
        </p:txBody>
      </p:sp>
      <p:sp>
        <p:nvSpPr>
          <p:cNvPr id="2" name="文本框 1"/>
          <p:cNvSpPr txBox="1"/>
          <p:nvPr/>
        </p:nvSpPr>
        <p:spPr>
          <a:xfrm>
            <a:off x="2264410" y="270510"/>
            <a:ext cx="3314065" cy="521970"/>
          </a:xfrm>
          <a:prstGeom prst="rect">
            <a:avLst/>
          </a:prstGeom>
          <a:noFill/>
        </p:spPr>
        <p:txBody>
          <a:bodyPr wrap="square" rtlCol="0">
            <a:spAutoFit/>
          </a:bodyPr>
          <a:p>
            <a:r>
              <a:rPr lang="en-US" altLang="zh-CN" sz="2800">
                <a:solidFill>
                  <a:srgbClr val="1D41D5"/>
                </a:solidFill>
                <a:latin typeface="宋体" panose="02010600030101010101" pitchFamily="2" charset="-122"/>
                <a:ea typeface="宋体" panose="02010600030101010101" pitchFamily="2" charset="-122"/>
                <a:cs typeface="宋体" panose="02010600030101010101" pitchFamily="2" charset="-122"/>
              </a:rPr>
              <a:t>2.</a:t>
            </a:r>
            <a:r>
              <a:rPr lang="zh-CN" altLang="en-US" sz="2800">
                <a:solidFill>
                  <a:srgbClr val="1D41D5"/>
                </a:solidFill>
                <a:latin typeface="宋体" panose="02010600030101010101" pitchFamily="2" charset="-122"/>
                <a:ea typeface="宋体" panose="02010600030101010101" pitchFamily="2" charset="-122"/>
                <a:cs typeface="宋体" panose="02010600030101010101" pitchFamily="2" charset="-122"/>
              </a:rPr>
              <a:t>战争模型</a:t>
            </a:r>
            <a:endParaRPr lang="zh-CN" altLang="en-US" sz="2800">
              <a:solidFill>
                <a:srgbClr val="1D41D5"/>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751"/>
                                        </p:tgtEl>
                                        <p:attrNameLst>
                                          <p:attrName>style.visibility</p:attrName>
                                        </p:attrNameLst>
                                      </p:cBhvr>
                                      <p:to>
                                        <p:strVal val="visible"/>
                                      </p:to>
                                    </p:set>
                                    <p:animEffect transition="in" filter="blinds(vertical)">
                                      <p:cBhvr>
                                        <p:cTn id="7" dur="500"/>
                                        <p:tgtEl>
                                          <p:spTgt spid="317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746"/>
                                        </p:tgtEl>
                                        <p:attrNameLst>
                                          <p:attrName>style.visibility</p:attrName>
                                        </p:attrNameLst>
                                      </p:cBhvr>
                                      <p:to>
                                        <p:strVal val="visible"/>
                                      </p:to>
                                    </p:set>
                                    <p:animEffect transition="in" filter="box(in)">
                                      <p:cBhvr>
                                        <p:cTn id="12" dur="500"/>
                                        <p:tgtEl>
                                          <p:spTgt spid="3174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1747"/>
                                        </p:tgtEl>
                                        <p:attrNameLst>
                                          <p:attrName>style.visibility</p:attrName>
                                        </p:attrNameLst>
                                      </p:cBhvr>
                                      <p:to>
                                        <p:strVal val="visible"/>
                                      </p:to>
                                    </p:set>
                                    <p:animEffect transition="in" filter="box(in)">
                                      <p:cBhvr>
                                        <p:cTn id="17" dur="500"/>
                                        <p:tgtEl>
                                          <p:spTgt spid="3174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1748"/>
                                        </p:tgtEl>
                                        <p:attrNameLst>
                                          <p:attrName>style.visibility</p:attrName>
                                        </p:attrNameLst>
                                      </p:cBhvr>
                                      <p:to>
                                        <p:strVal val="visible"/>
                                      </p:to>
                                    </p:set>
                                    <p:animEffect transition="in" filter="box(in)">
                                      <p:cBhvr>
                                        <p:cTn id="22" dur="500"/>
                                        <p:tgtEl>
                                          <p:spTgt spid="3174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1749"/>
                                        </p:tgtEl>
                                        <p:attrNameLst>
                                          <p:attrName>style.visibility</p:attrName>
                                        </p:attrNameLst>
                                      </p:cBhvr>
                                      <p:to>
                                        <p:strVal val="visible"/>
                                      </p:to>
                                    </p:set>
                                    <p:animEffect transition="in" filter="strips(downLeft)">
                                      <p:cBhvr>
                                        <p:cTn id="27" dur="500"/>
                                        <p:tgtEl>
                                          <p:spTgt spid="317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1750"/>
                                        </p:tgtEl>
                                        <p:attrNameLst>
                                          <p:attrName>style.visibility</p:attrName>
                                        </p:attrNameLst>
                                      </p:cBhvr>
                                      <p:to>
                                        <p:strVal val="visible"/>
                                      </p:to>
                                    </p:set>
                                    <p:animEffect transition="in" filter="wipe(up)">
                                      <p:cBhvr>
                                        <p:cTn id="32"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p:bldP spid="31748" grpId="0"/>
      <p:bldP spid="31749" grpId="0"/>
      <p:bldP spid="31750" grpId="0" bldLvl="0" animBg="1"/>
      <p:bldP spid="3175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2770" name="对象 32769"/>
          <p:cNvGraphicFramePr>
            <a:graphicFrameLocks noChangeAspect="1"/>
          </p:cNvGraphicFramePr>
          <p:nvPr/>
        </p:nvGraphicFramePr>
        <p:xfrm>
          <a:off x="3651250" y="3881438"/>
          <a:ext cx="5856288" cy="1203325"/>
        </p:xfrm>
        <a:graphic>
          <a:graphicData uri="http://schemas.openxmlformats.org/presentationml/2006/ole">
            <mc:AlternateContent xmlns:mc="http://schemas.openxmlformats.org/markup-compatibility/2006">
              <mc:Choice xmlns:v="urn:schemas-microsoft-com:vml" Requires="v">
                <p:oleObj spid="_x0000_s3119" name="" r:id="rId1" imgW="2044700" imgH="457200" progId="Equation.3">
                  <p:embed/>
                </p:oleObj>
              </mc:Choice>
              <mc:Fallback>
                <p:oleObj name="" r:id="rId1" imgW="2044700" imgH="457200" progId="Equation.3">
                  <p:embed/>
                  <p:pic>
                    <p:nvPicPr>
                      <p:cNvPr id="0" name="图片 3118"/>
                      <p:cNvPicPr/>
                      <p:nvPr/>
                    </p:nvPicPr>
                    <p:blipFill>
                      <a:blip r:embed="rId2"/>
                      <a:stretch>
                        <a:fillRect/>
                      </a:stretch>
                    </p:blipFill>
                    <p:spPr>
                      <a:xfrm>
                        <a:off x="3651250" y="3881438"/>
                        <a:ext cx="5856288" cy="1203325"/>
                      </a:xfrm>
                      <a:prstGeom prst="rect">
                        <a:avLst/>
                      </a:prstGeom>
                      <a:noFill/>
                      <a:ln w="38100">
                        <a:noFill/>
                        <a:miter/>
                      </a:ln>
                    </p:spPr>
                  </p:pic>
                </p:oleObj>
              </mc:Fallback>
            </mc:AlternateContent>
          </a:graphicData>
        </a:graphic>
      </p:graphicFrame>
      <p:sp>
        <p:nvSpPr>
          <p:cNvPr id="34818" name="Text Box 3"/>
          <p:cNvSpPr txBox="1"/>
          <p:nvPr/>
        </p:nvSpPr>
        <p:spPr>
          <a:xfrm>
            <a:off x="2355850" y="858838"/>
            <a:ext cx="1981200" cy="583565"/>
          </a:xfrm>
          <a:prstGeom prst="rect">
            <a:avLst/>
          </a:prstGeom>
          <a:solidFill>
            <a:srgbClr val="FFCCFF"/>
          </a:solidFill>
          <a:ln w="9525">
            <a:noFill/>
          </a:ln>
        </p:spPr>
        <p:txBody>
          <a:bodyPr anchor="t">
            <a:spAutoFit/>
          </a:bodyPr>
          <a:p>
            <a:pPr algn="ctr">
              <a:spcBef>
                <a:spcPct val="50000"/>
              </a:spcBef>
            </a:pPr>
            <a:r>
              <a:rPr lang="zh-CN" altLang="en-US" sz="3200" b="1" dirty="0">
                <a:latin typeface="Times New Roman" panose="02020603050405020304" pitchFamily="18" charset="0"/>
                <a:ea typeface="楷体_GB2312" pitchFamily="49" charset="-122"/>
              </a:rPr>
              <a:t>一般模型</a:t>
            </a:r>
            <a:endParaRPr lang="zh-CN" altLang="en-US" sz="3200" b="1" dirty="0">
              <a:latin typeface="Times New Roman" panose="02020603050405020304" pitchFamily="18" charset="0"/>
              <a:ea typeface="楷体_GB2312" pitchFamily="49" charset="-122"/>
            </a:endParaRPr>
          </a:p>
        </p:txBody>
      </p:sp>
      <p:sp>
        <p:nvSpPr>
          <p:cNvPr id="32772" name="Text Box 4"/>
          <p:cNvSpPr txBox="1"/>
          <p:nvPr/>
        </p:nvSpPr>
        <p:spPr>
          <a:xfrm>
            <a:off x="3575050" y="1773238"/>
            <a:ext cx="7315200" cy="521970"/>
          </a:xfrm>
          <a:prstGeom prst="rect">
            <a:avLst/>
          </a:prstGeom>
          <a:noFill/>
          <a:ln w="9525">
            <a:noFill/>
          </a:ln>
        </p:spPr>
        <p:txBody>
          <a:bodyPr anchor="t">
            <a:spAutoFit/>
          </a:bodyPr>
          <a:p>
            <a:pPr>
              <a:spcBef>
                <a:spcPct val="50000"/>
              </a:spcBef>
              <a:buChar char="•"/>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每方战斗减员率取决于双方的兵力和战斗力</a:t>
            </a:r>
            <a:endParaRPr lang="zh-CN" altLang="en-US" sz="2800" b="1" dirty="0">
              <a:latin typeface="Times New Roman" panose="02020603050405020304" pitchFamily="18" charset="0"/>
              <a:ea typeface="宋体" panose="02010600030101010101" pitchFamily="2" charset="-122"/>
            </a:endParaRPr>
          </a:p>
        </p:txBody>
      </p:sp>
      <p:sp>
        <p:nvSpPr>
          <p:cNvPr id="32773" name="Text Box 5"/>
          <p:cNvSpPr txBox="1"/>
          <p:nvPr/>
        </p:nvSpPr>
        <p:spPr>
          <a:xfrm>
            <a:off x="3575050" y="2459038"/>
            <a:ext cx="7315200" cy="521970"/>
          </a:xfrm>
          <a:prstGeom prst="rect">
            <a:avLst/>
          </a:prstGeom>
          <a:noFill/>
          <a:ln w="9525">
            <a:noFill/>
          </a:ln>
        </p:spPr>
        <p:txBody>
          <a:bodyPr anchor="t">
            <a:spAutoFit/>
          </a:bodyPr>
          <a:p>
            <a:pPr>
              <a:spcBef>
                <a:spcPct val="50000"/>
              </a:spcBef>
              <a:buChar char="•"/>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每方非战斗减员率与本方兵力成正比</a:t>
            </a:r>
            <a:endParaRPr lang="zh-CN" altLang="en-US" sz="2800" b="1" dirty="0">
              <a:latin typeface="Times New Roman" panose="02020603050405020304" pitchFamily="18" charset="0"/>
              <a:ea typeface="宋体" panose="02010600030101010101" pitchFamily="2" charset="-122"/>
            </a:endParaRPr>
          </a:p>
        </p:txBody>
      </p:sp>
      <p:sp>
        <p:nvSpPr>
          <p:cNvPr id="32774" name="Text Box 6"/>
          <p:cNvSpPr txBox="1"/>
          <p:nvPr/>
        </p:nvSpPr>
        <p:spPr>
          <a:xfrm>
            <a:off x="3575050" y="3068638"/>
            <a:ext cx="4953000" cy="521970"/>
          </a:xfrm>
          <a:prstGeom prst="rect">
            <a:avLst/>
          </a:prstGeom>
          <a:noFill/>
          <a:ln w="9525">
            <a:noFill/>
          </a:ln>
        </p:spPr>
        <p:txBody>
          <a:bodyPr anchor="t">
            <a:spAutoFit/>
          </a:bodyPr>
          <a:p>
            <a:pPr>
              <a:spcBef>
                <a:spcPct val="50000"/>
              </a:spcBef>
              <a:buChar char="•"/>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甲乙双方的增援率为</a:t>
            </a:r>
            <a:r>
              <a:rPr lang="en-US" altLang="zh-CN" sz="2800" b="1" i="1" dirty="0">
                <a:latin typeface="Times New Roman" panose="02020603050405020304" pitchFamily="18" charset="0"/>
                <a:ea typeface="宋体" panose="02010600030101010101" pitchFamily="2" charset="-122"/>
              </a:rPr>
              <a:t>u</a:t>
            </a:r>
            <a:r>
              <a:rPr lang="en-US" altLang="zh-CN" sz="2800" b="1" dirty="0">
                <a:latin typeface="Times New Roman" panose="02020603050405020304" pitchFamily="18" charset="0"/>
                <a:ea typeface="宋体" panose="02010600030101010101" pitchFamily="2" charset="-122"/>
              </a:rPr>
              <a:t>(</a:t>
            </a:r>
            <a:r>
              <a:rPr lang="en-US" altLang="zh-CN" sz="2800" b="1" i="1" dirty="0">
                <a:latin typeface="Times New Roman" panose="02020603050405020304" pitchFamily="18" charset="0"/>
                <a:ea typeface="宋体" panose="02010600030101010101" pitchFamily="2" charset="-122"/>
              </a:rPr>
              <a:t>t</a:t>
            </a:r>
            <a:r>
              <a:rPr lang="en-US" altLang="zh-CN" sz="2800" b="1" dirty="0">
                <a:latin typeface="Times New Roman" panose="02020603050405020304" pitchFamily="18" charset="0"/>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v</a:t>
            </a:r>
            <a:r>
              <a:rPr lang="en-US" altLang="zh-CN" sz="2800" b="1" dirty="0">
                <a:latin typeface="Times New Roman" panose="02020603050405020304" pitchFamily="18" charset="0"/>
                <a:ea typeface="宋体" panose="02010600030101010101" pitchFamily="2" charset="-122"/>
              </a:rPr>
              <a:t>(</a:t>
            </a:r>
            <a:r>
              <a:rPr lang="en-US" altLang="zh-CN" sz="2800" b="1" i="1" dirty="0">
                <a:latin typeface="Times New Roman" panose="02020603050405020304" pitchFamily="18" charset="0"/>
                <a:ea typeface="宋体" panose="02010600030101010101" pitchFamily="2" charset="-122"/>
              </a:rPr>
              <a:t>t</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32775" name="Text Box 7"/>
          <p:cNvSpPr txBox="1"/>
          <p:nvPr/>
        </p:nvSpPr>
        <p:spPr>
          <a:xfrm>
            <a:off x="4641850" y="5445125"/>
            <a:ext cx="3505200" cy="521970"/>
          </a:xfrm>
          <a:prstGeom prst="rect">
            <a:avLst/>
          </a:prstGeom>
          <a:noFill/>
          <a:ln w="9525">
            <a:noFill/>
          </a:ln>
        </p:spPr>
        <p:txBody>
          <a:bodyPr anchor="t">
            <a:spAutoFit/>
          </a:bodyPr>
          <a:p>
            <a:pPr>
              <a:spcBef>
                <a:spcPct val="50000"/>
              </a:spcBef>
            </a:pPr>
            <a:r>
              <a:rPr lang="en-US" altLang="zh-CN" sz="2800" b="1" i="1" dirty="0">
                <a:latin typeface="Times New Roman" panose="02020603050405020304" pitchFamily="18" charset="0"/>
                <a:ea typeface="宋体" panose="02010600030101010101" pitchFamily="2" charset="-122"/>
              </a:rPr>
              <a:t>f, g</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取决于战争类型</a:t>
            </a:r>
            <a:endParaRPr lang="zh-CN" altLang="en-US" sz="2800" b="1" dirty="0">
              <a:latin typeface="Times New Roman" panose="02020603050405020304" pitchFamily="18" charset="0"/>
              <a:ea typeface="宋体" panose="02010600030101010101" pitchFamily="2" charset="-122"/>
            </a:endParaRPr>
          </a:p>
        </p:txBody>
      </p:sp>
      <p:sp>
        <p:nvSpPr>
          <p:cNvPr id="32776" name="Text Box 8"/>
          <p:cNvSpPr txBox="1"/>
          <p:nvPr/>
        </p:nvSpPr>
        <p:spPr>
          <a:xfrm>
            <a:off x="4565650" y="935038"/>
            <a:ext cx="5181600" cy="521970"/>
          </a:xfrm>
          <a:prstGeom prst="rect">
            <a:avLst/>
          </a:prstGeom>
          <a:noFill/>
          <a:ln w="9525">
            <a:noFill/>
          </a:ln>
        </p:spPr>
        <p:txBody>
          <a:bodyPr anchor="t">
            <a:spAutoFit/>
          </a:bodyPr>
          <a:p>
            <a:pPr>
              <a:spcBef>
                <a:spcPct val="50000"/>
              </a:spcBef>
            </a:pPr>
            <a:r>
              <a:rPr lang="en-US" altLang="zh-CN" sz="2800" b="1" i="1" dirty="0">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a:t>
            </a:r>
            <a:r>
              <a:rPr lang="en-US" altLang="zh-CN" sz="2800" b="1" i="1" dirty="0">
                <a:latin typeface="Times New Roman" panose="02020603050405020304" pitchFamily="18" charset="0"/>
                <a:ea typeface="宋体" panose="02010600030101010101" pitchFamily="2" charset="-122"/>
              </a:rPr>
              <a:t>t</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甲方兵力，</a:t>
            </a:r>
            <a:r>
              <a:rPr lang="en-US" altLang="zh-CN" sz="2800" b="1" i="1" dirty="0">
                <a:latin typeface="Times New Roman" panose="02020603050405020304" pitchFamily="18" charset="0"/>
                <a:ea typeface="宋体" panose="02010600030101010101" pitchFamily="2" charset="-122"/>
              </a:rPr>
              <a:t>y</a:t>
            </a:r>
            <a:r>
              <a:rPr lang="en-US" altLang="zh-CN" sz="2800" b="1" dirty="0">
                <a:latin typeface="Times New Roman" panose="02020603050405020304" pitchFamily="18" charset="0"/>
                <a:ea typeface="宋体" panose="02010600030101010101" pitchFamily="2" charset="-122"/>
              </a:rPr>
              <a:t>(</a:t>
            </a:r>
            <a:r>
              <a:rPr lang="en-US" altLang="zh-CN" sz="2800" b="1" i="1" dirty="0">
                <a:latin typeface="Times New Roman" panose="02020603050405020304" pitchFamily="18" charset="0"/>
                <a:ea typeface="宋体" panose="02010600030101010101" pitchFamily="2" charset="-122"/>
              </a:rPr>
              <a:t>t</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乙方兵力</a:t>
            </a:r>
            <a:endParaRPr lang="zh-CN" altLang="en-US" sz="2800" b="1" dirty="0">
              <a:latin typeface="Times New Roman" panose="02020603050405020304" pitchFamily="18" charset="0"/>
              <a:ea typeface="宋体" panose="02010600030101010101" pitchFamily="2" charset="-122"/>
            </a:endParaRPr>
          </a:p>
        </p:txBody>
      </p:sp>
      <p:sp>
        <p:nvSpPr>
          <p:cNvPr id="32777" name="Text Box 9"/>
          <p:cNvSpPr txBox="1"/>
          <p:nvPr/>
        </p:nvSpPr>
        <p:spPr>
          <a:xfrm>
            <a:off x="2432050" y="2154238"/>
            <a:ext cx="990600" cy="953135"/>
          </a:xfrm>
          <a:prstGeom prst="rect">
            <a:avLst/>
          </a:prstGeom>
          <a:solidFill>
            <a:srgbClr val="FFFF00"/>
          </a:solidFill>
          <a:ln w="9525">
            <a:noFill/>
          </a:ln>
        </p:spPr>
        <p:txBody>
          <a:bodyPr anchor="t">
            <a:spAutoFit/>
          </a:bodyPr>
          <a:p>
            <a:pPr algn="ctr">
              <a:spcBef>
                <a:spcPct val="50000"/>
              </a:spcBef>
            </a:pPr>
            <a:r>
              <a:rPr lang="zh-CN" altLang="en-US" sz="2800" b="1" dirty="0">
                <a:latin typeface="Times New Roman" panose="02020603050405020304" pitchFamily="18" charset="0"/>
                <a:ea typeface="楷体_GB2312" pitchFamily="49" charset="-122"/>
              </a:rPr>
              <a:t>模型假设</a:t>
            </a:r>
            <a:endParaRPr lang="zh-CN" altLang="en-US" sz="2800" b="1" dirty="0">
              <a:latin typeface="Times New Roman" panose="02020603050405020304" pitchFamily="18" charset="0"/>
              <a:ea typeface="楷体_GB2312" pitchFamily="49" charset="-122"/>
            </a:endParaRPr>
          </a:p>
        </p:txBody>
      </p:sp>
      <p:sp>
        <p:nvSpPr>
          <p:cNvPr id="32778" name="Text Box 10"/>
          <p:cNvSpPr txBox="1"/>
          <p:nvPr/>
        </p:nvSpPr>
        <p:spPr>
          <a:xfrm>
            <a:off x="2432050" y="4211638"/>
            <a:ext cx="914400" cy="521970"/>
          </a:xfrm>
          <a:prstGeom prst="rect">
            <a:avLst/>
          </a:prstGeom>
          <a:solidFill>
            <a:srgbClr val="FFFF00"/>
          </a:solidFill>
          <a:ln w="9525">
            <a:noFill/>
          </a:ln>
        </p:spPr>
        <p:txBody>
          <a:bodyPr anchor="t">
            <a:spAutoFit/>
          </a:bodyPr>
          <a:p>
            <a:pPr>
              <a:spcBef>
                <a:spcPct val="50000"/>
              </a:spcBef>
            </a:pPr>
            <a:r>
              <a:rPr lang="zh-CN" altLang="en-US" sz="2800" b="1" dirty="0">
                <a:latin typeface="Times New Roman" panose="02020603050405020304" pitchFamily="18" charset="0"/>
                <a:ea typeface="楷体_GB2312" pitchFamily="49" charset="-122"/>
              </a:rPr>
              <a:t>模型</a:t>
            </a:r>
            <a:endParaRPr lang="zh-CN" altLang="en-US" sz="2800" b="1" dirty="0">
              <a:latin typeface="Times New Roman" panose="02020603050405020304" pitchFamily="18"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2776"/>
                                        </p:tgtEl>
                                        <p:attrNameLst>
                                          <p:attrName>style.visibility</p:attrName>
                                        </p:attrNameLst>
                                      </p:cBhvr>
                                      <p:to>
                                        <p:strVal val="visible"/>
                                      </p:to>
                                    </p:set>
                                    <p:animEffect transition="in" filter="blinds(vertical)">
                                      <p:cBhvr>
                                        <p:cTn id="7" dur="500"/>
                                        <p:tgtEl>
                                          <p:spTgt spid="327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277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2772"/>
                                        </p:tgtEl>
                                        <p:attrNameLst>
                                          <p:attrName>style.visibility</p:attrName>
                                        </p:attrNameLst>
                                      </p:cBhvr>
                                      <p:to>
                                        <p:strVal val="visible"/>
                                      </p:to>
                                    </p:set>
                                    <p:animEffect transition="in" filter="dissolve">
                                      <p:cBhvr>
                                        <p:cTn id="16" dur="500"/>
                                        <p:tgtEl>
                                          <p:spTgt spid="3277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2773"/>
                                        </p:tgtEl>
                                        <p:attrNameLst>
                                          <p:attrName>style.visibility</p:attrName>
                                        </p:attrNameLst>
                                      </p:cBhvr>
                                      <p:to>
                                        <p:strVal val="visible"/>
                                      </p:to>
                                    </p:set>
                                    <p:animEffect transition="in" filter="dissolve">
                                      <p:cBhvr>
                                        <p:cTn id="21" dur="500"/>
                                        <p:tgtEl>
                                          <p:spTgt spid="3277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2774"/>
                                        </p:tgtEl>
                                        <p:attrNameLst>
                                          <p:attrName>style.visibility</p:attrName>
                                        </p:attrNameLst>
                                      </p:cBhvr>
                                      <p:to>
                                        <p:strVal val="visible"/>
                                      </p:to>
                                    </p:set>
                                    <p:animEffect transition="in" filter="box(in)">
                                      <p:cBhvr>
                                        <p:cTn id="26" dur="500"/>
                                        <p:tgtEl>
                                          <p:spTgt spid="3277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7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2770"/>
                                        </p:tgtEl>
                                        <p:attrNameLst>
                                          <p:attrName>style.visibility</p:attrName>
                                        </p:attrNameLst>
                                      </p:cBhvr>
                                      <p:to>
                                        <p:strVal val="visible"/>
                                      </p:to>
                                    </p:set>
                                    <p:animEffect transition="in" filter="blinds(horizontal)">
                                      <p:cBhvr>
                                        <p:cTn id="35" dur="500"/>
                                        <p:tgtEl>
                                          <p:spTgt spid="32770"/>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32775"/>
                                        </p:tgtEl>
                                        <p:attrNameLst>
                                          <p:attrName>style.visibility</p:attrName>
                                        </p:attrNameLst>
                                      </p:cBhvr>
                                      <p:to>
                                        <p:strVal val="visible"/>
                                      </p:to>
                                    </p:set>
                                    <p:anim calcmode="lin" valueType="num">
                                      <p:cBhvr>
                                        <p:cTn id="40" dur="500" fill="hold"/>
                                        <p:tgtEl>
                                          <p:spTgt spid="32775"/>
                                        </p:tgtEl>
                                        <p:attrNameLst>
                                          <p:attrName>ppt_w</p:attrName>
                                        </p:attrNameLst>
                                      </p:cBhvr>
                                      <p:tavLst>
                                        <p:tav tm="0">
                                          <p:val>
                                            <p:fltVal val="0.000000"/>
                                          </p:val>
                                        </p:tav>
                                        <p:tav tm="100000">
                                          <p:val>
                                            <p:strVal val="#ppt_w"/>
                                          </p:val>
                                        </p:tav>
                                      </p:tavLst>
                                    </p:anim>
                                    <p:anim calcmode="lin" valueType="num">
                                      <p:cBhvr>
                                        <p:cTn id="41" dur="500" fill="hold"/>
                                        <p:tgtEl>
                                          <p:spTgt spid="327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2773" grpId="0"/>
      <p:bldP spid="32774" grpId="0"/>
      <p:bldP spid="32775" grpId="0"/>
      <p:bldP spid="32776" grpId="0"/>
      <p:bldP spid="32777" grpId="0" bldLvl="0" animBg="1"/>
      <p:bldP spid="3277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251905"/>
          <p:cNvSpPr>
            <a:spLocks noGrp="1"/>
          </p:cNvSpPr>
          <p:nvPr>
            <p:ph type="ctrTitle"/>
          </p:nvPr>
        </p:nvSpPr>
        <p:spPr>
          <a:xfrm>
            <a:off x="1676400" y="76200"/>
            <a:ext cx="3200400" cy="533400"/>
          </a:xfrm>
        </p:spPr>
        <p:txBody>
          <a:bodyPr anchor="b">
            <a:normAutofit fontScale="90000"/>
          </a:bodyPr>
          <a:p>
            <a:pPr algn="l" defTabSz="914400">
              <a:buSzTx/>
            </a:pPr>
            <a:r>
              <a:rPr lang="zh-CN" altLang="en-US" sz="3200" b="1" kern="1200" baseline="0" dirty="0">
                <a:solidFill>
                  <a:schemeClr val="folHlink"/>
                </a:solidFill>
                <a:latin typeface="Times New Roman" panose="02020603050405020304" pitchFamily="18" charset="0"/>
                <a:ea typeface="+mj-ea"/>
                <a:cs typeface="+mj-cs"/>
              </a:rPr>
              <a:t>稳定性判别方法</a:t>
            </a:r>
            <a:endParaRPr lang="zh-CN" altLang="en-US" sz="3200" b="1" kern="1200" baseline="0">
              <a:solidFill>
                <a:schemeClr val="folHlink"/>
              </a:solidFill>
              <a:latin typeface="宋体" panose="02010600030101010101" pitchFamily="2" charset="-122"/>
              <a:ea typeface="+mj-ea"/>
              <a:cs typeface="+mj-cs"/>
            </a:endParaRPr>
          </a:p>
        </p:txBody>
      </p:sp>
      <p:grpSp>
        <p:nvGrpSpPr>
          <p:cNvPr id="251907" name="组合 251906"/>
          <p:cNvGrpSpPr/>
          <p:nvPr/>
        </p:nvGrpSpPr>
        <p:grpSpPr>
          <a:xfrm>
            <a:off x="1684338" y="563563"/>
            <a:ext cx="8831262" cy="2641599"/>
            <a:chOff x="101" y="355"/>
            <a:chExt cx="5563" cy="1664"/>
          </a:xfrm>
        </p:grpSpPr>
        <p:sp>
          <p:nvSpPr>
            <p:cNvPr id="17411" name="矩形 251907"/>
            <p:cNvSpPr/>
            <p:nvPr/>
          </p:nvSpPr>
          <p:spPr>
            <a:xfrm>
              <a:off x="624" y="355"/>
              <a:ext cx="566" cy="329"/>
            </a:xfrm>
            <a:prstGeom prst="rect">
              <a:avLst/>
            </a:prstGeom>
            <a:noFill/>
            <a:ln w="9525">
              <a:noFill/>
            </a:ln>
          </p:spPr>
          <p:txBody>
            <a:bodyPr wrap="none" anchor="t">
              <a:spAutoFit/>
            </a:bodyPr>
            <a:p>
              <a:r>
                <a:rPr lang="zh-CN" altLang="en-US" sz="2800" b="1" dirty="0">
                  <a:latin typeface="Arial" panose="020B0604020202020204" pitchFamily="34" charset="0"/>
                  <a:ea typeface="宋体" panose="02010600030101010101" pitchFamily="2" charset="-122"/>
                </a:rPr>
                <a:t>由于</a:t>
              </a:r>
              <a:endParaRPr lang="zh-CN" altLang="en-US" sz="2800" b="1" dirty="0">
                <a:latin typeface="Arial" panose="020B0604020202020204" pitchFamily="34" charset="0"/>
                <a:ea typeface="宋体" panose="02010600030101010101" pitchFamily="2" charset="-122"/>
              </a:endParaRPr>
            </a:p>
          </p:txBody>
        </p:sp>
        <p:sp>
          <p:nvSpPr>
            <p:cNvPr id="17413" name="矩形 251909"/>
            <p:cNvSpPr/>
            <p:nvPr/>
          </p:nvSpPr>
          <p:spPr>
            <a:xfrm>
              <a:off x="3456" y="384"/>
              <a:ext cx="2208" cy="329"/>
            </a:xfrm>
            <a:prstGeom prst="rect">
              <a:avLst/>
            </a:prstGeom>
            <a:noFill/>
            <a:ln w="9525">
              <a:noFill/>
            </a:ln>
          </p:spPr>
          <p:txBody>
            <a:bodyPr anchor="t">
              <a:spAutoFit/>
            </a:bodyPr>
            <a:p>
              <a:r>
                <a:rPr lang="zh-CN" altLang="en-US" sz="2800" b="1" dirty="0">
                  <a:latin typeface="宋体" panose="02010600030101010101" pitchFamily="2" charset="-122"/>
                  <a:ea typeface="宋体" panose="02010600030101010101" pitchFamily="2" charset="-122"/>
                </a:rPr>
                <a:t>在讨论方程</a:t>
              </a:r>
              <a:r>
                <a:rPr lang="en-US" altLang="zh-CN" sz="2800" b="1" dirty="0">
                  <a:latin typeface="Times New Roman" panose="02020603050405020304" pitchFamily="18" charset="0"/>
                  <a:ea typeface="宋体" panose="02010600030101010101" pitchFamily="2" charset="-122"/>
                </a:rPr>
                <a:t>(1-1)</a:t>
              </a:r>
              <a:r>
                <a:rPr lang="zh-CN" altLang="en-US" sz="2800" b="1" dirty="0">
                  <a:latin typeface="Times New Roman" panose="02020603050405020304" pitchFamily="18" charset="0"/>
                  <a:ea typeface="宋体" panose="02010600030101010101" pitchFamily="2" charset="-122"/>
                </a:rPr>
                <a:t>的</a:t>
              </a:r>
              <a:endParaRPr lang="zh-CN" altLang="en-US" sz="2800" b="1" dirty="0">
                <a:latin typeface="Times New Roman" panose="02020603050405020304" pitchFamily="18" charset="0"/>
                <a:ea typeface="宋体" panose="02010600030101010101" pitchFamily="2" charset="-122"/>
              </a:endParaRPr>
            </a:p>
          </p:txBody>
        </p:sp>
        <p:sp>
          <p:nvSpPr>
            <p:cNvPr id="17415" name="矩形 251911"/>
            <p:cNvSpPr/>
            <p:nvPr/>
          </p:nvSpPr>
          <p:spPr>
            <a:xfrm>
              <a:off x="105" y="1651"/>
              <a:ext cx="855" cy="368"/>
            </a:xfrm>
            <a:prstGeom prst="rect">
              <a:avLst/>
            </a:prstGeom>
            <a:noFill/>
            <a:ln w="9525">
              <a:noFill/>
            </a:ln>
          </p:spPr>
          <p:txBody>
            <a:bodyPr wrap="none" anchor="t">
              <a:spAutoFit/>
            </a:bodyPr>
            <a:p>
              <a:r>
                <a:rPr lang="zh-CN" altLang="en-US" sz="2800" b="1" dirty="0">
                  <a:latin typeface="Times New Roman" panose="02020603050405020304" pitchFamily="18" charset="0"/>
                  <a:ea typeface="宋体" panose="02010600030101010101" pitchFamily="2" charset="-122"/>
                </a:rPr>
                <a:t>来代替</a:t>
              </a:r>
              <a:r>
                <a:rPr lang="en-US" altLang="zh-CN" sz="3200" b="1">
                  <a:latin typeface="Times New Roman" panose="02020603050405020304" pitchFamily="18" charset="0"/>
                  <a:ea typeface="宋体" panose="02010600030101010101" pitchFamily="2" charset="-122"/>
                </a:rPr>
                <a:t>.</a:t>
              </a:r>
              <a:endParaRPr lang="en-US" altLang="zh-CN" sz="3200" b="1">
                <a:latin typeface="Times New Roman" panose="02020603050405020304" pitchFamily="18" charset="0"/>
                <a:ea typeface="宋体" panose="02010600030101010101" pitchFamily="2" charset="-122"/>
              </a:endParaRPr>
            </a:p>
          </p:txBody>
        </p:sp>
        <p:sp>
          <p:nvSpPr>
            <p:cNvPr id="17416" name="矩形 251912"/>
            <p:cNvSpPr/>
            <p:nvPr/>
          </p:nvSpPr>
          <p:spPr>
            <a:xfrm>
              <a:off x="101" y="720"/>
              <a:ext cx="1692" cy="329"/>
            </a:xfrm>
            <a:prstGeom prst="rect">
              <a:avLst/>
            </a:prstGeom>
            <a:noFill/>
            <a:ln w="9525">
              <a:noFill/>
            </a:ln>
          </p:spPr>
          <p:txBody>
            <a:bodyPr wrap="none" anchor="t">
              <a:spAutoFit/>
            </a:bodyPr>
            <a:p>
              <a:r>
                <a:rPr lang="zh-CN" altLang="en-US" sz="2800" b="1" dirty="0">
                  <a:latin typeface="Times New Roman" panose="02020603050405020304" pitchFamily="18" charset="0"/>
                  <a:ea typeface="宋体" panose="02010600030101010101" pitchFamily="2" charset="-122"/>
                </a:rPr>
                <a:t>稳定性时，可用</a:t>
              </a:r>
              <a:endParaRPr lang="zh-CN" altLang="en-US" sz="2800" b="1" dirty="0">
                <a:latin typeface="Times New Roman" panose="02020603050405020304" pitchFamily="18" charset="0"/>
                <a:ea typeface="宋体" panose="02010600030101010101" pitchFamily="2" charset="-122"/>
              </a:endParaRPr>
            </a:p>
          </p:txBody>
        </p:sp>
      </p:grpSp>
      <p:sp>
        <p:nvSpPr>
          <p:cNvPr id="17418" name="矩形 251914"/>
          <p:cNvSpPr/>
          <p:nvPr/>
        </p:nvSpPr>
        <p:spPr>
          <a:xfrm>
            <a:off x="1676400" y="3276600"/>
            <a:ext cx="8991600" cy="583565"/>
          </a:xfrm>
          <a:prstGeom prst="rect">
            <a:avLst/>
          </a:prstGeom>
          <a:noFill/>
          <a:ln w="9525">
            <a:noFill/>
          </a:ln>
        </p:spPr>
        <p:txBody>
          <a:bodyPr anchor="t">
            <a:spAutoFit/>
          </a:bodyPr>
          <a:p>
            <a:r>
              <a:rPr lang="en-US" altLang="zh-CN" sz="32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易知</a:t>
            </a:r>
            <a:r>
              <a:rPr lang="zh-CN" altLang="en-US" sz="2800" b="1" dirty="0">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也是方程</a:t>
            </a:r>
            <a:r>
              <a:rPr lang="en-US" altLang="zh-CN" sz="2800" b="1">
                <a:latin typeface="Times New Roman" panose="02020603050405020304" pitchFamily="18" charset="0"/>
                <a:ea typeface="宋体" panose="02010600030101010101" pitchFamily="2" charset="-122"/>
              </a:rPr>
              <a:t>(1-2)</a:t>
            </a:r>
            <a:r>
              <a:rPr lang="zh-CN" altLang="en-US" sz="2800" b="1" dirty="0">
                <a:latin typeface="宋体" panose="02010600030101010101" pitchFamily="2" charset="-122"/>
                <a:ea typeface="宋体" panose="02010600030101010101" pitchFamily="2" charset="-122"/>
              </a:rPr>
              <a:t>的平衡点</a:t>
            </a:r>
            <a:r>
              <a:rPr lang="en-US" altLang="zh-CN" sz="2800" b="1">
                <a:latin typeface="Times New Roman" panose="02020603050405020304" pitchFamily="18" charset="0"/>
                <a:ea typeface="宋体" panose="02010600030101010101" pitchFamily="2" charset="-122"/>
              </a:rPr>
              <a:t>. (1-2)</a:t>
            </a:r>
            <a:r>
              <a:rPr lang="zh-CN" altLang="en-US" sz="2800" b="1" dirty="0">
                <a:latin typeface="宋体" panose="02010600030101010101" pitchFamily="2" charset="-122"/>
                <a:ea typeface="宋体" panose="02010600030101010101" pitchFamily="2" charset="-122"/>
              </a:rPr>
              <a:t>的通解为</a:t>
            </a:r>
            <a:endParaRPr lang="zh-CN" altLang="en-US" sz="2800" b="1" dirty="0">
              <a:latin typeface="宋体" panose="02010600030101010101" pitchFamily="2" charset="-122"/>
              <a:ea typeface="宋体" panose="02010600030101010101" pitchFamily="2" charset="-122"/>
            </a:endParaRPr>
          </a:p>
        </p:txBody>
      </p:sp>
      <p:sp>
        <p:nvSpPr>
          <p:cNvPr id="251917" name="矩形 251916"/>
          <p:cNvSpPr/>
          <p:nvPr/>
        </p:nvSpPr>
        <p:spPr>
          <a:xfrm>
            <a:off x="2514600" y="4419600"/>
            <a:ext cx="5334000" cy="521970"/>
          </a:xfrm>
          <a:prstGeom prst="rect">
            <a:avLst/>
          </a:prstGeom>
          <a:noFill/>
          <a:ln w="9525">
            <a:noFill/>
          </a:ln>
        </p:spPr>
        <p:txBody>
          <a:bodyPr anchor="t">
            <a:spAutoFit/>
          </a:bodyPr>
          <a:p>
            <a:r>
              <a:rPr lang="zh-CN" altLang="en-US" sz="2800" b="1" dirty="0">
                <a:latin typeface="Times New Roman" panose="02020603050405020304" pitchFamily="18" charset="0"/>
                <a:ea typeface="宋体" panose="02010600030101010101" pitchFamily="2" charset="-122"/>
              </a:rPr>
              <a:t>关于</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0</a:t>
            </a:r>
            <a:r>
              <a:rPr lang="zh-CN" altLang="en-US" sz="2800" b="1" dirty="0">
                <a:latin typeface="Times New Roman" panose="02020603050405020304" pitchFamily="18" charset="0"/>
                <a:ea typeface="宋体" panose="02010600030101010101" pitchFamily="2" charset="-122"/>
              </a:rPr>
              <a:t>是否稳定有以下结论：</a:t>
            </a:r>
            <a:endParaRPr lang="zh-CN" altLang="en-US" sz="2800" b="1" dirty="0">
              <a:latin typeface="Times New Roman" panose="02020603050405020304" pitchFamily="18" charset="0"/>
              <a:ea typeface="宋体" panose="02010600030101010101" pitchFamily="2" charset="-122"/>
            </a:endParaRPr>
          </a:p>
        </p:txBody>
      </p:sp>
      <p:grpSp>
        <p:nvGrpSpPr>
          <p:cNvPr id="251918" name="组合 251917"/>
          <p:cNvGrpSpPr/>
          <p:nvPr/>
        </p:nvGrpSpPr>
        <p:grpSpPr>
          <a:xfrm>
            <a:off x="2514600" y="5105400"/>
            <a:ext cx="5418138" cy="587375"/>
            <a:chOff x="624" y="3216"/>
            <a:chExt cx="3413" cy="370"/>
          </a:xfrm>
        </p:grpSpPr>
        <p:sp>
          <p:nvSpPr>
            <p:cNvPr id="17422" name="矩形 251918"/>
            <p:cNvSpPr/>
            <p:nvPr/>
          </p:nvSpPr>
          <p:spPr>
            <a:xfrm>
              <a:off x="624" y="3218"/>
              <a:ext cx="662" cy="368"/>
            </a:xfrm>
            <a:prstGeom prst="rect">
              <a:avLst/>
            </a:prstGeom>
            <a:noFill/>
            <a:ln w="9525">
              <a:noFill/>
            </a:ln>
          </p:spPr>
          <p:txBody>
            <a:bodyPr wrap="none" anchor="t">
              <a:spAutoFit/>
            </a:bodyPr>
            <a:p>
              <a:r>
                <a:rPr lang="en-US" altLang="zh-CN" sz="3200" b="1" dirty="0">
                  <a:latin typeface="Times New Roman" panose="02020603050405020304" pitchFamily="18" charset="0"/>
                  <a:ea typeface="宋体" panose="02010600030101010101" pitchFamily="2" charset="-122"/>
                </a:rPr>
                <a:t>① </a:t>
              </a:r>
              <a:r>
                <a:rPr lang="zh-CN" altLang="en-US" sz="2800" b="1" dirty="0">
                  <a:latin typeface="Times New Roman" panose="02020603050405020304" pitchFamily="18" charset="0"/>
                  <a:ea typeface="宋体" panose="02010600030101010101" pitchFamily="2" charset="-122"/>
                </a:rPr>
                <a:t>若</a:t>
              </a:r>
              <a:endParaRPr lang="zh-CN" altLang="en-US" sz="2800" b="1" dirty="0">
                <a:latin typeface="Times New Roman" panose="02020603050405020304" pitchFamily="18" charset="0"/>
                <a:ea typeface="宋体" panose="02010600030101010101" pitchFamily="2" charset="-122"/>
              </a:endParaRPr>
            </a:p>
          </p:txBody>
        </p:sp>
        <p:sp>
          <p:nvSpPr>
            <p:cNvPr id="17424" name="矩形 251920"/>
            <p:cNvSpPr/>
            <p:nvPr/>
          </p:nvSpPr>
          <p:spPr>
            <a:xfrm>
              <a:off x="2354" y="3216"/>
              <a:ext cx="1683" cy="368"/>
            </a:xfrm>
            <a:prstGeom prst="rect">
              <a:avLst/>
            </a:prstGeom>
            <a:noFill/>
            <a:ln w="9525">
              <a:noFill/>
            </a:ln>
          </p:spPr>
          <p:txBody>
            <a:bodyPr wrap="none" anchor="t">
              <a:spAutoFit/>
            </a:bodyPr>
            <a:p>
              <a:r>
                <a:rPr lang="zh-CN" altLang="en-US" sz="2800" b="1">
                  <a:latin typeface="宋体" panose="02010600030101010101" pitchFamily="2" charset="-122"/>
                  <a:ea typeface="宋体" panose="02010600030101010101" pitchFamily="2" charset="-122"/>
                </a:rPr>
                <a:t>则</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是稳定的</a:t>
              </a:r>
              <a:r>
                <a:rPr lang="zh-CN" altLang="en-US" sz="3200" b="1" dirty="0">
                  <a:latin typeface="宋体" panose="02010600030101010101" pitchFamily="2" charset="-122"/>
                  <a:ea typeface="宋体" panose="02010600030101010101" pitchFamily="2" charset="-122"/>
                </a:rPr>
                <a:t>；</a:t>
              </a:r>
              <a:endParaRPr lang="zh-CN" altLang="en-US" sz="3200" b="1" dirty="0">
                <a:latin typeface="宋体" panose="02010600030101010101" pitchFamily="2" charset="-122"/>
                <a:ea typeface="宋体" panose="02010600030101010101" pitchFamily="2" charset="-122"/>
              </a:endParaRPr>
            </a:p>
          </p:txBody>
        </p:sp>
      </p:grpSp>
      <p:grpSp>
        <p:nvGrpSpPr>
          <p:cNvPr id="251922" name="组合 251921"/>
          <p:cNvGrpSpPr/>
          <p:nvPr/>
        </p:nvGrpSpPr>
        <p:grpSpPr>
          <a:xfrm>
            <a:off x="2514600" y="5791200"/>
            <a:ext cx="5543550" cy="603250"/>
            <a:chOff x="624" y="3648"/>
            <a:chExt cx="3492" cy="380"/>
          </a:xfrm>
        </p:grpSpPr>
        <p:sp>
          <p:nvSpPr>
            <p:cNvPr id="17426" name="矩形 251922"/>
            <p:cNvSpPr/>
            <p:nvPr/>
          </p:nvSpPr>
          <p:spPr>
            <a:xfrm>
              <a:off x="624" y="3660"/>
              <a:ext cx="662" cy="368"/>
            </a:xfrm>
            <a:prstGeom prst="rect">
              <a:avLst/>
            </a:prstGeom>
            <a:noFill/>
            <a:ln w="9525">
              <a:noFill/>
            </a:ln>
          </p:spPr>
          <p:txBody>
            <a:bodyPr wrap="none" anchor="t">
              <a:spAutoFit/>
            </a:bodyPr>
            <a:p>
              <a:r>
                <a:rPr lang="en-US" altLang="zh-CN" sz="3200" b="1" dirty="0">
                  <a:latin typeface="宋体" panose="02010600030101010101" pitchFamily="2" charset="-122"/>
                  <a:ea typeface="宋体" panose="02010600030101010101" pitchFamily="2" charset="-122"/>
                </a:rPr>
                <a:t>②</a:t>
              </a:r>
              <a:r>
                <a:rPr lang="en-US" altLang="zh-CN" sz="3200" b="1" dirty="0">
                  <a:latin typeface="Times New Roman" panose="02020603050405020304" pitchFamily="18"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若</a:t>
              </a:r>
              <a:endParaRPr lang="zh-CN" altLang="en-US" sz="2800" b="1" dirty="0">
                <a:latin typeface="宋体" panose="02010600030101010101" pitchFamily="2" charset="-122"/>
                <a:ea typeface="宋体" panose="02010600030101010101" pitchFamily="2" charset="-122"/>
              </a:endParaRPr>
            </a:p>
          </p:txBody>
        </p:sp>
        <p:sp>
          <p:nvSpPr>
            <p:cNvPr id="17427" name="矩形 251923"/>
            <p:cNvSpPr/>
            <p:nvPr/>
          </p:nvSpPr>
          <p:spPr>
            <a:xfrm>
              <a:off x="2352" y="3648"/>
              <a:ext cx="1764" cy="329"/>
            </a:xfrm>
            <a:prstGeom prst="rect">
              <a:avLst/>
            </a:prstGeom>
            <a:noFill/>
            <a:ln w="9525">
              <a:noFill/>
            </a:ln>
          </p:spPr>
          <p:txBody>
            <a:bodyPr wrap="none" anchor="t">
              <a:spAutoFit/>
            </a:bodyPr>
            <a:p>
              <a:r>
                <a:rPr lang="zh-CN" altLang="en-US" sz="2800" b="1">
                  <a:latin typeface="宋体" panose="02010600030101010101" pitchFamily="2" charset="-122"/>
                  <a:ea typeface="宋体" panose="02010600030101010101" pitchFamily="2" charset="-122"/>
                </a:rPr>
                <a:t>则</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是不稳定的</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grpSp>
      <p:graphicFrame>
        <p:nvGraphicFramePr>
          <p:cNvPr id="2" name="对象 1">
            <a:hlinkClick r:id="" action="ppaction://ole?verb="/>
          </p:cNvPr>
          <p:cNvGraphicFramePr>
            <a:graphicFrameLocks noChangeAspect="1"/>
          </p:cNvGraphicFramePr>
          <p:nvPr/>
        </p:nvGraphicFramePr>
        <p:xfrm>
          <a:off x="3370580" y="609600"/>
          <a:ext cx="3639185" cy="612140"/>
        </p:xfrm>
        <a:graphic>
          <a:graphicData uri="http://schemas.openxmlformats.org/presentationml/2006/ole">
            <mc:AlternateContent xmlns:mc="http://schemas.openxmlformats.org/markup-compatibility/2006">
              <mc:Choice xmlns:v="urn:schemas-microsoft-com:vml" Requires="v">
                <p:oleObj spid="_x0000_s2049" name="" r:id="rId1" imgW="1358900" imgH="228600" progId="Equation.KSEE3">
                  <p:embed/>
                </p:oleObj>
              </mc:Choice>
              <mc:Fallback>
                <p:oleObj name="" r:id="rId1" imgW="1358900" imgH="228600" progId="Equation.KSEE3">
                  <p:embed/>
                  <p:pic>
                    <p:nvPicPr>
                      <p:cNvPr id="0" name="图片 2048"/>
                      <p:cNvPicPr/>
                      <p:nvPr/>
                    </p:nvPicPr>
                    <p:blipFill>
                      <a:blip r:embed="rId2"/>
                      <a:stretch>
                        <a:fillRect/>
                      </a:stretch>
                    </p:blipFill>
                    <p:spPr>
                      <a:xfrm>
                        <a:off x="3370580" y="609600"/>
                        <a:ext cx="3639185" cy="61214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3514725" y="1727200"/>
          <a:ext cx="5220335" cy="925830"/>
        </p:xfrm>
        <a:graphic>
          <a:graphicData uri="http://schemas.openxmlformats.org/presentationml/2006/ole">
            <mc:AlternateContent xmlns:mc="http://schemas.openxmlformats.org/markup-compatibility/2006">
              <mc:Choice xmlns:v="urn:schemas-microsoft-com:vml" Requires="v">
                <p:oleObj spid="_x0000_s2050" name="" r:id="rId3" imgW="2019300" imgH="393700" progId="Equation.KSEE3">
                  <p:embed/>
                </p:oleObj>
              </mc:Choice>
              <mc:Fallback>
                <p:oleObj name="" r:id="rId3" imgW="2019300" imgH="393700" progId="Equation.KSEE3">
                  <p:embed/>
                  <p:pic>
                    <p:nvPicPr>
                      <p:cNvPr id="0" name="图片 2049"/>
                      <p:cNvPicPr/>
                      <p:nvPr/>
                    </p:nvPicPr>
                    <p:blipFill>
                      <a:blip r:embed="rId4"/>
                      <a:stretch>
                        <a:fillRect/>
                      </a:stretch>
                    </p:blipFill>
                    <p:spPr>
                      <a:xfrm>
                        <a:off x="3514725" y="1727200"/>
                        <a:ext cx="5220335" cy="92583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4197350" y="3860800"/>
          <a:ext cx="3375025" cy="598805"/>
        </p:xfrm>
        <a:graphic>
          <a:graphicData uri="http://schemas.openxmlformats.org/presentationml/2006/ole">
            <mc:AlternateContent xmlns:mc="http://schemas.openxmlformats.org/markup-compatibility/2006">
              <mc:Choice xmlns:v="urn:schemas-microsoft-com:vml" Requires="v">
                <p:oleObj spid="_x0000_s2051" name="" r:id="rId5" imgW="1206500" imgH="241300" progId="Equation.KSEE3">
                  <p:embed/>
                </p:oleObj>
              </mc:Choice>
              <mc:Fallback>
                <p:oleObj name="" r:id="rId5" imgW="1206500" imgH="241300" progId="Equation.KSEE3">
                  <p:embed/>
                  <p:pic>
                    <p:nvPicPr>
                      <p:cNvPr id="0" name="图片 2050"/>
                      <p:cNvPicPr/>
                      <p:nvPr/>
                    </p:nvPicPr>
                    <p:blipFill>
                      <a:blip r:embed="rId6"/>
                      <a:stretch>
                        <a:fillRect/>
                      </a:stretch>
                    </p:blipFill>
                    <p:spPr>
                      <a:xfrm>
                        <a:off x="4197350" y="3860800"/>
                        <a:ext cx="3375025" cy="59880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616325" y="5172710"/>
          <a:ext cx="1561465" cy="520700"/>
        </p:xfrm>
        <a:graphic>
          <a:graphicData uri="http://schemas.openxmlformats.org/presentationml/2006/ole">
            <mc:AlternateContent xmlns:mc="http://schemas.openxmlformats.org/markup-compatibility/2006">
              <mc:Choice xmlns:v="urn:schemas-microsoft-com:vml" Requires="v">
                <p:oleObj spid="_x0000_s2052" name="" r:id="rId7" imgW="685800" imgH="228600" progId="Equation.KSEE3">
                  <p:embed/>
                </p:oleObj>
              </mc:Choice>
              <mc:Fallback>
                <p:oleObj name="" r:id="rId7" imgW="685800" imgH="228600" progId="Equation.KSEE3">
                  <p:embed/>
                  <p:pic>
                    <p:nvPicPr>
                      <p:cNvPr id="0" name="图片 2051"/>
                      <p:cNvPicPr/>
                      <p:nvPr/>
                    </p:nvPicPr>
                    <p:blipFill>
                      <a:blip r:embed="rId8"/>
                      <a:stretch>
                        <a:fillRect/>
                      </a:stretch>
                    </p:blipFill>
                    <p:spPr>
                      <a:xfrm>
                        <a:off x="3616325" y="5172710"/>
                        <a:ext cx="1561465" cy="5207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601720" y="5873750"/>
          <a:ext cx="1590675" cy="520700"/>
        </p:xfrm>
        <a:graphic>
          <a:graphicData uri="http://schemas.openxmlformats.org/presentationml/2006/ole">
            <mc:AlternateContent xmlns:mc="http://schemas.openxmlformats.org/markup-compatibility/2006">
              <mc:Choice xmlns:v="urn:schemas-microsoft-com:vml" Requires="v">
                <p:oleObj spid="_x0000_s4" name="" r:id="rId9" imgW="698500" imgH="228600" progId="Equation.KSEE3">
                  <p:embed/>
                </p:oleObj>
              </mc:Choice>
              <mc:Fallback>
                <p:oleObj name="" r:id="rId9" imgW="698500" imgH="228600" progId="Equation.KSEE3">
                  <p:embed/>
                  <p:pic>
                    <p:nvPicPr>
                      <p:cNvPr id="0" name="图片 2051"/>
                      <p:cNvPicPr/>
                      <p:nvPr/>
                    </p:nvPicPr>
                    <p:blipFill>
                      <a:blip r:embed="rId10"/>
                      <a:stretch>
                        <a:fillRect/>
                      </a:stretch>
                    </p:blipFill>
                    <p:spPr>
                      <a:xfrm>
                        <a:off x="3601720" y="5873750"/>
                        <a:ext cx="1590675" cy="5207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09"/>
                                        </p:tgtEl>
                                        <p:attrNameLst>
                                          <p:attrName>style.visibility</p:attrName>
                                        </p:attrNameLst>
                                      </p:cBhvr>
                                      <p:to>
                                        <p:strVal val="visible"/>
                                      </p:to>
                                    </p:set>
                                    <p:animEffect transition="in" filter="box(in)">
                                      <p:cBhvr>
                                        <p:cTn id="7" dur="2000"/>
                                        <p:tgtEl>
                                          <p:spTgt spid="174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251907"/>
                                        </p:tgtEl>
                                        <p:attrNameLst>
                                          <p:attrName>style.visibility</p:attrName>
                                        </p:attrNameLst>
                                      </p:cBhvr>
                                      <p:to>
                                        <p:strVal val="visible"/>
                                      </p:to>
                                    </p:set>
                                    <p:animEffect transition="in" filter="blinds(horizontal)">
                                      <p:cBhvr>
                                        <p:cTn id="15" dur="500"/>
                                        <p:tgtEl>
                                          <p:spTgt spid="251907"/>
                                        </p:tgtEl>
                                      </p:cBhvr>
                                    </p:animEffect>
                                  </p:childTnLst>
                                </p:cTn>
                              </p:par>
                              <p:par>
                                <p:cTn id="16" presetID="3"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7418"/>
                                        </p:tgtEl>
                                        <p:attrNameLst>
                                          <p:attrName>style.visibility</p:attrName>
                                        </p:attrNameLst>
                                      </p:cBhvr>
                                      <p:to>
                                        <p:strVal val="visible"/>
                                      </p:to>
                                    </p:set>
                                    <p:animEffect transition="in" filter="wipe(down)">
                                      <p:cBhvr>
                                        <p:cTn id="23" dur="500"/>
                                        <p:tgtEl>
                                          <p:spTgt spid="1741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51917"/>
                                        </p:tgtEl>
                                        <p:attrNameLst>
                                          <p:attrName>style.visibility</p:attrName>
                                        </p:attrNameLst>
                                      </p:cBhvr>
                                      <p:to>
                                        <p:strVal val="visible"/>
                                      </p:to>
                                    </p:set>
                                    <p:animEffect transition="in" filter="blinds(horizontal)">
                                      <p:cBhvr>
                                        <p:cTn id="33" dur="500"/>
                                        <p:tgtEl>
                                          <p:spTgt spid="25191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51918"/>
                                        </p:tgtEl>
                                        <p:attrNameLst>
                                          <p:attrName>style.visibility</p:attrName>
                                        </p:attrNameLst>
                                      </p:cBhvr>
                                      <p:to>
                                        <p:strVal val="visible"/>
                                      </p:to>
                                    </p:set>
                                    <p:animEffect transition="in" filter="blinds(horizontal)">
                                      <p:cBhvr>
                                        <p:cTn id="38" dur="500"/>
                                        <p:tgtEl>
                                          <p:spTgt spid="251918"/>
                                        </p:tgtEl>
                                      </p:cBhvr>
                                    </p:animEffect>
                                  </p:childTnLst>
                                </p:cTn>
                              </p:par>
                              <p:par>
                                <p:cTn id="39" presetID="3" presetClass="entr" presetSubtype="1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linds(horizontal)">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51922"/>
                                        </p:tgtEl>
                                        <p:attrNameLst>
                                          <p:attrName>style.visibility</p:attrName>
                                        </p:attrNameLst>
                                      </p:cBhvr>
                                      <p:to>
                                        <p:strVal val="visible"/>
                                      </p:to>
                                    </p:set>
                                    <p:animEffect transition="in" filter="blinds(horizontal)">
                                      <p:cBhvr>
                                        <p:cTn id="46" dur="500"/>
                                        <p:tgtEl>
                                          <p:spTgt spid="251922"/>
                                        </p:tgtEl>
                                      </p:cBhvr>
                                    </p:animEffect>
                                  </p:childTnLst>
                                </p:cTn>
                              </p:par>
                              <p:par>
                                <p:cTn id="47" presetID="3" presetClass="entr" presetSubtype="1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linds(horizontal)">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p:bldP spid="17418" grpId="0"/>
      <p:bldP spid="2519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3794" name="对象 33793"/>
          <p:cNvGraphicFramePr>
            <a:graphicFrameLocks noChangeAspect="1"/>
          </p:cNvGraphicFramePr>
          <p:nvPr/>
        </p:nvGraphicFramePr>
        <p:xfrm>
          <a:off x="3071813" y="3287713"/>
          <a:ext cx="4211637" cy="1350962"/>
        </p:xfrm>
        <a:graphic>
          <a:graphicData uri="http://schemas.openxmlformats.org/presentationml/2006/ole">
            <mc:AlternateContent xmlns:mc="http://schemas.openxmlformats.org/markup-compatibility/2006">
              <mc:Choice xmlns:v="urn:schemas-microsoft-com:vml" Requires="v">
                <p:oleObj spid="_x0000_s3120" name="" r:id="rId1" imgW="1549400" imgH="558800" progId="Equation.3">
                  <p:embed/>
                </p:oleObj>
              </mc:Choice>
              <mc:Fallback>
                <p:oleObj name="" r:id="rId1" imgW="1549400" imgH="558800" progId="Equation.3">
                  <p:embed/>
                  <p:pic>
                    <p:nvPicPr>
                      <p:cNvPr id="0" name="图片 3119"/>
                      <p:cNvPicPr/>
                      <p:nvPr/>
                    </p:nvPicPr>
                    <p:blipFill>
                      <a:blip r:embed="rId2"/>
                      <a:stretch>
                        <a:fillRect/>
                      </a:stretch>
                    </p:blipFill>
                    <p:spPr>
                      <a:xfrm>
                        <a:off x="3071813" y="3287713"/>
                        <a:ext cx="4211637" cy="1350962"/>
                      </a:xfrm>
                      <a:prstGeom prst="rect">
                        <a:avLst/>
                      </a:prstGeom>
                      <a:noFill/>
                      <a:ln w="38100">
                        <a:noFill/>
                        <a:miter/>
                      </a:ln>
                    </p:spPr>
                  </p:pic>
                </p:oleObj>
              </mc:Fallback>
            </mc:AlternateContent>
          </a:graphicData>
        </a:graphic>
      </p:graphicFrame>
      <p:sp>
        <p:nvSpPr>
          <p:cNvPr id="35842" name="Text Box 3"/>
          <p:cNvSpPr txBox="1"/>
          <p:nvPr/>
        </p:nvSpPr>
        <p:spPr>
          <a:xfrm>
            <a:off x="2386013" y="468313"/>
            <a:ext cx="2667000" cy="583565"/>
          </a:xfrm>
          <a:prstGeom prst="rect">
            <a:avLst/>
          </a:prstGeom>
          <a:solidFill>
            <a:srgbClr val="FFCCFF"/>
          </a:solidFill>
          <a:ln w="9525">
            <a:noFill/>
          </a:ln>
        </p:spPr>
        <p:txBody>
          <a:bodyPr anchor="t">
            <a:spAutoFit/>
          </a:bodyPr>
          <a:p>
            <a:pPr>
              <a:spcBef>
                <a:spcPct val="50000"/>
              </a:spcBef>
            </a:pPr>
            <a:r>
              <a:rPr lang="zh-CN" altLang="en-US" sz="3200" b="1" dirty="0">
                <a:latin typeface="Times New Roman" panose="02020603050405020304" pitchFamily="18" charset="0"/>
                <a:ea typeface="楷体_GB2312" pitchFamily="49" charset="-122"/>
              </a:rPr>
              <a:t>正规战争模型</a:t>
            </a:r>
            <a:endParaRPr lang="zh-CN" altLang="en-US" sz="3200" b="1" dirty="0">
              <a:latin typeface="Times New Roman" panose="02020603050405020304" pitchFamily="18" charset="0"/>
              <a:ea typeface="楷体_GB2312" pitchFamily="49" charset="-122"/>
            </a:endParaRPr>
          </a:p>
        </p:txBody>
      </p:sp>
      <p:sp>
        <p:nvSpPr>
          <p:cNvPr id="33796" name="Text Box 4"/>
          <p:cNvSpPr txBox="1"/>
          <p:nvPr/>
        </p:nvSpPr>
        <p:spPr>
          <a:xfrm>
            <a:off x="2971800" y="1279525"/>
            <a:ext cx="7696200" cy="521970"/>
          </a:xfrm>
          <a:prstGeom prst="rect">
            <a:avLst/>
          </a:prstGeom>
          <a:solidFill>
            <a:srgbClr val="FFFF00"/>
          </a:solidFill>
          <a:ln w="9525">
            <a:noFill/>
          </a:ln>
        </p:spPr>
        <p:txBody>
          <a:bodyPr anchor="t">
            <a:spAutoFit/>
          </a:bodyPr>
          <a:p>
            <a:pPr>
              <a:spcBef>
                <a:spcPct val="50000"/>
              </a:spcBef>
              <a:buChar char="•"/>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甲方战斗减员率只取决于乙方的兵力和战斗力</a:t>
            </a:r>
            <a:endParaRPr lang="zh-CN" altLang="en-US" sz="2800" b="1" dirty="0">
              <a:latin typeface="Times New Roman" panose="02020603050405020304" pitchFamily="18" charset="0"/>
              <a:ea typeface="宋体" panose="02010600030101010101" pitchFamily="2" charset="-122"/>
            </a:endParaRPr>
          </a:p>
        </p:txBody>
      </p:sp>
      <p:sp>
        <p:nvSpPr>
          <p:cNvPr id="33797" name="Text Box 5"/>
          <p:cNvSpPr txBox="1"/>
          <p:nvPr/>
        </p:nvSpPr>
        <p:spPr>
          <a:xfrm>
            <a:off x="5510213" y="544513"/>
            <a:ext cx="4041775" cy="521970"/>
          </a:xfrm>
          <a:prstGeom prst="rect">
            <a:avLst/>
          </a:prstGeom>
          <a:solidFill>
            <a:srgbClr val="FFCCFF"/>
          </a:solidFill>
          <a:ln w="9525">
            <a:noFill/>
          </a:ln>
        </p:spPr>
        <p:txBody>
          <a:bodyPr anchor="t">
            <a:spAutoFit/>
          </a:bodyPr>
          <a:p>
            <a:pPr>
              <a:spcBef>
                <a:spcPct val="50000"/>
              </a:spcBef>
            </a:pPr>
            <a:r>
              <a:rPr lang="zh-CN" altLang="en-US" sz="2800" b="1" dirty="0">
                <a:latin typeface="Times New Roman" panose="02020603050405020304" pitchFamily="18" charset="0"/>
                <a:ea typeface="宋体" panose="02010600030101010101" pitchFamily="2" charset="-122"/>
              </a:rPr>
              <a:t>双方均以正规部队作战</a:t>
            </a:r>
            <a:endParaRPr lang="zh-CN" altLang="en-US" sz="2800" b="1" dirty="0">
              <a:latin typeface="Times New Roman" panose="02020603050405020304" pitchFamily="18" charset="0"/>
              <a:ea typeface="宋体" panose="02010600030101010101" pitchFamily="2" charset="-122"/>
            </a:endParaRPr>
          </a:p>
        </p:txBody>
      </p:sp>
      <p:graphicFrame>
        <p:nvGraphicFramePr>
          <p:cNvPr id="33798" name="对象 33797"/>
          <p:cNvGraphicFramePr>
            <a:graphicFrameLocks noChangeAspect="1"/>
          </p:cNvGraphicFramePr>
          <p:nvPr/>
        </p:nvGraphicFramePr>
        <p:xfrm>
          <a:off x="7872413" y="3668713"/>
          <a:ext cx="2643187" cy="582612"/>
        </p:xfrm>
        <a:graphic>
          <a:graphicData uri="http://schemas.openxmlformats.org/presentationml/2006/ole">
            <mc:AlternateContent xmlns:mc="http://schemas.openxmlformats.org/markup-compatibility/2006">
              <mc:Choice xmlns:v="urn:schemas-microsoft-com:vml" Requires="v">
                <p:oleObj spid="_x0000_s3125" name="" r:id="rId3" imgW="1296035" imgH="254000" progId="Equation.3">
                  <p:embed/>
                </p:oleObj>
              </mc:Choice>
              <mc:Fallback>
                <p:oleObj name="" r:id="rId3" imgW="1296035" imgH="254000" progId="Equation.3">
                  <p:embed/>
                  <p:pic>
                    <p:nvPicPr>
                      <p:cNvPr id="0" name="图片 3124"/>
                      <p:cNvPicPr/>
                      <p:nvPr/>
                    </p:nvPicPr>
                    <p:blipFill>
                      <a:blip r:embed="rId4"/>
                      <a:stretch>
                        <a:fillRect/>
                      </a:stretch>
                    </p:blipFill>
                    <p:spPr>
                      <a:xfrm>
                        <a:off x="7872413" y="3668713"/>
                        <a:ext cx="2643187" cy="582612"/>
                      </a:xfrm>
                      <a:prstGeom prst="rect">
                        <a:avLst/>
                      </a:prstGeom>
                      <a:noFill/>
                      <a:ln w="38100">
                        <a:noFill/>
                        <a:miter/>
                      </a:ln>
                    </p:spPr>
                  </p:pic>
                </p:oleObj>
              </mc:Fallback>
            </mc:AlternateContent>
          </a:graphicData>
        </a:graphic>
      </p:graphicFrame>
      <p:sp>
        <p:nvSpPr>
          <p:cNvPr id="33799" name="Text Box 7"/>
          <p:cNvSpPr txBox="1"/>
          <p:nvPr/>
        </p:nvSpPr>
        <p:spPr>
          <a:xfrm>
            <a:off x="2462213" y="5116513"/>
            <a:ext cx="3032125" cy="521970"/>
          </a:xfrm>
          <a:prstGeom prst="rect">
            <a:avLst/>
          </a:prstGeom>
          <a:noFill/>
          <a:ln w="9525">
            <a:noFill/>
          </a:ln>
        </p:spPr>
        <p:txBody>
          <a:bodyPr anchor="t">
            <a:spAutoFit/>
          </a:bodyPr>
          <a:p>
            <a:pPr>
              <a:spcBef>
                <a:spcPct val="50000"/>
              </a:spcBef>
              <a:buChar char="•"/>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忽略非战斗减员</a:t>
            </a:r>
            <a:endParaRPr lang="zh-CN" altLang="en-US" sz="2800" b="1" dirty="0">
              <a:latin typeface="Times New Roman" panose="02020603050405020304" pitchFamily="18" charset="0"/>
              <a:ea typeface="宋体" panose="02010600030101010101" pitchFamily="2" charset="-122"/>
            </a:endParaRPr>
          </a:p>
        </p:txBody>
      </p:sp>
      <p:sp>
        <p:nvSpPr>
          <p:cNvPr id="33800" name="Text Box 8"/>
          <p:cNvSpPr txBox="1"/>
          <p:nvPr/>
        </p:nvSpPr>
        <p:spPr>
          <a:xfrm>
            <a:off x="2462213" y="5802313"/>
            <a:ext cx="2876550" cy="521970"/>
          </a:xfrm>
          <a:prstGeom prst="rect">
            <a:avLst/>
          </a:prstGeom>
          <a:noFill/>
          <a:ln w="9525">
            <a:noFill/>
          </a:ln>
        </p:spPr>
        <p:txBody>
          <a:bodyPr anchor="t">
            <a:spAutoFit/>
          </a:bodyPr>
          <a:p>
            <a:pPr>
              <a:spcBef>
                <a:spcPct val="50000"/>
              </a:spcBef>
              <a:buChar char="•"/>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假设没有增援</a:t>
            </a:r>
            <a:endParaRPr lang="zh-CN" altLang="en-US" sz="2800" b="1" dirty="0">
              <a:latin typeface="Times New Roman" panose="02020603050405020304" pitchFamily="18" charset="0"/>
              <a:ea typeface="宋体" panose="02010600030101010101" pitchFamily="2" charset="-122"/>
            </a:endParaRPr>
          </a:p>
        </p:txBody>
      </p:sp>
      <p:grpSp>
        <p:nvGrpSpPr>
          <p:cNvPr id="33801" name="组合 33800"/>
          <p:cNvGrpSpPr/>
          <p:nvPr/>
        </p:nvGrpSpPr>
        <p:grpSpPr>
          <a:xfrm>
            <a:off x="5738813" y="4635500"/>
            <a:ext cx="4897437" cy="1828800"/>
            <a:chOff x="0" y="0"/>
            <a:chExt cx="3024" cy="1102"/>
          </a:xfrm>
        </p:grpSpPr>
        <p:graphicFrame>
          <p:nvGraphicFramePr>
            <p:cNvPr id="35849" name="对象 33801"/>
            <p:cNvGraphicFramePr>
              <a:graphicFrameLocks noChangeAspect="1"/>
            </p:cNvGraphicFramePr>
            <p:nvPr/>
          </p:nvGraphicFramePr>
          <p:xfrm>
            <a:off x="384" y="0"/>
            <a:ext cx="2640" cy="1102"/>
          </p:xfrm>
          <a:graphic>
            <a:graphicData uri="http://schemas.openxmlformats.org/presentationml/2006/ole">
              <mc:AlternateContent xmlns:mc="http://schemas.openxmlformats.org/markup-compatibility/2006">
                <mc:Choice xmlns:v="urn:schemas-microsoft-com:vml" Requires="v">
                  <p:oleObj spid="_x0000_s3124" name="" r:id="rId5" imgW="1599565" imgH="850265" progId="Equation.3">
                    <p:embed/>
                  </p:oleObj>
                </mc:Choice>
                <mc:Fallback>
                  <p:oleObj name="" r:id="rId5" imgW="1599565" imgH="850265" progId="Equation.3">
                    <p:embed/>
                    <p:pic>
                      <p:nvPicPr>
                        <p:cNvPr id="0" name="图片 3123"/>
                        <p:cNvPicPr/>
                        <p:nvPr/>
                      </p:nvPicPr>
                      <p:blipFill>
                        <a:blip r:embed="rId6"/>
                        <a:stretch>
                          <a:fillRect/>
                        </a:stretch>
                      </p:blipFill>
                      <p:spPr>
                        <a:xfrm>
                          <a:off x="384" y="0"/>
                          <a:ext cx="2640" cy="1102"/>
                        </a:xfrm>
                        <a:prstGeom prst="rect">
                          <a:avLst/>
                        </a:prstGeom>
                        <a:solidFill>
                          <a:srgbClr val="FFFF00"/>
                        </a:solidFill>
                        <a:ln w="38100">
                          <a:noFill/>
                          <a:miter/>
                        </a:ln>
                      </p:spPr>
                    </p:pic>
                  </p:oleObj>
                </mc:Fallback>
              </mc:AlternateContent>
            </a:graphicData>
          </a:graphic>
        </p:graphicFrame>
        <p:sp>
          <p:nvSpPr>
            <p:cNvPr id="35850" name="AutoShape 11"/>
            <p:cNvSpPr/>
            <p:nvPr/>
          </p:nvSpPr>
          <p:spPr>
            <a:xfrm>
              <a:off x="0" y="432"/>
              <a:ext cx="240" cy="306"/>
            </a:xfrm>
            <a:prstGeom prst="rightArrow">
              <a:avLst>
                <a:gd name="adj1" fmla="val 50000"/>
                <a:gd name="adj2" fmla="val 25000"/>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楷体_GB2312" pitchFamily="49" charset="-122"/>
              </a:endParaRPr>
            </a:p>
          </p:txBody>
        </p:sp>
      </p:grpSp>
      <p:sp>
        <p:nvSpPr>
          <p:cNvPr id="33804" name="Text Box 12"/>
          <p:cNvSpPr txBox="1"/>
          <p:nvPr/>
        </p:nvSpPr>
        <p:spPr>
          <a:xfrm>
            <a:off x="3300413" y="1916113"/>
            <a:ext cx="6172200" cy="521970"/>
          </a:xfrm>
          <a:prstGeom prst="rect">
            <a:avLst/>
          </a:prstGeom>
          <a:noFill/>
          <a:ln w="9525">
            <a:noFill/>
          </a:ln>
        </p:spPr>
        <p:txBody>
          <a:bodyPr anchor="t">
            <a:spAutoFit/>
          </a:bodyPr>
          <a:p>
            <a:pPr>
              <a:spcBef>
                <a:spcPct val="50000"/>
              </a:spcBef>
            </a:pPr>
            <a:r>
              <a:rPr lang="en-US" altLang="zh-CN" sz="2800" b="1" i="1" dirty="0">
                <a:latin typeface="Times New Roman" panose="02020603050405020304" pitchFamily="18" charset="0"/>
                <a:ea typeface="宋体" panose="02010600030101010101" pitchFamily="2" charset="-122"/>
              </a:rPr>
              <a:t>f</a:t>
            </a:r>
            <a:r>
              <a:rPr lang="en-US" altLang="zh-CN" sz="2800" b="1" dirty="0">
                <a:latin typeface="Times New Roman" panose="02020603050405020304" pitchFamily="18" charset="0"/>
                <a:ea typeface="宋体" panose="02010600030101010101" pitchFamily="2" charset="-122"/>
              </a:rPr>
              <a:t>(</a:t>
            </a:r>
            <a:r>
              <a:rPr lang="en-US" altLang="zh-CN" sz="2800" b="1" i="1" dirty="0">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y</a:t>
            </a:r>
            <a:r>
              <a:rPr lang="en-US"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rPr>
              <a:t>ay</a:t>
            </a:r>
            <a:r>
              <a:rPr lang="en-US" altLang="zh-CN" sz="2800" b="1" dirty="0">
                <a:latin typeface="Times New Roman" panose="02020603050405020304" pitchFamily="18" charset="0"/>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a </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乙方每个士兵的杀伤率</a:t>
            </a:r>
            <a:endParaRPr lang="zh-CN" altLang="en-US" sz="2800" b="1" dirty="0">
              <a:latin typeface="Times New Roman" panose="02020603050405020304" pitchFamily="18" charset="0"/>
              <a:ea typeface="宋体" panose="02010600030101010101" pitchFamily="2" charset="-122"/>
            </a:endParaRPr>
          </a:p>
        </p:txBody>
      </p:sp>
      <p:sp>
        <p:nvSpPr>
          <p:cNvPr id="33805" name="Text Box 13"/>
          <p:cNvSpPr txBox="1"/>
          <p:nvPr/>
        </p:nvSpPr>
        <p:spPr>
          <a:xfrm>
            <a:off x="3300413" y="2601913"/>
            <a:ext cx="4953000" cy="521970"/>
          </a:xfrm>
          <a:prstGeom prst="rect">
            <a:avLst/>
          </a:prstGeom>
          <a:noFill/>
          <a:ln w="9525">
            <a:noFill/>
          </a:ln>
        </p:spPr>
        <p:txBody>
          <a:bodyPr anchor="t">
            <a:spAutoFit/>
          </a:bodyPr>
          <a:p>
            <a:pPr>
              <a:spcBef>
                <a:spcPct val="50000"/>
              </a:spcBef>
            </a:pPr>
            <a:r>
              <a:rPr lang="en-US" altLang="zh-CN" sz="2800" b="1" i="1" dirty="0">
                <a:latin typeface="Times New Roman" panose="02020603050405020304" pitchFamily="18" charset="0"/>
                <a:ea typeface="宋体" panose="02010600030101010101" pitchFamily="2" charset="-122"/>
              </a:rPr>
              <a:t>a</a:t>
            </a:r>
            <a:r>
              <a:rPr lang="en-US" altLang="zh-CN" sz="2800" b="1" dirty="0">
                <a:latin typeface="Times New Roman" panose="02020603050405020304" pitchFamily="18" charset="0"/>
                <a:ea typeface="宋体" panose="02010600030101010101" pitchFamily="2" charset="-122"/>
              </a:rPr>
              <a:t>=</a:t>
            </a:r>
            <a:r>
              <a:rPr lang="en-US" altLang="zh-CN" sz="2800" b="1" i="1" dirty="0">
                <a:latin typeface="Times New Roman" panose="02020603050405020304" pitchFamily="18" charset="0"/>
                <a:ea typeface="宋体" panose="02010600030101010101" pitchFamily="2" charset="-122"/>
              </a:rPr>
              <a:t>r</a:t>
            </a:r>
            <a:r>
              <a:rPr lang="en-US" altLang="zh-CN" sz="2800" b="1" i="1" baseline="-25000" dirty="0">
                <a:latin typeface="Times New Roman" panose="02020603050405020304" pitchFamily="18" charset="0"/>
                <a:ea typeface="宋体" panose="02010600030101010101" pitchFamily="2" charset="-122"/>
              </a:rPr>
              <a:t>y </a:t>
            </a:r>
            <a:r>
              <a:rPr lang="en-US" altLang="zh-CN" sz="2800" b="1" i="1" dirty="0">
                <a:latin typeface="Times New Roman" panose="02020603050405020304" pitchFamily="18" charset="0"/>
                <a:ea typeface="宋体" panose="02010600030101010101" pitchFamily="2" charset="-122"/>
              </a:rPr>
              <a:t>p</a:t>
            </a:r>
            <a:r>
              <a:rPr lang="en-US" altLang="zh-CN" sz="2800" b="1" i="1" baseline="-25000" dirty="0">
                <a:latin typeface="Times New Roman" panose="02020603050405020304" pitchFamily="18" charset="0"/>
                <a:ea typeface="宋体" panose="02010600030101010101" pitchFamily="2" charset="-122"/>
              </a:rPr>
              <a:t>y</a:t>
            </a:r>
            <a:r>
              <a:rPr lang="en-US" altLang="zh-CN" sz="2800" b="1" dirty="0">
                <a:latin typeface="Times New Roman" panose="02020603050405020304" pitchFamily="18" charset="0"/>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r</a:t>
            </a:r>
            <a:r>
              <a:rPr lang="en-US" altLang="zh-CN" sz="2800" b="1" i="1" baseline="-25000" dirty="0">
                <a:latin typeface="Times New Roman" panose="02020603050405020304" pitchFamily="18" charset="0"/>
                <a:ea typeface="宋体" panose="02010600030101010101" pitchFamily="2" charset="-122"/>
              </a:rPr>
              <a:t>y </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射击率，</a:t>
            </a:r>
            <a:r>
              <a:rPr lang="zh-CN" altLang="en-US" sz="2800" b="1" i="1" baseline="-25000" dirty="0">
                <a:latin typeface="Times New Roman" panose="02020603050405020304" pitchFamily="18" charset="0"/>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p</a:t>
            </a:r>
            <a:r>
              <a:rPr lang="en-US" altLang="zh-CN" sz="2800" b="1" i="1" baseline="-25000" dirty="0">
                <a:latin typeface="Times New Roman" panose="02020603050405020304" pitchFamily="18" charset="0"/>
                <a:ea typeface="宋体" panose="02010600030101010101" pitchFamily="2" charset="-122"/>
              </a:rPr>
              <a:t>y </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命中率</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 calcmode="lin" valueType="num">
                                      <p:cBhvr additive="base">
                                        <p:cTn id="7" dur="500" fill="hold"/>
                                        <p:tgtEl>
                                          <p:spTgt spid="33797"/>
                                        </p:tgtEl>
                                        <p:attrNameLst>
                                          <p:attrName>ppt_x</p:attrName>
                                        </p:attrNameLst>
                                      </p:cBhvr>
                                      <p:tavLst>
                                        <p:tav tm="0">
                                          <p:val>
                                            <p:strVal val="#ppt_x"/>
                                          </p:val>
                                        </p:tav>
                                        <p:tav tm="100000">
                                          <p:val>
                                            <p:strVal val="#ppt_x"/>
                                          </p:val>
                                        </p:tav>
                                      </p:tavLst>
                                    </p:anim>
                                    <p:anim calcmode="lin" valueType="num">
                                      <p:cBhvr additive="base">
                                        <p:cTn id="8" dur="500" fill="hold"/>
                                        <p:tgtEl>
                                          <p:spTgt spid="3379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3796"/>
                                        </p:tgtEl>
                                        <p:attrNameLst>
                                          <p:attrName>style.visibility</p:attrName>
                                        </p:attrNameLst>
                                      </p:cBhvr>
                                      <p:to>
                                        <p:strVal val="visible"/>
                                      </p:to>
                                    </p:set>
                                    <p:animEffect transition="in" filter="box(in)">
                                      <p:cBhvr>
                                        <p:cTn id="13" dur="500"/>
                                        <p:tgtEl>
                                          <p:spTgt spid="3379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3804"/>
                                        </p:tgtEl>
                                        <p:attrNameLst>
                                          <p:attrName>style.visibility</p:attrName>
                                        </p:attrNameLst>
                                      </p:cBhvr>
                                      <p:to>
                                        <p:strVal val="visible"/>
                                      </p:to>
                                    </p:set>
                                    <p:animEffect transition="in" filter="box(out)">
                                      <p:cBhvr>
                                        <p:cTn id="18" dur="500"/>
                                        <p:tgtEl>
                                          <p:spTgt spid="3380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3805"/>
                                        </p:tgtEl>
                                        <p:attrNameLst>
                                          <p:attrName>style.visibility</p:attrName>
                                        </p:attrNameLst>
                                      </p:cBhvr>
                                      <p:to>
                                        <p:strVal val="visible"/>
                                      </p:to>
                                    </p:set>
                                    <p:animEffect transition="in" filter="box(out)">
                                      <p:cBhvr>
                                        <p:cTn id="23" dur="500"/>
                                        <p:tgtEl>
                                          <p:spTgt spid="33805"/>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5" fill="hold" nodeType="clickEffect">
                                  <p:stCondLst>
                                    <p:cond delay="0"/>
                                  </p:stCondLst>
                                  <p:childTnLst>
                                    <p:set>
                                      <p:cBhvr>
                                        <p:cTn id="27" dur="1" fill="hold">
                                          <p:stCondLst>
                                            <p:cond delay="0"/>
                                          </p:stCondLst>
                                        </p:cTn>
                                        <p:tgtEl>
                                          <p:spTgt spid="33794"/>
                                        </p:tgtEl>
                                        <p:attrNameLst>
                                          <p:attrName>style.visibility</p:attrName>
                                        </p:attrNameLst>
                                      </p:cBhvr>
                                      <p:to>
                                        <p:strVal val="visible"/>
                                      </p:to>
                                    </p:set>
                                    <p:animEffect transition="in" filter="checkerboard(down)">
                                      <p:cBhvr>
                                        <p:cTn id="28" dur="500"/>
                                        <p:tgtEl>
                                          <p:spTgt spid="33794"/>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3798"/>
                                        </p:tgtEl>
                                        <p:attrNameLst>
                                          <p:attrName>style.visibility</p:attrName>
                                        </p:attrNameLst>
                                      </p:cBhvr>
                                      <p:to>
                                        <p:strVal val="visible"/>
                                      </p:to>
                                    </p:set>
                                    <p:animEffect transition="in" filter="checkerboard(across)">
                                      <p:cBhvr>
                                        <p:cTn id="33" dur="500"/>
                                        <p:tgtEl>
                                          <p:spTgt spid="33798"/>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3799"/>
                                        </p:tgtEl>
                                        <p:attrNameLst>
                                          <p:attrName>style.visibility</p:attrName>
                                        </p:attrNameLst>
                                      </p:cBhvr>
                                      <p:to>
                                        <p:strVal val="visible"/>
                                      </p:to>
                                    </p:set>
                                    <p:animEffect transition="in" filter="box(in)">
                                      <p:cBhvr>
                                        <p:cTn id="38" dur="500"/>
                                        <p:tgtEl>
                                          <p:spTgt spid="33799"/>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33800"/>
                                        </p:tgtEl>
                                        <p:attrNameLst>
                                          <p:attrName>style.visibility</p:attrName>
                                        </p:attrNameLst>
                                      </p:cBhvr>
                                      <p:to>
                                        <p:strVal val="visible"/>
                                      </p:to>
                                    </p:set>
                                    <p:animEffect transition="in" filter="box(in)">
                                      <p:cBhvr>
                                        <p:cTn id="43" dur="500"/>
                                        <p:tgtEl>
                                          <p:spTgt spid="33800"/>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3801"/>
                                        </p:tgtEl>
                                        <p:attrNameLst>
                                          <p:attrName>style.visibility</p:attrName>
                                        </p:attrNameLst>
                                      </p:cBhvr>
                                      <p:to>
                                        <p:strVal val="visible"/>
                                      </p:to>
                                    </p:set>
                                    <p:animEffect transition="in" filter="dissolve">
                                      <p:cBhvr>
                                        <p:cTn id="48"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ldLvl="0" animBg="1"/>
      <p:bldP spid="33797" grpId="0" bldLvl="0" animBg="1"/>
      <p:bldP spid="33799" grpId="0"/>
      <p:bldP spid="33800" grpId="0"/>
      <p:bldP spid="33804" grpId="0"/>
      <p:bldP spid="3380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18" name="组合 34817"/>
          <p:cNvGrpSpPr/>
          <p:nvPr/>
        </p:nvGrpSpPr>
        <p:grpSpPr>
          <a:xfrm>
            <a:off x="1962150" y="3170238"/>
            <a:ext cx="4184650" cy="3429000"/>
            <a:chOff x="0" y="0"/>
            <a:chExt cx="2636" cy="2160"/>
          </a:xfrm>
        </p:grpSpPr>
        <p:sp>
          <p:nvSpPr>
            <p:cNvPr id="36866" name="Line 3"/>
            <p:cNvSpPr/>
            <p:nvPr/>
          </p:nvSpPr>
          <p:spPr>
            <a:xfrm>
              <a:off x="416" y="1833"/>
              <a:ext cx="2160" cy="0"/>
            </a:xfrm>
            <a:prstGeom prst="line">
              <a:avLst/>
            </a:prstGeom>
            <a:ln w="9525" cap="flat" cmpd="sng">
              <a:solidFill>
                <a:schemeClr val="tx1"/>
              </a:solidFill>
              <a:prstDash val="solid"/>
              <a:round/>
              <a:headEnd type="none" w="med" len="med"/>
              <a:tailEnd type="triangle" w="med" len="med"/>
            </a:ln>
          </p:spPr>
        </p:sp>
        <p:sp>
          <p:nvSpPr>
            <p:cNvPr id="36867" name="Line 4"/>
            <p:cNvSpPr/>
            <p:nvPr/>
          </p:nvSpPr>
          <p:spPr>
            <a:xfrm flipV="1">
              <a:off x="416" y="9"/>
              <a:ext cx="0" cy="1824"/>
            </a:xfrm>
            <a:prstGeom prst="line">
              <a:avLst/>
            </a:prstGeom>
            <a:ln w="9525" cap="flat" cmpd="sng">
              <a:solidFill>
                <a:schemeClr val="tx1"/>
              </a:solidFill>
              <a:prstDash val="solid"/>
              <a:round/>
              <a:headEnd type="none" w="med" len="med"/>
              <a:tailEnd type="triangle" w="med" len="med"/>
            </a:ln>
          </p:spPr>
        </p:sp>
        <p:graphicFrame>
          <p:nvGraphicFramePr>
            <p:cNvPr id="36868" name="对象 34820"/>
            <p:cNvGraphicFramePr>
              <a:graphicFrameLocks noChangeAspect="1"/>
            </p:cNvGraphicFramePr>
            <p:nvPr/>
          </p:nvGraphicFramePr>
          <p:xfrm>
            <a:off x="0" y="0"/>
            <a:ext cx="348" cy="244"/>
          </p:xfrm>
          <a:graphic>
            <a:graphicData uri="http://schemas.openxmlformats.org/presentationml/2006/ole">
              <mc:AlternateContent xmlns:mc="http://schemas.openxmlformats.org/markup-compatibility/2006">
                <mc:Choice xmlns:v="urn:schemas-microsoft-com:vml" Requires="v">
                  <p:oleObj spid="_x0000_s3123" name="" r:id="rId1" imgW="343535" imgH="241935" progId="Equation.3">
                    <p:embed/>
                  </p:oleObj>
                </mc:Choice>
                <mc:Fallback>
                  <p:oleObj name="" r:id="rId1" imgW="343535" imgH="241935" progId="Equation.3">
                    <p:embed/>
                    <p:pic>
                      <p:nvPicPr>
                        <p:cNvPr id="0" name="图片 3122"/>
                        <p:cNvPicPr/>
                        <p:nvPr/>
                      </p:nvPicPr>
                      <p:blipFill>
                        <a:blip r:embed="rId2"/>
                        <a:stretch>
                          <a:fillRect/>
                        </a:stretch>
                      </p:blipFill>
                      <p:spPr>
                        <a:xfrm>
                          <a:off x="0" y="0"/>
                          <a:ext cx="348" cy="244"/>
                        </a:xfrm>
                        <a:prstGeom prst="rect">
                          <a:avLst/>
                        </a:prstGeom>
                        <a:noFill/>
                        <a:ln w="38100">
                          <a:noFill/>
                          <a:miter/>
                        </a:ln>
                      </p:spPr>
                    </p:pic>
                  </p:oleObj>
                </mc:Fallback>
              </mc:AlternateContent>
            </a:graphicData>
          </a:graphic>
        </p:graphicFrame>
        <p:graphicFrame>
          <p:nvGraphicFramePr>
            <p:cNvPr id="36869" name="对象 34821"/>
            <p:cNvGraphicFramePr>
              <a:graphicFrameLocks noChangeAspect="1"/>
            </p:cNvGraphicFramePr>
            <p:nvPr/>
          </p:nvGraphicFramePr>
          <p:xfrm>
            <a:off x="2240" y="1881"/>
            <a:ext cx="396" cy="279"/>
          </p:xfrm>
          <a:graphic>
            <a:graphicData uri="http://schemas.openxmlformats.org/presentationml/2006/ole">
              <mc:AlternateContent xmlns:mc="http://schemas.openxmlformats.org/markup-compatibility/2006">
                <mc:Choice xmlns:v="urn:schemas-microsoft-com:vml" Requires="v">
                  <p:oleObj spid="_x0000_s3122" name="" r:id="rId3" imgW="343535" imgH="241935" progId="Equation.3">
                    <p:embed/>
                  </p:oleObj>
                </mc:Choice>
                <mc:Fallback>
                  <p:oleObj name="" r:id="rId3" imgW="343535" imgH="241935" progId="Equation.3">
                    <p:embed/>
                    <p:pic>
                      <p:nvPicPr>
                        <p:cNvPr id="0" name="图片 3121"/>
                        <p:cNvPicPr/>
                        <p:nvPr/>
                      </p:nvPicPr>
                      <p:blipFill>
                        <a:blip r:embed="rId4"/>
                        <a:stretch>
                          <a:fillRect/>
                        </a:stretch>
                      </p:blipFill>
                      <p:spPr>
                        <a:xfrm>
                          <a:off x="2240" y="1881"/>
                          <a:ext cx="396" cy="279"/>
                        </a:xfrm>
                        <a:prstGeom prst="rect">
                          <a:avLst/>
                        </a:prstGeom>
                        <a:noFill/>
                        <a:ln w="38100">
                          <a:noFill/>
                          <a:miter/>
                        </a:ln>
                      </p:spPr>
                    </p:pic>
                  </p:oleObj>
                </mc:Fallback>
              </mc:AlternateContent>
            </a:graphicData>
          </a:graphic>
        </p:graphicFrame>
        <p:sp>
          <p:nvSpPr>
            <p:cNvPr id="36870" name="Text Box 7"/>
            <p:cNvSpPr txBox="1"/>
            <p:nvPr/>
          </p:nvSpPr>
          <p:spPr>
            <a:xfrm>
              <a:off x="272" y="1785"/>
              <a:ext cx="240" cy="290"/>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grpSp>
      <p:grpSp>
        <p:nvGrpSpPr>
          <p:cNvPr id="34824" name="组合 34823"/>
          <p:cNvGrpSpPr/>
          <p:nvPr/>
        </p:nvGrpSpPr>
        <p:grpSpPr>
          <a:xfrm>
            <a:off x="1873250" y="2713038"/>
            <a:ext cx="2317750" cy="2436812"/>
            <a:chOff x="0" y="0"/>
            <a:chExt cx="1460" cy="1535"/>
          </a:xfrm>
        </p:grpSpPr>
        <p:sp>
          <p:nvSpPr>
            <p:cNvPr id="36872" name="Arc 9"/>
            <p:cNvSpPr/>
            <p:nvPr/>
          </p:nvSpPr>
          <p:spPr>
            <a:xfrm rot="-1126235" flipV="1">
              <a:off x="312" y="0"/>
              <a:ext cx="911" cy="960"/>
            </a:xfrm>
            <a:custGeom>
              <a:avLst/>
              <a:gdLst/>
              <a:ahLst/>
              <a:cxnLst>
                <a:cxn ang="0">
                  <a:pos x="0" y="0"/>
                </a:cxn>
                <a:cxn ang="0">
                  <a:pos x="911" y="217"/>
                </a:cxn>
                <a:cxn ang="0">
                  <a:pos x="0" y="960"/>
                </a:cxn>
              </a:cxnLst>
              <a:pathLst>
                <a:path w="13668" h="21600" fill="none">
                  <a:moveTo>
                    <a:pt x="-1" y="0"/>
                  </a:moveTo>
                  <a:cubicBezTo>
                    <a:pt x="4981" y="0"/>
                    <a:pt x="9810" y="1721"/>
                    <a:pt x="13667" y="4874"/>
                  </a:cubicBezTo>
                </a:path>
                <a:path w="13668" h="21600" stroke="0">
                  <a:moveTo>
                    <a:pt x="-1" y="0"/>
                  </a:moveTo>
                  <a:cubicBezTo>
                    <a:pt x="4981" y="0"/>
                    <a:pt x="9810" y="1721"/>
                    <a:pt x="13667" y="4874"/>
                  </a:cubicBezTo>
                  <a:lnTo>
                    <a:pt x="0" y="21600"/>
                  </a:lnTo>
                  <a:close/>
                </a:path>
              </a:pathLst>
            </a:custGeom>
            <a:noFill/>
            <a:ln w="9525" cap="flat" cmpd="sng">
              <a:solidFill>
                <a:schemeClr val="tx1"/>
              </a:solidFill>
              <a:prstDash val="solid"/>
              <a:miter/>
              <a:headEnd type="none" w="med" len="med"/>
              <a:tailEnd type="none" w="med" len="med"/>
            </a:ln>
          </p:spPr>
          <p:txBody>
            <a:bodyPr/>
            <a:p>
              <a:endParaRPr lang="zh-CN" altLang="en-US"/>
            </a:p>
          </p:txBody>
        </p:sp>
        <p:grpSp>
          <p:nvGrpSpPr>
            <p:cNvPr id="36873" name="组合 34825"/>
            <p:cNvGrpSpPr/>
            <p:nvPr/>
          </p:nvGrpSpPr>
          <p:grpSpPr>
            <a:xfrm>
              <a:off x="0" y="268"/>
              <a:ext cx="1460" cy="1267"/>
              <a:chOff x="0" y="0"/>
              <a:chExt cx="1460" cy="1267"/>
            </a:xfrm>
          </p:grpSpPr>
          <p:sp>
            <p:nvSpPr>
              <p:cNvPr id="36874" name="Arc 11"/>
              <p:cNvSpPr/>
              <p:nvPr/>
            </p:nvSpPr>
            <p:spPr>
              <a:xfrm rot="-1126235" flipV="1">
                <a:off x="311" y="307"/>
                <a:ext cx="921" cy="960"/>
              </a:xfrm>
              <a:custGeom>
                <a:avLst/>
                <a:gdLst/>
                <a:ahLst/>
                <a:cxnLst>
                  <a:cxn ang="0">
                    <a:pos x="0" y="0"/>
                  </a:cxn>
                  <a:cxn ang="0">
                    <a:pos x="921" y="222"/>
                  </a:cxn>
                  <a:cxn ang="0">
                    <a:pos x="0" y="960"/>
                  </a:cxn>
                </a:cxnLst>
                <a:pathLst>
                  <a:path w="13810" h="21600" fill="none">
                    <a:moveTo>
                      <a:pt x="-1" y="0"/>
                    </a:moveTo>
                    <a:cubicBezTo>
                      <a:pt x="5044" y="0"/>
                      <a:pt x="9930" y="1765"/>
                      <a:pt x="13809" y="4991"/>
                    </a:cubicBezTo>
                  </a:path>
                  <a:path w="13810" h="21600" stroke="0">
                    <a:moveTo>
                      <a:pt x="-1" y="0"/>
                    </a:moveTo>
                    <a:cubicBezTo>
                      <a:pt x="5044" y="0"/>
                      <a:pt x="9930" y="1765"/>
                      <a:pt x="13809" y="4991"/>
                    </a:cubicBezTo>
                    <a:lnTo>
                      <a:pt x="0" y="21600"/>
                    </a:lnTo>
                    <a:close/>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36875" name="Arc 12"/>
              <p:cNvSpPr/>
              <p:nvPr/>
            </p:nvSpPr>
            <p:spPr>
              <a:xfrm rot="-1126235" flipV="1">
                <a:off x="308" y="0"/>
                <a:ext cx="1039" cy="960"/>
              </a:xfrm>
              <a:custGeom>
                <a:avLst/>
                <a:gdLst/>
                <a:ahLst/>
                <a:cxnLst>
                  <a:cxn ang="0">
                    <a:pos x="0" y="0"/>
                  </a:cxn>
                  <a:cxn ang="0">
                    <a:pos x="1039" y="295"/>
                  </a:cxn>
                  <a:cxn ang="0">
                    <a:pos x="0" y="960"/>
                  </a:cxn>
                </a:cxnLst>
                <a:pathLst>
                  <a:path w="15580" h="21600" fill="none">
                    <a:moveTo>
                      <a:pt x="-1" y="0"/>
                    </a:moveTo>
                    <a:cubicBezTo>
                      <a:pt x="5880" y="0"/>
                      <a:pt x="11506" y="2397"/>
                      <a:pt x="15579" y="6639"/>
                    </a:cubicBezTo>
                  </a:path>
                  <a:path w="15580" h="21600" stroke="0">
                    <a:moveTo>
                      <a:pt x="-1" y="0"/>
                    </a:moveTo>
                    <a:cubicBezTo>
                      <a:pt x="5880" y="0"/>
                      <a:pt x="11506" y="2397"/>
                      <a:pt x="15579" y="6639"/>
                    </a:cubicBezTo>
                    <a:lnTo>
                      <a:pt x="0" y="21600"/>
                    </a:lnTo>
                    <a:close/>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36876" name="Line 13"/>
              <p:cNvSpPr/>
              <p:nvPr/>
            </p:nvSpPr>
            <p:spPr>
              <a:xfrm flipH="1">
                <a:off x="836" y="576"/>
                <a:ext cx="144" cy="96"/>
              </a:xfrm>
              <a:prstGeom prst="line">
                <a:avLst/>
              </a:prstGeom>
              <a:ln w="9525" cap="flat" cmpd="sng">
                <a:solidFill>
                  <a:schemeClr val="tx1"/>
                </a:solidFill>
                <a:prstDash val="solid"/>
                <a:round/>
                <a:headEnd type="none" w="med" len="med"/>
                <a:tailEnd type="triangle" w="med" len="med"/>
              </a:ln>
            </p:spPr>
          </p:sp>
          <p:sp>
            <p:nvSpPr>
              <p:cNvPr id="36877" name="Line 14"/>
              <p:cNvSpPr/>
              <p:nvPr/>
            </p:nvSpPr>
            <p:spPr>
              <a:xfrm flipH="1">
                <a:off x="932" y="816"/>
                <a:ext cx="144" cy="96"/>
              </a:xfrm>
              <a:prstGeom prst="line">
                <a:avLst/>
              </a:prstGeom>
              <a:ln w="9525" cap="flat" cmpd="sng">
                <a:solidFill>
                  <a:schemeClr val="tx1"/>
                </a:solidFill>
                <a:prstDash val="solid"/>
                <a:round/>
                <a:headEnd type="none" w="med" len="med"/>
                <a:tailEnd type="triangle" w="med" len="med"/>
              </a:ln>
            </p:spPr>
          </p:sp>
          <p:sp>
            <p:nvSpPr>
              <p:cNvPr id="36878" name="Line 15"/>
              <p:cNvSpPr/>
              <p:nvPr/>
            </p:nvSpPr>
            <p:spPr>
              <a:xfrm flipH="1">
                <a:off x="932" y="1152"/>
                <a:ext cx="48" cy="48"/>
              </a:xfrm>
              <a:prstGeom prst="line">
                <a:avLst/>
              </a:prstGeom>
              <a:ln w="9525" cap="flat" cmpd="sng">
                <a:solidFill>
                  <a:schemeClr val="tx1"/>
                </a:solidFill>
                <a:prstDash val="solid"/>
                <a:round/>
                <a:headEnd type="none" w="med" len="med"/>
                <a:tailEnd type="triangle" w="med" len="med"/>
              </a:ln>
            </p:spPr>
          </p:sp>
          <p:graphicFrame>
            <p:nvGraphicFramePr>
              <p:cNvPr id="36879" name="对象 34831"/>
              <p:cNvGraphicFramePr>
                <a:graphicFrameLocks noChangeAspect="1"/>
              </p:cNvGraphicFramePr>
              <p:nvPr/>
            </p:nvGraphicFramePr>
            <p:xfrm>
              <a:off x="0" y="994"/>
              <a:ext cx="472" cy="253"/>
            </p:xfrm>
            <a:graphic>
              <a:graphicData uri="http://schemas.openxmlformats.org/presentationml/2006/ole">
                <mc:AlternateContent xmlns:mc="http://schemas.openxmlformats.org/markup-compatibility/2006">
                  <mc:Choice xmlns:v="urn:schemas-microsoft-com:vml" Requires="v">
                    <p:oleObj spid="_x0000_s3121" name="" r:id="rId5" imgW="458470" imgH="292735" progId="Equation.3">
                      <p:embed/>
                    </p:oleObj>
                  </mc:Choice>
                  <mc:Fallback>
                    <p:oleObj name="" r:id="rId5" imgW="458470" imgH="292735" progId="Equation.3">
                      <p:embed/>
                      <p:pic>
                        <p:nvPicPr>
                          <p:cNvPr id="0" name="图片 3120"/>
                          <p:cNvPicPr/>
                          <p:nvPr/>
                        </p:nvPicPr>
                        <p:blipFill>
                          <a:blip r:embed="rId6"/>
                          <a:stretch>
                            <a:fillRect/>
                          </a:stretch>
                        </p:blipFill>
                        <p:spPr>
                          <a:xfrm>
                            <a:off x="0" y="994"/>
                            <a:ext cx="472" cy="253"/>
                          </a:xfrm>
                          <a:prstGeom prst="rect">
                            <a:avLst/>
                          </a:prstGeom>
                          <a:noFill/>
                          <a:ln w="38100">
                            <a:noFill/>
                            <a:miter/>
                          </a:ln>
                        </p:spPr>
                      </p:pic>
                    </p:oleObj>
                  </mc:Fallback>
                </mc:AlternateContent>
              </a:graphicData>
            </a:graphic>
          </p:graphicFrame>
          <p:graphicFrame>
            <p:nvGraphicFramePr>
              <p:cNvPr id="36880" name="对象 34832"/>
              <p:cNvGraphicFramePr>
                <a:graphicFrameLocks noChangeAspect="1"/>
              </p:cNvGraphicFramePr>
              <p:nvPr/>
            </p:nvGraphicFramePr>
            <p:xfrm>
              <a:off x="1123" y="111"/>
              <a:ext cx="337" cy="159"/>
            </p:xfrm>
            <a:graphic>
              <a:graphicData uri="http://schemas.openxmlformats.org/presentationml/2006/ole">
                <mc:AlternateContent xmlns:mc="http://schemas.openxmlformats.org/markup-compatibility/2006">
                  <mc:Choice xmlns:v="urn:schemas-microsoft-com:vml" Requires="v">
                    <p:oleObj spid="_x0000_s3126" name="" r:id="rId7" imgW="432435" imgH="203835" progId="Equation.3">
                      <p:embed/>
                    </p:oleObj>
                  </mc:Choice>
                  <mc:Fallback>
                    <p:oleObj name="" r:id="rId7" imgW="432435" imgH="203835" progId="Equation.3">
                      <p:embed/>
                      <p:pic>
                        <p:nvPicPr>
                          <p:cNvPr id="0" name="图片 3125"/>
                          <p:cNvPicPr/>
                          <p:nvPr/>
                        </p:nvPicPr>
                        <p:blipFill>
                          <a:blip r:embed="rId8"/>
                          <a:stretch>
                            <a:fillRect/>
                          </a:stretch>
                        </p:blipFill>
                        <p:spPr>
                          <a:xfrm>
                            <a:off x="1123" y="111"/>
                            <a:ext cx="337" cy="159"/>
                          </a:xfrm>
                          <a:prstGeom prst="rect">
                            <a:avLst/>
                          </a:prstGeom>
                          <a:noFill/>
                          <a:ln w="38100">
                            <a:noFill/>
                            <a:miter/>
                          </a:ln>
                        </p:spPr>
                      </p:pic>
                    </p:oleObj>
                  </mc:Fallback>
                </mc:AlternateContent>
              </a:graphicData>
            </a:graphic>
          </p:graphicFrame>
        </p:grpSp>
      </p:grpSp>
      <p:grpSp>
        <p:nvGrpSpPr>
          <p:cNvPr id="34834" name="组合 34833"/>
          <p:cNvGrpSpPr/>
          <p:nvPr/>
        </p:nvGrpSpPr>
        <p:grpSpPr>
          <a:xfrm>
            <a:off x="2667000" y="3627438"/>
            <a:ext cx="2743200" cy="2419350"/>
            <a:chOff x="0" y="0"/>
            <a:chExt cx="1728" cy="1524"/>
          </a:xfrm>
        </p:grpSpPr>
        <p:sp>
          <p:nvSpPr>
            <p:cNvPr id="36882" name="Line 19"/>
            <p:cNvSpPr/>
            <p:nvPr/>
          </p:nvSpPr>
          <p:spPr>
            <a:xfrm flipV="1">
              <a:off x="0" y="180"/>
              <a:ext cx="1344" cy="1344"/>
            </a:xfrm>
            <a:prstGeom prst="line">
              <a:avLst/>
            </a:prstGeom>
            <a:ln w="9525" cap="flat" cmpd="sng">
              <a:solidFill>
                <a:schemeClr val="tx1"/>
              </a:solidFill>
              <a:prstDash val="solid"/>
              <a:round/>
              <a:headEnd type="none" w="med" len="med"/>
              <a:tailEnd type="none" w="med" len="med"/>
            </a:ln>
          </p:spPr>
        </p:sp>
        <p:sp>
          <p:nvSpPr>
            <p:cNvPr id="36883" name="Line 20"/>
            <p:cNvSpPr/>
            <p:nvPr/>
          </p:nvSpPr>
          <p:spPr>
            <a:xfrm flipH="1">
              <a:off x="432" y="900"/>
              <a:ext cx="192" cy="192"/>
            </a:xfrm>
            <a:prstGeom prst="line">
              <a:avLst/>
            </a:prstGeom>
            <a:ln w="9525" cap="flat" cmpd="sng">
              <a:solidFill>
                <a:schemeClr val="tx1"/>
              </a:solidFill>
              <a:prstDash val="solid"/>
              <a:round/>
              <a:headEnd type="none" w="med" len="med"/>
              <a:tailEnd type="triangle" w="med" len="med"/>
            </a:ln>
          </p:spPr>
        </p:sp>
        <p:graphicFrame>
          <p:nvGraphicFramePr>
            <p:cNvPr id="36884" name="对象 34836"/>
            <p:cNvGraphicFramePr>
              <a:graphicFrameLocks noChangeAspect="1"/>
            </p:cNvGraphicFramePr>
            <p:nvPr/>
          </p:nvGraphicFramePr>
          <p:xfrm>
            <a:off x="1376" y="0"/>
            <a:ext cx="352" cy="164"/>
          </p:xfrm>
          <a:graphic>
            <a:graphicData uri="http://schemas.openxmlformats.org/presentationml/2006/ole">
              <mc:AlternateContent xmlns:mc="http://schemas.openxmlformats.org/markup-compatibility/2006">
                <mc:Choice xmlns:v="urn:schemas-microsoft-com:vml" Requires="v">
                  <p:oleObj spid="_x0000_s3127" name="" r:id="rId9" imgW="432435" imgH="203835" progId="Equation.3">
                    <p:embed/>
                  </p:oleObj>
                </mc:Choice>
                <mc:Fallback>
                  <p:oleObj name="" r:id="rId9" imgW="432435" imgH="203835" progId="Equation.3">
                    <p:embed/>
                    <p:pic>
                      <p:nvPicPr>
                        <p:cNvPr id="0" name="图片 3126"/>
                        <p:cNvPicPr/>
                        <p:nvPr/>
                      </p:nvPicPr>
                      <p:blipFill>
                        <a:blip r:embed="rId10"/>
                        <a:stretch>
                          <a:fillRect/>
                        </a:stretch>
                      </p:blipFill>
                      <p:spPr>
                        <a:xfrm>
                          <a:off x="1376" y="0"/>
                          <a:ext cx="352" cy="164"/>
                        </a:xfrm>
                        <a:prstGeom prst="rect">
                          <a:avLst/>
                        </a:prstGeom>
                        <a:noFill/>
                        <a:ln w="38100">
                          <a:noFill/>
                          <a:miter/>
                        </a:ln>
                      </p:spPr>
                    </p:pic>
                  </p:oleObj>
                </mc:Fallback>
              </mc:AlternateContent>
            </a:graphicData>
          </a:graphic>
        </p:graphicFrame>
      </p:grpSp>
      <p:grpSp>
        <p:nvGrpSpPr>
          <p:cNvPr id="34838" name="组合 34837"/>
          <p:cNvGrpSpPr/>
          <p:nvPr/>
        </p:nvGrpSpPr>
        <p:grpSpPr>
          <a:xfrm>
            <a:off x="3352800" y="4465638"/>
            <a:ext cx="2574925" cy="2112962"/>
            <a:chOff x="0" y="0"/>
            <a:chExt cx="1622" cy="1331"/>
          </a:xfrm>
        </p:grpSpPr>
        <p:sp>
          <p:nvSpPr>
            <p:cNvPr id="36886" name="Arc 23"/>
            <p:cNvSpPr/>
            <p:nvPr/>
          </p:nvSpPr>
          <p:spPr>
            <a:xfrm rot="-1068535" flipH="1">
              <a:off x="384" y="345"/>
              <a:ext cx="1063" cy="816"/>
            </a:xfrm>
            <a:custGeom>
              <a:avLst/>
              <a:gdLst/>
              <a:ahLst/>
              <a:cxnLst>
                <a:cxn ang="0">
                  <a:pos x="0" y="22"/>
                </a:cxn>
                <a:cxn ang="0">
                  <a:pos x="1063" y="530"/>
                </a:cxn>
                <a:cxn ang="0">
                  <a:pos x="209" y="816"/>
                </a:cxn>
              </a:cxnLst>
              <a:pathLst>
                <a:path w="25171" h="21600" fill="none">
                  <a:moveTo>
                    <a:pt x="0" y="572"/>
                  </a:moveTo>
                  <a:cubicBezTo>
                    <a:pt x="1618" y="192"/>
                    <a:pt x="3276" y="-1"/>
                    <a:pt x="4939" y="0"/>
                  </a:cubicBezTo>
                  <a:cubicBezTo>
                    <a:pt x="13950" y="0"/>
                    <a:pt x="22015" y="5594"/>
                    <a:pt x="25171" y="14035"/>
                  </a:cubicBezTo>
                </a:path>
                <a:path w="25171" h="21600" stroke="0">
                  <a:moveTo>
                    <a:pt x="0" y="572"/>
                  </a:moveTo>
                  <a:cubicBezTo>
                    <a:pt x="1618" y="192"/>
                    <a:pt x="3276" y="-1"/>
                    <a:pt x="4939" y="0"/>
                  </a:cubicBezTo>
                  <a:cubicBezTo>
                    <a:pt x="13950" y="0"/>
                    <a:pt x="22015" y="5594"/>
                    <a:pt x="25171" y="14035"/>
                  </a:cubicBezTo>
                  <a:lnTo>
                    <a:pt x="4939" y="21600"/>
                  </a:lnTo>
                  <a:close/>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36887" name="Arc 24"/>
            <p:cNvSpPr/>
            <p:nvPr/>
          </p:nvSpPr>
          <p:spPr>
            <a:xfrm rot="114483" flipH="1">
              <a:off x="768" y="537"/>
              <a:ext cx="854" cy="794"/>
            </a:xfrm>
            <a:custGeom>
              <a:avLst/>
              <a:gdLst/>
              <a:ahLst/>
              <a:cxnLst>
                <a:cxn ang="0">
                  <a:pos x="211" y="0"/>
                </a:cxn>
                <a:cxn ang="0">
                  <a:pos x="854" y="508"/>
                </a:cxn>
                <a:cxn ang="0">
                  <a:pos x="0" y="794"/>
                </a:cxn>
              </a:cxnLst>
              <a:pathLst>
                <a:path w="20232" h="21011" fill="none">
                  <a:moveTo>
                    <a:pt x="5009" y="0"/>
                  </a:moveTo>
                  <a:cubicBezTo>
                    <a:pt x="12006" y="1668"/>
                    <a:pt x="17713" y="6709"/>
                    <a:pt x="20232" y="13446"/>
                  </a:cubicBezTo>
                </a:path>
                <a:path w="20232" h="21011" stroke="0">
                  <a:moveTo>
                    <a:pt x="5009" y="0"/>
                  </a:moveTo>
                  <a:cubicBezTo>
                    <a:pt x="12006" y="1668"/>
                    <a:pt x="17713" y="6709"/>
                    <a:pt x="20232" y="13446"/>
                  </a:cubicBezTo>
                  <a:lnTo>
                    <a:pt x="0" y="21011"/>
                  </a:lnTo>
                  <a:close/>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36888" name="Arc 25"/>
            <p:cNvSpPr/>
            <p:nvPr/>
          </p:nvSpPr>
          <p:spPr>
            <a:xfrm rot="-1016568" flipH="1">
              <a:off x="0" y="393"/>
              <a:ext cx="854" cy="794"/>
            </a:xfrm>
            <a:custGeom>
              <a:avLst/>
              <a:gdLst/>
              <a:ahLst/>
              <a:cxnLst>
                <a:cxn ang="0">
                  <a:pos x="211" y="0"/>
                </a:cxn>
                <a:cxn ang="0">
                  <a:pos x="854" y="508"/>
                </a:cxn>
                <a:cxn ang="0">
                  <a:pos x="0" y="794"/>
                </a:cxn>
              </a:cxnLst>
              <a:pathLst>
                <a:path w="20232" h="21011" fill="none">
                  <a:moveTo>
                    <a:pt x="5009" y="0"/>
                  </a:moveTo>
                  <a:cubicBezTo>
                    <a:pt x="12006" y="1668"/>
                    <a:pt x="17713" y="6709"/>
                    <a:pt x="20232" y="13446"/>
                  </a:cubicBezTo>
                </a:path>
                <a:path w="20232" h="21011" stroke="0">
                  <a:moveTo>
                    <a:pt x="5009" y="0"/>
                  </a:moveTo>
                  <a:cubicBezTo>
                    <a:pt x="12006" y="1668"/>
                    <a:pt x="17713" y="6709"/>
                    <a:pt x="20232" y="13446"/>
                  </a:cubicBezTo>
                  <a:lnTo>
                    <a:pt x="0" y="21011"/>
                  </a:lnTo>
                  <a:close/>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36889" name="Line 26"/>
            <p:cNvSpPr/>
            <p:nvPr/>
          </p:nvSpPr>
          <p:spPr>
            <a:xfrm flipH="1">
              <a:off x="192" y="489"/>
              <a:ext cx="144" cy="144"/>
            </a:xfrm>
            <a:prstGeom prst="line">
              <a:avLst/>
            </a:prstGeom>
            <a:ln w="9525" cap="flat" cmpd="sng">
              <a:solidFill>
                <a:schemeClr val="tx1"/>
              </a:solidFill>
              <a:prstDash val="solid"/>
              <a:round/>
              <a:headEnd type="none" w="med" len="med"/>
              <a:tailEnd type="triangle" w="med" len="med"/>
            </a:ln>
          </p:spPr>
        </p:sp>
        <p:sp>
          <p:nvSpPr>
            <p:cNvPr id="36890" name="Line 27"/>
            <p:cNvSpPr/>
            <p:nvPr/>
          </p:nvSpPr>
          <p:spPr>
            <a:xfrm flipH="1">
              <a:off x="672" y="393"/>
              <a:ext cx="144" cy="144"/>
            </a:xfrm>
            <a:prstGeom prst="line">
              <a:avLst/>
            </a:prstGeom>
            <a:ln w="9525" cap="flat" cmpd="sng">
              <a:solidFill>
                <a:schemeClr val="tx1"/>
              </a:solidFill>
              <a:prstDash val="solid"/>
              <a:round/>
              <a:headEnd type="none" w="med" len="med"/>
              <a:tailEnd type="triangle" w="med" len="med"/>
            </a:ln>
          </p:spPr>
        </p:sp>
        <p:sp>
          <p:nvSpPr>
            <p:cNvPr id="36891" name="Line 28"/>
            <p:cNvSpPr/>
            <p:nvPr/>
          </p:nvSpPr>
          <p:spPr>
            <a:xfrm flipH="1">
              <a:off x="960" y="681"/>
              <a:ext cx="144" cy="96"/>
            </a:xfrm>
            <a:prstGeom prst="line">
              <a:avLst/>
            </a:prstGeom>
            <a:ln w="9525" cap="flat" cmpd="sng">
              <a:solidFill>
                <a:schemeClr val="tx1"/>
              </a:solidFill>
              <a:prstDash val="solid"/>
              <a:round/>
              <a:headEnd type="none" w="med" len="med"/>
              <a:tailEnd type="triangle" w="med" len="med"/>
            </a:ln>
          </p:spPr>
        </p:sp>
        <p:graphicFrame>
          <p:nvGraphicFramePr>
            <p:cNvPr id="36892" name="对象 34844"/>
            <p:cNvGraphicFramePr>
              <a:graphicFrameLocks noChangeAspect="1"/>
            </p:cNvGraphicFramePr>
            <p:nvPr/>
          </p:nvGraphicFramePr>
          <p:xfrm>
            <a:off x="192" y="1054"/>
            <a:ext cx="496" cy="242"/>
          </p:xfrm>
          <a:graphic>
            <a:graphicData uri="http://schemas.openxmlformats.org/presentationml/2006/ole">
              <mc:AlternateContent xmlns:mc="http://schemas.openxmlformats.org/markup-compatibility/2006">
                <mc:Choice xmlns:v="urn:schemas-microsoft-com:vml" Requires="v">
                  <p:oleObj spid="_x0000_s3130" name="" r:id="rId11" imgW="597535" imgH="292100" progId="Equation.3">
                    <p:embed/>
                  </p:oleObj>
                </mc:Choice>
                <mc:Fallback>
                  <p:oleObj name="" r:id="rId11" imgW="597535" imgH="292100" progId="Equation.3">
                    <p:embed/>
                    <p:pic>
                      <p:nvPicPr>
                        <p:cNvPr id="0" name="图片 3129"/>
                        <p:cNvPicPr/>
                        <p:nvPr/>
                      </p:nvPicPr>
                      <p:blipFill>
                        <a:blip r:embed="rId12"/>
                        <a:stretch>
                          <a:fillRect/>
                        </a:stretch>
                      </p:blipFill>
                      <p:spPr>
                        <a:xfrm>
                          <a:off x="192" y="1054"/>
                          <a:ext cx="496" cy="242"/>
                        </a:xfrm>
                        <a:prstGeom prst="rect">
                          <a:avLst/>
                        </a:prstGeom>
                        <a:noFill/>
                        <a:ln w="38100">
                          <a:noFill/>
                          <a:miter/>
                        </a:ln>
                      </p:spPr>
                    </p:pic>
                  </p:oleObj>
                </mc:Fallback>
              </mc:AlternateContent>
            </a:graphicData>
          </a:graphic>
        </p:graphicFrame>
        <p:graphicFrame>
          <p:nvGraphicFramePr>
            <p:cNvPr id="36893" name="对象 34845"/>
            <p:cNvGraphicFramePr>
              <a:graphicFrameLocks noChangeAspect="1"/>
            </p:cNvGraphicFramePr>
            <p:nvPr/>
          </p:nvGraphicFramePr>
          <p:xfrm>
            <a:off x="988" y="0"/>
            <a:ext cx="332" cy="161"/>
          </p:xfrm>
          <a:graphic>
            <a:graphicData uri="http://schemas.openxmlformats.org/presentationml/2006/ole">
              <mc:AlternateContent xmlns:mc="http://schemas.openxmlformats.org/markup-compatibility/2006">
                <mc:Choice xmlns:v="urn:schemas-microsoft-com:vml" Requires="v">
                  <p:oleObj spid="_x0000_s3135" name="" r:id="rId13" imgW="419735" imgH="203835" progId="Equation.3">
                    <p:embed/>
                  </p:oleObj>
                </mc:Choice>
                <mc:Fallback>
                  <p:oleObj name="" r:id="rId13" imgW="419735" imgH="203835" progId="Equation.3">
                    <p:embed/>
                    <p:pic>
                      <p:nvPicPr>
                        <p:cNvPr id="0" name="图片 3134"/>
                        <p:cNvPicPr/>
                        <p:nvPr/>
                      </p:nvPicPr>
                      <p:blipFill>
                        <a:blip r:embed="rId14"/>
                        <a:stretch>
                          <a:fillRect/>
                        </a:stretch>
                      </p:blipFill>
                      <p:spPr>
                        <a:xfrm>
                          <a:off x="988" y="0"/>
                          <a:ext cx="332" cy="161"/>
                        </a:xfrm>
                        <a:prstGeom prst="rect">
                          <a:avLst/>
                        </a:prstGeom>
                        <a:noFill/>
                        <a:ln w="38100">
                          <a:noFill/>
                          <a:miter/>
                        </a:ln>
                      </p:spPr>
                    </p:pic>
                  </p:oleObj>
                </mc:Fallback>
              </mc:AlternateContent>
            </a:graphicData>
          </a:graphic>
        </p:graphicFrame>
      </p:grpSp>
      <p:sp>
        <p:nvSpPr>
          <p:cNvPr id="36894" name="Text Box 31"/>
          <p:cNvSpPr txBox="1"/>
          <p:nvPr/>
        </p:nvSpPr>
        <p:spPr>
          <a:xfrm>
            <a:off x="2279650" y="549275"/>
            <a:ext cx="2743200" cy="583565"/>
          </a:xfrm>
          <a:prstGeom prst="rect">
            <a:avLst/>
          </a:prstGeom>
          <a:solidFill>
            <a:srgbClr val="FFCCFF"/>
          </a:solidFill>
          <a:ln w="9525">
            <a:noFill/>
          </a:ln>
        </p:spPr>
        <p:txBody>
          <a:bodyPr anchor="t">
            <a:spAutoFit/>
          </a:bodyPr>
          <a:p>
            <a:pPr>
              <a:spcBef>
                <a:spcPct val="50000"/>
              </a:spcBef>
            </a:pPr>
            <a:r>
              <a:rPr lang="zh-CN" altLang="en-US" sz="3200" b="1" dirty="0">
                <a:latin typeface="Times New Roman" panose="02020603050405020304" pitchFamily="18" charset="0"/>
                <a:ea typeface="楷体_GB2312" pitchFamily="49" charset="-122"/>
              </a:rPr>
              <a:t>正规战争模型</a:t>
            </a:r>
            <a:endParaRPr lang="zh-CN" altLang="en-US" sz="3200" b="1" dirty="0">
              <a:latin typeface="Times New Roman" panose="02020603050405020304" pitchFamily="18" charset="0"/>
              <a:ea typeface="楷体_GB2312" pitchFamily="49" charset="-122"/>
            </a:endParaRPr>
          </a:p>
        </p:txBody>
      </p:sp>
      <p:sp>
        <p:nvSpPr>
          <p:cNvPr id="34848" name="Text Box 32"/>
          <p:cNvSpPr txBox="1"/>
          <p:nvPr/>
        </p:nvSpPr>
        <p:spPr>
          <a:xfrm>
            <a:off x="5105400" y="350838"/>
            <a:ext cx="5334000" cy="1038860"/>
          </a:xfrm>
          <a:prstGeom prst="rect">
            <a:avLst/>
          </a:prstGeom>
          <a:solidFill>
            <a:srgbClr val="66FF99"/>
          </a:solidFill>
          <a:ln w="9525">
            <a:noFill/>
          </a:ln>
        </p:spPr>
        <p:txBody>
          <a:bodyPr anchor="t">
            <a:spAutoFit/>
          </a:bodyPr>
          <a:p>
            <a:pPr>
              <a:lnSpc>
                <a:spcPct val="110000"/>
              </a:lnSpc>
              <a:spcBef>
                <a:spcPct val="50000"/>
              </a:spcBef>
            </a:pPr>
            <a:r>
              <a:rPr lang="zh-CN" altLang="en-US" sz="2800" b="1" dirty="0">
                <a:latin typeface="Times New Roman" panose="02020603050405020304" pitchFamily="18" charset="0"/>
                <a:ea typeface="宋体" panose="02010600030101010101" pitchFamily="2" charset="-122"/>
              </a:rPr>
              <a:t>为判断战争的结局，不求</a:t>
            </a:r>
            <a:r>
              <a:rPr lang="en-US" altLang="zh-CN" sz="2800" b="1" i="1" dirty="0">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a:t>
            </a:r>
            <a:r>
              <a:rPr lang="en-US" altLang="zh-CN" sz="2800" b="1" i="1" dirty="0">
                <a:latin typeface="Times New Roman" panose="02020603050405020304" pitchFamily="18" charset="0"/>
                <a:ea typeface="宋体" panose="02010600030101010101" pitchFamily="2" charset="-122"/>
              </a:rPr>
              <a:t>t</a:t>
            </a:r>
            <a:r>
              <a:rPr lang="en-US" altLang="zh-CN" sz="2800" b="1" dirty="0">
                <a:latin typeface="Times New Roman" panose="02020603050405020304" pitchFamily="18" charset="0"/>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y</a:t>
            </a:r>
            <a:r>
              <a:rPr lang="en-US" altLang="zh-CN" sz="2800" b="1" dirty="0">
                <a:latin typeface="Times New Roman" panose="02020603050405020304" pitchFamily="18" charset="0"/>
                <a:ea typeface="宋体" panose="02010600030101010101" pitchFamily="2" charset="-122"/>
              </a:rPr>
              <a:t>(</a:t>
            </a:r>
            <a:r>
              <a:rPr lang="en-US" altLang="zh-CN" sz="2800" b="1" i="1" dirty="0">
                <a:latin typeface="Times New Roman" panose="02020603050405020304" pitchFamily="18" charset="0"/>
                <a:ea typeface="宋体" panose="02010600030101010101" pitchFamily="2" charset="-122"/>
              </a:rPr>
              <a:t>t</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而在相平面上讨论 </a:t>
            </a:r>
            <a:r>
              <a:rPr lang="en-US" altLang="zh-CN" sz="2800" b="1" i="1" dirty="0">
                <a:latin typeface="Times New Roman" panose="02020603050405020304" pitchFamily="18" charset="0"/>
                <a:ea typeface="宋体" panose="02010600030101010101" pitchFamily="2" charset="-122"/>
              </a:rPr>
              <a:t>x </a:t>
            </a:r>
            <a:r>
              <a:rPr lang="zh-CN" altLang="en-US" sz="2800" b="1" dirty="0">
                <a:latin typeface="Times New Roman" panose="02020603050405020304" pitchFamily="18" charset="0"/>
                <a:ea typeface="宋体" panose="02010600030101010101" pitchFamily="2" charset="-122"/>
              </a:rPr>
              <a:t>与 </a:t>
            </a:r>
            <a:r>
              <a:rPr lang="en-US" altLang="zh-CN" sz="2800" b="1" i="1" dirty="0">
                <a:latin typeface="Times New Roman" panose="02020603050405020304" pitchFamily="18" charset="0"/>
                <a:ea typeface="宋体" panose="02010600030101010101" pitchFamily="2" charset="-122"/>
              </a:rPr>
              <a:t>y </a:t>
            </a:r>
            <a:r>
              <a:rPr lang="zh-CN" altLang="en-US" sz="2800" b="1" dirty="0">
                <a:latin typeface="Times New Roman" panose="02020603050405020304" pitchFamily="18" charset="0"/>
                <a:ea typeface="宋体" panose="02010600030101010101" pitchFamily="2" charset="-122"/>
              </a:rPr>
              <a:t>的关系</a:t>
            </a:r>
            <a:endParaRPr lang="zh-CN" altLang="en-US" sz="2800" b="1" dirty="0">
              <a:latin typeface="Times New Roman" panose="02020603050405020304" pitchFamily="18" charset="0"/>
              <a:ea typeface="宋体" panose="02010600030101010101" pitchFamily="2" charset="-122"/>
            </a:endParaRPr>
          </a:p>
        </p:txBody>
      </p:sp>
      <p:graphicFrame>
        <p:nvGraphicFramePr>
          <p:cNvPr id="34849" name="对象 34848"/>
          <p:cNvGraphicFramePr>
            <a:graphicFrameLocks noChangeAspect="1"/>
          </p:cNvGraphicFramePr>
          <p:nvPr/>
        </p:nvGraphicFramePr>
        <p:xfrm>
          <a:off x="2208213" y="1341438"/>
          <a:ext cx="3060700" cy="1447800"/>
        </p:xfrm>
        <a:graphic>
          <a:graphicData uri="http://schemas.openxmlformats.org/presentationml/2006/ole">
            <mc:AlternateContent xmlns:mc="http://schemas.openxmlformats.org/markup-compatibility/2006">
              <mc:Choice xmlns:v="urn:schemas-microsoft-com:vml" Requires="v">
                <p:oleObj spid="_x0000_s3134" name="" r:id="rId15" imgW="1599565" imgH="850265" progId="Equation.3">
                  <p:embed/>
                </p:oleObj>
              </mc:Choice>
              <mc:Fallback>
                <p:oleObj name="" r:id="rId15" imgW="1599565" imgH="850265" progId="Equation.3">
                  <p:embed/>
                  <p:pic>
                    <p:nvPicPr>
                      <p:cNvPr id="0" name="图片 3133"/>
                      <p:cNvPicPr/>
                      <p:nvPr/>
                    </p:nvPicPr>
                    <p:blipFill>
                      <a:blip r:embed="rId16"/>
                      <a:stretch>
                        <a:fillRect/>
                      </a:stretch>
                    </p:blipFill>
                    <p:spPr>
                      <a:xfrm>
                        <a:off x="2208213" y="1341438"/>
                        <a:ext cx="3060700" cy="1447800"/>
                      </a:xfrm>
                      <a:prstGeom prst="rect">
                        <a:avLst/>
                      </a:prstGeom>
                      <a:noFill/>
                      <a:ln w="38100">
                        <a:noFill/>
                        <a:miter/>
                      </a:ln>
                    </p:spPr>
                  </p:pic>
                </p:oleObj>
              </mc:Fallback>
            </mc:AlternateContent>
          </a:graphicData>
        </a:graphic>
      </p:graphicFrame>
      <p:grpSp>
        <p:nvGrpSpPr>
          <p:cNvPr id="34850" name="组合 34849"/>
          <p:cNvGrpSpPr/>
          <p:nvPr/>
        </p:nvGrpSpPr>
        <p:grpSpPr>
          <a:xfrm>
            <a:off x="5181600" y="1493838"/>
            <a:ext cx="2209800" cy="1066800"/>
            <a:chOff x="0" y="0"/>
            <a:chExt cx="1392" cy="672"/>
          </a:xfrm>
        </p:grpSpPr>
        <p:graphicFrame>
          <p:nvGraphicFramePr>
            <p:cNvPr id="36898" name="对象 34850"/>
            <p:cNvGraphicFramePr>
              <a:graphicFrameLocks noChangeAspect="1"/>
            </p:cNvGraphicFramePr>
            <p:nvPr/>
          </p:nvGraphicFramePr>
          <p:xfrm>
            <a:off x="384" y="0"/>
            <a:ext cx="1008" cy="672"/>
          </p:xfrm>
          <a:graphic>
            <a:graphicData uri="http://schemas.openxmlformats.org/presentationml/2006/ole">
              <mc:AlternateContent xmlns:mc="http://schemas.openxmlformats.org/markup-compatibility/2006">
                <mc:Choice xmlns:v="urn:schemas-microsoft-com:vml" Requires="v">
                  <p:oleObj spid="_x0000_s3136" name="" r:id="rId17" imgW="661035" imgH="508635" progId="Equation.3">
                    <p:embed/>
                  </p:oleObj>
                </mc:Choice>
                <mc:Fallback>
                  <p:oleObj name="" r:id="rId17" imgW="661035" imgH="508635" progId="Equation.3">
                    <p:embed/>
                    <p:pic>
                      <p:nvPicPr>
                        <p:cNvPr id="0" name="图片 3135"/>
                        <p:cNvPicPr/>
                        <p:nvPr/>
                      </p:nvPicPr>
                      <p:blipFill>
                        <a:blip r:embed="rId18"/>
                        <a:stretch>
                          <a:fillRect/>
                        </a:stretch>
                      </p:blipFill>
                      <p:spPr>
                        <a:xfrm>
                          <a:off x="384" y="0"/>
                          <a:ext cx="1008" cy="672"/>
                        </a:xfrm>
                        <a:prstGeom prst="rect">
                          <a:avLst/>
                        </a:prstGeom>
                        <a:noFill/>
                        <a:ln w="38100">
                          <a:noFill/>
                          <a:miter/>
                        </a:ln>
                      </p:spPr>
                    </p:pic>
                  </p:oleObj>
                </mc:Fallback>
              </mc:AlternateContent>
            </a:graphicData>
          </a:graphic>
        </p:graphicFrame>
        <p:sp>
          <p:nvSpPr>
            <p:cNvPr id="36899" name="AutoShape 36"/>
            <p:cNvSpPr/>
            <p:nvPr/>
          </p:nvSpPr>
          <p:spPr>
            <a:xfrm>
              <a:off x="0" y="192"/>
              <a:ext cx="192"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楷体_GB2312" pitchFamily="49" charset="-122"/>
              </a:endParaRPr>
            </a:p>
          </p:txBody>
        </p:sp>
      </p:grpSp>
      <p:grpSp>
        <p:nvGrpSpPr>
          <p:cNvPr id="34853" name="组合 34852"/>
          <p:cNvGrpSpPr/>
          <p:nvPr/>
        </p:nvGrpSpPr>
        <p:grpSpPr>
          <a:xfrm>
            <a:off x="7620000" y="1417638"/>
            <a:ext cx="2952750" cy="1282700"/>
            <a:chOff x="0" y="0"/>
            <a:chExt cx="1860" cy="808"/>
          </a:xfrm>
        </p:grpSpPr>
        <p:graphicFrame>
          <p:nvGraphicFramePr>
            <p:cNvPr id="36901" name="对象 34853"/>
            <p:cNvGraphicFramePr>
              <a:graphicFrameLocks noChangeAspect="1"/>
            </p:cNvGraphicFramePr>
            <p:nvPr/>
          </p:nvGraphicFramePr>
          <p:xfrm>
            <a:off x="384" y="432"/>
            <a:ext cx="1372" cy="376"/>
          </p:xfrm>
          <a:graphic>
            <a:graphicData uri="http://schemas.openxmlformats.org/presentationml/2006/ole">
              <mc:AlternateContent xmlns:mc="http://schemas.openxmlformats.org/markup-compatibility/2006">
                <mc:Choice xmlns:v="urn:schemas-microsoft-com:vml" Requires="v">
                  <p:oleObj spid="_x0000_s3132" name="" r:id="rId19" imgW="1003300" imgH="266700" progId="Equation.3">
                    <p:embed/>
                  </p:oleObj>
                </mc:Choice>
                <mc:Fallback>
                  <p:oleObj name="" r:id="rId19" imgW="1003300" imgH="266700" progId="Equation.3">
                    <p:embed/>
                    <p:pic>
                      <p:nvPicPr>
                        <p:cNvPr id="0" name="图片 3131"/>
                        <p:cNvPicPr/>
                        <p:nvPr/>
                      </p:nvPicPr>
                      <p:blipFill>
                        <a:blip r:embed="rId20"/>
                        <a:stretch>
                          <a:fillRect/>
                        </a:stretch>
                      </p:blipFill>
                      <p:spPr>
                        <a:xfrm>
                          <a:off x="384" y="432"/>
                          <a:ext cx="1372" cy="376"/>
                        </a:xfrm>
                        <a:prstGeom prst="rect">
                          <a:avLst/>
                        </a:prstGeom>
                        <a:noFill/>
                        <a:ln w="38100">
                          <a:noFill/>
                          <a:miter/>
                        </a:ln>
                      </p:spPr>
                    </p:pic>
                  </p:oleObj>
                </mc:Fallback>
              </mc:AlternateContent>
            </a:graphicData>
          </a:graphic>
        </p:graphicFrame>
        <p:graphicFrame>
          <p:nvGraphicFramePr>
            <p:cNvPr id="36902" name="对象 34854"/>
            <p:cNvGraphicFramePr>
              <a:graphicFrameLocks noChangeAspect="1"/>
            </p:cNvGraphicFramePr>
            <p:nvPr/>
          </p:nvGraphicFramePr>
          <p:xfrm>
            <a:off x="288" y="0"/>
            <a:ext cx="1572" cy="381"/>
          </p:xfrm>
          <a:graphic>
            <a:graphicData uri="http://schemas.openxmlformats.org/presentationml/2006/ole">
              <mc:AlternateContent xmlns:mc="http://schemas.openxmlformats.org/markup-compatibility/2006">
                <mc:Choice xmlns:v="urn:schemas-microsoft-com:vml" Requires="v">
                  <p:oleObj spid="_x0000_s3129" name="" r:id="rId21" imgW="1028700" imgH="266700" progId="Equation.3">
                    <p:embed/>
                  </p:oleObj>
                </mc:Choice>
                <mc:Fallback>
                  <p:oleObj name="" r:id="rId21" imgW="1028700" imgH="266700" progId="Equation.3">
                    <p:embed/>
                    <p:pic>
                      <p:nvPicPr>
                        <p:cNvPr id="0" name="图片 3128"/>
                        <p:cNvPicPr/>
                        <p:nvPr/>
                      </p:nvPicPr>
                      <p:blipFill>
                        <a:blip r:embed="rId22"/>
                        <a:stretch>
                          <a:fillRect/>
                        </a:stretch>
                      </p:blipFill>
                      <p:spPr>
                        <a:xfrm>
                          <a:off x="288" y="0"/>
                          <a:ext cx="1572" cy="381"/>
                        </a:xfrm>
                        <a:prstGeom prst="rect">
                          <a:avLst/>
                        </a:prstGeom>
                        <a:noFill/>
                        <a:ln w="38100">
                          <a:noFill/>
                          <a:miter/>
                        </a:ln>
                      </p:spPr>
                    </p:pic>
                  </p:oleObj>
                </mc:Fallback>
              </mc:AlternateContent>
            </a:graphicData>
          </a:graphic>
        </p:graphicFrame>
        <p:sp>
          <p:nvSpPr>
            <p:cNvPr id="36903" name="AutoShape 40"/>
            <p:cNvSpPr/>
            <p:nvPr/>
          </p:nvSpPr>
          <p:spPr>
            <a:xfrm>
              <a:off x="0" y="240"/>
              <a:ext cx="192"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楷体_GB2312" pitchFamily="49" charset="-122"/>
              </a:endParaRPr>
            </a:p>
          </p:txBody>
        </p:sp>
      </p:grpSp>
      <p:graphicFrame>
        <p:nvGraphicFramePr>
          <p:cNvPr id="34857" name="对象 34856"/>
          <p:cNvGraphicFramePr>
            <a:graphicFrameLocks noChangeAspect="1"/>
          </p:cNvGraphicFramePr>
          <p:nvPr/>
        </p:nvGraphicFramePr>
        <p:xfrm>
          <a:off x="5334000" y="2941638"/>
          <a:ext cx="3452813" cy="588962"/>
        </p:xfrm>
        <a:graphic>
          <a:graphicData uri="http://schemas.openxmlformats.org/presentationml/2006/ole">
            <mc:AlternateContent xmlns:mc="http://schemas.openxmlformats.org/markup-compatibility/2006">
              <mc:Choice xmlns:v="urn:schemas-microsoft-com:vml" Requires="v">
                <p:oleObj spid="_x0000_s3133" name="" r:id="rId23" imgW="1308100" imgH="215900" progId="Equation.3">
                  <p:embed/>
                </p:oleObj>
              </mc:Choice>
              <mc:Fallback>
                <p:oleObj name="" r:id="rId23" imgW="1308100" imgH="215900" progId="Equation.3">
                  <p:embed/>
                  <p:pic>
                    <p:nvPicPr>
                      <p:cNvPr id="0" name="图片 3132"/>
                      <p:cNvPicPr/>
                      <p:nvPr/>
                    </p:nvPicPr>
                    <p:blipFill>
                      <a:blip r:embed="rId24"/>
                      <a:stretch>
                        <a:fillRect/>
                      </a:stretch>
                    </p:blipFill>
                    <p:spPr>
                      <a:xfrm>
                        <a:off x="5334000" y="2941638"/>
                        <a:ext cx="3452813" cy="588962"/>
                      </a:xfrm>
                      <a:prstGeom prst="rect">
                        <a:avLst/>
                      </a:prstGeom>
                      <a:solidFill>
                        <a:srgbClr val="FFCCFF"/>
                      </a:solidFill>
                      <a:ln w="38100">
                        <a:noFill/>
                        <a:miter/>
                      </a:ln>
                    </p:spPr>
                  </p:pic>
                </p:oleObj>
              </mc:Fallback>
            </mc:AlternateContent>
          </a:graphicData>
        </a:graphic>
      </p:graphicFrame>
      <p:sp>
        <p:nvSpPr>
          <p:cNvPr id="34858" name="Text Box 42"/>
          <p:cNvSpPr txBox="1"/>
          <p:nvPr/>
        </p:nvSpPr>
        <p:spPr>
          <a:xfrm>
            <a:off x="9372600" y="4160838"/>
            <a:ext cx="1295400" cy="953135"/>
          </a:xfrm>
          <a:prstGeom prst="rect">
            <a:avLst/>
          </a:prstGeom>
          <a:solidFill>
            <a:srgbClr val="FFFF00"/>
          </a:solidFill>
          <a:ln w="9525">
            <a:noFill/>
          </a:ln>
        </p:spPr>
        <p:txBody>
          <a:bodyPr anchor="t">
            <a:spAutoFit/>
          </a:bodyPr>
          <a:p>
            <a:pPr algn="ctr">
              <a:spcBef>
                <a:spcPct val="50000"/>
              </a:spcBef>
            </a:pPr>
            <a:r>
              <a:rPr lang="zh-CN" altLang="en-US" sz="2800" b="1" dirty="0">
                <a:latin typeface="Times New Roman" panose="02020603050405020304" pitchFamily="18" charset="0"/>
                <a:ea typeface="宋体" panose="02010600030101010101" pitchFamily="2" charset="-122"/>
              </a:rPr>
              <a:t>平方律 模型</a:t>
            </a:r>
            <a:endParaRPr lang="zh-CN" altLang="en-US" sz="2800" b="1" dirty="0">
              <a:latin typeface="Times New Roman" panose="02020603050405020304" pitchFamily="18" charset="0"/>
              <a:ea typeface="宋体" panose="02010600030101010101" pitchFamily="2" charset="-122"/>
            </a:endParaRPr>
          </a:p>
        </p:txBody>
      </p:sp>
      <p:graphicFrame>
        <p:nvGraphicFramePr>
          <p:cNvPr id="34859" name="对象 34858"/>
          <p:cNvGraphicFramePr>
            <a:graphicFrameLocks noChangeAspect="1"/>
          </p:cNvGraphicFramePr>
          <p:nvPr/>
        </p:nvGraphicFramePr>
        <p:xfrm>
          <a:off x="7467600" y="5348288"/>
          <a:ext cx="2590800" cy="530225"/>
        </p:xfrm>
        <a:graphic>
          <a:graphicData uri="http://schemas.openxmlformats.org/presentationml/2006/ole">
            <mc:AlternateContent xmlns:mc="http://schemas.openxmlformats.org/markup-compatibility/2006">
              <mc:Choice xmlns:v="urn:schemas-microsoft-com:vml" Requires="v">
                <p:oleObj spid="_x0000_s3128" name="" r:id="rId25" imgW="1232535" imgH="254000" progId="Equation.3">
                  <p:embed/>
                </p:oleObj>
              </mc:Choice>
              <mc:Fallback>
                <p:oleObj name="" r:id="rId25" imgW="1232535" imgH="254000" progId="Equation.3">
                  <p:embed/>
                  <p:pic>
                    <p:nvPicPr>
                      <p:cNvPr id="0" name="图片 3127"/>
                      <p:cNvPicPr/>
                      <p:nvPr/>
                    </p:nvPicPr>
                    <p:blipFill>
                      <a:blip r:embed="rId26"/>
                      <a:stretch>
                        <a:fillRect/>
                      </a:stretch>
                    </p:blipFill>
                    <p:spPr>
                      <a:xfrm>
                        <a:off x="7467600" y="5348288"/>
                        <a:ext cx="2590800" cy="530225"/>
                      </a:xfrm>
                      <a:prstGeom prst="rect">
                        <a:avLst/>
                      </a:prstGeom>
                      <a:noFill/>
                      <a:ln w="38100">
                        <a:noFill/>
                        <a:miter/>
                      </a:ln>
                    </p:spPr>
                  </p:pic>
                </p:oleObj>
              </mc:Fallback>
            </mc:AlternateContent>
          </a:graphicData>
        </a:graphic>
      </p:graphicFrame>
      <p:graphicFrame>
        <p:nvGraphicFramePr>
          <p:cNvPr id="34860" name="对象 34859"/>
          <p:cNvGraphicFramePr>
            <a:graphicFrameLocks noChangeAspect="1"/>
          </p:cNvGraphicFramePr>
          <p:nvPr/>
        </p:nvGraphicFramePr>
        <p:xfrm>
          <a:off x="7467600" y="5943600"/>
          <a:ext cx="2057400" cy="538163"/>
        </p:xfrm>
        <a:graphic>
          <a:graphicData uri="http://schemas.openxmlformats.org/presentationml/2006/ole">
            <mc:AlternateContent xmlns:mc="http://schemas.openxmlformats.org/markup-compatibility/2006">
              <mc:Choice xmlns:v="urn:schemas-microsoft-com:vml" Requires="v">
                <p:oleObj spid="_x0000_s3131" name="" r:id="rId27" imgW="1067435" imgH="254000" progId="Equation.3">
                  <p:embed/>
                </p:oleObj>
              </mc:Choice>
              <mc:Fallback>
                <p:oleObj name="" r:id="rId27" imgW="1067435" imgH="254000" progId="Equation.3">
                  <p:embed/>
                  <p:pic>
                    <p:nvPicPr>
                      <p:cNvPr id="0" name="图片 3130"/>
                      <p:cNvPicPr/>
                      <p:nvPr/>
                    </p:nvPicPr>
                    <p:blipFill>
                      <a:blip r:embed="rId28"/>
                      <a:stretch>
                        <a:fillRect/>
                      </a:stretch>
                    </p:blipFill>
                    <p:spPr>
                      <a:xfrm>
                        <a:off x="7467600" y="5943600"/>
                        <a:ext cx="2057400" cy="538163"/>
                      </a:xfrm>
                      <a:prstGeom prst="rect">
                        <a:avLst/>
                      </a:prstGeom>
                      <a:noFill/>
                      <a:ln w="38100">
                        <a:noFill/>
                        <a:miter/>
                      </a:ln>
                    </p:spPr>
                  </p:pic>
                </p:oleObj>
              </mc:Fallback>
            </mc:AlternateContent>
          </a:graphicData>
        </a:graphic>
      </p:graphicFrame>
      <p:grpSp>
        <p:nvGrpSpPr>
          <p:cNvPr id="34861" name="组合 34860"/>
          <p:cNvGrpSpPr/>
          <p:nvPr/>
        </p:nvGrpSpPr>
        <p:grpSpPr>
          <a:xfrm>
            <a:off x="6096000" y="3627438"/>
            <a:ext cx="3048000" cy="1524000"/>
            <a:chOff x="0" y="0"/>
            <a:chExt cx="1920" cy="960"/>
          </a:xfrm>
        </p:grpSpPr>
        <p:graphicFrame>
          <p:nvGraphicFramePr>
            <p:cNvPr id="36909" name="对象 34861"/>
            <p:cNvGraphicFramePr>
              <a:graphicFrameLocks noChangeAspect="1"/>
            </p:cNvGraphicFramePr>
            <p:nvPr/>
          </p:nvGraphicFramePr>
          <p:xfrm>
            <a:off x="0" y="164"/>
            <a:ext cx="1920" cy="796"/>
          </p:xfrm>
          <a:graphic>
            <a:graphicData uri="http://schemas.openxmlformats.org/presentationml/2006/ole">
              <mc:AlternateContent xmlns:mc="http://schemas.openxmlformats.org/markup-compatibility/2006">
                <mc:Choice xmlns:v="urn:schemas-microsoft-com:vml" Requires="v">
                  <p:oleObj spid="_x0000_s3137" name="" r:id="rId29" imgW="1348105" imgH="610235" progId="Equation.3">
                    <p:embed/>
                  </p:oleObj>
                </mc:Choice>
                <mc:Fallback>
                  <p:oleObj name="" r:id="rId29" imgW="1348105" imgH="610235" progId="Equation.3">
                    <p:embed/>
                    <p:pic>
                      <p:nvPicPr>
                        <p:cNvPr id="0" name="图片 3136"/>
                        <p:cNvPicPr/>
                        <p:nvPr/>
                      </p:nvPicPr>
                      <p:blipFill>
                        <a:blip r:embed="rId30"/>
                        <a:stretch>
                          <a:fillRect/>
                        </a:stretch>
                      </p:blipFill>
                      <p:spPr>
                        <a:xfrm>
                          <a:off x="0" y="164"/>
                          <a:ext cx="1920" cy="796"/>
                        </a:xfrm>
                        <a:prstGeom prst="rect">
                          <a:avLst/>
                        </a:prstGeom>
                        <a:solidFill>
                          <a:srgbClr val="FFFF00"/>
                        </a:solidFill>
                        <a:ln w="38100">
                          <a:noFill/>
                          <a:miter/>
                        </a:ln>
                      </p:spPr>
                    </p:pic>
                  </p:oleObj>
                </mc:Fallback>
              </mc:AlternateContent>
            </a:graphicData>
          </a:graphic>
        </p:graphicFrame>
        <p:sp>
          <p:nvSpPr>
            <p:cNvPr id="36910" name="AutoShape 47"/>
            <p:cNvSpPr/>
            <p:nvPr/>
          </p:nvSpPr>
          <p:spPr>
            <a:xfrm>
              <a:off x="816" y="0"/>
              <a:ext cx="306" cy="96"/>
            </a:xfrm>
            <a:prstGeom prst="downArrow">
              <a:avLst>
                <a:gd name="adj1" fmla="val 50000"/>
                <a:gd name="adj2" fmla="val 25000"/>
              </a:avLst>
            </a:prstGeom>
            <a:solidFill>
              <a:srgbClr val="FFFF00"/>
            </a:solidFill>
            <a:ln w="9525" cap="flat" cmpd="sng">
              <a:solidFill>
                <a:schemeClr val="tx1"/>
              </a:solidFill>
              <a:prstDash val="solid"/>
              <a:miter/>
              <a:headEnd type="none" w="med" len="med"/>
              <a:tailEnd type="none" w="med" len="med"/>
            </a:ln>
          </p:spPr>
          <p:txBody>
            <a:bodyPr vert="eaVert" wrap="none" anchor="ctr"/>
            <a:p>
              <a:endParaRPr lang="zh-CN" altLang="en-US" dirty="0">
                <a:latin typeface="Arial" panose="020B0604020202020204" pitchFamily="34" charset="0"/>
                <a:ea typeface="楷体_GB2312" pitchFamily="49" charset="-122"/>
              </a:endParaRPr>
            </a:p>
          </p:txBody>
        </p:sp>
      </p:grpSp>
      <p:grpSp>
        <p:nvGrpSpPr>
          <p:cNvPr id="34864" name="组合 34863"/>
          <p:cNvGrpSpPr/>
          <p:nvPr/>
        </p:nvGrpSpPr>
        <p:grpSpPr>
          <a:xfrm>
            <a:off x="8991600" y="2955925"/>
            <a:ext cx="1600200" cy="547688"/>
            <a:chOff x="0" y="0"/>
            <a:chExt cx="1008" cy="345"/>
          </a:xfrm>
        </p:grpSpPr>
        <p:sp>
          <p:nvSpPr>
            <p:cNvPr id="36912" name="Text Box 49"/>
            <p:cNvSpPr txBox="1"/>
            <p:nvPr/>
          </p:nvSpPr>
          <p:spPr>
            <a:xfrm>
              <a:off x="144" y="0"/>
              <a:ext cx="864" cy="329"/>
            </a:xfrm>
            <a:prstGeom prst="rect">
              <a:avLst/>
            </a:prstGeom>
            <a:solidFill>
              <a:srgbClr val="FFCCFF"/>
            </a:solidFill>
            <a:ln w="9525">
              <a:noFill/>
            </a:ln>
          </p:spPr>
          <p:txBody>
            <a:bodyPr anchor="t">
              <a:spAutoFit/>
            </a:bodyPr>
            <a:p>
              <a:pPr>
                <a:spcBef>
                  <a:spcPct val="50000"/>
                </a:spcBef>
              </a:pPr>
              <a:r>
                <a:rPr lang="zh-CN" altLang="en-US" sz="2800" b="1" dirty="0">
                  <a:latin typeface="Times New Roman" panose="02020603050405020304" pitchFamily="18" charset="0"/>
                  <a:ea typeface="宋体" panose="02010600030101010101" pitchFamily="2" charset="-122"/>
                </a:rPr>
                <a:t>乙方胜</a:t>
              </a:r>
              <a:endParaRPr lang="zh-CN" altLang="en-US" sz="2800" b="1" dirty="0">
                <a:latin typeface="Times New Roman" panose="02020603050405020304" pitchFamily="18" charset="0"/>
                <a:ea typeface="宋体" panose="02010600030101010101" pitchFamily="2" charset="-122"/>
              </a:endParaRPr>
            </a:p>
          </p:txBody>
        </p:sp>
        <p:sp>
          <p:nvSpPr>
            <p:cNvPr id="36913" name="AutoShape 50"/>
            <p:cNvSpPr/>
            <p:nvPr/>
          </p:nvSpPr>
          <p:spPr>
            <a:xfrm>
              <a:off x="0" y="39"/>
              <a:ext cx="96" cy="306"/>
            </a:xfrm>
            <a:prstGeom prst="rightArrow">
              <a:avLst>
                <a:gd name="adj1" fmla="val 50000"/>
                <a:gd name="adj2" fmla="val 25000"/>
              </a:avLst>
            </a:prstGeom>
            <a:solidFill>
              <a:srgbClr val="FF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楷体_GB2312" pitchFamily="49"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48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4848"/>
                                        </p:tgtEl>
                                        <p:attrNameLst>
                                          <p:attrName>style.visibility</p:attrName>
                                        </p:attrNameLst>
                                      </p:cBhvr>
                                      <p:to>
                                        <p:strVal val="visible"/>
                                      </p:to>
                                    </p:set>
                                    <p:animEffect transition="in" filter="box(in)">
                                      <p:cBhvr>
                                        <p:cTn id="11" dur="500"/>
                                        <p:tgtEl>
                                          <p:spTgt spid="3484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nodeType="clickEffect">
                                  <p:stCondLst>
                                    <p:cond delay="0"/>
                                  </p:stCondLst>
                                  <p:childTnLst>
                                    <p:set>
                                      <p:cBhvr>
                                        <p:cTn id="15" dur="1" fill="hold">
                                          <p:stCondLst>
                                            <p:cond delay="0"/>
                                          </p:stCondLst>
                                        </p:cTn>
                                        <p:tgtEl>
                                          <p:spTgt spid="34818"/>
                                        </p:tgtEl>
                                        <p:attrNameLst>
                                          <p:attrName>style.visibility</p:attrName>
                                        </p:attrNameLst>
                                      </p:cBhvr>
                                      <p:to>
                                        <p:strVal val="visible"/>
                                      </p:to>
                                    </p:set>
                                    <p:animEffect transition="in" filter="barn(outHorizontal)">
                                      <p:cBhvr>
                                        <p:cTn id="16" dur="500"/>
                                        <p:tgtEl>
                                          <p:spTgt spid="3481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4850"/>
                                        </p:tgtEl>
                                        <p:attrNameLst>
                                          <p:attrName>style.visibility</p:attrName>
                                        </p:attrNameLst>
                                      </p:cBhvr>
                                      <p:to>
                                        <p:strVal val="visible"/>
                                      </p:to>
                                    </p:set>
                                    <p:animEffect transition="in" filter="blinds(horizontal)">
                                      <p:cBhvr>
                                        <p:cTn id="21" dur="500"/>
                                        <p:tgtEl>
                                          <p:spTgt spid="34850"/>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4853"/>
                                        </p:tgtEl>
                                        <p:attrNameLst>
                                          <p:attrName>style.visibility</p:attrName>
                                        </p:attrNameLst>
                                      </p:cBhvr>
                                      <p:to>
                                        <p:strVal val="visible"/>
                                      </p:to>
                                    </p:set>
                                    <p:animEffect transition="in" filter="box(in)">
                                      <p:cBhvr>
                                        <p:cTn id="26" dur="500"/>
                                        <p:tgtEl>
                                          <p:spTgt spid="34853"/>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nodeType="clickEffect">
                                  <p:stCondLst>
                                    <p:cond delay="0"/>
                                  </p:stCondLst>
                                  <p:childTnLst>
                                    <p:set>
                                      <p:cBhvr>
                                        <p:cTn id="30" dur="1" fill="hold">
                                          <p:stCondLst>
                                            <p:cond delay="0"/>
                                          </p:stCondLst>
                                        </p:cTn>
                                        <p:tgtEl>
                                          <p:spTgt spid="34824"/>
                                        </p:tgtEl>
                                        <p:attrNameLst>
                                          <p:attrName>style.visibility</p:attrName>
                                        </p:attrNameLst>
                                      </p:cBhvr>
                                      <p:to>
                                        <p:strVal val="visible"/>
                                      </p:to>
                                    </p:set>
                                    <p:animEffect transition="in" filter="barn(outHorizontal)">
                                      <p:cBhvr>
                                        <p:cTn id="31" dur="500"/>
                                        <p:tgtEl>
                                          <p:spTgt spid="34824"/>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34857"/>
                                        </p:tgtEl>
                                        <p:attrNameLst>
                                          <p:attrName>style.visibility</p:attrName>
                                        </p:attrNameLst>
                                      </p:cBhvr>
                                      <p:to>
                                        <p:strVal val="visible"/>
                                      </p:to>
                                    </p:set>
                                    <p:animEffect transition="in" filter="box(out)">
                                      <p:cBhvr>
                                        <p:cTn id="36" dur="500"/>
                                        <p:tgtEl>
                                          <p:spTgt spid="34857"/>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nodeType="clickEffect">
                                  <p:stCondLst>
                                    <p:cond delay="0"/>
                                  </p:stCondLst>
                                  <p:childTnLst>
                                    <p:set>
                                      <p:cBhvr>
                                        <p:cTn id="40" dur="1" fill="hold">
                                          <p:stCondLst>
                                            <p:cond delay="0"/>
                                          </p:stCondLst>
                                        </p:cTn>
                                        <p:tgtEl>
                                          <p:spTgt spid="34864"/>
                                        </p:tgtEl>
                                        <p:attrNameLst>
                                          <p:attrName>style.visibility</p:attrName>
                                        </p:attrNameLst>
                                      </p:cBhvr>
                                      <p:to>
                                        <p:strVal val="visible"/>
                                      </p:to>
                                    </p:set>
                                    <p:anim calcmode="lin" valueType="num">
                                      <p:cBhvr>
                                        <p:cTn id="41" dur="500" fill="hold"/>
                                        <p:tgtEl>
                                          <p:spTgt spid="34864"/>
                                        </p:tgtEl>
                                        <p:attrNameLst>
                                          <p:attrName>ppt_w</p:attrName>
                                        </p:attrNameLst>
                                      </p:cBhvr>
                                      <p:tavLst>
                                        <p:tav tm="0">
                                          <p:val>
                                            <p:fltVal val="0.000000"/>
                                          </p:val>
                                        </p:tav>
                                        <p:tav tm="100000">
                                          <p:val>
                                            <p:strVal val="#ppt_w"/>
                                          </p:val>
                                        </p:tav>
                                      </p:tavLst>
                                    </p:anim>
                                    <p:anim calcmode="lin" valueType="num">
                                      <p:cBhvr>
                                        <p:cTn id="42" dur="500" fill="hold"/>
                                        <p:tgtEl>
                                          <p:spTgt spid="34864"/>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4861"/>
                                        </p:tgtEl>
                                        <p:attrNameLst>
                                          <p:attrName>style.visibility</p:attrName>
                                        </p:attrNameLst>
                                      </p:cBhvr>
                                      <p:to>
                                        <p:strVal val="visible"/>
                                      </p:to>
                                    </p:set>
                                    <p:animEffect transition="in" filter="dissolve">
                                      <p:cBhvr>
                                        <p:cTn id="47" dur="500"/>
                                        <p:tgtEl>
                                          <p:spTgt spid="34861"/>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34858"/>
                                        </p:tgtEl>
                                        <p:attrNameLst>
                                          <p:attrName>style.visibility</p:attrName>
                                        </p:attrNameLst>
                                      </p:cBhvr>
                                      <p:to>
                                        <p:strVal val="visible"/>
                                      </p:to>
                                    </p:set>
                                    <p:anim calcmode="lin" valueType="num">
                                      <p:cBhvr additive="base">
                                        <p:cTn id="52" dur="500" fill="hold"/>
                                        <p:tgtEl>
                                          <p:spTgt spid="34858"/>
                                        </p:tgtEl>
                                        <p:attrNameLst>
                                          <p:attrName>ppt_x</p:attrName>
                                        </p:attrNameLst>
                                      </p:cBhvr>
                                      <p:tavLst>
                                        <p:tav tm="0">
                                          <p:val>
                                            <p:strVal val="1+#ppt_w/2"/>
                                          </p:val>
                                        </p:tav>
                                        <p:tav tm="100000">
                                          <p:val>
                                            <p:strVal val="#ppt_x"/>
                                          </p:val>
                                        </p:tav>
                                      </p:tavLst>
                                    </p:anim>
                                    <p:anim calcmode="lin" valueType="num">
                                      <p:cBhvr additive="base">
                                        <p:cTn id="53" dur="500" fill="hold"/>
                                        <p:tgtEl>
                                          <p:spTgt spid="34858"/>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6" presetClass="entr" presetSubtype="42" fill="hold" nodeType="clickEffect">
                                  <p:stCondLst>
                                    <p:cond delay="0"/>
                                  </p:stCondLst>
                                  <p:childTnLst>
                                    <p:set>
                                      <p:cBhvr>
                                        <p:cTn id="57" dur="1" fill="hold">
                                          <p:stCondLst>
                                            <p:cond delay="0"/>
                                          </p:stCondLst>
                                        </p:cTn>
                                        <p:tgtEl>
                                          <p:spTgt spid="34838"/>
                                        </p:tgtEl>
                                        <p:attrNameLst>
                                          <p:attrName>style.visibility</p:attrName>
                                        </p:attrNameLst>
                                      </p:cBhvr>
                                      <p:to>
                                        <p:strVal val="visible"/>
                                      </p:to>
                                    </p:set>
                                    <p:animEffect transition="in" filter="barn(outHorizontal)">
                                      <p:cBhvr>
                                        <p:cTn id="58" dur="500"/>
                                        <p:tgtEl>
                                          <p:spTgt spid="34838"/>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34859"/>
                                        </p:tgtEl>
                                        <p:attrNameLst>
                                          <p:attrName>style.visibility</p:attrName>
                                        </p:attrNameLst>
                                      </p:cBhvr>
                                      <p:to>
                                        <p:strVal val="visible"/>
                                      </p:to>
                                    </p:set>
                                    <p:animEffect transition="in" filter="checkerboard(across)">
                                      <p:cBhvr>
                                        <p:cTn id="63" dur="500"/>
                                        <p:tgtEl>
                                          <p:spTgt spid="34859"/>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42" fill="hold" nodeType="clickEffect">
                                  <p:stCondLst>
                                    <p:cond delay="0"/>
                                  </p:stCondLst>
                                  <p:childTnLst>
                                    <p:set>
                                      <p:cBhvr>
                                        <p:cTn id="67" dur="1" fill="hold">
                                          <p:stCondLst>
                                            <p:cond delay="0"/>
                                          </p:stCondLst>
                                        </p:cTn>
                                        <p:tgtEl>
                                          <p:spTgt spid="34834"/>
                                        </p:tgtEl>
                                        <p:attrNameLst>
                                          <p:attrName>style.visibility</p:attrName>
                                        </p:attrNameLst>
                                      </p:cBhvr>
                                      <p:to>
                                        <p:strVal val="visible"/>
                                      </p:to>
                                    </p:set>
                                    <p:animEffect transition="in" filter="barn(outHorizontal)">
                                      <p:cBhvr>
                                        <p:cTn id="68" dur="500"/>
                                        <p:tgtEl>
                                          <p:spTgt spid="34834"/>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nodeType="clickEffect">
                                  <p:stCondLst>
                                    <p:cond delay="0"/>
                                  </p:stCondLst>
                                  <p:childTnLst>
                                    <p:set>
                                      <p:cBhvr>
                                        <p:cTn id="72" dur="1" fill="hold">
                                          <p:stCondLst>
                                            <p:cond delay="0"/>
                                          </p:stCondLst>
                                        </p:cTn>
                                        <p:tgtEl>
                                          <p:spTgt spid="34860"/>
                                        </p:tgtEl>
                                        <p:attrNameLst>
                                          <p:attrName>style.visibility</p:attrName>
                                        </p:attrNameLst>
                                      </p:cBhvr>
                                      <p:to>
                                        <p:strVal val="visible"/>
                                      </p:to>
                                    </p:set>
                                    <p:animEffect transition="in" filter="checkerboard(across)">
                                      <p:cBhvr>
                                        <p:cTn id="73" dur="500"/>
                                        <p:tgtEl>
                                          <p:spTgt spid="34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8" grpId="0" bldLvl="0" animBg="1"/>
      <p:bldP spid="34858"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ext Box 2"/>
          <p:cNvSpPr txBox="1"/>
          <p:nvPr/>
        </p:nvSpPr>
        <p:spPr>
          <a:xfrm>
            <a:off x="2338388" y="319088"/>
            <a:ext cx="2843212" cy="583565"/>
          </a:xfrm>
          <a:prstGeom prst="rect">
            <a:avLst/>
          </a:prstGeom>
          <a:solidFill>
            <a:srgbClr val="FFCCFF"/>
          </a:solidFill>
          <a:ln w="9525">
            <a:noFill/>
          </a:ln>
        </p:spPr>
        <p:txBody>
          <a:bodyPr anchor="t">
            <a:spAutoFit/>
          </a:bodyPr>
          <a:p>
            <a:pPr>
              <a:spcBef>
                <a:spcPct val="50000"/>
              </a:spcBef>
            </a:pPr>
            <a:r>
              <a:rPr lang="zh-CN" altLang="en-US" sz="3200" b="1" dirty="0">
                <a:latin typeface="Times New Roman" panose="02020603050405020304" pitchFamily="18" charset="0"/>
                <a:ea typeface="楷体_GB2312" pitchFamily="49" charset="-122"/>
              </a:rPr>
              <a:t>游击战争模型</a:t>
            </a:r>
            <a:endParaRPr lang="zh-CN" altLang="en-US" sz="3200" b="1" dirty="0">
              <a:latin typeface="Times New Roman" panose="02020603050405020304" pitchFamily="18" charset="0"/>
              <a:ea typeface="楷体_GB2312" pitchFamily="49" charset="-122"/>
            </a:endParaRPr>
          </a:p>
        </p:txBody>
      </p:sp>
      <p:sp>
        <p:nvSpPr>
          <p:cNvPr id="35843" name="Text Box 3"/>
          <p:cNvSpPr txBox="1"/>
          <p:nvPr/>
        </p:nvSpPr>
        <p:spPr>
          <a:xfrm>
            <a:off x="5599113" y="395288"/>
            <a:ext cx="4002087" cy="521970"/>
          </a:xfrm>
          <a:prstGeom prst="rect">
            <a:avLst/>
          </a:prstGeom>
          <a:solidFill>
            <a:srgbClr val="FFCCFF"/>
          </a:solidFill>
          <a:ln w="9525">
            <a:noFill/>
          </a:ln>
        </p:spPr>
        <p:txBody>
          <a:bodyPr anchor="t">
            <a:spAutoFit/>
          </a:bodyPr>
          <a:p>
            <a:pPr>
              <a:spcBef>
                <a:spcPct val="50000"/>
              </a:spcBef>
            </a:pPr>
            <a:r>
              <a:rPr lang="zh-CN" altLang="en-US" sz="2800" b="1" dirty="0">
                <a:latin typeface="Times New Roman" panose="02020603050405020304" pitchFamily="18" charset="0"/>
                <a:ea typeface="宋体" panose="02010600030101010101" pitchFamily="2" charset="-122"/>
              </a:rPr>
              <a:t>双方都用游击部队作战</a:t>
            </a:r>
            <a:endParaRPr lang="zh-CN" altLang="en-US" sz="2800" b="1" dirty="0">
              <a:latin typeface="Times New Roman" panose="02020603050405020304" pitchFamily="18" charset="0"/>
              <a:ea typeface="宋体" panose="02010600030101010101" pitchFamily="2" charset="-122"/>
            </a:endParaRPr>
          </a:p>
        </p:txBody>
      </p:sp>
      <p:sp>
        <p:nvSpPr>
          <p:cNvPr id="35844" name="Text Box 4"/>
          <p:cNvSpPr txBox="1"/>
          <p:nvPr/>
        </p:nvSpPr>
        <p:spPr>
          <a:xfrm>
            <a:off x="2351088" y="981075"/>
            <a:ext cx="7620000" cy="521970"/>
          </a:xfrm>
          <a:prstGeom prst="rect">
            <a:avLst/>
          </a:prstGeom>
          <a:solidFill>
            <a:srgbClr val="00FF00"/>
          </a:solidFill>
          <a:ln w="9525">
            <a:noFill/>
          </a:ln>
        </p:spPr>
        <p:txBody>
          <a:bodyPr anchor="t">
            <a:spAutoFit/>
          </a:bodyPr>
          <a:p>
            <a:pPr>
              <a:spcBef>
                <a:spcPct val="50000"/>
              </a:spcBef>
              <a:buChar char="•"/>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甲方战斗减员率还随着甲方兵力的增加而增加</a:t>
            </a:r>
            <a:endParaRPr lang="zh-CN" altLang="en-US" sz="2800" b="1" dirty="0">
              <a:latin typeface="Times New Roman" panose="02020603050405020304" pitchFamily="18" charset="0"/>
              <a:ea typeface="宋体" panose="02010600030101010101" pitchFamily="2" charset="-122"/>
            </a:endParaRPr>
          </a:p>
        </p:txBody>
      </p:sp>
      <p:grpSp>
        <p:nvGrpSpPr>
          <p:cNvPr id="35845" name="组合 35844"/>
          <p:cNvGrpSpPr/>
          <p:nvPr/>
        </p:nvGrpSpPr>
        <p:grpSpPr>
          <a:xfrm>
            <a:off x="2819400" y="4953000"/>
            <a:ext cx="3001963" cy="1208088"/>
            <a:chOff x="0" y="0"/>
            <a:chExt cx="1872" cy="761"/>
          </a:xfrm>
        </p:grpSpPr>
        <p:sp>
          <p:nvSpPr>
            <p:cNvPr id="37893" name="Text Box 6"/>
            <p:cNvSpPr txBox="1"/>
            <p:nvPr/>
          </p:nvSpPr>
          <p:spPr>
            <a:xfrm>
              <a:off x="0" y="0"/>
              <a:ext cx="1872" cy="329"/>
            </a:xfrm>
            <a:prstGeom prst="rect">
              <a:avLst/>
            </a:prstGeom>
            <a:noFill/>
            <a:ln w="9525">
              <a:noFill/>
            </a:ln>
          </p:spPr>
          <p:txBody>
            <a:bodyPr anchor="t">
              <a:spAutoFit/>
            </a:bodyPr>
            <a:p>
              <a:pPr>
                <a:spcBef>
                  <a:spcPct val="50000"/>
                </a:spcBef>
                <a:buChar char="•"/>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忽略非战斗减员</a:t>
              </a:r>
              <a:endParaRPr lang="zh-CN" altLang="en-US" sz="2800" b="1" dirty="0">
                <a:latin typeface="Times New Roman" panose="02020603050405020304" pitchFamily="18" charset="0"/>
                <a:ea typeface="宋体" panose="02010600030101010101" pitchFamily="2" charset="-122"/>
              </a:endParaRPr>
            </a:p>
          </p:txBody>
        </p:sp>
        <p:sp>
          <p:nvSpPr>
            <p:cNvPr id="37894" name="Text Box 7"/>
            <p:cNvSpPr txBox="1"/>
            <p:nvPr/>
          </p:nvSpPr>
          <p:spPr>
            <a:xfrm>
              <a:off x="0" y="432"/>
              <a:ext cx="1776" cy="329"/>
            </a:xfrm>
            <a:prstGeom prst="rect">
              <a:avLst/>
            </a:prstGeom>
            <a:noFill/>
            <a:ln w="9525">
              <a:noFill/>
            </a:ln>
          </p:spPr>
          <p:txBody>
            <a:bodyPr anchor="t">
              <a:spAutoFit/>
            </a:bodyPr>
            <a:p>
              <a:pPr>
                <a:spcBef>
                  <a:spcPct val="50000"/>
                </a:spcBef>
                <a:buChar char="•"/>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假设没有增援</a:t>
              </a:r>
              <a:endParaRPr lang="zh-CN" altLang="en-US" sz="2800" b="1" dirty="0">
                <a:latin typeface="Times New Roman" panose="02020603050405020304" pitchFamily="18" charset="0"/>
                <a:ea typeface="宋体" panose="02010600030101010101" pitchFamily="2" charset="-122"/>
              </a:endParaRPr>
            </a:p>
          </p:txBody>
        </p:sp>
      </p:grpSp>
      <p:graphicFrame>
        <p:nvGraphicFramePr>
          <p:cNvPr id="35848" name="对象 35847"/>
          <p:cNvGraphicFramePr>
            <a:graphicFrameLocks noChangeAspect="1"/>
          </p:cNvGraphicFramePr>
          <p:nvPr/>
        </p:nvGraphicFramePr>
        <p:xfrm>
          <a:off x="3276600" y="4062413"/>
          <a:ext cx="5703888" cy="630237"/>
        </p:xfrm>
        <a:graphic>
          <a:graphicData uri="http://schemas.openxmlformats.org/presentationml/2006/ole">
            <mc:AlternateContent xmlns:mc="http://schemas.openxmlformats.org/markup-compatibility/2006">
              <mc:Choice xmlns:v="urn:schemas-microsoft-com:vml" Requires="v">
                <p:oleObj spid="_x0000_s3138" name="" r:id="rId1" imgW="2158365" imgH="241300" progId="Equation.3">
                  <p:embed/>
                </p:oleObj>
              </mc:Choice>
              <mc:Fallback>
                <p:oleObj name="" r:id="rId1" imgW="2158365" imgH="241300" progId="Equation.3">
                  <p:embed/>
                  <p:pic>
                    <p:nvPicPr>
                      <p:cNvPr id="0" name="图片 3137"/>
                      <p:cNvPicPr/>
                      <p:nvPr/>
                    </p:nvPicPr>
                    <p:blipFill>
                      <a:blip r:embed="rId2"/>
                      <a:stretch>
                        <a:fillRect/>
                      </a:stretch>
                    </p:blipFill>
                    <p:spPr>
                      <a:xfrm>
                        <a:off x="3276600" y="4062413"/>
                        <a:ext cx="5703888" cy="630237"/>
                      </a:xfrm>
                      <a:prstGeom prst="rect">
                        <a:avLst/>
                      </a:prstGeom>
                      <a:noFill/>
                      <a:ln w="38100">
                        <a:noFill/>
                        <a:miter/>
                      </a:ln>
                    </p:spPr>
                  </p:pic>
                </p:oleObj>
              </mc:Fallback>
            </mc:AlternateContent>
          </a:graphicData>
        </a:graphic>
      </p:graphicFrame>
      <p:grpSp>
        <p:nvGrpSpPr>
          <p:cNvPr id="35849" name="组合 35848"/>
          <p:cNvGrpSpPr/>
          <p:nvPr/>
        </p:nvGrpSpPr>
        <p:grpSpPr>
          <a:xfrm>
            <a:off x="5880100" y="4652963"/>
            <a:ext cx="4464050" cy="1806575"/>
            <a:chOff x="0" y="0"/>
            <a:chExt cx="2784" cy="1138"/>
          </a:xfrm>
        </p:grpSpPr>
        <p:graphicFrame>
          <p:nvGraphicFramePr>
            <p:cNvPr id="37897" name="对象 35849"/>
            <p:cNvGraphicFramePr>
              <a:graphicFrameLocks noChangeAspect="1"/>
            </p:cNvGraphicFramePr>
            <p:nvPr/>
          </p:nvGraphicFramePr>
          <p:xfrm>
            <a:off x="288" y="0"/>
            <a:ext cx="2496" cy="1138"/>
          </p:xfrm>
          <a:graphic>
            <a:graphicData uri="http://schemas.openxmlformats.org/presentationml/2006/ole">
              <mc:AlternateContent xmlns:mc="http://schemas.openxmlformats.org/markup-compatibility/2006">
                <mc:Choice xmlns:v="urn:schemas-microsoft-com:vml" Requires="v">
                  <p:oleObj spid="_x0000_s3109" name="" r:id="rId3" imgW="1599565" imgH="850265" progId="Equation.3">
                    <p:embed/>
                  </p:oleObj>
                </mc:Choice>
                <mc:Fallback>
                  <p:oleObj name="" r:id="rId3" imgW="1599565" imgH="850265" progId="Equation.3">
                    <p:embed/>
                    <p:pic>
                      <p:nvPicPr>
                        <p:cNvPr id="0" name="图片 3108"/>
                        <p:cNvPicPr/>
                        <p:nvPr/>
                      </p:nvPicPr>
                      <p:blipFill>
                        <a:blip r:embed="rId4"/>
                        <a:stretch>
                          <a:fillRect/>
                        </a:stretch>
                      </p:blipFill>
                      <p:spPr>
                        <a:xfrm>
                          <a:off x="288" y="0"/>
                          <a:ext cx="2496" cy="1138"/>
                        </a:xfrm>
                        <a:prstGeom prst="rect">
                          <a:avLst/>
                        </a:prstGeom>
                        <a:solidFill>
                          <a:srgbClr val="FFFF00"/>
                        </a:solidFill>
                        <a:ln w="38100">
                          <a:noFill/>
                          <a:miter/>
                        </a:ln>
                      </p:spPr>
                    </p:pic>
                  </p:oleObj>
                </mc:Fallback>
              </mc:AlternateContent>
            </a:graphicData>
          </a:graphic>
        </p:graphicFrame>
        <p:sp>
          <p:nvSpPr>
            <p:cNvPr id="37898" name="AutoShape 11"/>
            <p:cNvSpPr/>
            <p:nvPr/>
          </p:nvSpPr>
          <p:spPr>
            <a:xfrm>
              <a:off x="0" y="418"/>
              <a:ext cx="192" cy="306"/>
            </a:xfrm>
            <a:prstGeom prst="rightArrow">
              <a:avLst>
                <a:gd name="adj1" fmla="val 50000"/>
                <a:gd name="adj2" fmla="val 25000"/>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楷体_GB2312" pitchFamily="49" charset="-122"/>
              </a:endParaRPr>
            </a:p>
          </p:txBody>
        </p:sp>
      </p:grpSp>
      <p:sp>
        <p:nvSpPr>
          <p:cNvPr id="35852" name="Text Box 12"/>
          <p:cNvSpPr txBox="1"/>
          <p:nvPr/>
        </p:nvSpPr>
        <p:spPr>
          <a:xfrm>
            <a:off x="3892550" y="1557338"/>
            <a:ext cx="6624638" cy="521970"/>
          </a:xfrm>
          <a:prstGeom prst="rect">
            <a:avLst/>
          </a:prstGeom>
          <a:noFill/>
          <a:ln w="9525">
            <a:noFill/>
          </a:ln>
        </p:spPr>
        <p:txBody>
          <a:bodyPr anchor="t">
            <a:spAutoFit/>
          </a:bodyPr>
          <a:p>
            <a:pPr>
              <a:spcBef>
                <a:spcPct val="50000"/>
              </a:spcBef>
            </a:pPr>
            <a:r>
              <a:rPr lang="en-US" altLang="zh-CN" sz="2800" b="1" i="1" dirty="0">
                <a:latin typeface="Times New Roman" panose="02020603050405020304" pitchFamily="18" charset="0"/>
                <a:ea typeface="宋体" panose="02010600030101010101" pitchFamily="2" charset="-122"/>
              </a:rPr>
              <a:t>f</a:t>
            </a:r>
            <a:r>
              <a:rPr lang="en-US" altLang="zh-CN" sz="2800" b="1" dirty="0">
                <a:latin typeface="Times New Roman" panose="02020603050405020304" pitchFamily="18" charset="0"/>
                <a:ea typeface="宋体" panose="02010600030101010101" pitchFamily="2" charset="-122"/>
              </a:rPr>
              <a:t>(</a:t>
            </a:r>
            <a:r>
              <a:rPr lang="en-US" altLang="zh-CN" sz="2800" b="1" i="1" dirty="0">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y</a:t>
            </a:r>
            <a:r>
              <a:rPr lang="en-US"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rPr>
              <a:t>cxy</a:t>
            </a:r>
            <a:r>
              <a:rPr lang="en-US" altLang="zh-CN" sz="2800" b="1" dirty="0">
                <a:latin typeface="Times New Roman" panose="02020603050405020304" pitchFamily="18" charset="0"/>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c</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乙方每个士兵的杀伤率</a:t>
            </a:r>
            <a:endParaRPr lang="zh-CN" altLang="en-US" sz="2800" b="1" dirty="0">
              <a:latin typeface="Times New Roman" panose="02020603050405020304" pitchFamily="18" charset="0"/>
              <a:ea typeface="宋体" panose="02010600030101010101" pitchFamily="2" charset="-122"/>
            </a:endParaRPr>
          </a:p>
        </p:txBody>
      </p:sp>
      <p:sp>
        <p:nvSpPr>
          <p:cNvPr id="35853" name="Text Box 13"/>
          <p:cNvSpPr txBox="1"/>
          <p:nvPr/>
        </p:nvSpPr>
        <p:spPr>
          <a:xfrm>
            <a:off x="3892550" y="2205038"/>
            <a:ext cx="1873250" cy="1641475"/>
          </a:xfrm>
          <a:prstGeom prst="rect">
            <a:avLst/>
          </a:prstGeom>
          <a:noFill/>
          <a:ln w="9525">
            <a:noFill/>
          </a:ln>
        </p:spPr>
        <p:txBody>
          <a:bodyPr anchor="t">
            <a:spAutoFit/>
          </a:bodyPr>
          <a:p>
            <a:pPr>
              <a:spcBef>
                <a:spcPct val="30000"/>
              </a:spcBef>
            </a:pPr>
            <a:r>
              <a:rPr lang="en-US" altLang="zh-CN" sz="2800" b="1" i="1" dirty="0">
                <a:latin typeface="Times New Roman" panose="02020603050405020304" pitchFamily="18" charset="0"/>
                <a:ea typeface="宋体" panose="02010600030101010101" pitchFamily="2" charset="-122"/>
              </a:rPr>
              <a:t>c </a:t>
            </a:r>
            <a:r>
              <a:rPr lang="en-US" altLang="zh-CN" sz="2800" b="1" dirty="0">
                <a:latin typeface="Times New Roman" panose="02020603050405020304" pitchFamily="18" charset="0"/>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r</a:t>
            </a:r>
            <a:r>
              <a:rPr lang="en-US" altLang="zh-CN" sz="2800" b="1" i="1" baseline="-25000" dirty="0">
                <a:latin typeface="Times New Roman" panose="02020603050405020304" pitchFamily="18" charset="0"/>
                <a:ea typeface="宋体" panose="02010600030101010101" pitchFamily="2" charset="-122"/>
              </a:rPr>
              <a:t>y </a:t>
            </a:r>
            <a:r>
              <a:rPr lang="en-US" altLang="zh-CN" sz="2800" b="1" i="1" dirty="0">
                <a:latin typeface="Times New Roman" panose="02020603050405020304" pitchFamily="18" charset="0"/>
                <a:ea typeface="宋体" panose="02010600030101010101" pitchFamily="2" charset="-122"/>
              </a:rPr>
              <a:t>p</a:t>
            </a:r>
            <a:r>
              <a:rPr lang="en-US" altLang="zh-CN" sz="2800" b="1" i="1" baseline="-25000" dirty="0">
                <a:latin typeface="Times New Roman" panose="02020603050405020304" pitchFamily="18" charset="0"/>
                <a:ea typeface="宋体" panose="02010600030101010101" pitchFamily="2" charset="-122"/>
              </a:rPr>
              <a:t>y</a:t>
            </a:r>
            <a:endParaRPr lang="en-US" altLang="zh-CN" sz="2800" b="1" i="1" baseline="-25000" dirty="0">
              <a:latin typeface="Times New Roman" panose="02020603050405020304" pitchFamily="18" charset="0"/>
              <a:ea typeface="宋体" panose="02010600030101010101" pitchFamily="2" charset="-122"/>
            </a:endParaRPr>
          </a:p>
          <a:p>
            <a:pPr>
              <a:spcBef>
                <a:spcPct val="30000"/>
              </a:spcBef>
            </a:pPr>
            <a:r>
              <a:rPr lang="en-US" altLang="zh-CN" sz="2800" b="1" i="1" dirty="0">
                <a:latin typeface="Times New Roman" panose="02020603050405020304" pitchFamily="18" charset="0"/>
                <a:ea typeface="宋体" panose="02010600030101010101" pitchFamily="2" charset="-122"/>
              </a:rPr>
              <a:t>r</a:t>
            </a:r>
            <a:r>
              <a:rPr lang="en-US" altLang="zh-CN" sz="2800" b="1" i="1" baseline="-25000" dirty="0">
                <a:latin typeface="Times New Roman" panose="02020603050405020304" pitchFamily="18" charset="0"/>
                <a:ea typeface="宋体" panose="02010600030101010101" pitchFamily="2" charset="-122"/>
              </a:rPr>
              <a:t>y</a:t>
            </a:r>
            <a:r>
              <a:rPr lang="en-US" altLang="zh-CN" sz="2800" b="1" i="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射击率</a:t>
            </a:r>
            <a:endParaRPr lang="zh-CN" altLang="en-US" sz="2800" b="1" dirty="0">
              <a:latin typeface="Times New Roman" panose="02020603050405020304" pitchFamily="18" charset="0"/>
              <a:ea typeface="宋体" panose="02010600030101010101" pitchFamily="2" charset="-122"/>
            </a:endParaRPr>
          </a:p>
          <a:p>
            <a:pPr>
              <a:spcBef>
                <a:spcPct val="30000"/>
              </a:spcBef>
            </a:pPr>
            <a:r>
              <a:rPr lang="en-US" altLang="zh-CN" sz="2800" b="1" i="1" dirty="0">
                <a:latin typeface="Times New Roman" panose="02020603050405020304" pitchFamily="18" charset="0"/>
                <a:ea typeface="宋体" panose="02010600030101010101" pitchFamily="2" charset="-122"/>
              </a:rPr>
              <a:t>p</a:t>
            </a:r>
            <a:r>
              <a:rPr lang="en-US" altLang="zh-CN" sz="2800" b="1" i="1" baseline="-25000" dirty="0">
                <a:latin typeface="Times New Roman" panose="02020603050405020304" pitchFamily="18" charset="0"/>
                <a:ea typeface="宋体" panose="02010600030101010101" pitchFamily="2" charset="-122"/>
              </a:rPr>
              <a:t>y </a:t>
            </a:r>
            <a:r>
              <a:rPr lang="en-US" altLang="zh-CN" sz="2800" b="1" i="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命中率</a:t>
            </a:r>
            <a:endParaRPr lang="zh-CN" altLang="en-US" sz="2800" b="1" dirty="0">
              <a:latin typeface="Times New Roman" panose="02020603050405020304" pitchFamily="18" charset="0"/>
              <a:ea typeface="宋体" panose="02010600030101010101" pitchFamily="2" charset="-122"/>
            </a:endParaRPr>
          </a:p>
        </p:txBody>
      </p:sp>
      <p:grpSp>
        <p:nvGrpSpPr>
          <p:cNvPr id="35854" name="组合 35853"/>
          <p:cNvGrpSpPr/>
          <p:nvPr/>
        </p:nvGrpSpPr>
        <p:grpSpPr>
          <a:xfrm>
            <a:off x="5943600" y="2276475"/>
            <a:ext cx="4141788" cy="1600201"/>
            <a:chOff x="0" y="0"/>
            <a:chExt cx="2609" cy="1008"/>
          </a:xfrm>
        </p:grpSpPr>
        <p:sp>
          <p:nvSpPr>
            <p:cNvPr id="37902" name="AutoShape 15"/>
            <p:cNvSpPr/>
            <p:nvPr/>
          </p:nvSpPr>
          <p:spPr>
            <a:xfrm>
              <a:off x="0" y="390"/>
              <a:ext cx="144"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楷体_GB2312" pitchFamily="49" charset="-122"/>
              </a:endParaRPr>
            </a:p>
          </p:txBody>
        </p:sp>
        <p:sp>
          <p:nvSpPr>
            <p:cNvPr id="37903" name="Text Box 16"/>
            <p:cNvSpPr txBox="1"/>
            <p:nvPr/>
          </p:nvSpPr>
          <p:spPr>
            <a:xfrm>
              <a:off x="205" y="0"/>
              <a:ext cx="2404" cy="1008"/>
            </a:xfrm>
            <a:prstGeom prst="rect">
              <a:avLst/>
            </a:prstGeom>
            <a:noFill/>
            <a:ln w="9525">
              <a:noFill/>
            </a:ln>
          </p:spPr>
          <p:txBody>
            <a:bodyPr anchor="t">
              <a:spAutoFit/>
            </a:bodyPr>
            <a:p>
              <a:pPr>
                <a:spcBef>
                  <a:spcPct val="25000"/>
                </a:spcBef>
              </a:pPr>
              <a:r>
                <a:rPr lang="en-US" altLang="zh-CN" sz="2800" b="1" i="1" dirty="0">
                  <a:latin typeface="Times New Roman" panose="02020603050405020304" pitchFamily="18" charset="0"/>
                  <a:ea typeface="宋体" panose="02010600030101010101" pitchFamily="2" charset="-122"/>
                </a:rPr>
                <a:t>p</a:t>
              </a:r>
              <a:r>
                <a:rPr lang="en-US" altLang="zh-CN" sz="2800" b="1" i="1" baseline="-25000" dirty="0">
                  <a:latin typeface="Times New Roman" panose="02020603050405020304" pitchFamily="18" charset="0"/>
                  <a:ea typeface="宋体" panose="02010600030101010101" pitchFamily="2" charset="-122"/>
                </a:rPr>
                <a:t>y</a:t>
              </a:r>
              <a:r>
                <a:rPr lang="en-US" altLang="zh-CN" sz="2800" b="1" i="1" dirty="0">
                  <a:latin typeface="Times New Roman" panose="02020603050405020304" pitchFamily="18" charset="0"/>
                  <a:ea typeface="宋体" panose="02010600030101010101" pitchFamily="2" charset="-122"/>
                </a:rPr>
                <a:t>=s</a:t>
              </a:r>
              <a:r>
                <a:rPr lang="en-US" altLang="zh-CN" sz="2800" b="1" i="1" baseline="-25000" dirty="0">
                  <a:latin typeface="Times New Roman" panose="02020603050405020304" pitchFamily="18" charset="0"/>
                  <a:ea typeface="宋体" panose="02010600030101010101" pitchFamily="2" charset="-122"/>
                </a:rPr>
                <a:t>ry </a:t>
              </a:r>
              <a:r>
                <a:rPr lang="en-US" altLang="zh-CN" sz="2800" b="1" dirty="0">
                  <a:latin typeface="Times New Roman" panose="02020603050405020304" pitchFamily="18" charset="0"/>
                  <a:ea typeface="宋体" panose="02010600030101010101" pitchFamily="2" charset="-122"/>
                </a:rPr>
                <a:t>/</a:t>
              </a:r>
              <a:r>
                <a:rPr lang="en-US" altLang="zh-CN" sz="2800" b="1" i="1" dirty="0">
                  <a:latin typeface="Times New Roman" panose="02020603050405020304" pitchFamily="18" charset="0"/>
                  <a:ea typeface="宋体" panose="02010600030101010101" pitchFamily="2" charset="-122"/>
                </a:rPr>
                <a:t>s</a:t>
              </a:r>
              <a:r>
                <a:rPr lang="en-US" altLang="zh-CN" sz="2800" b="1" i="1" baseline="-25000" dirty="0">
                  <a:latin typeface="Times New Roman" panose="02020603050405020304" pitchFamily="18" charset="0"/>
                  <a:ea typeface="宋体" panose="02010600030101010101" pitchFamily="2" charset="-122"/>
                </a:rPr>
                <a:t>x</a:t>
              </a:r>
              <a:endParaRPr lang="en-US" altLang="zh-CN" sz="2800" b="1" i="1" baseline="-25000" dirty="0">
                <a:latin typeface="Times New Roman" panose="02020603050405020304" pitchFamily="18" charset="0"/>
                <a:ea typeface="宋体" panose="02010600030101010101" pitchFamily="2" charset="-122"/>
              </a:endParaRPr>
            </a:p>
            <a:p>
              <a:pPr>
                <a:spcBef>
                  <a:spcPct val="25000"/>
                </a:spcBef>
              </a:pPr>
              <a:r>
                <a:rPr lang="en-US" altLang="zh-CN" sz="2800" b="1" i="1" dirty="0">
                  <a:latin typeface="Times New Roman" panose="02020603050405020304" pitchFamily="18" charset="0"/>
                  <a:ea typeface="宋体" panose="02010600030101010101" pitchFamily="2" charset="-122"/>
                </a:rPr>
                <a:t>s</a:t>
              </a:r>
              <a:r>
                <a:rPr lang="en-US" altLang="zh-CN" sz="2800" b="1" i="1" baseline="-25000" dirty="0">
                  <a:latin typeface="Times New Roman" panose="02020603050405020304" pitchFamily="18" charset="0"/>
                  <a:ea typeface="宋体" panose="02010600030101010101" pitchFamily="2" charset="-122"/>
                </a:rPr>
                <a:t>x </a:t>
              </a:r>
              <a:r>
                <a:rPr lang="en-US" altLang="zh-CN" sz="2800" b="1" i="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甲方活动面积</a:t>
              </a:r>
              <a:endParaRPr lang="zh-CN" altLang="en-US" sz="2800" b="1" dirty="0">
                <a:latin typeface="Times New Roman" panose="02020603050405020304" pitchFamily="18" charset="0"/>
                <a:ea typeface="宋体" panose="02010600030101010101" pitchFamily="2" charset="-122"/>
              </a:endParaRPr>
            </a:p>
            <a:p>
              <a:pPr>
                <a:spcBef>
                  <a:spcPct val="25000"/>
                </a:spcBef>
              </a:pPr>
              <a:r>
                <a:rPr lang="en-US" altLang="zh-CN" sz="2800" b="1" i="1" dirty="0">
                  <a:latin typeface="Times New Roman" panose="02020603050405020304" pitchFamily="18" charset="0"/>
                  <a:ea typeface="宋体" panose="02010600030101010101" pitchFamily="2" charset="-122"/>
                </a:rPr>
                <a:t>s</a:t>
              </a:r>
              <a:r>
                <a:rPr lang="en-US" altLang="zh-CN" sz="2800" b="1" i="1" baseline="-25000" dirty="0">
                  <a:latin typeface="Times New Roman" panose="02020603050405020304" pitchFamily="18" charset="0"/>
                  <a:ea typeface="宋体" panose="02010600030101010101" pitchFamily="2" charset="-122"/>
                </a:rPr>
                <a:t>ry </a:t>
              </a:r>
              <a:r>
                <a:rPr lang="en-US" altLang="zh-CN" sz="2800" b="1" i="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乙方射击有效面积</a:t>
              </a:r>
              <a:endParaRPr lang="zh-CN" altLang="en-US" sz="2800" b="1" dirty="0">
                <a:latin typeface="Times New Roman" panose="02020603050405020304" pitchFamily="18" charset="0"/>
                <a:ea typeface="宋体" panose="02010600030101010101" pitchFamily="2"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ppt_x"/>
                                          </p:val>
                                        </p:tav>
                                        <p:tav tm="100000">
                                          <p:val>
                                            <p:strVal val="#ppt_x"/>
                                          </p:val>
                                        </p:tav>
                                      </p:tavLst>
                                    </p:anim>
                                    <p:anim calcmode="lin" valueType="num">
                                      <p:cBhvr additive="base">
                                        <p:cTn id="8" dur="500" fill="hold"/>
                                        <p:tgtEl>
                                          <p:spTgt spid="3584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5844"/>
                                        </p:tgtEl>
                                        <p:attrNameLst>
                                          <p:attrName>style.visibility</p:attrName>
                                        </p:attrNameLst>
                                      </p:cBhvr>
                                      <p:to>
                                        <p:strVal val="visible"/>
                                      </p:to>
                                    </p:set>
                                    <p:animEffect transition="in" filter="box(in)">
                                      <p:cBhvr>
                                        <p:cTn id="13" dur="500"/>
                                        <p:tgtEl>
                                          <p:spTgt spid="3584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5852"/>
                                        </p:tgtEl>
                                        <p:attrNameLst>
                                          <p:attrName>style.visibility</p:attrName>
                                        </p:attrNameLst>
                                      </p:cBhvr>
                                      <p:to>
                                        <p:strVal val="visible"/>
                                      </p:to>
                                    </p:set>
                                    <p:animEffect transition="in" filter="box(out)">
                                      <p:cBhvr>
                                        <p:cTn id="18" dur="500"/>
                                        <p:tgtEl>
                                          <p:spTgt spid="35852"/>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5853"/>
                                        </p:tgtEl>
                                        <p:attrNameLst>
                                          <p:attrName>style.visibility</p:attrName>
                                        </p:attrNameLst>
                                      </p:cBhvr>
                                      <p:to>
                                        <p:strVal val="visible"/>
                                      </p:to>
                                    </p:set>
                                    <p:animEffect transition="in" filter="checkerboard(across)">
                                      <p:cBhvr>
                                        <p:cTn id="23" dur="500"/>
                                        <p:tgtEl>
                                          <p:spTgt spid="35853"/>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35854"/>
                                        </p:tgtEl>
                                        <p:attrNameLst>
                                          <p:attrName>style.visibility</p:attrName>
                                        </p:attrNameLst>
                                      </p:cBhvr>
                                      <p:to>
                                        <p:strVal val="visible"/>
                                      </p:to>
                                    </p:set>
                                    <p:anim calcmode="lin" valueType="num">
                                      <p:cBhvr>
                                        <p:cTn id="28" dur="500" fill="hold"/>
                                        <p:tgtEl>
                                          <p:spTgt spid="35854"/>
                                        </p:tgtEl>
                                        <p:attrNameLst>
                                          <p:attrName>ppt_w</p:attrName>
                                        </p:attrNameLst>
                                      </p:cBhvr>
                                      <p:tavLst>
                                        <p:tav tm="0">
                                          <p:val>
                                            <p:fltVal val="0.000000"/>
                                          </p:val>
                                        </p:tav>
                                        <p:tav tm="100000">
                                          <p:val>
                                            <p:strVal val="#ppt_w"/>
                                          </p:val>
                                        </p:tav>
                                      </p:tavLst>
                                    </p:anim>
                                    <p:anim calcmode="lin" valueType="num">
                                      <p:cBhvr>
                                        <p:cTn id="29" dur="500" fill="hold"/>
                                        <p:tgtEl>
                                          <p:spTgt spid="35854"/>
                                        </p:tgtEl>
                                        <p:attrNameLst>
                                          <p:attrName>ppt_h</p:attrName>
                                        </p:attrNameLst>
                                      </p:cBhvr>
                                      <p:tavLst>
                                        <p:tav tm="0">
                                          <p:val>
                                            <p:fltVal val="0.00000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nodeType="clickEffect">
                                  <p:stCondLst>
                                    <p:cond delay="0"/>
                                  </p:stCondLst>
                                  <p:childTnLst>
                                    <p:set>
                                      <p:cBhvr>
                                        <p:cTn id="33" dur="1" fill="hold">
                                          <p:stCondLst>
                                            <p:cond delay="0"/>
                                          </p:stCondLst>
                                        </p:cTn>
                                        <p:tgtEl>
                                          <p:spTgt spid="35848"/>
                                        </p:tgtEl>
                                        <p:attrNameLst>
                                          <p:attrName>style.visibility</p:attrName>
                                        </p:attrNameLst>
                                      </p:cBhvr>
                                      <p:to>
                                        <p:strVal val="visible"/>
                                      </p:to>
                                    </p:set>
                                    <p:animEffect transition="in" filter="blinds(vertical)">
                                      <p:cBhvr>
                                        <p:cTn id="34" dur="500"/>
                                        <p:tgtEl>
                                          <p:spTgt spid="3584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nodeType="clickEffect">
                                  <p:stCondLst>
                                    <p:cond delay="0"/>
                                  </p:stCondLst>
                                  <p:childTnLst>
                                    <p:set>
                                      <p:cBhvr>
                                        <p:cTn id="38" dur="1" fill="hold">
                                          <p:stCondLst>
                                            <p:cond delay="0"/>
                                          </p:stCondLst>
                                        </p:cTn>
                                        <p:tgtEl>
                                          <p:spTgt spid="35845"/>
                                        </p:tgtEl>
                                        <p:attrNameLst>
                                          <p:attrName>style.visibility</p:attrName>
                                        </p:attrNameLst>
                                      </p:cBhvr>
                                      <p:to>
                                        <p:strVal val="visible"/>
                                      </p:to>
                                    </p:set>
                                    <p:animEffect transition="in" filter="barn(outHorizontal)">
                                      <p:cBhvr>
                                        <p:cTn id="39" dur="500"/>
                                        <p:tgtEl>
                                          <p:spTgt spid="3584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35849"/>
                                        </p:tgtEl>
                                        <p:attrNameLst>
                                          <p:attrName>style.visibility</p:attrName>
                                        </p:attrNameLst>
                                      </p:cBhvr>
                                      <p:to>
                                        <p:strVal val="visible"/>
                                      </p:to>
                                    </p:set>
                                    <p:animEffect transition="in" filter="dissolve">
                                      <p:cBhvr>
                                        <p:cTn id="44" dur="500"/>
                                        <p:tgtEl>
                                          <p:spTgt spid="35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ldLvl="0" animBg="1"/>
      <p:bldP spid="35844" grpId="0" bldLvl="0" animBg="1"/>
      <p:bldP spid="35852" grpId="0" animBg="1"/>
      <p:bldP spid="3585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66" name="组合 36865"/>
          <p:cNvGrpSpPr/>
          <p:nvPr/>
        </p:nvGrpSpPr>
        <p:grpSpPr>
          <a:xfrm>
            <a:off x="2208213" y="2708275"/>
            <a:ext cx="4303712" cy="3703638"/>
            <a:chOff x="0" y="0"/>
            <a:chExt cx="2711" cy="2333"/>
          </a:xfrm>
        </p:grpSpPr>
        <p:sp>
          <p:nvSpPr>
            <p:cNvPr id="38914" name="Line 3"/>
            <p:cNvSpPr/>
            <p:nvPr/>
          </p:nvSpPr>
          <p:spPr>
            <a:xfrm>
              <a:off x="311" y="2064"/>
              <a:ext cx="2304" cy="0"/>
            </a:xfrm>
            <a:prstGeom prst="line">
              <a:avLst/>
            </a:prstGeom>
            <a:ln w="9525" cap="flat" cmpd="sng">
              <a:solidFill>
                <a:schemeClr val="tx1"/>
              </a:solidFill>
              <a:prstDash val="solid"/>
              <a:round/>
              <a:headEnd type="none" w="med" len="med"/>
              <a:tailEnd type="triangle" w="med" len="med"/>
            </a:ln>
          </p:spPr>
        </p:sp>
        <p:sp>
          <p:nvSpPr>
            <p:cNvPr id="38915" name="Line 4"/>
            <p:cNvSpPr/>
            <p:nvPr/>
          </p:nvSpPr>
          <p:spPr>
            <a:xfrm rot="-5400000">
              <a:off x="-721" y="1032"/>
              <a:ext cx="2064" cy="0"/>
            </a:xfrm>
            <a:prstGeom prst="line">
              <a:avLst/>
            </a:prstGeom>
            <a:ln w="9525" cap="flat" cmpd="sng">
              <a:solidFill>
                <a:schemeClr val="tx1"/>
              </a:solidFill>
              <a:prstDash val="solid"/>
              <a:round/>
              <a:headEnd type="none" w="med" len="med"/>
              <a:tailEnd type="triangle" w="med" len="med"/>
            </a:ln>
          </p:spPr>
        </p:sp>
        <p:sp>
          <p:nvSpPr>
            <p:cNvPr id="38916" name="Line 5"/>
            <p:cNvSpPr/>
            <p:nvPr/>
          </p:nvSpPr>
          <p:spPr>
            <a:xfrm flipV="1">
              <a:off x="311" y="672"/>
              <a:ext cx="1392" cy="1392"/>
            </a:xfrm>
            <a:prstGeom prst="line">
              <a:avLst/>
            </a:prstGeom>
            <a:ln w="9525" cap="flat" cmpd="sng">
              <a:solidFill>
                <a:schemeClr val="tx1"/>
              </a:solidFill>
              <a:prstDash val="solid"/>
              <a:round/>
              <a:headEnd type="none" w="med" len="med"/>
              <a:tailEnd type="none" w="med" len="med"/>
            </a:ln>
          </p:spPr>
        </p:sp>
        <p:sp>
          <p:nvSpPr>
            <p:cNvPr id="38917" name="Line 6"/>
            <p:cNvSpPr/>
            <p:nvPr/>
          </p:nvSpPr>
          <p:spPr>
            <a:xfrm flipV="1">
              <a:off x="311" y="288"/>
              <a:ext cx="480" cy="480"/>
            </a:xfrm>
            <a:prstGeom prst="line">
              <a:avLst/>
            </a:prstGeom>
            <a:ln w="9525" cap="flat" cmpd="sng">
              <a:solidFill>
                <a:schemeClr val="tx1"/>
              </a:solidFill>
              <a:prstDash val="solid"/>
              <a:round/>
              <a:headEnd type="none" w="med" len="med"/>
              <a:tailEnd type="none" w="med" len="med"/>
            </a:ln>
          </p:spPr>
        </p:sp>
        <p:sp>
          <p:nvSpPr>
            <p:cNvPr id="38918" name="Line 7"/>
            <p:cNvSpPr/>
            <p:nvPr/>
          </p:nvSpPr>
          <p:spPr>
            <a:xfrm flipV="1">
              <a:off x="311" y="576"/>
              <a:ext cx="816" cy="816"/>
            </a:xfrm>
            <a:prstGeom prst="line">
              <a:avLst/>
            </a:prstGeom>
            <a:ln w="9525" cap="flat" cmpd="sng">
              <a:solidFill>
                <a:schemeClr val="tx1"/>
              </a:solidFill>
              <a:prstDash val="solid"/>
              <a:round/>
              <a:headEnd type="none" w="med" len="med"/>
              <a:tailEnd type="none" w="med" len="med"/>
            </a:ln>
          </p:spPr>
        </p:sp>
        <p:sp>
          <p:nvSpPr>
            <p:cNvPr id="38919" name="Line 8"/>
            <p:cNvSpPr/>
            <p:nvPr/>
          </p:nvSpPr>
          <p:spPr>
            <a:xfrm flipV="1">
              <a:off x="1031" y="1248"/>
              <a:ext cx="816" cy="816"/>
            </a:xfrm>
            <a:prstGeom prst="line">
              <a:avLst/>
            </a:prstGeom>
            <a:ln w="9525" cap="flat" cmpd="sng">
              <a:solidFill>
                <a:schemeClr val="tx1"/>
              </a:solidFill>
              <a:prstDash val="solid"/>
              <a:round/>
              <a:headEnd type="none" w="med" len="med"/>
              <a:tailEnd type="none" w="med" len="med"/>
            </a:ln>
          </p:spPr>
        </p:sp>
        <p:sp>
          <p:nvSpPr>
            <p:cNvPr id="38920" name="Line 9"/>
            <p:cNvSpPr/>
            <p:nvPr/>
          </p:nvSpPr>
          <p:spPr>
            <a:xfrm flipV="1">
              <a:off x="1751" y="1584"/>
              <a:ext cx="480" cy="480"/>
            </a:xfrm>
            <a:prstGeom prst="line">
              <a:avLst/>
            </a:prstGeom>
            <a:ln w="9525" cap="flat" cmpd="sng">
              <a:solidFill>
                <a:schemeClr val="tx1"/>
              </a:solidFill>
              <a:prstDash val="solid"/>
              <a:round/>
              <a:headEnd type="none" w="med" len="med"/>
              <a:tailEnd type="none" w="med" len="med"/>
            </a:ln>
          </p:spPr>
        </p:sp>
        <p:sp>
          <p:nvSpPr>
            <p:cNvPr id="38921" name="Line 10"/>
            <p:cNvSpPr/>
            <p:nvPr/>
          </p:nvSpPr>
          <p:spPr>
            <a:xfrm flipH="1">
              <a:off x="599" y="336"/>
              <a:ext cx="144" cy="144"/>
            </a:xfrm>
            <a:prstGeom prst="line">
              <a:avLst/>
            </a:prstGeom>
            <a:ln w="9525" cap="flat" cmpd="sng">
              <a:solidFill>
                <a:schemeClr val="tx1"/>
              </a:solidFill>
              <a:prstDash val="solid"/>
              <a:round/>
              <a:headEnd type="none" w="med" len="med"/>
              <a:tailEnd type="triangle" w="med" len="med"/>
            </a:ln>
          </p:spPr>
        </p:sp>
        <p:sp>
          <p:nvSpPr>
            <p:cNvPr id="38922" name="Line 11"/>
            <p:cNvSpPr/>
            <p:nvPr/>
          </p:nvSpPr>
          <p:spPr>
            <a:xfrm flipH="1">
              <a:off x="887" y="672"/>
              <a:ext cx="144" cy="144"/>
            </a:xfrm>
            <a:prstGeom prst="line">
              <a:avLst/>
            </a:prstGeom>
            <a:ln w="9525" cap="flat" cmpd="sng">
              <a:solidFill>
                <a:schemeClr val="tx1"/>
              </a:solidFill>
              <a:prstDash val="solid"/>
              <a:round/>
              <a:headEnd type="none" w="med" len="med"/>
              <a:tailEnd type="triangle" w="med" len="med"/>
            </a:ln>
          </p:spPr>
        </p:sp>
        <p:sp>
          <p:nvSpPr>
            <p:cNvPr id="38923" name="Line 12"/>
            <p:cNvSpPr/>
            <p:nvPr/>
          </p:nvSpPr>
          <p:spPr>
            <a:xfrm flipH="1">
              <a:off x="983" y="1248"/>
              <a:ext cx="144" cy="144"/>
            </a:xfrm>
            <a:prstGeom prst="line">
              <a:avLst/>
            </a:prstGeom>
            <a:ln w="9525" cap="flat" cmpd="sng">
              <a:solidFill>
                <a:schemeClr val="tx1"/>
              </a:solidFill>
              <a:prstDash val="solid"/>
              <a:round/>
              <a:headEnd type="none" w="med" len="med"/>
              <a:tailEnd type="triangle" w="med" len="med"/>
            </a:ln>
          </p:spPr>
        </p:sp>
        <p:sp>
          <p:nvSpPr>
            <p:cNvPr id="38924" name="Line 13"/>
            <p:cNvSpPr/>
            <p:nvPr/>
          </p:nvSpPr>
          <p:spPr>
            <a:xfrm flipH="1">
              <a:off x="1463" y="1488"/>
              <a:ext cx="144" cy="144"/>
            </a:xfrm>
            <a:prstGeom prst="line">
              <a:avLst/>
            </a:prstGeom>
            <a:ln w="9525" cap="flat" cmpd="sng">
              <a:solidFill>
                <a:schemeClr val="tx1"/>
              </a:solidFill>
              <a:prstDash val="solid"/>
              <a:round/>
              <a:headEnd type="none" w="med" len="med"/>
              <a:tailEnd type="triangle" w="med" len="med"/>
            </a:ln>
          </p:spPr>
        </p:sp>
        <p:sp>
          <p:nvSpPr>
            <p:cNvPr id="38925" name="Line 14"/>
            <p:cNvSpPr/>
            <p:nvPr/>
          </p:nvSpPr>
          <p:spPr>
            <a:xfrm flipH="1">
              <a:off x="1991" y="1680"/>
              <a:ext cx="144" cy="144"/>
            </a:xfrm>
            <a:prstGeom prst="line">
              <a:avLst/>
            </a:prstGeom>
            <a:ln w="9525" cap="flat" cmpd="sng">
              <a:solidFill>
                <a:schemeClr val="tx1"/>
              </a:solidFill>
              <a:prstDash val="solid"/>
              <a:round/>
              <a:headEnd type="none" w="med" len="med"/>
              <a:tailEnd type="triangle" w="med" len="med"/>
            </a:ln>
          </p:spPr>
        </p:sp>
        <p:graphicFrame>
          <p:nvGraphicFramePr>
            <p:cNvPr id="38926" name="对象 36878"/>
            <p:cNvGraphicFramePr>
              <a:graphicFrameLocks noChangeAspect="1"/>
            </p:cNvGraphicFramePr>
            <p:nvPr/>
          </p:nvGraphicFramePr>
          <p:xfrm>
            <a:off x="0" y="22"/>
            <a:ext cx="311" cy="218"/>
          </p:xfrm>
          <a:graphic>
            <a:graphicData uri="http://schemas.openxmlformats.org/presentationml/2006/ole">
              <mc:AlternateContent xmlns:mc="http://schemas.openxmlformats.org/markup-compatibility/2006">
                <mc:Choice xmlns:v="urn:schemas-microsoft-com:vml" Requires="v">
                  <p:oleObj spid="_x0000_s3139" name="" r:id="rId1" imgW="343535" imgH="241935" progId="Equation.3">
                    <p:embed/>
                  </p:oleObj>
                </mc:Choice>
                <mc:Fallback>
                  <p:oleObj name="" r:id="rId1" imgW="343535" imgH="241935" progId="Equation.3">
                    <p:embed/>
                    <p:pic>
                      <p:nvPicPr>
                        <p:cNvPr id="0" name="图片 3138"/>
                        <p:cNvPicPr/>
                        <p:nvPr/>
                      </p:nvPicPr>
                      <p:blipFill>
                        <a:blip r:embed="rId2"/>
                        <a:stretch>
                          <a:fillRect/>
                        </a:stretch>
                      </p:blipFill>
                      <p:spPr>
                        <a:xfrm>
                          <a:off x="0" y="22"/>
                          <a:ext cx="311" cy="218"/>
                        </a:xfrm>
                        <a:prstGeom prst="rect">
                          <a:avLst/>
                        </a:prstGeom>
                        <a:noFill/>
                        <a:ln w="38100">
                          <a:noFill/>
                          <a:miter/>
                        </a:ln>
                      </p:spPr>
                    </p:pic>
                  </p:oleObj>
                </mc:Fallback>
              </mc:AlternateContent>
            </a:graphicData>
          </a:graphic>
        </p:graphicFrame>
        <p:graphicFrame>
          <p:nvGraphicFramePr>
            <p:cNvPr id="38927" name="对象 36879"/>
            <p:cNvGraphicFramePr>
              <a:graphicFrameLocks noChangeAspect="1"/>
            </p:cNvGraphicFramePr>
            <p:nvPr/>
          </p:nvGraphicFramePr>
          <p:xfrm>
            <a:off x="23" y="1296"/>
            <a:ext cx="263" cy="194"/>
          </p:xfrm>
          <a:graphic>
            <a:graphicData uri="http://schemas.openxmlformats.org/presentationml/2006/ole">
              <mc:AlternateContent xmlns:mc="http://schemas.openxmlformats.org/markup-compatibility/2006">
                <mc:Choice xmlns:v="urn:schemas-microsoft-com:vml" Requires="v">
                  <p:oleObj spid="_x0000_s3144" name="" r:id="rId3" imgW="343535" imgH="254635" progId="Equation.3">
                    <p:embed/>
                  </p:oleObj>
                </mc:Choice>
                <mc:Fallback>
                  <p:oleObj name="" r:id="rId3" imgW="343535" imgH="254635" progId="Equation.3">
                    <p:embed/>
                    <p:pic>
                      <p:nvPicPr>
                        <p:cNvPr id="0" name="图片 3143"/>
                        <p:cNvPicPr/>
                        <p:nvPr/>
                      </p:nvPicPr>
                      <p:blipFill>
                        <a:blip r:embed="rId4"/>
                        <a:stretch>
                          <a:fillRect/>
                        </a:stretch>
                      </p:blipFill>
                      <p:spPr>
                        <a:xfrm>
                          <a:off x="23" y="1296"/>
                          <a:ext cx="263" cy="194"/>
                        </a:xfrm>
                        <a:prstGeom prst="rect">
                          <a:avLst/>
                        </a:prstGeom>
                        <a:noFill/>
                        <a:ln w="38100">
                          <a:noFill/>
                          <a:miter/>
                        </a:ln>
                      </p:spPr>
                    </p:pic>
                  </p:oleObj>
                </mc:Fallback>
              </mc:AlternateContent>
            </a:graphicData>
          </a:graphic>
        </p:graphicFrame>
        <p:sp>
          <p:nvSpPr>
            <p:cNvPr id="38928" name="Text Box 17"/>
            <p:cNvSpPr txBox="1"/>
            <p:nvPr/>
          </p:nvSpPr>
          <p:spPr>
            <a:xfrm>
              <a:off x="167" y="2016"/>
              <a:ext cx="288" cy="290"/>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graphicFrame>
          <p:nvGraphicFramePr>
            <p:cNvPr id="38929" name="对象 36881"/>
            <p:cNvGraphicFramePr>
              <a:graphicFrameLocks noChangeAspect="1"/>
            </p:cNvGraphicFramePr>
            <p:nvPr/>
          </p:nvGraphicFramePr>
          <p:xfrm>
            <a:off x="791" y="2113"/>
            <a:ext cx="384" cy="191"/>
          </p:xfrm>
          <a:graphic>
            <a:graphicData uri="http://schemas.openxmlformats.org/presentationml/2006/ole">
              <mc:AlternateContent xmlns:mc="http://schemas.openxmlformats.org/markup-compatibility/2006">
                <mc:Choice xmlns:v="urn:schemas-microsoft-com:vml" Requires="v">
                  <p:oleObj spid="_x0000_s3140" name="" r:id="rId5" imgW="508000" imgH="254000" progId="Equation.3">
                    <p:embed/>
                  </p:oleObj>
                </mc:Choice>
                <mc:Fallback>
                  <p:oleObj name="" r:id="rId5" imgW="508000" imgH="254000" progId="Equation.3">
                    <p:embed/>
                    <p:pic>
                      <p:nvPicPr>
                        <p:cNvPr id="0" name="图片 3139"/>
                        <p:cNvPicPr/>
                        <p:nvPr/>
                      </p:nvPicPr>
                      <p:blipFill>
                        <a:blip r:embed="rId6"/>
                        <a:stretch>
                          <a:fillRect/>
                        </a:stretch>
                      </p:blipFill>
                      <p:spPr>
                        <a:xfrm>
                          <a:off x="791" y="2113"/>
                          <a:ext cx="384" cy="191"/>
                        </a:xfrm>
                        <a:prstGeom prst="rect">
                          <a:avLst/>
                        </a:prstGeom>
                        <a:noFill/>
                        <a:ln w="38100">
                          <a:noFill/>
                          <a:miter/>
                        </a:ln>
                      </p:spPr>
                    </p:pic>
                  </p:oleObj>
                </mc:Fallback>
              </mc:AlternateContent>
            </a:graphicData>
          </a:graphic>
        </p:graphicFrame>
        <p:graphicFrame>
          <p:nvGraphicFramePr>
            <p:cNvPr id="38930" name="对象 36882"/>
            <p:cNvGraphicFramePr>
              <a:graphicFrameLocks noChangeAspect="1"/>
            </p:cNvGraphicFramePr>
            <p:nvPr/>
          </p:nvGraphicFramePr>
          <p:xfrm>
            <a:off x="2327" y="2064"/>
            <a:ext cx="384" cy="269"/>
          </p:xfrm>
          <a:graphic>
            <a:graphicData uri="http://schemas.openxmlformats.org/presentationml/2006/ole">
              <mc:AlternateContent xmlns:mc="http://schemas.openxmlformats.org/markup-compatibility/2006">
                <mc:Choice xmlns:v="urn:schemas-microsoft-com:vml" Requires="v">
                  <p:oleObj spid="_x0000_s3141" name="" r:id="rId7" imgW="343535" imgH="241935" progId="Equation.3">
                    <p:embed/>
                  </p:oleObj>
                </mc:Choice>
                <mc:Fallback>
                  <p:oleObj name="" r:id="rId7" imgW="343535" imgH="241935" progId="Equation.3">
                    <p:embed/>
                    <p:pic>
                      <p:nvPicPr>
                        <p:cNvPr id="0" name="图片 3140"/>
                        <p:cNvPicPr/>
                        <p:nvPr/>
                      </p:nvPicPr>
                      <p:blipFill>
                        <a:blip r:embed="rId8"/>
                        <a:stretch>
                          <a:fillRect/>
                        </a:stretch>
                      </p:blipFill>
                      <p:spPr>
                        <a:xfrm>
                          <a:off x="2327" y="2064"/>
                          <a:ext cx="384" cy="269"/>
                        </a:xfrm>
                        <a:prstGeom prst="rect">
                          <a:avLst/>
                        </a:prstGeom>
                        <a:noFill/>
                        <a:ln w="38100">
                          <a:noFill/>
                          <a:miter/>
                        </a:ln>
                      </p:spPr>
                    </p:pic>
                  </p:oleObj>
                </mc:Fallback>
              </mc:AlternateContent>
            </a:graphicData>
          </a:graphic>
        </p:graphicFrame>
        <p:graphicFrame>
          <p:nvGraphicFramePr>
            <p:cNvPr id="38931" name="对象 36883"/>
            <p:cNvGraphicFramePr>
              <a:graphicFrameLocks noChangeAspect="1"/>
            </p:cNvGraphicFramePr>
            <p:nvPr/>
          </p:nvGraphicFramePr>
          <p:xfrm>
            <a:off x="1022" y="120"/>
            <a:ext cx="357" cy="153"/>
          </p:xfrm>
          <a:graphic>
            <a:graphicData uri="http://schemas.openxmlformats.org/presentationml/2006/ole">
              <mc:AlternateContent xmlns:mc="http://schemas.openxmlformats.org/markup-compatibility/2006">
                <mc:Choice xmlns:v="urn:schemas-microsoft-com:vml" Requires="v">
                  <p:oleObj spid="_x0000_s3142" name="" r:id="rId9" imgW="470535" imgH="203835" progId="Equation.3">
                    <p:embed/>
                  </p:oleObj>
                </mc:Choice>
                <mc:Fallback>
                  <p:oleObj name="" r:id="rId9" imgW="470535" imgH="203835" progId="Equation.3">
                    <p:embed/>
                    <p:pic>
                      <p:nvPicPr>
                        <p:cNvPr id="0" name="图片 3141"/>
                        <p:cNvPicPr/>
                        <p:nvPr/>
                      </p:nvPicPr>
                      <p:blipFill>
                        <a:blip r:embed="rId10"/>
                        <a:stretch>
                          <a:fillRect/>
                        </a:stretch>
                      </p:blipFill>
                      <p:spPr>
                        <a:xfrm>
                          <a:off x="1022" y="120"/>
                          <a:ext cx="357" cy="153"/>
                        </a:xfrm>
                        <a:prstGeom prst="rect">
                          <a:avLst/>
                        </a:prstGeom>
                        <a:noFill/>
                        <a:ln w="38100">
                          <a:noFill/>
                          <a:miter/>
                        </a:ln>
                      </p:spPr>
                    </p:pic>
                  </p:oleObj>
                </mc:Fallback>
              </mc:AlternateContent>
            </a:graphicData>
          </a:graphic>
        </p:graphicFrame>
        <p:graphicFrame>
          <p:nvGraphicFramePr>
            <p:cNvPr id="38932" name="对象 36884"/>
            <p:cNvGraphicFramePr>
              <a:graphicFrameLocks noChangeAspect="1"/>
            </p:cNvGraphicFramePr>
            <p:nvPr/>
          </p:nvGraphicFramePr>
          <p:xfrm>
            <a:off x="1901" y="509"/>
            <a:ext cx="423" cy="182"/>
          </p:xfrm>
          <a:graphic>
            <a:graphicData uri="http://schemas.openxmlformats.org/presentationml/2006/ole">
              <mc:AlternateContent xmlns:mc="http://schemas.openxmlformats.org/markup-compatibility/2006">
                <mc:Choice xmlns:v="urn:schemas-microsoft-com:vml" Requires="v">
                  <p:oleObj spid="_x0000_s3145" name="" r:id="rId11" imgW="470535" imgH="203835" progId="Equation.3">
                    <p:embed/>
                  </p:oleObj>
                </mc:Choice>
                <mc:Fallback>
                  <p:oleObj name="" r:id="rId11" imgW="470535" imgH="203835" progId="Equation.3">
                    <p:embed/>
                    <p:pic>
                      <p:nvPicPr>
                        <p:cNvPr id="0" name="图片 3144"/>
                        <p:cNvPicPr/>
                        <p:nvPr/>
                      </p:nvPicPr>
                      <p:blipFill>
                        <a:blip r:embed="rId12"/>
                        <a:stretch>
                          <a:fillRect/>
                        </a:stretch>
                      </p:blipFill>
                      <p:spPr>
                        <a:xfrm>
                          <a:off x="1901" y="509"/>
                          <a:ext cx="423" cy="182"/>
                        </a:xfrm>
                        <a:prstGeom prst="rect">
                          <a:avLst/>
                        </a:prstGeom>
                        <a:noFill/>
                        <a:ln w="38100">
                          <a:noFill/>
                          <a:miter/>
                        </a:ln>
                      </p:spPr>
                    </p:pic>
                  </p:oleObj>
                </mc:Fallback>
              </mc:AlternateContent>
            </a:graphicData>
          </a:graphic>
        </p:graphicFrame>
        <p:graphicFrame>
          <p:nvGraphicFramePr>
            <p:cNvPr id="38933" name="对象 36885"/>
            <p:cNvGraphicFramePr>
              <a:graphicFrameLocks noChangeAspect="1"/>
            </p:cNvGraphicFramePr>
            <p:nvPr/>
          </p:nvGraphicFramePr>
          <p:xfrm>
            <a:off x="2142" y="1117"/>
            <a:ext cx="370" cy="164"/>
          </p:xfrm>
          <a:graphic>
            <a:graphicData uri="http://schemas.openxmlformats.org/presentationml/2006/ole">
              <mc:AlternateContent xmlns:mc="http://schemas.openxmlformats.org/markup-compatibility/2006">
                <mc:Choice xmlns:v="urn:schemas-microsoft-com:vml" Requires="v">
                  <p:oleObj spid="_x0000_s3143" name="" r:id="rId13" imgW="457835" imgH="203835" progId="Equation.3">
                    <p:embed/>
                  </p:oleObj>
                </mc:Choice>
                <mc:Fallback>
                  <p:oleObj name="" r:id="rId13" imgW="457835" imgH="203835" progId="Equation.3">
                    <p:embed/>
                    <p:pic>
                      <p:nvPicPr>
                        <p:cNvPr id="0" name="图片 3142"/>
                        <p:cNvPicPr/>
                        <p:nvPr/>
                      </p:nvPicPr>
                      <p:blipFill>
                        <a:blip r:embed="rId14"/>
                        <a:stretch>
                          <a:fillRect/>
                        </a:stretch>
                      </p:blipFill>
                      <p:spPr>
                        <a:xfrm>
                          <a:off x="2142" y="1117"/>
                          <a:ext cx="370" cy="164"/>
                        </a:xfrm>
                        <a:prstGeom prst="rect">
                          <a:avLst/>
                        </a:prstGeom>
                        <a:noFill/>
                        <a:ln w="38100">
                          <a:noFill/>
                          <a:miter/>
                        </a:ln>
                      </p:spPr>
                    </p:pic>
                  </p:oleObj>
                </mc:Fallback>
              </mc:AlternateContent>
            </a:graphicData>
          </a:graphic>
        </p:graphicFrame>
      </p:grpSp>
      <p:sp>
        <p:nvSpPr>
          <p:cNvPr id="38934" name="Text Box 23"/>
          <p:cNvSpPr txBox="1"/>
          <p:nvPr/>
        </p:nvSpPr>
        <p:spPr>
          <a:xfrm>
            <a:off x="2208213" y="465138"/>
            <a:ext cx="2895600" cy="583565"/>
          </a:xfrm>
          <a:prstGeom prst="rect">
            <a:avLst/>
          </a:prstGeom>
          <a:solidFill>
            <a:srgbClr val="FFCCFF"/>
          </a:solidFill>
          <a:ln w="9525">
            <a:noFill/>
          </a:ln>
        </p:spPr>
        <p:txBody>
          <a:bodyPr anchor="t">
            <a:spAutoFit/>
          </a:bodyPr>
          <a:p>
            <a:pPr algn="ctr">
              <a:spcBef>
                <a:spcPct val="50000"/>
              </a:spcBef>
            </a:pPr>
            <a:r>
              <a:rPr lang="zh-CN" altLang="en-US" sz="3200" b="1" dirty="0">
                <a:latin typeface="Times New Roman" panose="02020603050405020304" pitchFamily="18" charset="0"/>
                <a:ea typeface="楷体_GB2312" pitchFamily="49" charset="-122"/>
              </a:rPr>
              <a:t>游击战争模型</a:t>
            </a:r>
            <a:endParaRPr lang="zh-CN" altLang="en-US" sz="3200" b="1" dirty="0">
              <a:latin typeface="Times New Roman" panose="02020603050405020304" pitchFamily="18" charset="0"/>
              <a:ea typeface="楷体_GB2312" pitchFamily="49" charset="-122"/>
            </a:endParaRPr>
          </a:p>
        </p:txBody>
      </p:sp>
      <p:graphicFrame>
        <p:nvGraphicFramePr>
          <p:cNvPr id="36888" name="对象 36887"/>
          <p:cNvGraphicFramePr>
            <a:graphicFrameLocks noChangeAspect="1"/>
          </p:cNvGraphicFramePr>
          <p:nvPr/>
        </p:nvGraphicFramePr>
        <p:xfrm>
          <a:off x="2208213" y="1196975"/>
          <a:ext cx="3048000" cy="1389063"/>
        </p:xfrm>
        <a:graphic>
          <a:graphicData uri="http://schemas.openxmlformats.org/presentationml/2006/ole">
            <mc:AlternateContent xmlns:mc="http://schemas.openxmlformats.org/markup-compatibility/2006">
              <mc:Choice xmlns:v="urn:schemas-microsoft-com:vml" Requires="v">
                <p:oleObj spid="_x0000_s3146" name="" r:id="rId15" imgW="1599565" imgH="850265" progId="Equation.3">
                  <p:embed/>
                </p:oleObj>
              </mc:Choice>
              <mc:Fallback>
                <p:oleObj name="" r:id="rId15" imgW="1599565" imgH="850265" progId="Equation.3">
                  <p:embed/>
                  <p:pic>
                    <p:nvPicPr>
                      <p:cNvPr id="0" name="图片 3145"/>
                      <p:cNvPicPr/>
                      <p:nvPr/>
                    </p:nvPicPr>
                    <p:blipFill>
                      <a:blip r:embed="rId16"/>
                      <a:stretch>
                        <a:fillRect/>
                      </a:stretch>
                    </p:blipFill>
                    <p:spPr>
                      <a:xfrm>
                        <a:off x="2208213" y="1196975"/>
                        <a:ext cx="3048000" cy="1389063"/>
                      </a:xfrm>
                      <a:prstGeom prst="rect">
                        <a:avLst/>
                      </a:prstGeom>
                      <a:noFill/>
                      <a:ln w="38100">
                        <a:noFill/>
                        <a:miter/>
                      </a:ln>
                    </p:spPr>
                  </p:pic>
                </p:oleObj>
              </mc:Fallback>
            </mc:AlternateContent>
          </a:graphicData>
        </a:graphic>
      </p:graphicFrame>
      <p:grpSp>
        <p:nvGrpSpPr>
          <p:cNvPr id="36889" name="组合 36888"/>
          <p:cNvGrpSpPr/>
          <p:nvPr/>
        </p:nvGrpSpPr>
        <p:grpSpPr>
          <a:xfrm>
            <a:off x="7283450" y="1196975"/>
            <a:ext cx="2879725" cy="1031875"/>
            <a:chOff x="0" y="0"/>
            <a:chExt cx="1814" cy="650"/>
          </a:xfrm>
        </p:grpSpPr>
        <p:graphicFrame>
          <p:nvGraphicFramePr>
            <p:cNvPr id="38937" name="对象 36889"/>
            <p:cNvGraphicFramePr>
              <a:graphicFrameLocks noChangeAspect="1"/>
            </p:cNvGraphicFramePr>
            <p:nvPr/>
          </p:nvGraphicFramePr>
          <p:xfrm>
            <a:off x="259" y="0"/>
            <a:ext cx="1555" cy="650"/>
          </p:xfrm>
          <a:graphic>
            <a:graphicData uri="http://schemas.openxmlformats.org/presentationml/2006/ole">
              <mc:AlternateContent xmlns:mc="http://schemas.openxmlformats.org/markup-compatibility/2006">
                <mc:Choice xmlns:v="urn:schemas-microsoft-com:vml" Requires="v">
                  <p:oleObj spid="_x0000_s3152" name="" r:id="rId17" imgW="1016635" imgH="534035" progId="Equation.3">
                    <p:embed/>
                  </p:oleObj>
                </mc:Choice>
                <mc:Fallback>
                  <p:oleObj name="" r:id="rId17" imgW="1016635" imgH="534035" progId="Equation.3">
                    <p:embed/>
                    <p:pic>
                      <p:nvPicPr>
                        <p:cNvPr id="0" name="图片 3151"/>
                        <p:cNvPicPr/>
                        <p:nvPr/>
                      </p:nvPicPr>
                      <p:blipFill>
                        <a:blip r:embed="rId18"/>
                        <a:stretch>
                          <a:fillRect/>
                        </a:stretch>
                      </p:blipFill>
                      <p:spPr>
                        <a:xfrm>
                          <a:off x="259" y="0"/>
                          <a:ext cx="1555" cy="650"/>
                        </a:xfrm>
                        <a:prstGeom prst="rect">
                          <a:avLst/>
                        </a:prstGeom>
                        <a:noFill/>
                        <a:ln w="38100">
                          <a:noFill/>
                          <a:miter/>
                        </a:ln>
                      </p:spPr>
                    </p:pic>
                  </p:oleObj>
                </mc:Fallback>
              </mc:AlternateContent>
            </a:graphicData>
          </a:graphic>
        </p:graphicFrame>
        <p:sp>
          <p:nvSpPr>
            <p:cNvPr id="38938" name="AutoShape 27"/>
            <p:cNvSpPr/>
            <p:nvPr/>
          </p:nvSpPr>
          <p:spPr>
            <a:xfrm>
              <a:off x="0" y="167"/>
              <a:ext cx="115" cy="267"/>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楷体_GB2312" pitchFamily="49" charset="-122"/>
              </a:endParaRPr>
            </a:p>
          </p:txBody>
        </p:sp>
      </p:grpSp>
      <p:graphicFrame>
        <p:nvGraphicFramePr>
          <p:cNvPr id="36892" name="对象 36891"/>
          <p:cNvGraphicFramePr>
            <a:graphicFrameLocks noChangeAspect="1"/>
          </p:cNvGraphicFramePr>
          <p:nvPr/>
        </p:nvGraphicFramePr>
        <p:xfrm>
          <a:off x="6738938" y="2357438"/>
          <a:ext cx="3476625" cy="1177925"/>
        </p:xfrm>
        <a:graphic>
          <a:graphicData uri="http://schemas.openxmlformats.org/presentationml/2006/ole">
            <mc:AlternateContent xmlns:mc="http://schemas.openxmlformats.org/markup-compatibility/2006">
              <mc:Choice xmlns:v="urn:schemas-microsoft-com:vml" Requires="v">
                <p:oleObj spid="_x0000_s3147" name="" r:id="rId19" imgW="1663065" imgH="546100" progId="Equation.3">
                  <p:embed/>
                </p:oleObj>
              </mc:Choice>
              <mc:Fallback>
                <p:oleObj name="" r:id="rId19" imgW="1663065" imgH="546100" progId="Equation.3">
                  <p:embed/>
                  <p:pic>
                    <p:nvPicPr>
                      <p:cNvPr id="0" name="图片 3146"/>
                      <p:cNvPicPr/>
                      <p:nvPr/>
                    </p:nvPicPr>
                    <p:blipFill>
                      <a:blip r:embed="rId20"/>
                      <a:stretch>
                        <a:fillRect/>
                      </a:stretch>
                    </p:blipFill>
                    <p:spPr>
                      <a:xfrm>
                        <a:off x="6738938" y="2357438"/>
                        <a:ext cx="3476625" cy="1177925"/>
                      </a:xfrm>
                      <a:prstGeom prst="rect">
                        <a:avLst/>
                      </a:prstGeom>
                      <a:solidFill>
                        <a:srgbClr val="FFCCFF"/>
                      </a:solidFill>
                      <a:ln w="38100">
                        <a:noFill/>
                        <a:miter/>
                      </a:ln>
                    </p:spPr>
                  </p:pic>
                </p:oleObj>
              </mc:Fallback>
            </mc:AlternateContent>
          </a:graphicData>
        </a:graphic>
      </p:graphicFrame>
      <p:grpSp>
        <p:nvGrpSpPr>
          <p:cNvPr id="36893" name="组合 36892"/>
          <p:cNvGrpSpPr/>
          <p:nvPr/>
        </p:nvGrpSpPr>
        <p:grpSpPr>
          <a:xfrm>
            <a:off x="6238875" y="3643313"/>
            <a:ext cx="3124200" cy="1412875"/>
            <a:chOff x="0" y="0"/>
            <a:chExt cx="1968" cy="890"/>
          </a:xfrm>
        </p:grpSpPr>
        <p:graphicFrame>
          <p:nvGraphicFramePr>
            <p:cNvPr id="38941" name="对象 36893"/>
            <p:cNvGraphicFramePr>
              <a:graphicFrameLocks noChangeAspect="1"/>
            </p:cNvGraphicFramePr>
            <p:nvPr/>
          </p:nvGraphicFramePr>
          <p:xfrm>
            <a:off x="0" y="180"/>
            <a:ext cx="1968" cy="710"/>
          </p:xfrm>
          <a:graphic>
            <a:graphicData uri="http://schemas.openxmlformats.org/presentationml/2006/ole">
              <mc:AlternateContent xmlns:mc="http://schemas.openxmlformats.org/markup-compatibility/2006">
                <mc:Choice xmlns:v="urn:schemas-microsoft-com:vml" Requires="v">
                  <p:oleObj spid="_x0000_s3154" name="" r:id="rId21" imgW="1245870" imgH="534035" progId="Equation.3">
                    <p:embed/>
                  </p:oleObj>
                </mc:Choice>
                <mc:Fallback>
                  <p:oleObj name="" r:id="rId21" imgW="1245870" imgH="534035" progId="Equation.3">
                    <p:embed/>
                    <p:pic>
                      <p:nvPicPr>
                        <p:cNvPr id="0" name="图片 3153"/>
                        <p:cNvPicPr/>
                        <p:nvPr/>
                      </p:nvPicPr>
                      <p:blipFill>
                        <a:blip r:embed="rId22"/>
                        <a:stretch>
                          <a:fillRect/>
                        </a:stretch>
                      </p:blipFill>
                      <p:spPr>
                        <a:xfrm>
                          <a:off x="0" y="180"/>
                          <a:ext cx="1968" cy="710"/>
                        </a:xfrm>
                        <a:prstGeom prst="rect">
                          <a:avLst/>
                        </a:prstGeom>
                        <a:solidFill>
                          <a:srgbClr val="FFFF00"/>
                        </a:solidFill>
                        <a:ln w="38100">
                          <a:noFill/>
                          <a:miter/>
                        </a:ln>
                      </p:spPr>
                    </p:pic>
                  </p:oleObj>
                </mc:Fallback>
              </mc:AlternateContent>
            </a:graphicData>
          </a:graphic>
        </p:graphicFrame>
        <p:sp>
          <p:nvSpPr>
            <p:cNvPr id="38942" name="AutoShape 31"/>
            <p:cNvSpPr/>
            <p:nvPr/>
          </p:nvSpPr>
          <p:spPr>
            <a:xfrm>
              <a:off x="819" y="0"/>
              <a:ext cx="306" cy="144"/>
            </a:xfrm>
            <a:prstGeom prst="downArrow">
              <a:avLst>
                <a:gd name="adj1" fmla="val 50000"/>
                <a:gd name="adj2" fmla="val 25000"/>
              </a:avLst>
            </a:prstGeom>
            <a:solidFill>
              <a:srgbClr val="FFFF00"/>
            </a:solidFill>
            <a:ln w="9525" cap="flat" cmpd="sng">
              <a:solidFill>
                <a:schemeClr val="tx1"/>
              </a:solidFill>
              <a:prstDash val="solid"/>
              <a:miter/>
              <a:headEnd type="none" w="med" len="med"/>
              <a:tailEnd type="none" w="med" len="med"/>
            </a:ln>
          </p:spPr>
          <p:txBody>
            <a:bodyPr vert="eaVert" wrap="none" anchor="ctr"/>
            <a:p>
              <a:endParaRPr lang="zh-CN" altLang="en-US" dirty="0">
                <a:latin typeface="Arial" panose="020B0604020202020204" pitchFamily="34" charset="0"/>
                <a:ea typeface="楷体_GB2312" pitchFamily="49" charset="-122"/>
              </a:endParaRPr>
            </a:p>
          </p:txBody>
        </p:sp>
      </p:grpSp>
      <p:sp>
        <p:nvSpPr>
          <p:cNvPr id="36896" name="Text Box 32"/>
          <p:cNvSpPr txBox="1"/>
          <p:nvPr/>
        </p:nvSpPr>
        <p:spPr>
          <a:xfrm>
            <a:off x="9382125" y="3929063"/>
            <a:ext cx="1285875" cy="953135"/>
          </a:xfrm>
          <a:prstGeom prst="rect">
            <a:avLst/>
          </a:prstGeom>
          <a:solidFill>
            <a:srgbClr val="FFFF00"/>
          </a:solidFill>
          <a:ln w="9525">
            <a:noFill/>
          </a:ln>
        </p:spPr>
        <p:txBody>
          <a:bodyPr anchor="t">
            <a:spAutoFit/>
          </a:bodyPr>
          <a:p>
            <a:pPr algn="ctr">
              <a:spcBef>
                <a:spcPct val="50000"/>
              </a:spcBef>
            </a:pPr>
            <a:r>
              <a:rPr lang="zh-CN" altLang="en-US" sz="2800" b="1" dirty="0">
                <a:latin typeface="Times New Roman" panose="02020603050405020304" pitchFamily="18" charset="0"/>
                <a:ea typeface="宋体" panose="02010600030101010101" pitchFamily="2" charset="-122"/>
              </a:rPr>
              <a:t>线性律 模型</a:t>
            </a:r>
            <a:endParaRPr lang="zh-CN" altLang="en-US" sz="2800" b="1" dirty="0">
              <a:latin typeface="Times New Roman" panose="02020603050405020304" pitchFamily="18" charset="0"/>
              <a:ea typeface="宋体" panose="02010600030101010101" pitchFamily="2" charset="-122"/>
            </a:endParaRPr>
          </a:p>
        </p:txBody>
      </p:sp>
      <p:graphicFrame>
        <p:nvGraphicFramePr>
          <p:cNvPr id="36897" name="对象 36896"/>
          <p:cNvGraphicFramePr>
            <a:graphicFrameLocks noChangeAspect="1"/>
          </p:cNvGraphicFramePr>
          <p:nvPr/>
        </p:nvGraphicFramePr>
        <p:xfrm>
          <a:off x="7426325" y="5203825"/>
          <a:ext cx="2671763" cy="530225"/>
        </p:xfrm>
        <a:graphic>
          <a:graphicData uri="http://schemas.openxmlformats.org/presentationml/2006/ole">
            <mc:AlternateContent xmlns:mc="http://schemas.openxmlformats.org/markup-compatibility/2006">
              <mc:Choice xmlns:v="urn:schemas-microsoft-com:vml" Requires="v">
                <p:oleObj spid="_x0000_s3148" name="" r:id="rId23" imgW="1270635" imgH="254000" progId="Equation.3">
                  <p:embed/>
                </p:oleObj>
              </mc:Choice>
              <mc:Fallback>
                <p:oleObj name="" r:id="rId23" imgW="1270635" imgH="254000" progId="Equation.3">
                  <p:embed/>
                  <p:pic>
                    <p:nvPicPr>
                      <p:cNvPr id="0" name="图片 3147"/>
                      <p:cNvPicPr/>
                      <p:nvPr/>
                    </p:nvPicPr>
                    <p:blipFill>
                      <a:blip r:embed="rId24"/>
                      <a:stretch>
                        <a:fillRect/>
                      </a:stretch>
                    </p:blipFill>
                    <p:spPr>
                      <a:xfrm>
                        <a:off x="7426325" y="5203825"/>
                        <a:ext cx="2671763" cy="530225"/>
                      </a:xfrm>
                      <a:prstGeom prst="rect">
                        <a:avLst/>
                      </a:prstGeom>
                      <a:noFill/>
                      <a:ln w="38100">
                        <a:noFill/>
                        <a:miter/>
                      </a:ln>
                    </p:spPr>
                  </p:pic>
                </p:oleObj>
              </mc:Fallback>
            </mc:AlternateContent>
          </a:graphicData>
        </a:graphic>
      </p:graphicFrame>
      <p:graphicFrame>
        <p:nvGraphicFramePr>
          <p:cNvPr id="36898" name="对象 36897"/>
          <p:cNvGraphicFramePr>
            <a:graphicFrameLocks noChangeAspect="1"/>
          </p:cNvGraphicFramePr>
          <p:nvPr/>
        </p:nvGraphicFramePr>
        <p:xfrm>
          <a:off x="7426325" y="5845175"/>
          <a:ext cx="2478088" cy="565150"/>
        </p:xfrm>
        <a:graphic>
          <a:graphicData uri="http://schemas.openxmlformats.org/presentationml/2006/ole">
            <mc:AlternateContent xmlns:mc="http://schemas.openxmlformats.org/markup-compatibility/2006">
              <mc:Choice xmlns:v="urn:schemas-microsoft-com:vml" Requires="v">
                <p:oleObj spid="_x0000_s3153" name="" r:id="rId25" imgW="1105535" imgH="254000" progId="Equation.3">
                  <p:embed/>
                </p:oleObj>
              </mc:Choice>
              <mc:Fallback>
                <p:oleObj name="" r:id="rId25" imgW="1105535" imgH="254000" progId="Equation.3">
                  <p:embed/>
                  <p:pic>
                    <p:nvPicPr>
                      <p:cNvPr id="0" name="图片 3152"/>
                      <p:cNvPicPr/>
                      <p:nvPr/>
                    </p:nvPicPr>
                    <p:blipFill>
                      <a:blip r:embed="rId26"/>
                      <a:stretch>
                        <a:fillRect/>
                      </a:stretch>
                    </p:blipFill>
                    <p:spPr>
                      <a:xfrm>
                        <a:off x="7426325" y="5845175"/>
                        <a:ext cx="2478088" cy="565150"/>
                      </a:xfrm>
                      <a:prstGeom prst="rect">
                        <a:avLst/>
                      </a:prstGeom>
                      <a:noFill/>
                      <a:ln w="38100">
                        <a:noFill/>
                        <a:miter/>
                      </a:ln>
                    </p:spPr>
                  </p:pic>
                </p:oleObj>
              </mc:Fallback>
            </mc:AlternateContent>
          </a:graphicData>
        </a:graphic>
      </p:graphicFrame>
      <p:grpSp>
        <p:nvGrpSpPr>
          <p:cNvPr id="36899" name="组合 36898"/>
          <p:cNvGrpSpPr/>
          <p:nvPr/>
        </p:nvGrpSpPr>
        <p:grpSpPr>
          <a:xfrm>
            <a:off x="5484813" y="1273175"/>
            <a:ext cx="1524000" cy="922338"/>
            <a:chOff x="0" y="0"/>
            <a:chExt cx="960" cy="581"/>
          </a:xfrm>
        </p:grpSpPr>
        <p:graphicFrame>
          <p:nvGraphicFramePr>
            <p:cNvPr id="38947" name="对象 36899"/>
            <p:cNvGraphicFramePr>
              <a:graphicFrameLocks noChangeAspect="1"/>
            </p:cNvGraphicFramePr>
            <p:nvPr/>
          </p:nvGraphicFramePr>
          <p:xfrm>
            <a:off x="192" y="0"/>
            <a:ext cx="768" cy="581"/>
          </p:xfrm>
          <a:graphic>
            <a:graphicData uri="http://schemas.openxmlformats.org/presentationml/2006/ole">
              <mc:AlternateContent xmlns:mc="http://schemas.openxmlformats.org/markup-compatibility/2006">
                <mc:Choice xmlns:v="urn:schemas-microsoft-com:vml" Requires="v">
                  <p:oleObj spid="_x0000_s3155" name="" r:id="rId27" imgW="495935" imgH="394335" progId="Equation.3">
                    <p:embed/>
                  </p:oleObj>
                </mc:Choice>
                <mc:Fallback>
                  <p:oleObj name="" r:id="rId27" imgW="495935" imgH="394335" progId="Equation.3">
                    <p:embed/>
                    <p:pic>
                      <p:nvPicPr>
                        <p:cNvPr id="0" name="图片 3154"/>
                        <p:cNvPicPr/>
                        <p:nvPr/>
                      </p:nvPicPr>
                      <p:blipFill>
                        <a:blip r:embed="rId28"/>
                        <a:stretch>
                          <a:fillRect/>
                        </a:stretch>
                      </p:blipFill>
                      <p:spPr>
                        <a:xfrm>
                          <a:off x="192" y="0"/>
                          <a:ext cx="768" cy="581"/>
                        </a:xfrm>
                        <a:prstGeom prst="rect">
                          <a:avLst/>
                        </a:prstGeom>
                        <a:noFill/>
                        <a:ln w="38100">
                          <a:noFill/>
                          <a:miter/>
                        </a:ln>
                      </p:spPr>
                    </p:pic>
                  </p:oleObj>
                </mc:Fallback>
              </mc:AlternateContent>
            </a:graphicData>
          </a:graphic>
        </p:graphicFrame>
        <p:sp>
          <p:nvSpPr>
            <p:cNvPr id="38948" name="AutoShape 37"/>
            <p:cNvSpPr/>
            <p:nvPr/>
          </p:nvSpPr>
          <p:spPr>
            <a:xfrm>
              <a:off x="0" y="144"/>
              <a:ext cx="115" cy="267"/>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楷体_GB2312" pitchFamily="49"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68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nodeType="clickEffect">
                                  <p:stCondLst>
                                    <p:cond delay="0"/>
                                  </p:stCondLst>
                                  <p:childTnLst>
                                    <p:set>
                                      <p:cBhvr>
                                        <p:cTn id="10" dur="1" fill="hold">
                                          <p:stCondLst>
                                            <p:cond delay="0"/>
                                          </p:stCondLst>
                                        </p:cTn>
                                        <p:tgtEl>
                                          <p:spTgt spid="36899"/>
                                        </p:tgtEl>
                                        <p:attrNameLst>
                                          <p:attrName>style.visibility</p:attrName>
                                        </p:attrNameLst>
                                      </p:cBhvr>
                                      <p:to>
                                        <p:strVal val="visible"/>
                                      </p:to>
                                    </p:set>
                                    <p:animEffect transition="in" filter="box(out)">
                                      <p:cBhvr>
                                        <p:cTn id="11" dur="500"/>
                                        <p:tgtEl>
                                          <p:spTgt spid="3689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36889"/>
                                        </p:tgtEl>
                                        <p:attrNameLst>
                                          <p:attrName>style.visibility</p:attrName>
                                        </p:attrNameLst>
                                      </p:cBhvr>
                                      <p:to>
                                        <p:strVal val="visible"/>
                                      </p:to>
                                    </p:set>
                                    <p:animEffect transition="in" filter="box(out)">
                                      <p:cBhvr>
                                        <p:cTn id="16" dur="500"/>
                                        <p:tgtEl>
                                          <p:spTgt spid="3688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36866"/>
                                        </p:tgtEl>
                                        <p:attrNameLst>
                                          <p:attrName>style.visibility</p:attrName>
                                        </p:attrNameLst>
                                      </p:cBhvr>
                                      <p:to>
                                        <p:strVal val="visible"/>
                                      </p:to>
                                    </p:set>
                                    <p:animEffect transition="in" filter="box(out)">
                                      <p:cBhvr>
                                        <p:cTn id="21" dur="500"/>
                                        <p:tgtEl>
                                          <p:spTgt spid="36866"/>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36892"/>
                                        </p:tgtEl>
                                        <p:attrNameLst>
                                          <p:attrName>style.visibility</p:attrName>
                                        </p:attrNameLst>
                                      </p:cBhvr>
                                      <p:to>
                                        <p:strVal val="visible"/>
                                      </p:to>
                                    </p:set>
                                    <p:animEffect transition="in" filter="box(out)">
                                      <p:cBhvr>
                                        <p:cTn id="26" dur="500"/>
                                        <p:tgtEl>
                                          <p:spTgt spid="36892"/>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6893"/>
                                        </p:tgtEl>
                                        <p:attrNameLst>
                                          <p:attrName>style.visibility</p:attrName>
                                        </p:attrNameLst>
                                      </p:cBhvr>
                                      <p:to>
                                        <p:strVal val="visible"/>
                                      </p:to>
                                    </p:set>
                                    <p:animEffect transition="in" filter="checkerboard(across)">
                                      <p:cBhvr>
                                        <p:cTn id="31" dur="500"/>
                                        <p:tgtEl>
                                          <p:spTgt spid="36893"/>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6896"/>
                                        </p:tgtEl>
                                        <p:attrNameLst>
                                          <p:attrName>style.visibility</p:attrName>
                                        </p:attrNameLst>
                                      </p:cBhvr>
                                      <p:to>
                                        <p:strVal val="visible"/>
                                      </p:to>
                                    </p:set>
                                    <p:anim calcmode="lin" valueType="num">
                                      <p:cBhvr additive="base">
                                        <p:cTn id="36" dur="500" fill="hold"/>
                                        <p:tgtEl>
                                          <p:spTgt spid="36896"/>
                                        </p:tgtEl>
                                        <p:attrNameLst>
                                          <p:attrName>ppt_x</p:attrName>
                                        </p:attrNameLst>
                                      </p:cBhvr>
                                      <p:tavLst>
                                        <p:tav tm="0">
                                          <p:val>
                                            <p:strVal val="1+#ppt_w/2"/>
                                          </p:val>
                                        </p:tav>
                                        <p:tav tm="100000">
                                          <p:val>
                                            <p:strVal val="#ppt_x"/>
                                          </p:val>
                                        </p:tav>
                                      </p:tavLst>
                                    </p:anim>
                                    <p:anim calcmode="lin" valueType="num">
                                      <p:cBhvr additive="base">
                                        <p:cTn id="37" dur="500" fill="hold"/>
                                        <p:tgtEl>
                                          <p:spTgt spid="36896"/>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6897"/>
                                        </p:tgtEl>
                                        <p:attrNameLst>
                                          <p:attrName>style.visibility</p:attrName>
                                        </p:attrNameLst>
                                      </p:cBhvr>
                                      <p:to>
                                        <p:strVal val="visible"/>
                                      </p:to>
                                    </p:set>
                                    <p:animEffect transition="in" filter="checkerboard(across)">
                                      <p:cBhvr>
                                        <p:cTn id="42" dur="500"/>
                                        <p:tgtEl>
                                          <p:spTgt spid="3689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36898"/>
                                        </p:tgtEl>
                                        <p:attrNameLst>
                                          <p:attrName>style.visibility</p:attrName>
                                        </p:attrNameLst>
                                      </p:cBhvr>
                                      <p:to>
                                        <p:strVal val="visible"/>
                                      </p:to>
                                    </p:set>
                                    <p:animEffect transition="in" filter="blinds(vertical)">
                                      <p:cBhvr>
                                        <p:cTn id="47" dur="500"/>
                                        <p:tgtEl>
                                          <p:spTgt spid="36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6"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7890" name="组合 37889"/>
          <p:cNvGrpSpPr/>
          <p:nvPr/>
        </p:nvGrpSpPr>
        <p:grpSpPr>
          <a:xfrm>
            <a:off x="2135188" y="2997200"/>
            <a:ext cx="4379912" cy="3429000"/>
            <a:chOff x="0" y="0"/>
            <a:chExt cx="2759" cy="2160"/>
          </a:xfrm>
        </p:grpSpPr>
        <p:sp>
          <p:nvSpPr>
            <p:cNvPr id="39938" name="Line 3"/>
            <p:cNvSpPr/>
            <p:nvPr/>
          </p:nvSpPr>
          <p:spPr>
            <a:xfrm>
              <a:off x="311" y="1872"/>
              <a:ext cx="2016" cy="0"/>
            </a:xfrm>
            <a:prstGeom prst="line">
              <a:avLst/>
            </a:prstGeom>
            <a:ln w="9525" cap="flat" cmpd="sng">
              <a:solidFill>
                <a:schemeClr val="tx1"/>
              </a:solidFill>
              <a:prstDash val="solid"/>
              <a:round/>
              <a:headEnd type="none" w="med" len="med"/>
              <a:tailEnd type="triangle" w="med" len="med"/>
            </a:ln>
          </p:spPr>
        </p:sp>
        <p:sp>
          <p:nvSpPr>
            <p:cNvPr id="39939" name="Line 4"/>
            <p:cNvSpPr/>
            <p:nvPr/>
          </p:nvSpPr>
          <p:spPr>
            <a:xfrm flipV="1">
              <a:off x="311" y="0"/>
              <a:ext cx="0" cy="1872"/>
            </a:xfrm>
            <a:prstGeom prst="line">
              <a:avLst/>
            </a:prstGeom>
            <a:ln w="9525" cap="flat" cmpd="sng">
              <a:solidFill>
                <a:schemeClr val="tx1"/>
              </a:solidFill>
              <a:prstDash val="solid"/>
              <a:round/>
              <a:headEnd type="none" w="med" len="med"/>
              <a:tailEnd type="triangle" w="med" len="med"/>
            </a:ln>
          </p:spPr>
        </p:sp>
        <p:sp>
          <p:nvSpPr>
            <p:cNvPr id="39940" name="Arc 5"/>
            <p:cNvSpPr/>
            <p:nvPr/>
          </p:nvSpPr>
          <p:spPr>
            <a:xfrm rot="-715123" flipH="1">
              <a:off x="261" y="1134"/>
              <a:ext cx="1518" cy="624"/>
            </a:xfrm>
            <a:custGeom>
              <a:avLst/>
              <a:gdLst/>
              <a:ahLst/>
              <a:cxnLst>
                <a:cxn ang="0">
                  <a:pos x="0" y="5"/>
                </a:cxn>
                <a:cxn ang="0">
                  <a:pos x="1518" y="624"/>
                </a:cxn>
                <a:cxn ang="0">
                  <a:pos x="174" y="624"/>
                </a:cxn>
              </a:cxnLst>
              <a:pathLst>
                <a:path w="24404" h="21600" fill="none">
                  <a:moveTo>
                    <a:pt x="-1" y="182"/>
                  </a:moveTo>
                  <a:cubicBezTo>
                    <a:pt x="929" y="61"/>
                    <a:pt x="1866" y="-1"/>
                    <a:pt x="2804" y="0"/>
                  </a:cubicBezTo>
                  <a:cubicBezTo>
                    <a:pt x="14733" y="0"/>
                    <a:pt x="24404" y="9670"/>
                    <a:pt x="24404" y="21600"/>
                  </a:cubicBezTo>
                </a:path>
                <a:path w="24404" h="21600" stroke="0">
                  <a:moveTo>
                    <a:pt x="-1" y="182"/>
                  </a:moveTo>
                  <a:cubicBezTo>
                    <a:pt x="929" y="61"/>
                    <a:pt x="1866" y="-1"/>
                    <a:pt x="2804" y="0"/>
                  </a:cubicBezTo>
                  <a:cubicBezTo>
                    <a:pt x="14733" y="0"/>
                    <a:pt x="24404" y="9670"/>
                    <a:pt x="24404" y="21600"/>
                  </a:cubicBezTo>
                  <a:lnTo>
                    <a:pt x="2804" y="21600"/>
                  </a:lnTo>
                  <a:close/>
                </a:path>
              </a:pathLst>
            </a:custGeom>
            <a:noFill/>
            <a:ln w="38100" cap="flat" cmpd="sng">
              <a:solidFill>
                <a:schemeClr val="tx1"/>
              </a:solidFill>
              <a:prstDash val="solid"/>
              <a:miter/>
              <a:headEnd type="none" w="med" len="med"/>
              <a:tailEnd type="none" w="med" len="med"/>
            </a:ln>
          </p:spPr>
          <p:txBody>
            <a:bodyPr/>
            <a:p>
              <a:endParaRPr lang="zh-CN" altLang="en-US"/>
            </a:p>
          </p:txBody>
        </p:sp>
        <p:sp>
          <p:nvSpPr>
            <p:cNvPr id="39941" name="Arc 6"/>
            <p:cNvSpPr/>
            <p:nvPr/>
          </p:nvSpPr>
          <p:spPr>
            <a:xfrm rot="-715123" flipH="1">
              <a:off x="263" y="864"/>
              <a:ext cx="1232" cy="624"/>
            </a:xfrm>
            <a:custGeom>
              <a:avLst/>
              <a:gdLst/>
              <a:ahLst/>
              <a:cxnLst>
                <a:cxn ang="0">
                  <a:pos x="41" y="0"/>
                </a:cxn>
                <a:cxn ang="0">
                  <a:pos x="1232" y="374"/>
                </a:cxn>
                <a:cxn ang="0">
                  <a:pos x="0" y="624"/>
                </a:cxn>
              </a:cxnLst>
              <a:pathLst>
                <a:path w="19789" h="21590" fill="none">
                  <a:moveTo>
                    <a:pt x="656" y="-1"/>
                  </a:moveTo>
                  <a:cubicBezTo>
                    <a:pt x="8996" y="253"/>
                    <a:pt x="16444" y="5288"/>
                    <a:pt x="19789" y="12932"/>
                  </a:cubicBezTo>
                </a:path>
                <a:path w="19789" h="21590" stroke="0">
                  <a:moveTo>
                    <a:pt x="656" y="-1"/>
                  </a:moveTo>
                  <a:cubicBezTo>
                    <a:pt x="8996" y="253"/>
                    <a:pt x="16444" y="5288"/>
                    <a:pt x="19789" y="12932"/>
                  </a:cubicBezTo>
                  <a:lnTo>
                    <a:pt x="0" y="21590"/>
                  </a:lnTo>
                  <a:close/>
                </a:path>
              </a:pathLst>
            </a:custGeom>
            <a:noFill/>
            <a:ln w="38100" cap="flat" cmpd="sng">
              <a:solidFill>
                <a:schemeClr val="tx1"/>
              </a:solidFill>
              <a:prstDash val="solid"/>
              <a:miter/>
              <a:headEnd type="none" w="med" len="med"/>
              <a:tailEnd type="none" w="med" len="med"/>
            </a:ln>
          </p:spPr>
          <p:txBody>
            <a:bodyPr/>
            <a:p>
              <a:endParaRPr lang="zh-CN" altLang="en-US"/>
            </a:p>
          </p:txBody>
        </p:sp>
        <p:sp>
          <p:nvSpPr>
            <p:cNvPr id="39942" name="Arc 7"/>
            <p:cNvSpPr/>
            <p:nvPr/>
          </p:nvSpPr>
          <p:spPr>
            <a:xfrm rot="-715123" flipH="1">
              <a:off x="312" y="627"/>
              <a:ext cx="968" cy="621"/>
            </a:xfrm>
            <a:custGeom>
              <a:avLst/>
              <a:gdLst/>
              <a:ahLst/>
              <a:cxnLst>
                <a:cxn ang="0">
                  <a:pos x="113" y="0"/>
                </a:cxn>
                <a:cxn ang="0">
                  <a:pos x="968" y="189"/>
                </a:cxn>
                <a:cxn ang="0">
                  <a:pos x="0" y="621"/>
                </a:cxn>
              </a:cxnLst>
              <a:pathLst>
                <a:path w="15558" h="21523" fill="none">
                  <a:moveTo>
                    <a:pt x="1820" y="-1"/>
                  </a:moveTo>
                  <a:cubicBezTo>
                    <a:pt x="7041" y="441"/>
                    <a:pt x="11923" y="2765"/>
                    <a:pt x="15558" y="6539"/>
                  </a:cubicBezTo>
                </a:path>
                <a:path w="15558" h="21523" stroke="0">
                  <a:moveTo>
                    <a:pt x="1820" y="-1"/>
                  </a:moveTo>
                  <a:cubicBezTo>
                    <a:pt x="7041" y="441"/>
                    <a:pt x="11923" y="2765"/>
                    <a:pt x="15558" y="6539"/>
                  </a:cubicBezTo>
                  <a:lnTo>
                    <a:pt x="0" y="21523"/>
                  </a:lnTo>
                  <a:close/>
                </a:path>
              </a:pathLst>
            </a:custGeom>
            <a:noFill/>
            <a:ln w="38100" cap="flat" cmpd="sng">
              <a:solidFill>
                <a:schemeClr val="tx1"/>
              </a:solidFill>
              <a:prstDash val="solid"/>
              <a:miter/>
              <a:headEnd type="none" w="med" len="med"/>
              <a:tailEnd type="none" w="med" len="med"/>
            </a:ln>
          </p:spPr>
          <p:txBody>
            <a:bodyPr/>
            <a:p>
              <a:endParaRPr lang="zh-CN" altLang="en-US"/>
            </a:p>
          </p:txBody>
        </p:sp>
        <p:sp>
          <p:nvSpPr>
            <p:cNvPr id="39943" name="Arc 8"/>
            <p:cNvSpPr/>
            <p:nvPr/>
          </p:nvSpPr>
          <p:spPr>
            <a:xfrm rot="-1075714" flipH="1">
              <a:off x="1271" y="1344"/>
              <a:ext cx="960" cy="413"/>
            </a:xfrm>
            <a:custGeom>
              <a:avLst/>
              <a:gdLst/>
              <a:ahLst/>
              <a:cxnLst>
                <a:cxn ang="0">
                  <a:pos x="275" y="0"/>
                </a:cxn>
                <a:cxn ang="0">
                  <a:pos x="960" y="413"/>
                </a:cxn>
                <a:cxn ang="0">
                  <a:pos x="0" y="413"/>
                </a:cxn>
              </a:cxnLst>
              <a:pathLst>
                <a:path w="21600" h="20697" fill="none">
                  <a:moveTo>
                    <a:pt x="6179" y="-1"/>
                  </a:moveTo>
                  <a:cubicBezTo>
                    <a:pt x="15329" y="2731"/>
                    <a:pt x="21600" y="11147"/>
                    <a:pt x="21600" y="20697"/>
                  </a:cubicBezTo>
                </a:path>
                <a:path w="21600" h="20697" stroke="0">
                  <a:moveTo>
                    <a:pt x="6179" y="-1"/>
                  </a:moveTo>
                  <a:cubicBezTo>
                    <a:pt x="15329" y="2731"/>
                    <a:pt x="21600" y="11147"/>
                    <a:pt x="21600" y="20697"/>
                  </a:cubicBezTo>
                  <a:lnTo>
                    <a:pt x="0" y="20697"/>
                  </a:lnTo>
                  <a:close/>
                </a:path>
              </a:pathLst>
            </a:custGeom>
            <a:noFill/>
            <a:ln w="38100" cap="flat" cmpd="sng">
              <a:solidFill>
                <a:schemeClr val="tx1"/>
              </a:solidFill>
              <a:prstDash val="solid"/>
              <a:miter/>
              <a:headEnd type="none" w="med" len="med"/>
              <a:tailEnd type="none" w="med" len="med"/>
            </a:ln>
          </p:spPr>
          <p:txBody>
            <a:bodyPr/>
            <a:p>
              <a:endParaRPr lang="zh-CN" altLang="en-US"/>
            </a:p>
          </p:txBody>
        </p:sp>
        <p:sp>
          <p:nvSpPr>
            <p:cNvPr id="39944" name="Arc 9"/>
            <p:cNvSpPr/>
            <p:nvPr/>
          </p:nvSpPr>
          <p:spPr>
            <a:xfrm rot="-1335534" flipH="1">
              <a:off x="720" y="1387"/>
              <a:ext cx="934" cy="431"/>
            </a:xfrm>
            <a:custGeom>
              <a:avLst/>
              <a:gdLst/>
              <a:ahLst/>
              <a:cxnLst>
                <a:cxn ang="0">
                  <a:pos x="51" y="0"/>
                </a:cxn>
                <a:cxn ang="0">
                  <a:pos x="934" y="332"/>
                </a:cxn>
                <a:cxn ang="0">
                  <a:pos x="0" y="431"/>
                </a:cxn>
              </a:cxnLst>
              <a:pathLst>
                <a:path w="21019" h="21570" fill="none">
                  <a:moveTo>
                    <a:pt x="1140" y="0"/>
                  </a:moveTo>
                  <a:cubicBezTo>
                    <a:pt x="10715" y="506"/>
                    <a:pt x="18809" y="7263"/>
                    <a:pt x="21018" y="16593"/>
                  </a:cubicBezTo>
                </a:path>
                <a:path w="21019" h="21570" stroke="0">
                  <a:moveTo>
                    <a:pt x="1140" y="0"/>
                  </a:moveTo>
                  <a:cubicBezTo>
                    <a:pt x="10715" y="506"/>
                    <a:pt x="18809" y="7263"/>
                    <a:pt x="21018" y="16593"/>
                  </a:cubicBezTo>
                  <a:lnTo>
                    <a:pt x="0" y="21570"/>
                  </a:lnTo>
                  <a:close/>
                </a:path>
              </a:pathLst>
            </a:custGeom>
            <a:noFill/>
            <a:ln w="38100" cap="flat" cmpd="sng">
              <a:solidFill>
                <a:schemeClr val="tx1"/>
              </a:solidFill>
              <a:prstDash val="solid"/>
              <a:miter/>
              <a:headEnd type="none" w="med" len="med"/>
              <a:tailEnd type="none" w="med" len="med"/>
            </a:ln>
          </p:spPr>
          <p:txBody>
            <a:bodyPr/>
            <a:p>
              <a:endParaRPr lang="zh-CN" altLang="en-US"/>
            </a:p>
          </p:txBody>
        </p:sp>
        <p:sp>
          <p:nvSpPr>
            <p:cNvPr id="39945" name="Line 10"/>
            <p:cNvSpPr/>
            <p:nvPr/>
          </p:nvSpPr>
          <p:spPr>
            <a:xfrm flipH="1">
              <a:off x="1511" y="1392"/>
              <a:ext cx="192" cy="144"/>
            </a:xfrm>
            <a:prstGeom prst="line">
              <a:avLst/>
            </a:prstGeom>
            <a:ln w="38100" cap="flat" cmpd="sng">
              <a:solidFill>
                <a:schemeClr val="tx1"/>
              </a:solidFill>
              <a:prstDash val="solid"/>
              <a:round/>
              <a:headEnd type="none" w="med" len="med"/>
              <a:tailEnd type="stealth" w="med" len="lg"/>
            </a:ln>
          </p:spPr>
        </p:sp>
        <p:sp>
          <p:nvSpPr>
            <p:cNvPr id="39946" name="Line 11"/>
            <p:cNvSpPr/>
            <p:nvPr/>
          </p:nvSpPr>
          <p:spPr>
            <a:xfrm flipH="1">
              <a:off x="887" y="816"/>
              <a:ext cx="240" cy="96"/>
            </a:xfrm>
            <a:prstGeom prst="line">
              <a:avLst/>
            </a:prstGeom>
            <a:ln w="38100" cap="flat" cmpd="sng">
              <a:solidFill>
                <a:schemeClr val="tx1"/>
              </a:solidFill>
              <a:prstDash val="solid"/>
              <a:round/>
              <a:headEnd type="none" w="med" len="med"/>
              <a:tailEnd type="stealth" w="med" len="lg"/>
            </a:ln>
          </p:spPr>
        </p:sp>
        <p:sp>
          <p:nvSpPr>
            <p:cNvPr id="39947" name="Line 12"/>
            <p:cNvSpPr/>
            <p:nvPr/>
          </p:nvSpPr>
          <p:spPr>
            <a:xfrm flipH="1">
              <a:off x="983" y="1104"/>
              <a:ext cx="288" cy="96"/>
            </a:xfrm>
            <a:prstGeom prst="line">
              <a:avLst/>
            </a:prstGeom>
            <a:ln w="38100" cap="flat" cmpd="sng">
              <a:solidFill>
                <a:schemeClr val="tx1"/>
              </a:solidFill>
              <a:prstDash val="solid"/>
              <a:round/>
              <a:headEnd type="none" w="med" len="med"/>
              <a:tailEnd type="stealth" w="med" len="lg"/>
            </a:ln>
          </p:spPr>
        </p:sp>
        <p:sp>
          <p:nvSpPr>
            <p:cNvPr id="39948" name="Line 13"/>
            <p:cNvSpPr/>
            <p:nvPr/>
          </p:nvSpPr>
          <p:spPr>
            <a:xfrm flipH="1">
              <a:off x="1127" y="1296"/>
              <a:ext cx="240" cy="144"/>
            </a:xfrm>
            <a:prstGeom prst="line">
              <a:avLst/>
            </a:prstGeom>
            <a:ln w="38100" cap="flat" cmpd="sng">
              <a:solidFill>
                <a:schemeClr val="tx1"/>
              </a:solidFill>
              <a:prstDash val="solid"/>
              <a:round/>
              <a:headEnd type="none" w="med" len="med"/>
              <a:tailEnd type="stealth" w="med" len="lg"/>
            </a:ln>
          </p:spPr>
        </p:sp>
        <p:sp>
          <p:nvSpPr>
            <p:cNvPr id="39949" name="Line 14"/>
            <p:cNvSpPr/>
            <p:nvPr/>
          </p:nvSpPr>
          <p:spPr>
            <a:xfrm flipH="1">
              <a:off x="647" y="624"/>
              <a:ext cx="192" cy="96"/>
            </a:xfrm>
            <a:prstGeom prst="line">
              <a:avLst/>
            </a:prstGeom>
            <a:ln w="38100" cap="flat" cmpd="sng">
              <a:solidFill>
                <a:schemeClr val="tx1"/>
              </a:solidFill>
              <a:prstDash val="solid"/>
              <a:round/>
              <a:headEnd type="none" w="med" len="med"/>
              <a:tailEnd type="stealth" w="med" len="lg"/>
            </a:ln>
          </p:spPr>
        </p:sp>
        <p:graphicFrame>
          <p:nvGraphicFramePr>
            <p:cNvPr id="39950" name="对象 37902"/>
            <p:cNvGraphicFramePr>
              <a:graphicFrameLocks noChangeAspect="1"/>
            </p:cNvGraphicFramePr>
            <p:nvPr/>
          </p:nvGraphicFramePr>
          <p:xfrm>
            <a:off x="0" y="0"/>
            <a:ext cx="311" cy="219"/>
          </p:xfrm>
          <a:graphic>
            <a:graphicData uri="http://schemas.openxmlformats.org/presentationml/2006/ole">
              <mc:AlternateContent xmlns:mc="http://schemas.openxmlformats.org/markup-compatibility/2006">
                <mc:Choice xmlns:v="urn:schemas-microsoft-com:vml" Requires="v">
                  <p:oleObj spid="_x0000_s3149" name="" r:id="rId1" imgW="343535" imgH="241935" progId="Equation.3">
                    <p:embed/>
                  </p:oleObj>
                </mc:Choice>
                <mc:Fallback>
                  <p:oleObj name="" r:id="rId1" imgW="343535" imgH="241935" progId="Equation.3">
                    <p:embed/>
                    <p:pic>
                      <p:nvPicPr>
                        <p:cNvPr id="0" name="图片 3148"/>
                        <p:cNvPicPr/>
                        <p:nvPr/>
                      </p:nvPicPr>
                      <p:blipFill>
                        <a:blip r:embed="rId2"/>
                        <a:stretch>
                          <a:fillRect/>
                        </a:stretch>
                      </p:blipFill>
                      <p:spPr>
                        <a:xfrm>
                          <a:off x="0" y="0"/>
                          <a:ext cx="311" cy="219"/>
                        </a:xfrm>
                        <a:prstGeom prst="rect">
                          <a:avLst/>
                        </a:prstGeom>
                        <a:noFill/>
                        <a:ln w="38100">
                          <a:noFill/>
                          <a:miter/>
                        </a:ln>
                      </p:spPr>
                    </p:pic>
                  </p:oleObj>
                </mc:Fallback>
              </mc:AlternateContent>
            </a:graphicData>
          </a:graphic>
        </p:graphicFrame>
        <p:graphicFrame>
          <p:nvGraphicFramePr>
            <p:cNvPr id="39951" name="对象 37903"/>
            <p:cNvGraphicFramePr>
              <a:graphicFrameLocks noChangeAspect="1"/>
            </p:cNvGraphicFramePr>
            <p:nvPr/>
          </p:nvGraphicFramePr>
          <p:xfrm>
            <a:off x="2039" y="1924"/>
            <a:ext cx="336" cy="236"/>
          </p:xfrm>
          <a:graphic>
            <a:graphicData uri="http://schemas.openxmlformats.org/presentationml/2006/ole">
              <mc:AlternateContent xmlns:mc="http://schemas.openxmlformats.org/markup-compatibility/2006">
                <mc:Choice xmlns:v="urn:schemas-microsoft-com:vml" Requires="v">
                  <p:oleObj spid="_x0000_s3150" name="" r:id="rId3" imgW="343535" imgH="241935" progId="Equation.3">
                    <p:embed/>
                  </p:oleObj>
                </mc:Choice>
                <mc:Fallback>
                  <p:oleObj name="" r:id="rId3" imgW="343535" imgH="241935" progId="Equation.3">
                    <p:embed/>
                    <p:pic>
                      <p:nvPicPr>
                        <p:cNvPr id="0" name="图片 3149"/>
                        <p:cNvPicPr/>
                        <p:nvPr/>
                      </p:nvPicPr>
                      <p:blipFill>
                        <a:blip r:embed="rId4"/>
                        <a:stretch>
                          <a:fillRect/>
                        </a:stretch>
                      </p:blipFill>
                      <p:spPr>
                        <a:xfrm>
                          <a:off x="2039" y="1924"/>
                          <a:ext cx="336" cy="236"/>
                        </a:xfrm>
                        <a:prstGeom prst="rect">
                          <a:avLst/>
                        </a:prstGeom>
                        <a:noFill/>
                        <a:ln w="38100">
                          <a:noFill/>
                          <a:miter/>
                        </a:ln>
                      </p:spPr>
                    </p:pic>
                  </p:oleObj>
                </mc:Fallback>
              </mc:AlternateContent>
            </a:graphicData>
          </a:graphic>
        </p:graphicFrame>
        <p:sp>
          <p:nvSpPr>
            <p:cNvPr id="39952" name="Text Box 17"/>
            <p:cNvSpPr txBox="1"/>
            <p:nvPr/>
          </p:nvSpPr>
          <p:spPr>
            <a:xfrm>
              <a:off x="167" y="1824"/>
              <a:ext cx="240" cy="290"/>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graphicFrame>
          <p:nvGraphicFramePr>
            <p:cNvPr id="39953" name="对象 37905"/>
            <p:cNvGraphicFramePr>
              <a:graphicFrameLocks noChangeAspect="1"/>
            </p:cNvGraphicFramePr>
            <p:nvPr/>
          </p:nvGraphicFramePr>
          <p:xfrm>
            <a:off x="1091" y="389"/>
            <a:ext cx="804" cy="187"/>
          </p:xfrm>
          <a:graphic>
            <a:graphicData uri="http://schemas.openxmlformats.org/presentationml/2006/ole">
              <mc:AlternateContent xmlns:mc="http://schemas.openxmlformats.org/markup-compatibility/2006">
                <mc:Choice xmlns:v="urn:schemas-microsoft-com:vml" Requires="v">
                  <p:oleObj spid="_x0000_s3151" name="" r:id="rId5" imgW="1029335" imgH="241300" progId="Equation.3">
                    <p:embed/>
                  </p:oleObj>
                </mc:Choice>
                <mc:Fallback>
                  <p:oleObj name="" r:id="rId5" imgW="1029335" imgH="241300" progId="Equation.3">
                    <p:embed/>
                    <p:pic>
                      <p:nvPicPr>
                        <p:cNvPr id="0" name="图片 3150"/>
                        <p:cNvPicPr/>
                        <p:nvPr/>
                      </p:nvPicPr>
                      <p:blipFill>
                        <a:blip r:embed="rId6"/>
                        <a:stretch>
                          <a:fillRect/>
                        </a:stretch>
                      </p:blipFill>
                      <p:spPr>
                        <a:xfrm>
                          <a:off x="1091" y="389"/>
                          <a:ext cx="804" cy="187"/>
                        </a:xfrm>
                        <a:prstGeom prst="rect">
                          <a:avLst/>
                        </a:prstGeom>
                        <a:noFill/>
                        <a:ln w="38100">
                          <a:noFill/>
                          <a:miter/>
                        </a:ln>
                      </p:spPr>
                    </p:pic>
                  </p:oleObj>
                </mc:Fallback>
              </mc:AlternateContent>
            </a:graphicData>
          </a:graphic>
        </p:graphicFrame>
        <p:graphicFrame>
          <p:nvGraphicFramePr>
            <p:cNvPr id="39954" name="对象 37906"/>
            <p:cNvGraphicFramePr>
              <a:graphicFrameLocks noChangeAspect="1"/>
            </p:cNvGraphicFramePr>
            <p:nvPr/>
          </p:nvGraphicFramePr>
          <p:xfrm>
            <a:off x="1751" y="864"/>
            <a:ext cx="704" cy="196"/>
          </p:xfrm>
          <a:graphic>
            <a:graphicData uri="http://schemas.openxmlformats.org/presentationml/2006/ole">
              <mc:AlternateContent xmlns:mc="http://schemas.openxmlformats.org/markup-compatibility/2006">
                <mc:Choice xmlns:v="urn:schemas-microsoft-com:vml" Requires="v">
                  <p:oleObj spid="_x0000_s3159" name="" r:id="rId7" imgW="864235" imgH="241300" progId="Equation.3">
                    <p:embed/>
                  </p:oleObj>
                </mc:Choice>
                <mc:Fallback>
                  <p:oleObj name="" r:id="rId7" imgW="864235" imgH="241300" progId="Equation.3">
                    <p:embed/>
                    <p:pic>
                      <p:nvPicPr>
                        <p:cNvPr id="0" name="图片 3158"/>
                        <p:cNvPicPr/>
                        <p:nvPr/>
                      </p:nvPicPr>
                      <p:blipFill>
                        <a:blip r:embed="rId8"/>
                        <a:stretch>
                          <a:fillRect/>
                        </a:stretch>
                      </p:blipFill>
                      <p:spPr>
                        <a:xfrm>
                          <a:off x="1751" y="864"/>
                          <a:ext cx="704" cy="196"/>
                        </a:xfrm>
                        <a:prstGeom prst="rect">
                          <a:avLst/>
                        </a:prstGeom>
                        <a:noFill/>
                        <a:ln w="38100">
                          <a:noFill/>
                          <a:miter/>
                        </a:ln>
                      </p:spPr>
                    </p:pic>
                  </p:oleObj>
                </mc:Fallback>
              </mc:AlternateContent>
            </a:graphicData>
          </a:graphic>
        </p:graphicFrame>
        <p:graphicFrame>
          <p:nvGraphicFramePr>
            <p:cNvPr id="39955" name="对象 37907"/>
            <p:cNvGraphicFramePr>
              <a:graphicFrameLocks noChangeAspect="1"/>
            </p:cNvGraphicFramePr>
            <p:nvPr/>
          </p:nvGraphicFramePr>
          <p:xfrm>
            <a:off x="1943" y="1298"/>
            <a:ext cx="816" cy="190"/>
          </p:xfrm>
          <a:graphic>
            <a:graphicData uri="http://schemas.openxmlformats.org/presentationml/2006/ole">
              <mc:AlternateContent xmlns:mc="http://schemas.openxmlformats.org/markup-compatibility/2006">
                <mc:Choice xmlns:v="urn:schemas-microsoft-com:vml" Requires="v">
                  <p:oleObj spid="_x0000_s3156" name="" r:id="rId9" imgW="1029335" imgH="241300" progId="Equation.3">
                    <p:embed/>
                  </p:oleObj>
                </mc:Choice>
                <mc:Fallback>
                  <p:oleObj name="" r:id="rId9" imgW="1029335" imgH="241300" progId="Equation.3">
                    <p:embed/>
                    <p:pic>
                      <p:nvPicPr>
                        <p:cNvPr id="0" name="图片 3155"/>
                        <p:cNvPicPr/>
                        <p:nvPr/>
                      </p:nvPicPr>
                      <p:blipFill>
                        <a:blip r:embed="rId10"/>
                        <a:stretch>
                          <a:fillRect/>
                        </a:stretch>
                      </p:blipFill>
                      <p:spPr>
                        <a:xfrm>
                          <a:off x="1943" y="1298"/>
                          <a:ext cx="816" cy="190"/>
                        </a:xfrm>
                        <a:prstGeom prst="rect">
                          <a:avLst/>
                        </a:prstGeom>
                        <a:noFill/>
                        <a:ln w="38100">
                          <a:noFill/>
                          <a:miter/>
                        </a:ln>
                      </p:spPr>
                    </p:pic>
                  </p:oleObj>
                </mc:Fallback>
              </mc:AlternateContent>
            </a:graphicData>
          </a:graphic>
        </p:graphicFrame>
      </p:grpSp>
      <p:graphicFrame>
        <p:nvGraphicFramePr>
          <p:cNvPr id="37909" name="对象 37908"/>
          <p:cNvGraphicFramePr>
            <a:graphicFrameLocks noChangeAspect="1"/>
          </p:cNvGraphicFramePr>
          <p:nvPr/>
        </p:nvGraphicFramePr>
        <p:xfrm>
          <a:off x="2208213" y="981075"/>
          <a:ext cx="3810000" cy="1784350"/>
        </p:xfrm>
        <a:graphic>
          <a:graphicData uri="http://schemas.openxmlformats.org/presentationml/2006/ole">
            <mc:AlternateContent xmlns:mc="http://schemas.openxmlformats.org/markup-compatibility/2006">
              <mc:Choice xmlns:v="urn:schemas-microsoft-com:vml" Requires="v">
                <p:oleObj spid="_x0000_s3165" name="" r:id="rId11" imgW="1599565" imgH="850265" progId="Equation.3">
                  <p:embed/>
                </p:oleObj>
              </mc:Choice>
              <mc:Fallback>
                <p:oleObj name="" r:id="rId11" imgW="1599565" imgH="850265" progId="Equation.3">
                  <p:embed/>
                  <p:pic>
                    <p:nvPicPr>
                      <p:cNvPr id="0" name="图片 3164"/>
                      <p:cNvPicPr/>
                      <p:nvPr/>
                    </p:nvPicPr>
                    <p:blipFill>
                      <a:blip r:embed="rId12"/>
                      <a:stretch>
                        <a:fillRect/>
                      </a:stretch>
                    </p:blipFill>
                    <p:spPr>
                      <a:xfrm>
                        <a:off x="2208213" y="981075"/>
                        <a:ext cx="3810000" cy="1784350"/>
                      </a:xfrm>
                      <a:prstGeom prst="rect">
                        <a:avLst/>
                      </a:prstGeom>
                      <a:noFill/>
                      <a:ln w="38100">
                        <a:noFill/>
                        <a:miter/>
                      </a:ln>
                    </p:spPr>
                  </p:pic>
                </p:oleObj>
              </mc:Fallback>
            </mc:AlternateContent>
          </a:graphicData>
        </a:graphic>
      </p:graphicFrame>
      <p:sp>
        <p:nvSpPr>
          <p:cNvPr id="39957" name="Text Box 22"/>
          <p:cNvSpPr txBox="1"/>
          <p:nvPr/>
        </p:nvSpPr>
        <p:spPr>
          <a:xfrm>
            <a:off x="2208213" y="404813"/>
            <a:ext cx="2819400" cy="583565"/>
          </a:xfrm>
          <a:prstGeom prst="rect">
            <a:avLst/>
          </a:prstGeom>
          <a:solidFill>
            <a:srgbClr val="FFCCFF"/>
          </a:solidFill>
          <a:ln w="9525">
            <a:noFill/>
          </a:ln>
        </p:spPr>
        <p:txBody>
          <a:bodyPr anchor="t">
            <a:spAutoFit/>
          </a:bodyPr>
          <a:p>
            <a:pPr algn="ctr">
              <a:spcBef>
                <a:spcPct val="50000"/>
              </a:spcBef>
            </a:pPr>
            <a:r>
              <a:rPr lang="zh-CN" altLang="en-US" sz="3200" b="1" dirty="0">
                <a:latin typeface="Times New Roman" panose="02020603050405020304" pitchFamily="18" charset="0"/>
                <a:ea typeface="楷体_GB2312" pitchFamily="49" charset="-122"/>
              </a:rPr>
              <a:t>混合战争模型</a:t>
            </a:r>
            <a:endParaRPr lang="zh-CN" altLang="en-US" sz="3200" b="1" dirty="0">
              <a:latin typeface="Times New Roman" panose="02020603050405020304" pitchFamily="18" charset="0"/>
              <a:ea typeface="楷体_GB2312" pitchFamily="49" charset="-122"/>
            </a:endParaRPr>
          </a:p>
        </p:txBody>
      </p:sp>
      <p:sp>
        <p:nvSpPr>
          <p:cNvPr id="37911" name="Text Box 23"/>
          <p:cNvSpPr txBox="1"/>
          <p:nvPr/>
        </p:nvSpPr>
        <p:spPr>
          <a:xfrm>
            <a:off x="5116513" y="403225"/>
            <a:ext cx="5715000" cy="521970"/>
          </a:xfrm>
          <a:prstGeom prst="rect">
            <a:avLst/>
          </a:prstGeom>
          <a:solidFill>
            <a:srgbClr val="FFCCFF"/>
          </a:solidFill>
          <a:ln w="9525">
            <a:noFill/>
          </a:ln>
        </p:spPr>
        <p:txBody>
          <a:bodyPr anchor="t">
            <a:spAutoFit/>
          </a:bodyPr>
          <a:p>
            <a:pPr>
              <a:spcBef>
                <a:spcPct val="50000"/>
              </a:spcBef>
            </a:pPr>
            <a:r>
              <a:rPr lang="zh-CN" altLang="en-US" sz="2800" b="1" dirty="0">
                <a:latin typeface="Times New Roman" panose="02020603050405020304" pitchFamily="18" charset="0"/>
                <a:ea typeface="宋体" panose="02010600030101010101" pitchFamily="2" charset="-122"/>
              </a:rPr>
              <a:t>甲方为游击部队，乙方为正规部队</a:t>
            </a:r>
            <a:endParaRPr lang="zh-CN" altLang="en-US" sz="2800" b="1" dirty="0">
              <a:latin typeface="Times New Roman" panose="02020603050405020304" pitchFamily="18" charset="0"/>
              <a:ea typeface="宋体" panose="02010600030101010101" pitchFamily="2" charset="-122"/>
            </a:endParaRPr>
          </a:p>
        </p:txBody>
      </p:sp>
      <p:grpSp>
        <p:nvGrpSpPr>
          <p:cNvPr id="37912" name="组合 37911"/>
          <p:cNvGrpSpPr/>
          <p:nvPr/>
        </p:nvGrpSpPr>
        <p:grpSpPr>
          <a:xfrm>
            <a:off x="6107113" y="936625"/>
            <a:ext cx="3276600" cy="1119188"/>
            <a:chOff x="0" y="0"/>
            <a:chExt cx="2208" cy="754"/>
          </a:xfrm>
        </p:grpSpPr>
        <p:graphicFrame>
          <p:nvGraphicFramePr>
            <p:cNvPr id="39960" name="对象 37912"/>
            <p:cNvGraphicFramePr>
              <a:graphicFrameLocks noChangeAspect="1"/>
            </p:cNvGraphicFramePr>
            <p:nvPr/>
          </p:nvGraphicFramePr>
          <p:xfrm>
            <a:off x="528" y="0"/>
            <a:ext cx="1680" cy="754"/>
          </p:xfrm>
          <a:graphic>
            <a:graphicData uri="http://schemas.openxmlformats.org/presentationml/2006/ole">
              <mc:AlternateContent xmlns:mc="http://schemas.openxmlformats.org/markup-compatibility/2006">
                <mc:Choice xmlns:v="urn:schemas-microsoft-com:vml" Requires="v">
                  <p:oleObj spid="_x0000_s3160" name="" r:id="rId13" imgW="1068070" imgH="559435" progId="Equation.3">
                    <p:embed/>
                  </p:oleObj>
                </mc:Choice>
                <mc:Fallback>
                  <p:oleObj name="" r:id="rId13" imgW="1068070" imgH="559435" progId="Equation.3">
                    <p:embed/>
                    <p:pic>
                      <p:nvPicPr>
                        <p:cNvPr id="0" name="图片 3159"/>
                        <p:cNvPicPr/>
                        <p:nvPr/>
                      </p:nvPicPr>
                      <p:blipFill>
                        <a:blip r:embed="rId14"/>
                        <a:stretch>
                          <a:fillRect/>
                        </a:stretch>
                      </p:blipFill>
                      <p:spPr>
                        <a:xfrm>
                          <a:off x="528" y="0"/>
                          <a:ext cx="1680" cy="754"/>
                        </a:xfrm>
                        <a:prstGeom prst="rect">
                          <a:avLst/>
                        </a:prstGeom>
                        <a:noFill/>
                        <a:ln w="38100">
                          <a:noFill/>
                          <a:miter/>
                        </a:ln>
                      </p:spPr>
                    </p:pic>
                  </p:oleObj>
                </mc:Fallback>
              </mc:AlternateContent>
            </a:graphicData>
          </a:graphic>
        </p:graphicFrame>
        <p:sp>
          <p:nvSpPr>
            <p:cNvPr id="39961" name="AutoShape 26"/>
            <p:cNvSpPr/>
            <p:nvPr/>
          </p:nvSpPr>
          <p:spPr>
            <a:xfrm>
              <a:off x="0" y="192"/>
              <a:ext cx="240"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楷体_GB2312" pitchFamily="49" charset="-122"/>
              </a:endParaRPr>
            </a:p>
          </p:txBody>
        </p:sp>
      </p:grpSp>
      <p:grpSp>
        <p:nvGrpSpPr>
          <p:cNvPr id="37915" name="组合 37914"/>
          <p:cNvGrpSpPr/>
          <p:nvPr/>
        </p:nvGrpSpPr>
        <p:grpSpPr>
          <a:xfrm>
            <a:off x="6411913" y="2079625"/>
            <a:ext cx="3733800" cy="1174750"/>
            <a:chOff x="0" y="0"/>
            <a:chExt cx="2592" cy="816"/>
          </a:xfrm>
        </p:grpSpPr>
        <p:graphicFrame>
          <p:nvGraphicFramePr>
            <p:cNvPr id="39963" name="对象 37915"/>
            <p:cNvGraphicFramePr>
              <a:graphicFrameLocks noChangeAspect="1"/>
            </p:cNvGraphicFramePr>
            <p:nvPr/>
          </p:nvGraphicFramePr>
          <p:xfrm>
            <a:off x="1152" y="0"/>
            <a:ext cx="1440" cy="816"/>
          </p:xfrm>
          <a:graphic>
            <a:graphicData uri="http://schemas.openxmlformats.org/presentationml/2006/ole">
              <mc:AlternateContent xmlns:mc="http://schemas.openxmlformats.org/markup-compatibility/2006">
                <mc:Choice xmlns:v="urn:schemas-microsoft-com:vml" Requires="v">
                  <p:oleObj spid="_x0000_s3163" name="" r:id="rId15" imgW="953135" imgH="610235" progId="Equation.3">
                    <p:embed/>
                  </p:oleObj>
                </mc:Choice>
                <mc:Fallback>
                  <p:oleObj name="" r:id="rId15" imgW="953135" imgH="610235" progId="Equation.3">
                    <p:embed/>
                    <p:pic>
                      <p:nvPicPr>
                        <p:cNvPr id="0" name="图片 3162"/>
                        <p:cNvPicPr/>
                        <p:nvPr/>
                      </p:nvPicPr>
                      <p:blipFill>
                        <a:blip r:embed="rId16"/>
                        <a:stretch>
                          <a:fillRect/>
                        </a:stretch>
                      </p:blipFill>
                      <p:spPr>
                        <a:xfrm>
                          <a:off x="1152" y="0"/>
                          <a:ext cx="1440" cy="816"/>
                        </a:xfrm>
                        <a:prstGeom prst="rect">
                          <a:avLst/>
                        </a:prstGeom>
                        <a:solidFill>
                          <a:srgbClr val="66FF99"/>
                        </a:solidFill>
                        <a:ln w="38100">
                          <a:noFill/>
                          <a:miter/>
                        </a:ln>
                      </p:spPr>
                    </p:pic>
                  </p:oleObj>
                </mc:Fallback>
              </mc:AlternateContent>
            </a:graphicData>
          </a:graphic>
        </p:graphicFrame>
        <p:graphicFrame>
          <p:nvGraphicFramePr>
            <p:cNvPr id="39964" name="对象 37916"/>
            <p:cNvGraphicFramePr>
              <a:graphicFrameLocks noChangeAspect="1"/>
            </p:cNvGraphicFramePr>
            <p:nvPr/>
          </p:nvGraphicFramePr>
          <p:xfrm>
            <a:off x="0" y="96"/>
            <a:ext cx="624" cy="566"/>
          </p:xfrm>
          <a:graphic>
            <a:graphicData uri="http://schemas.openxmlformats.org/presentationml/2006/ole">
              <mc:AlternateContent xmlns:mc="http://schemas.openxmlformats.org/markup-compatibility/2006">
                <mc:Choice xmlns:v="urn:schemas-microsoft-com:vml" Requires="v">
                  <p:oleObj spid="_x0000_s3164" name="" r:id="rId17" imgW="584835" imgH="508635" progId="Equation.3">
                    <p:embed/>
                  </p:oleObj>
                </mc:Choice>
                <mc:Fallback>
                  <p:oleObj name="" r:id="rId17" imgW="584835" imgH="508635" progId="Equation.3">
                    <p:embed/>
                    <p:pic>
                      <p:nvPicPr>
                        <p:cNvPr id="0" name="图片 3163"/>
                        <p:cNvPicPr/>
                        <p:nvPr/>
                      </p:nvPicPr>
                      <p:blipFill>
                        <a:blip r:embed="rId18"/>
                        <a:stretch>
                          <a:fillRect/>
                        </a:stretch>
                      </p:blipFill>
                      <p:spPr>
                        <a:xfrm>
                          <a:off x="0" y="96"/>
                          <a:ext cx="624" cy="566"/>
                        </a:xfrm>
                        <a:prstGeom prst="rect">
                          <a:avLst/>
                        </a:prstGeom>
                        <a:solidFill>
                          <a:srgbClr val="66FF99"/>
                        </a:solidFill>
                        <a:ln w="38100">
                          <a:noFill/>
                          <a:miter/>
                        </a:ln>
                      </p:spPr>
                    </p:pic>
                  </p:oleObj>
                </mc:Fallback>
              </mc:AlternateContent>
            </a:graphicData>
          </a:graphic>
        </p:graphicFrame>
        <p:sp>
          <p:nvSpPr>
            <p:cNvPr id="39965" name="AutoShape 30"/>
            <p:cNvSpPr/>
            <p:nvPr/>
          </p:nvSpPr>
          <p:spPr>
            <a:xfrm>
              <a:off x="768" y="240"/>
              <a:ext cx="240" cy="306"/>
            </a:xfrm>
            <a:prstGeom prst="rightArrow">
              <a:avLst>
                <a:gd name="adj1" fmla="val 50000"/>
                <a:gd name="adj2" fmla="val 25000"/>
              </a:avLst>
            </a:prstGeom>
            <a:solidFill>
              <a:srgbClr val="66FF99"/>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楷体_GB2312" pitchFamily="49" charset="-122"/>
              </a:endParaRPr>
            </a:p>
          </p:txBody>
        </p:sp>
      </p:grpSp>
      <p:grpSp>
        <p:nvGrpSpPr>
          <p:cNvPr id="37919" name="组合 37918"/>
          <p:cNvGrpSpPr/>
          <p:nvPr/>
        </p:nvGrpSpPr>
        <p:grpSpPr>
          <a:xfrm>
            <a:off x="7173913" y="5424488"/>
            <a:ext cx="2971800" cy="541337"/>
            <a:chOff x="0" y="0"/>
            <a:chExt cx="1872" cy="341"/>
          </a:xfrm>
        </p:grpSpPr>
        <p:graphicFrame>
          <p:nvGraphicFramePr>
            <p:cNvPr id="39967" name="对象 37919"/>
            <p:cNvGraphicFramePr>
              <a:graphicFrameLocks noChangeAspect="1"/>
            </p:cNvGraphicFramePr>
            <p:nvPr/>
          </p:nvGraphicFramePr>
          <p:xfrm>
            <a:off x="384" y="0"/>
            <a:ext cx="1488" cy="341"/>
          </p:xfrm>
          <a:graphic>
            <a:graphicData uri="http://schemas.openxmlformats.org/presentationml/2006/ole">
              <mc:AlternateContent xmlns:mc="http://schemas.openxmlformats.org/markup-compatibility/2006">
                <mc:Choice xmlns:v="urn:schemas-microsoft-com:vml" Requires="v">
                  <p:oleObj spid="_x0000_s3162" name="" r:id="rId19" imgW="1155700" imgH="266700" progId="Equation.3">
                    <p:embed/>
                  </p:oleObj>
                </mc:Choice>
                <mc:Fallback>
                  <p:oleObj name="" r:id="rId19" imgW="1155700" imgH="266700" progId="Equation.3">
                    <p:embed/>
                    <p:pic>
                      <p:nvPicPr>
                        <p:cNvPr id="0" name="图片 3161"/>
                        <p:cNvPicPr/>
                        <p:nvPr/>
                      </p:nvPicPr>
                      <p:blipFill>
                        <a:blip r:embed="rId20"/>
                        <a:stretch>
                          <a:fillRect/>
                        </a:stretch>
                      </p:blipFill>
                      <p:spPr>
                        <a:xfrm>
                          <a:off x="384" y="0"/>
                          <a:ext cx="1488" cy="341"/>
                        </a:xfrm>
                        <a:prstGeom prst="rect">
                          <a:avLst/>
                        </a:prstGeom>
                        <a:noFill/>
                        <a:ln w="38100">
                          <a:noFill/>
                          <a:miter/>
                        </a:ln>
                      </p:spPr>
                    </p:pic>
                  </p:oleObj>
                </mc:Fallback>
              </mc:AlternateContent>
            </a:graphicData>
          </a:graphic>
        </p:graphicFrame>
        <p:sp>
          <p:nvSpPr>
            <p:cNvPr id="39968" name="AutoShape 33"/>
            <p:cNvSpPr/>
            <p:nvPr/>
          </p:nvSpPr>
          <p:spPr>
            <a:xfrm>
              <a:off x="0" y="5"/>
              <a:ext cx="192" cy="288"/>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楷体_GB2312" pitchFamily="49" charset="-122"/>
              </a:endParaRPr>
            </a:p>
          </p:txBody>
        </p:sp>
      </p:grpSp>
      <p:grpSp>
        <p:nvGrpSpPr>
          <p:cNvPr id="37922" name="组合 37921"/>
          <p:cNvGrpSpPr/>
          <p:nvPr/>
        </p:nvGrpSpPr>
        <p:grpSpPr>
          <a:xfrm>
            <a:off x="6640513" y="3182938"/>
            <a:ext cx="3200400" cy="1182687"/>
            <a:chOff x="0" y="0"/>
            <a:chExt cx="2208" cy="816"/>
          </a:xfrm>
        </p:grpSpPr>
        <p:graphicFrame>
          <p:nvGraphicFramePr>
            <p:cNvPr id="39970" name="对象 37922"/>
            <p:cNvGraphicFramePr>
              <a:graphicFrameLocks noChangeAspect="1"/>
            </p:cNvGraphicFramePr>
            <p:nvPr/>
          </p:nvGraphicFramePr>
          <p:xfrm>
            <a:off x="336" y="0"/>
            <a:ext cx="1872" cy="816"/>
          </p:xfrm>
          <a:graphic>
            <a:graphicData uri="http://schemas.openxmlformats.org/presentationml/2006/ole">
              <mc:AlternateContent xmlns:mc="http://schemas.openxmlformats.org/markup-compatibility/2006">
                <mc:Choice xmlns:v="urn:schemas-microsoft-com:vml" Requires="v">
                  <p:oleObj spid="_x0000_s3157" name="" r:id="rId21" imgW="1259205" imgH="610235" progId="Equation.3">
                    <p:embed/>
                  </p:oleObj>
                </mc:Choice>
                <mc:Fallback>
                  <p:oleObj name="" r:id="rId21" imgW="1259205" imgH="610235" progId="Equation.3">
                    <p:embed/>
                    <p:pic>
                      <p:nvPicPr>
                        <p:cNvPr id="0" name="图片 3156"/>
                        <p:cNvPicPr/>
                        <p:nvPr/>
                      </p:nvPicPr>
                      <p:blipFill>
                        <a:blip r:embed="rId22"/>
                        <a:stretch>
                          <a:fillRect/>
                        </a:stretch>
                      </p:blipFill>
                      <p:spPr>
                        <a:xfrm>
                          <a:off x="336" y="0"/>
                          <a:ext cx="1872" cy="816"/>
                        </a:xfrm>
                        <a:prstGeom prst="rect">
                          <a:avLst/>
                        </a:prstGeom>
                        <a:solidFill>
                          <a:srgbClr val="99FF33"/>
                        </a:solidFill>
                        <a:ln w="38100">
                          <a:noFill/>
                          <a:miter/>
                        </a:ln>
                      </p:spPr>
                    </p:pic>
                  </p:oleObj>
                </mc:Fallback>
              </mc:AlternateContent>
            </a:graphicData>
          </a:graphic>
        </p:graphicFrame>
        <p:sp>
          <p:nvSpPr>
            <p:cNvPr id="39971" name="AutoShape 36"/>
            <p:cNvSpPr/>
            <p:nvPr/>
          </p:nvSpPr>
          <p:spPr>
            <a:xfrm>
              <a:off x="0" y="336"/>
              <a:ext cx="240" cy="306"/>
            </a:xfrm>
            <a:prstGeom prst="rightArrow">
              <a:avLst>
                <a:gd name="adj1" fmla="val 50000"/>
                <a:gd name="adj2" fmla="val 25000"/>
              </a:avLst>
            </a:prstGeom>
            <a:solidFill>
              <a:srgbClr val="99FF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楷体_GB2312" pitchFamily="49" charset="-122"/>
              </a:endParaRPr>
            </a:p>
          </p:txBody>
        </p:sp>
      </p:grpSp>
      <p:sp>
        <p:nvSpPr>
          <p:cNvPr id="37925" name="Text Box 37"/>
          <p:cNvSpPr txBox="1"/>
          <p:nvPr/>
        </p:nvSpPr>
        <p:spPr>
          <a:xfrm>
            <a:off x="5954713" y="5965825"/>
            <a:ext cx="4495800" cy="521970"/>
          </a:xfrm>
          <a:prstGeom prst="rect">
            <a:avLst/>
          </a:prstGeom>
          <a:solidFill>
            <a:srgbClr val="FFFF00">
              <a:alpha val="50000"/>
            </a:srgbClr>
          </a:solidFill>
          <a:ln w="9525">
            <a:noFill/>
          </a:ln>
        </p:spPr>
        <p:txBody>
          <a:bodyPr anchor="t">
            <a:spAutoFit/>
          </a:bodyPr>
          <a:p>
            <a:pPr>
              <a:spcBef>
                <a:spcPct val="50000"/>
              </a:spcBef>
            </a:pPr>
            <a:r>
              <a:rPr lang="zh-CN" altLang="en-US" sz="2800" b="1" dirty="0">
                <a:latin typeface="Times New Roman" panose="02020603050405020304" pitchFamily="18" charset="0"/>
                <a:ea typeface="宋体" panose="02010600030101010101" pitchFamily="2" charset="-122"/>
              </a:rPr>
              <a:t>乙方必须</a:t>
            </a:r>
            <a:r>
              <a:rPr lang="en-US" altLang="zh-CN" sz="2800" b="1" dirty="0">
                <a:latin typeface="Times New Roman" panose="02020603050405020304" pitchFamily="18" charset="0"/>
                <a:ea typeface="宋体" panose="02010600030101010101" pitchFamily="2" charset="-122"/>
              </a:rPr>
              <a:t>10</a:t>
            </a:r>
            <a:r>
              <a:rPr lang="zh-CN" altLang="en-US" sz="2800" b="1" dirty="0">
                <a:latin typeface="Times New Roman" panose="02020603050405020304" pitchFamily="18" charset="0"/>
                <a:ea typeface="宋体" panose="02010600030101010101" pitchFamily="2" charset="-122"/>
              </a:rPr>
              <a:t>倍于甲方的兵力</a:t>
            </a:r>
            <a:endParaRPr lang="zh-CN" altLang="en-US" sz="2800" b="1" dirty="0">
              <a:latin typeface="Times New Roman" panose="02020603050405020304" pitchFamily="18" charset="0"/>
              <a:ea typeface="宋体" panose="02010600030101010101" pitchFamily="2" charset="-122"/>
            </a:endParaRPr>
          </a:p>
        </p:txBody>
      </p:sp>
      <p:sp>
        <p:nvSpPr>
          <p:cNvPr id="37926" name="Text Box 38"/>
          <p:cNvSpPr txBox="1"/>
          <p:nvPr/>
        </p:nvSpPr>
        <p:spPr>
          <a:xfrm>
            <a:off x="6167438" y="4437063"/>
            <a:ext cx="4343400" cy="953135"/>
          </a:xfrm>
          <a:prstGeom prst="rect">
            <a:avLst/>
          </a:prstGeom>
          <a:noFill/>
          <a:ln w="9525">
            <a:noFill/>
          </a:ln>
        </p:spPr>
        <p:txBody>
          <a:bodyPr anchor="t">
            <a:spAutoFit/>
          </a:bodyPr>
          <a:p>
            <a:pPr algn="ctr">
              <a:spcBef>
                <a:spcPct val="50000"/>
              </a:spcBef>
            </a:pPr>
            <a:r>
              <a:rPr lang="zh-CN" altLang="en-US" sz="2800" b="1" dirty="0">
                <a:latin typeface="Times New Roman" panose="02020603050405020304" pitchFamily="18" charset="0"/>
                <a:ea typeface="宋体" panose="02010600030101010101" pitchFamily="2" charset="-122"/>
              </a:rPr>
              <a:t>设 </a:t>
            </a:r>
            <a:r>
              <a:rPr lang="en-US" altLang="zh-CN" sz="2800" b="1" i="1" dirty="0">
                <a:latin typeface="Times New Roman" panose="02020603050405020304" pitchFamily="18" charset="0"/>
                <a:ea typeface="宋体" panose="02010600030101010101" pitchFamily="2" charset="-122"/>
              </a:rPr>
              <a:t>x</a:t>
            </a:r>
            <a:r>
              <a:rPr lang="en-US" altLang="zh-CN" sz="2800" b="1" baseline="-25000" dirty="0">
                <a:latin typeface="Times New Roman" panose="02020603050405020304" pitchFamily="18" charset="0"/>
                <a:ea typeface="宋体" panose="02010600030101010101" pitchFamily="2" charset="-122"/>
              </a:rPr>
              <a:t>0</a:t>
            </a:r>
            <a:r>
              <a:rPr lang="en-US" altLang="zh-CN" sz="2800" b="1" dirty="0">
                <a:latin typeface="Times New Roman" panose="02020603050405020304" pitchFamily="18" charset="0"/>
                <a:ea typeface="宋体" panose="02010600030101010101" pitchFamily="2" charset="-122"/>
              </a:rPr>
              <a:t>=100, </a:t>
            </a:r>
            <a:r>
              <a:rPr lang="en-US" altLang="zh-CN" sz="2800" b="1" i="1" dirty="0">
                <a:latin typeface="Times New Roman" panose="02020603050405020304" pitchFamily="18" charset="0"/>
                <a:ea typeface="宋体" panose="02010600030101010101" pitchFamily="2" charset="-122"/>
              </a:rPr>
              <a:t>r</a:t>
            </a:r>
            <a:r>
              <a:rPr lang="en-US" altLang="zh-CN" sz="2800" b="1" i="1" baseline="-25000" dirty="0">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a:t>
            </a:r>
            <a:r>
              <a:rPr lang="en-US" altLang="zh-CN" sz="2800" b="1" i="1" dirty="0">
                <a:latin typeface="Times New Roman" panose="02020603050405020304" pitchFamily="18" charset="0"/>
                <a:ea typeface="宋体" panose="02010600030101010101" pitchFamily="2" charset="-122"/>
              </a:rPr>
              <a:t>r</a:t>
            </a:r>
            <a:r>
              <a:rPr lang="en-US" altLang="zh-CN" sz="2800" b="1" i="1" baseline="-25000" dirty="0">
                <a:latin typeface="Times New Roman" panose="02020603050405020304" pitchFamily="18" charset="0"/>
                <a:ea typeface="宋体" panose="02010600030101010101" pitchFamily="2" charset="-122"/>
              </a:rPr>
              <a:t>y</a:t>
            </a:r>
            <a:r>
              <a:rPr lang="en-US" altLang="zh-CN" sz="2800" b="1" dirty="0">
                <a:latin typeface="Times New Roman" panose="02020603050405020304" pitchFamily="18" charset="0"/>
                <a:ea typeface="宋体" panose="02010600030101010101" pitchFamily="2" charset="-122"/>
              </a:rPr>
              <a:t>=1/2, </a:t>
            </a:r>
            <a:r>
              <a:rPr lang="en-US" altLang="zh-CN" sz="2800" b="1" i="1" dirty="0">
                <a:latin typeface="Times New Roman" panose="02020603050405020304" pitchFamily="18" charset="0"/>
                <a:ea typeface="宋体" panose="02010600030101010101" pitchFamily="2" charset="-122"/>
              </a:rPr>
              <a:t>p</a:t>
            </a:r>
            <a:r>
              <a:rPr lang="en-US" altLang="zh-CN" sz="2800" b="1" i="1" baseline="-25000" dirty="0">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=0.1,  </a:t>
            </a:r>
            <a:r>
              <a:rPr lang="en-US" altLang="zh-CN" sz="2800" b="1" i="1" dirty="0">
                <a:latin typeface="Times New Roman" panose="02020603050405020304" pitchFamily="18" charset="0"/>
                <a:ea typeface="宋体" panose="02010600030101010101" pitchFamily="2" charset="-122"/>
              </a:rPr>
              <a:t>s</a:t>
            </a:r>
            <a:r>
              <a:rPr lang="en-US" altLang="zh-CN" sz="2800" b="1" i="1" baseline="-25000" dirty="0">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=1(km</a:t>
            </a:r>
            <a:r>
              <a:rPr lang="en-US" altLang="zh-CN" sz="2800" b="1" baseline="30000" dirty="0">
                <a:latin typeface="Times New Roman" panose="02020603050405020304" pitchFamily="18" charset="0"/>
                <a:ea typeface="宋体" panose="02010600030101010101" pitchFamily="2" charset="-122"/>
              </a:rPr>
              <a:t>2</a:t>
            </a:r>
            <a:r>
              <a:rPr lang="en-US" altLang="zh-CN" sz="2800" b="1" dirty="0">
                <a:latin typeface="Times New Roman" panose="02020603050405020304" pitchFamily="18" charset="0"/>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s</a:t>
            </a:r>
            <a:r>
              <a:rPr lang="en-US" altLang="zh-CN" sz="2800" b="1" i="1" baseline="-25000" dirty="0">
                <a:latin typeface="Times New Roman" panose="02020603050405020304" pitchFamily="18" charset="0"/>
                <a:ea typeface="宋体" panose="02010600030101010101" pitchFamily="2" charset="-122"/>
              </a:rPr>
              <a:t>ry</a:t>
            </a:r>
            <a:r>
              <a:rPr lang="en-US" altLang="zh-CN" sz="2800" b="1" dirty="0">
                <a:latin typeface="Times New Roman" panose="02020603050405020304" pitchFamily="18" charset="0"/>
                <a:ea typeface="宋体" panose="02010600030101010101" pitchFamily="2" charset="-122"/>
              </a:rPr>
              <a:t>=1(m</a:t>
            </a:r>
            <a:r>
              <a:rPr lang="en-US" altLang="zh-CN" sz="2800" b="1" baseline="30000" dirty="0">
                <a:latin typeface="Times New Roman" panose="02020603050405020304" pitchFamily="18" charset="0"/>
                <a:ea typeface="宋体" panose="02010600030101010101" pitchFamily="2" charset="-122"/>
              </a:rPr>
              <a:t>2</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7911"/>
                                        </p:tgtEl>
                                        <p:attrNameLst>
                                          <p:attrName>style.visibility</p:attrName>
                                        </p:attrNameLst>
                                      </p:cBhvr>
                                      <p:to>
                                        <p:strVal val="visible"/>
                                      </p:to>
                                    </p:set>
                                    <p:anim calcmode="lin" valueType="num">
                                      <p:cBhvr additive="base">
                                        <p:cTn id="7" dur="500" fill="hold"/>
                                        <p:tgtEl>
                                          <p:spTgt spid="37911"/>
                                        </p:tgtEl>
                                        <p:attrNameLst>
                                          <p:attrName>ppt_x</p:attrName>
                                        </p:attrNameLst>
                                      </p:cBhvr>
                                      <p:tavLst>
                                        <p:tav tm="0">
                                          <p:val>
                                            <p:strVal val="#ppt_x"/>
                                          </p:val>
                                        </p:tav>
                                        <p:tav tm="100000">
                                          <p:val>
                                            <p:strVal val="#ppt_x"/>
                                          </p:val>
                                        </p:tav>
                                      </p:tavLst>
                                    </p:anim>
                                    <p:anim calcmode="lin" valueType="num">
                                      <p:cBhvr additive="base">
                                        <p:cTn id="8" dur="500" fill="hold"/>
                                        <p:tgtEl>
                                          <p:spTgt spid="3791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7909"/>
                                        </p:tgtEl>
                                        <p:attrNameLst>
                                          <p:attrName>style.visibility</p:attrName>
                                        </p:attrNameLst>
                                      </p:cBhvr>
                                      <p:to>
                                        <p:strVal val="visible"/>
                                      </p:to>
                                    </p:set>
                                    <p:animEffect transition="in" filter="blinds(horizontal)">
                                      <p:cBhvr>
                                        <p:cTn id="13" dur="500"/>
                                        <p:tgtEl>
                                          <p:spTgt spid="3790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nodeType="clickEffect">
                                  <p:stCondLst>
                                    <p:cond delay="0"/>
                                  </p:stCondLst>
                                  <p:childTnLst>
                                    <p:set>
                                      <p:cBhvr>
                                        <p:cTn id="17" dur="1" fill="hold">
                                          <p:stCondLst>
                                            <p:cond delay="0"/>
                                          </p:stCondLst>
                                        </p:cTn>
                                        <p:tgtEl>
                                          <p:spTgt spid="37912"/>
                                        </p:tgtEl>
                                        <p:attrNameLst>
                                          <p:attrName>style.visibility</p:attrName>
                                        </p:attrNameLst>
                                      </p:cBhvr>
                                      <p:to>
                                        <p:strVal val="visible"/>
                                      </p:to>
                                    </p:set>
                                    <p:animEffect transition="in" filter="blinds(vertical)">
                                      <p:cBhvr>
                                        <p:cTn id="18" dur="500"/>
                                        <p:tgtEl>
                                          <p:spTgt spid="37912"/>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37890"/>
                                        </p:tgtEl>
                                        <p:attrNameLst>
                                          <p:attrName>style.visibility</p:attrName>
                                        </p:attrNameLst>
                                      </p:cBhvr>
                                      <p:to>
                                        <p:strVal val="visible"/>
                                      </p:to>
                                    </p:set>
                                    <p:animEffect transition="in" filter="strips(downLeft)">
                                      <p:cBhvr>
                                        <p:cTn id="23" dur="500"/>
                                        <p:tgtEl>
                                          <p:spTgt spid="37890"/>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7915"/>
                                        </p:tgtEl>
                                        <p:attrNameLst>
                                          <p:attrName>style.visibility</p:attrName>
                                        </p:attrNameLst>
                                      </p:cBhvr>
                                      <p:to>
                                        <p:strVal val="visible"/>
                                      </p:to>
                                    </p:set>
                                    <p:animEffect transition="in" filter="box(in)">
                                      <p:cBhvr>
                                        <p:cTn id="28" dur="500"/>
                                        <p:tgtEl>
                                          <p:spTgt spid="37915"/>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7922"/>
                                        </p:tgtEl>
                                        <p:attrNameLst>
                                          <p:attrName>style.visibility</p:attrName>
                                        </p:attrNameLst>
                                      </p:cBhvr>
                                      <p:to>
                                        <p:strVal val="visible"/>
                                      </p:to>
                                    </p:set>
                                    <p:animEffect transition="in" filter="box(in)">
                                      <p:cBhvr>
                                        <p:cTn id="33" dur="500"/>
                                        <p:tgtEl>
                                          <p:spTgt spid="3792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7926"/>
                                        </p:tgtEl>
                                        <p:attrNameLst>
                                          <p:attrName>style.visibility</p:attrName>
                                        </p:attrNameLst>
                                      </p:cBhvr>
                                      <p:to>
                                        <p:strVal val="visible"/>
                                      </p:to>
                                    </p:set>
                                    <p:animEffect transition="in" filter="dissolve">
                                      <p:cBhvr>
                                        <p:cTn id="38" dur="500"/>
                                        <p:tgtEl>
                                          <p:spTgt spid="37926"/>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37919"/>
                                        </p:tgtEl>
                                        <p:attrNameLst>
                                          <p:attrName>style.visibility</p:attrName>
                                        </p:attrNameLst>
                                      </p:cBhvr>
                                      <p:to>
                                        <p:strVal val="visible"/>
                                      </p:to>
                                    </p:set>
                                    <p:animEffect transition="in" filter="box(in)">
                                      <p:cBhvr>
                                        <p:cTn id="43" dur="500"/>
                                        <p:tgtEl>
                                          <p:spTgt spid="37919"/>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37925"/>
                                        </p:tgtEl>
                                        <p:attrNameLst>
                                          <p:attrName>style.visibility</p:attrName>
                                        </p:attrNameLst>
                                      </p:cBhvr>
                                      <p:to>
                                        <p:strVal val="visible"/>
                                      </p:to>
                                    </p:set>
                                    <p:animEffect transition="in" filter="slide(fromBottom)">
                                      <p:cBhvr>
                                        <p:cTn id="48" dur="500"/>
                                        <p:tgtEl>
                                          <p:spTgt spid="37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1" grpId="0" bldLvl="0" animBg="1"/>
      <p:bldP spid="37925" grpId="0" bldLvl="0" animBg="1"/>
      <p:bldP spid="379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Text Box 2050"/>
          <p:cNvSpPr txBox="1"/>
          <p:nvPr/>
        </p:nvSpPr>
        <p:spPr>
          <a:xfrm>
            <a:off x="1062355" y="467360"/>
            <a:ext cx="3810000" cy="521970"/>
          </a:xfrm>
          <a:prstGeom prst="rect">
            <a:avLst/>
          </a:prstGeom>
          <a:solidFill>
            <a:schemeClr val="bg1"/>
          </a:solidFill>
          <a:ln w="9525">
            <a:noFill/>
          </a:ln>
        </p:spPr>
        <p:txBody>
          <a:bodyPr anchor="t">
            <a:spAutoFit/>
          </a:bodyPr>
          <a:p>
            <a:pPr eaLnBrk="0" hangingPunct="0">
              <a:spcBef>
                <a:spcPct val="50000"/>
              </a:spcBef>
            </a:pPr>
            <a:r>
              <a:rPr lang="en-US" altLang="zh-CN" sz="2800" b="1" dirty="0">
                <a:solidFill>
                  <a:srgbClr val="1D41D5"/>
                </a:solidFill>
                <a:latin typeface="宋体" panose="02010600030101010101" pitchFamily="2" charset="-122"/>
                <a:ea typeface="宋体" panose="02010600030101010101" pitchFamily="2" charset="-122"/>
                <a:cs typeface="宋体" panose="02010600030101010101" pitchFamily="2" charset="-122"/>
              </a:rPr>
              <a:t>3.  </a:t>
            </a:r>
            <a:r>
              <a:rPr lang="zh-CN" altLang="en-US" sz="2800" b="1" dirty="0">
                <a:solidFill>
                  <a:srgbClr val="1D41D5"/>
                </a:solidFill>
                <a:latin typeface="宋体" panose="02010600030101010101" pitchFamily="2" charset="-122"/>
                <a:ea typeface="宋体" panose="02010600030101010101" pitchFamily="2" charset="-122"/>
                <a:cs typeface="宋体" panose="02010600030101010101" pitchFamily="2" charset="-122"/>
              </a:rPr>
              <a:t>传染病模型</a:t>
            </a:r>
            <a:endParaRPr lang="zh-CN" altLang="en-US" sz="2800" b="1" dirty="0">
              <a:solidFill>
                <a:srgbClr val="1D41D5"/>
              </a:solidFill>
              <a:latin typeface="宋体" panose="02010600030101010101" pitchFamily="2" charset="-122"/>
              <a:ea typeface="宋体" panose="02010600030101010101" pitchFamily="2" charset="-122"/>
              <a:cs typeface="宋体" panose="02010600030101010101" pitchFamily="2" charset="-122"/>
            </a:endParaRPr>
          </a:p>
        </p:txBody>
      </p:sp>
      <p:sp>
        <p:nvSpPr>
          <p:cNvPr id="28675" name="Text Box 2051"/>
          <p:cNvSpPr txBox="1"/>
          <p:nvPr/>
        </p:nvSpPr>
        <p:spPr>
          <a:xfrm>
            <a:off x="2133600" y="1477963"/>
            <a:ext cx="1143000" cy="583565"/>
          </a:xfrm>
          <a:prstGeom prst="rect">
            <a:avLst/>
          </a:prstGeom>
          <a:solidFill>
            <a:srgbClr val="FFCCFF"/>
          </a:solidFill>
          <a:ln w="9525">
            <a:noFill/>
          </a:ln>
        </p:spPr>
        <p:txBody>
          <a:bodyPr anchor="t">
            <a:spAutoFit/>
          </a:bodyPr>
          <a:p>
            <a:pPr eaLnBrk="0" hangingPunct="0">
              <a:spcBef>
                <a:spcPct val="50000"/>
              </a:spcBef>
            </a:pPr>
            <a:r>
              <a:rPr lang="zh-CN" altLang="en-US" sz="3200" b="1" dirty="0">
                <a:latin typeface="Arial" panose="020B0604020202020204" pitchFamily="34" charset="0"/>
                <a:ea typeface="楷体_GB2312" pitchFamily="49" charset="-122"/>
              </a:rPr>
              <a:t>问题</a:t>
            </a:r>
            <a:endParaRPr lang="zh-CN" altLang="en-US" sz="3200" b="1" dirty="0">
              <a:latin typeface="Arial" panose="020B0604020202020204" pitchFamily="34" charset="0"/>
              <a:ea typeface="楷体_GB2312" pitchFamily="49" charset="-122"/>
            </a:endParaRPr>
          </a:p>
        </p:txBody>
      </p:sp>
      <p:sp>
        <p:nvSpPr>
          <p:cNvPr id="28676" name="Text Box 2052"/>
          <p:cNvSpPr txBox="1"/>
          <p:nvPr/>
        </p:nvSpPr>
        <p:spPr>
          <a:xfrm>
            <a:off x="3657600" y="1447800"/>
            <a:ext cx="4648200" cy="521970"/>
          </a:xfrm>
          <a:prstGeom prst="rect">
            <a:avLst/>
          </a:prstGeom>
          <a:noFill/>
          <a:ln w="9525">
            <a:noFill/>
          </a:ln>
        </p:spPr>
        <p:txBody>
          <a:bodyPr anchor="t">
            <a:spAutoFit/>
          </a:bodyPr>
          <a:p>
            <a:pPr eaLnBrk="0" hangingPunct="0">
              <a:spcBef>
                <a:spcPct val="50000"/>
              </a:spcBef>
              <a:buChar char="•"/>
            </a:pP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描述传染病的传播过程</a:t>
            </a:r>
            <a:endParaRPr lang="zh-CN" altLang="en-US" sz="2800" b="1" dirty="0">
              <a:latin typeface="Arial" panose="020B0604020202020204" pitchFamily="34" charset="0"/>
              <a:ea typeface="宋体" panose="02010600030101010101" pitchFamily="2" charset="-122"/>
            </a:endParaRPr>
          </a:p>
        </p:txBody>
      </p:sp>
      <p:sp>
        <p:nvSpPr>
          <p:cNvPr id="28677" name="Text Box 2053"/>
          <p:cNvSpPr txBox="1"/>
          <p:nvPr/>
        </p:nvSpPr>
        <p:spPr>
          <a:xfrm>
            <a:off x="3657600" y="2209800"/>
            <a:ext cx="4724400" cy="521970"/>
          </a:xfrm>
          <a:prstGeom prst="rect">
            <a:avLst/>
          </a:prstGeom>
          <a:noFill/>
          <a:ln w="9525">
            <a:noFill/>
          </a:ln>
        </p:spPr>
        <p:txBody>
          <a:bodyPr anchor="t">
            <a:spAutoFit/>
          </a:bodyPr>
          <a:p>
            <a:pPr eaLnBrk="0" hangingPunct="0">
              <a:spcBef>
                <a:spcPct val="50000"/>
              </a:spcBef>
              <a:buChar char="•"/>
            </a:pP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分析受感染人数的变化规律</a:t>
            </a:r>
            <a:endParaRPr lang="zh-CN" altLang="en-US" sz="2800" b="1" dirty="0">
              <a:latin typeface="Arial" panose="020B0604020202020204" pitchFamily="34" charset="0"/>
              <a:ea typeface="宋体" panose="02010600030101010101" pitchFamily="2" charset="-122"/>
            </a:endParaRPr>
          </a:p>
        </p:txBody>
      </p:sp>
      <p:sp>
        <p:nvSpPr>
          <p:cNvPr id="28678" name="Text Box 2054"/>
          <p:cNvSpPr txBox="1"/>
          <p:nvPr/>
        </p:nvSpPr>
        <p:spPr>
          <a:xfrm>
            <a:off x="3657600" y="2971800"/>
            <a:ext cx="4724400" cy="521970"/>
          </a:xfrm>
          <a:prstGeom prst="rect">
            <a:avLst/>
          </a:prstGeom>
          <a:noFill/>
          <a:ln w="9525">
            <a:noFill/>
          </a:ln>
        </p:spPr>
        <p:txBody>
          <a:bodyPr anchor="t">
            <a:spAutoFit/>
          </a:bodyPr>
          <a:p>
            <a:pPr eaLnBrk="0" hangingPunct="0">
              <a:spcBef>
                <a:spcPct val="50000"/>
              </a:spcBef>
              <a:buChar char="•"/>
            </a:pP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预报传染病高潮到来的时刻</a:t>
            </a:r>
            <a:endParaRPr lang="zh-CN" altLang="en-US" sz="2800" b="1" dirty="0">
              <a:latin typeface="Arial" panose="020B0604020202020204" pitchFamily="34" charset="0"/>
              <a:ea typeface="宋体" panose="02010600030101010101" pitchFamily="2" charset="-122"/>
            </a:endParaRPr>
          </a:p>
        </p:txBody>
      </p:sp>
      <p:sp>
        <p:nvSpPr>
          <p:cNvPr id="28679" name="Text Box 2055"/>
          <p:cNvSpPr txBox="1"/>
          <p:nvPr/>
        </p:nvSpPr>
        <p:spPr>
          <a:xfrm>
            <a:off x="3657600" y="3816985"/>
            <a:ext cx="4648200" cy="521970"/>
          </a:xfrm>
          <a:prstGeom prst="rect">
            <a:avLst/>
          </a:prstGeom>
          <a:noFill/>
          <a:ln w="9525">
            <a:noFill/>
          </a:ln>
        </p:spPr>
        <p:txBody>
          <a:bodyPr anchor="t">
            <a:spAutoFit/>
          </a:bodyPr>
          <a:p>
            <a:pPr eaLnBrk="0" hangingPunct="0">
              <a:spcBef>
                <a:spcPct val="50000"/>
              </a:spcBef>
              <a:buChar char="•"/>
            </a:pP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预防传染病蔓延的手段</a:t>
            </a:r>
            <a:endParaRPr lang="zh-CN" altLang="en-US" sz="2800" b="1" dirty="0">
              <a:latin typeface="Arial" panose="020B0604020202020204" pitchFamily="34" charset="0"/>
              <a:ea typeface="宋体" panose="02010600030101010101" pitchFamily="2" charset="-122"/>
            </a:endParaRPr>
          </a:p>
        </p:txBody>
      </p:sp>
      <p:sp>
        <p:nvSpPr>
          <p:cNvPr id="28680" name="Text Box 2056"/>
          <p:cNvSpPr txBox="1"/>
          <p:nvPr/>
        </p:nvSpPr>
        <p:spPr>
          <a:xfrm>
            <a:off x="3657600" y="4662488"/>
            <a:ext cx="4724400" cy="1124585"/>
          </a:xfrm>
          <a:prstGeom prst="rect">
            <a:avLst/>
          </a:prstGeom>
          <a:noFill/>
          <a:ln w="9525">
            <a:noFill/>
          </a:ln>
        </p:spPr>
        <p:txBody>
          <a:bodyPr anchor="t">
            <a:spAutoFit/>
          </a:bodyPr>
          <a:p>
            <a:pPr algn="ctr" eaLnBrk="0" hangingPunct="0">
              <a:lnSpc>
                <a:spcPct val="120000"/>
              </a:lnSpc>
              <a:spcBef>
                <a:spcPct val="50000"/>
              </a:spcBef>
              <a:buChar char="•"/>
            </a:pP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按照传播过程的一般规律，用机理分析方法建立模型</a:t>
            </a:r>
            <a:endParaRPr lang="zh-CN" altLang="en-US" sz="2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8676"/>
                                        </p:tgtEl>
                                        <p:attrNameLst>
                                          <p:attrName>style.visibility</p:attrName>
                                        </p:attrNameLst>
                                      </p:cBhvr>
                                      <p:to>
                                        <p:strVal val="visible"/>
                                      </p:to>
                                    </p:set>
                                    <p:animEffect transition="in" filter="box(in)">
                                      <p:cBhvr>
                                        <p:cTn id="11" dur="500"/>
                                        <p:tgtEl>
                                          <p:spTgt spid="2867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8677"/>
                                        </p:tgtEl>
                                        <p:attrNameLst>
                                          <p:attrName>style.visibility</p:attrName>
                                        </p:attrNameLst>
                                      </p:cBhvr>
                                      <p:to>
                                        <p:strVal val="visible"/>
                                      </p:to>
                                    </p:set>
                                    <p:animEffect transition="in" filter="box(in)">
                                      <p:cBhvr>
                                        <p:cTn id="16" dur="500"/>
                                        <p:tgtEl>
                                          <p:spTgt spid="28677"/>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8678"/>
                                        </p:tgtEl>
                                        <p:attrNameLst>
                                          <p:attrName>style.visibility</p:attrName>
                                        </p:attrNameLst>
                                      </p:cBhvr>
                                      <p:to>
                                        <p:strVal val="visible"/>
                                      </p:to>
                                    </p:set>
                                    <p:animEffect transition="in" filter="box(out)">
                                      <p:cBhvr>
                                        <p:cTn id="21" dur="500"/>
                                        <p:tgtEl>
                                          <p:spTgt spid="28678"/>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8679"/>
                                        </p:tgtEl>
                                        <p:attrNameLst>
                                          <p:attrName>style.visibility</p:attrName>
                                        </p:attrNameLst>
                                      </p:cBhvr>
                                      <p:to>
                                        <p:strVal val="visible"/>
                                      </p:to>
                                    </p:set>
                                    <p:animEffect transition="in" filter="box(out)">
                                      <p:cBhvr>
                                        <p:cTn id="26" dur="500"/>
                                        <p:tgtEl>
                                          <p:spTgt spid="28679"/>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8680"/>
                                        </p:tgtEl>
                                        <p:attrNameLst>
                                          <p:attrName>style.visibility</p:attrName>
                                        </p:attrNameLst>
                                      </p:cBhvr>
                                      <p:to>
                                        <p:strVal val="visible"/>
                                      </p:to>
                                    </p:set>
                                    <p:animEffect transition="in" filter="checkerboard(across)">
                                      <p:cBhvr>
                                        <p:cTn id="31" dur="500"/>
                                        <p:tgtEl>
                                          <p:spTgt spid="2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ldLvl="0" animBg="1"/>
      <p:bldP spid="28676" grpId="0" animBg="1"/>
      <p:bldP spid="28677" grpId="0" animBg="1"/>
      <p:bldP spid="28678" grpId="0" animBg="1"/>
      <p:bldP spid="28679" grpId="0" animBg="1"/>
      <p:bldP spid="2868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50" name="Object 2"/>
          <p:cNvGraphicFramePr>
            <a:graphicFrameLocks noChangeAspect="1"/>
          </p:cNvGraphicFramePr>
          <p:nvPr/>
        </p:nvGraphicFramePr>
        <p:xfrm>
          <a:off x="3505200" y="4648200"/>
          <a:ext cx="1752600" cy="962025"/>
        </p:xfrm>
        <a:graphic>
          <a:graphicData uri="http://schemas.openxmlformats.org/presentationml/2006/ole">
            <mc:AlternateContent xmlns:mc="http://schemas.openxmlformats.org/markup-compatibility/2006">
              <mc:Choice xmlns:v="urn:schemas-microsoft-com:vml" Requires="v">
                <p:oleObj spid="_x0000_s3198" name="" r:id="rId1" imgW="647700" imgH="469900" progId="Equation.3">
                  <p:embed/>
                </p:oleObj>
              </mc:Choice>
              <mc:Fallback>
                <p:oleObj name="" r:id="rId1" imgW="647700" imgH="469900" progId="Equation.3">
                  <p:embed/>
                  <p:pic>
                    <p:nvPicPr>
                      <p:cNvPr id="0" name="图片 3197"/>
                      <p:cNvPicPr/>
                      <p:nvPr/>
                    </p:nvPicPr>
                    <p:blipFill>
                      <a:blip r:embed="rId2"/>
                      <a:stretch>
                        <a:fillRect/>
                      </a:stretch>
                    </p:blipFill>
                    <p:spPr>
                      <a:xfrm>
                        <a:off x="3505200" y="4648200"/>
                        <a:ext cx="1752600" cy="962025"/>
                      </a:xfrm>
                      <a:prstGeom prst="rect">
                        <a:avLst/>
                      </a:prstGeom>
                      <a:noFill/>
                      <a:ln w="38100">
                        <a:noFill/>
                        <a:miter/>
                      </a:ln>
                    </p:spPr>
                  </p:pic>
                </p:oleObj>
              </mc:Fallback>
            </mc:AlternateContent>
          </a:graphicData>
        </a:graphic>
      </p:graphicFrame>
      <p:graphicFrame>
        <p:nvGraphicFramePr>
          <p:cNvPr id="2051" name="Object 3"/>
          <p:cNvGraphicFramePr>
            <a:graphicFrameLocks noChangeAspect="1"/>
          </p:cNvGraphicFramePr>
          <p:nvPr/>
        </p:nvGraphicFramePr>
        <p:xfrm>
          <a:off x="3505200" y="5715000"/>
          <a:ext cx="2438400" cy="534988"/>
        </p:xfrm>
        <a:graphic>
          <a:graphicData uri="http://schemas.openxmlformats.org/presentationml/2006/ole">
            <mc:AlternateContent xmlns:mc="http://schemas.openxmlformats.org/markup-compatibility/2006">
              <mc:Choice xmlns:v="urn:schemas-microsoft-com:vml" Requires="v">
                <p:oleObj spid="_x0000_s3199" name="" r:id="rId3" imgW="989965" imgH="241300" progId="Equation.3">
                  <p:embed/>
                </p:oleObj>
              </mc:Choice>
              <mc:Fallback>
                <p:oleObj name="" r:id="rId3" imgW="989965" imgH="241300" progId="Equation.3">
                  <p:embed/>
                  <p:pic>
                    <p:nvPicPr>
                      <p:cNvPr id="0" name="图片 3198"/>
                      <p:cNvPicPr/>
                      <p:nvPr/>
                    </p:nvPicPr>
                    <p:blipFill>
                      <a:blip r:embed="rId4"/>
                      <a:stretch>
                        <a:fillRect/>
                      </a:stretch>
                    </p:blipFill>
                    <p:spPr>
                      <a:xfrm>
                        <a:off x="3505200" y="5715000"/>
                        <a:ext cx="2438400" cy="534988"/>
                      </a:xfrm>
                      <a:prstGeom prst="rect">
                        <a:avLst/>
                      </a:prstGeom>
                      <a:noFill/>
                      <a:ln w="38100">
                        <a:noFill/>
                        <a:miter/>
                      </a:ln>
                    </p:spPr>
                  </p:pic>
                </p:oleObj>
              </mc:Fallback>
            </mc:AlternateContent>
          </a:graphicData>
        </a:graphic>
      </p:graphicFrame>
      <p:sp>
        <p:nvSpPr>
          <p:cNvPr id="71683" name="Text Box 6"/>
          <p:cNvSpPr txBox="1"/>
          <p:nvPr/>
        </p:nvSpPr>
        <p:spPr>
          <a:xfrm>
            <a:off x="1752600" y="685800"/>
            <a:ext cx="1371600" cy="583565"/>
          </a:xfrm>
          <a:prstGeom prst="rect">
            <a:avLst/>
          </a:prstGeom>
          <a:solidFill>
            <a:srgbClr val="FFCCFF"/>
          </a:solidFill>
          <a:ln w="9525">
            <a:noFill/>
          </a:ln>
        </p:spPr>
        <p:txBody>
          <a:bodyPr anchor="t">
            <a:spAutoFit/>
          </a:bodyPr>
          <a:p>
            <a:pPr eaLnBrk="0" hangingPunct="0">
              <a:spcBef>
                <a:spcPct val="50000"/>
              </a:spcBef>
            </a:pPr>
            <a:r>
              <a:rPr lang="zh-CN" altLang="en-US" sz="3200" b="1" dirty="0">
                <a:latin typeface="楷体_GB2312" pitchFamily="49" charset="-122"/>
                <a:ea typeface="楷体_GB2312" pitchFamily="49" charset="-122"/>
              </a:rPr>
              <a:t>模型</a:t>
            </a:r>
            <a:r>
              <a:rPr lang="en-US" altLang="zh-CN" sz="3200" b="1" dirty="0">
                <a:latin typeface="楷体_GB2312" pitchFamily="49" charset="-122"/>
                <a:ea typeface="楷体_GB2312" pitchFamily="49" charset="-122"/>
              </a:rPr>
              <a:t>1</a:t>
            </a:r>
            <a:endParaRPr lang="en-US" altLang="zh-CN" sz="3200" b="1" dirty="0">
              <a:latin typeface="楷体_GB2312" pitchFamily="49" charset="-122"/>
              <a:ea typeface="楷体_GB2312" pitchFamily="49" charset="-122"/>
            </a:endParaRPr>
          </a:p>
        </p:txBody>
      </p:sp>
      <p:sp>
        <p:nvSpPr>
          <p:cNvPr id="2056" name="Text Box 8"/>
          <p:cNvSpPr txBox="1"/>
          <p:nvPr/>
        </p:nvSpPr>
        <p:spPr>
          <a:xfrm>
            <a:off x="3429000" y="685800"/>
            <a:ext cx="6400800" cy="607695"/>
          </a:xfrm>
          <a:prstGeom prst="rect">
            <a:avLst/>
          </a:prstGeom>
          <a:noFill/>
          <a:ln w="9525">
            <a:noFill/>
          </a:ln>
        </p:spPr>
        <p:txBody>
          <a:bodyPr anchor="t">
            <a:spAutoFit/>
          </a:bodyPr>
          <a:p>
            <a:pPr eaLnBrk="0" hangingPunct="0">
              <a:lnSpc>
                <a:spcPct val="120000"/>
              </a:lnSpc>
              <a:spcBef>
                <a:spcPct val="50000"/>
              </a:spcBef>
            </a:pPr>
            <a:r>
              <a:rPr lang="zh-CN" altLang="en-US" sz="2800" b="1" dirty="0">
                <a:latin typeface="Arial" panose="020B0604020202020204" pitchFamily="34" charset="0"/>
                <a:ea typeface="宋体" panose="02010600030101010101" pitchFamily="2" charset="-122"/>
              </a:rPr>
              <a:t>区分已感染者</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病人</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和未感染者</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健康人</a:t>
            </a:r>
            <a:r>
              <a:rPr lang="en-US" altLang="zh-CN"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p:txBody>
      </p:sp>
      <p:sp>
        <p:nvSpPr>
          <p:cNvPr id="2058" name="Text Box 10"/>
          <p:cNvSpPr txBox="1"/>
          <p:nvPr/>
        </p:nvSpPr>
        <p:spPr>
          <a:xfrm>
            <a:off x="1981200" y="1524000"/>
            <a:ext cx="990600" cy="521970"/>
          </a:xfrm>
          <a:prstGeom prst="rect">
            <a:avLst/>
          </a:prstGeom>
          <a:solidFill>
            <a:srgbClr val="FFCCFF"/>
          </a:solidFill>
          <a:ln w="9525">
            <a:noFill/>
          </a:ln>
        </p:spPr>
        <p:txBody>
          <a:bodyPr anchor="t">
            <a:spAutoFit/>
          </a:bodyPr>
          <a:p>
            <a:pPr eaLnBrk="0" hangingPunct="0">
              <a:spcBef>
                <a:spcPct val="50000"/>
              </a:spcBef>
            </a:pPr>
            <a:r>
              <a:rPr lang="zh-CN" altLang="en-US" sz="2800" b="1" dirty="0">
                <a:latin typeface="楷体_GB2312" pitchFamily="49" charset="-122"/>
                <a:ea typeface="楷体_GB2312" pitchFamily="49" charset="-122"/>
              </a:rPr>
              <a:t>假设</a:t>
            </a:r>
            <a:endParaRPr lang="zh-CN" altLang="en-US" sz="2800" b="1" dirty="0">
              <a:latin typeface="楷体_GB2312" pitchFamily="49" charset="-122"/>
              <a:ea typeface="楷体_GB2312" pitchFamily="49" charset="-122"/>
            </a:endParaRPr>
          </a:p>
        </p:txBody>
      </p:sp>
      <p:grpSp>
        <p:nvGrpSpPr>
          <p:cNvPr id="2069" name="Group 21"/>
          <p:cNvGrpSpPr/>
          <p:nvPr/>
        </p:nvGrpSpPr>
        <p:grpSpPr>
          <a:xfrm>
            <a:off x="3432175" y="1412875"/>
            <a:ext cx="5257800" cy="1144588"/>
            <a:chOff x="1104" y="720"/>
            <a:chExt cx="3312" cy="721"/>
          </a:xfrm>
        </p:grpSpPr>
        <p:sp>
          <p:nvSpPr>
            <p:cNvPr id="71687" name="Text Box 11"/>
            <p:cNvSpPr txBox="1"/>
            <p:nvPr/>
          </p:nvSpPr>
          <p:spPr>
            <a:xfrm>
              <a:off x="1104" y="720"/>
              <a:ext cx="3312" cy="708"/>
            </a:xfrm>
            <a:prstGeom prst="rect">
              <a:avLst/>
            </a:prstGeom>
            <a:noFill/>
            <a:ln w="9525">
              <a:noFill/>
            </a:ln>
          </p:spPr>
          <p:txBody>
            <a:bodyPr anchor="t">
              <a:spAutoFit/>
            </a:bodyPr>
            <a:p>
              <a:pPr eaLnBrk="0" hangingPunct="0">
                <a:lnSpc>
                  <a:spcPct val="120000"/>
                </a:lnSpc>
                <a:spcBef>
                  <a:spcPct val="50000"/>
                </a:spcBef>
              </a:pPr>
              <a:r>
                <a:rPr lang="en-US" altLang="zh-CN" sz="2800" b="1" dirty="0">
                  <a:latin typeface="Arial" panose="020B0604020202020204" pitchFamily="34" charset="0"/>
                  <a:ea typeface="宋体" panose="02010600030101010101" pitchFamily="2" charset="-122"/>
                </a:rPr>
                <a:t>1</a:t>
              </a:r>
              <a:r>
                <a:rPr lang="zh-CN" altLang="en-US" sz="2800" b="1" dirty="0">
                  <a:latin typeface="Arial" panose="020B0604020202020204" pitchFamily="34" charset="0"/>
                  <a:ea typeface="宋体" panose="02010600030101010101" pitchFamily="2" charset="-122"/>
                </a:rPr>
                <a:t>）总人数</a:t>
              </a:r>
              <a:r>
                <a:rPr lang="en-US" altLang="zh-CN" sz="2800" b="1" i="1" dirty="0">
                  <a:latin typeface="Arial" panose="020B0604020202020204" pitchFamily="34" charset="0"/>
                  <a:ea typeface="宋体" panose="02010600030101010101" pitchFamily="2" charset="-122"/>
                </a:rPr>
                <a:t>N</a:t>
              </a:r>
              <a:r>
                <a:rPr lang="zh-CN" altLang="en-US" sz="2800" b="1" dirty="0">
                  <a:latin typeface="Arial" panose="020B0604020202020204" pitchFamily="34" charset="0"/>
                  <a:ea typeface="宋体" panose="02010600030101010101" pitchFamily="2" charset="-122"/>
                </a:rPr>
                <a:t>不变，病人和健康  人的 比例分别为</a:t>
              </a:r>
              <a:endParaRPr lang="zh-CN" altLang="en-US" sz="2800" b="1" dirty="0">
                <a:latin typeface="Arial" panose="020B0604020202020204" pitchFamily="34" charset="0"/>
                <a:ea typeface="宋体" panose="02010600030101010101" pitchFamily="2" charset="-122"/>
                <a:sym typeface="Symbol" panose="05050102010706020507" pitchFamily="18" charset="2"/>
              </a:endParaRPr>
            </a:p>
          </p:txBody>
        </p:sp>
        <p:graphicFrame>
          <p:nvGraphicFramePr>
            <p:cNvPr id="71688" name="Object 12"/>
            <p:cNvGraphicFramePr>
              <a:graphicFrameLocks noChangeAspect="1"/>
            </p:cNvGraphicFramePr>
            <p:nvPr/>
          </p:nvGraphicFramePr>
          <p:xfrm>
            <a:off x="2876" y="1104"/>
            <a:ext cx="1012" cy="337"/>
          </p:xfrm>
          <a:graphic>
            <a:graphicData uri="http://schemas.openxmlformats.org/presentationml/2006/ole">
              <mc:AlternateContent xmlns:mc="http://schemas.openxmlformats.org/markup-compatibility/2006">
                <mc:Choice xmlns:v="urn:schemas-microsoft-com:vml" Requires="v">
                  <p:oleObj spid="_x0000_s3196" name="" r:id="rId5" imgW="635000" imgH="241300" progId="Equation.3">
                    <p:embed/>
                  </p:oleObj>
                </mc:Choice>
                <mc:Fallback>
                  <p:oleObj name="" r:id="rId5" imgW="635000" imgH="241300" progId="Equation.3">
                    <p:embed/>
                    <p:pic>
                      <p:nvPicPr>
                        <p:cNvPr id="0" name="图片 3195"/>
                        <p:cNvPicPr/>
                        <p:nvPr/>
                      </p:nvPicPr>
                      <p:blipFill>
                        <a:blip r:embed="rId6"/>
                        <a:stretch>
                          <a:fillRect/>
                        </a:stretch>
                      </p:blipFill>
                      <p:spPr>
                        <a:xfrm>
                          <a:off x="2876" y="1104"/>
                          <a:ext cx="1012" cy="337"/>
                        </a:xfrm>
                        <a:prstGeom prst="rect">
                          <a:avLst/>
                        </a:prstGeom>
                        <a:noFill/>
                        <a:ln w="38100">
                          <a:noFill/>
                          <a:miter/>
                        </a:ln>
                      </p:spPr>
                    </p:pic>
                  </p:oleObj>
                </mc:Fallback>
              </mc:AlternateContent>
            </a:graphicData>
          </a:graphic>
        </p:graphicFrame>
      </p:grpSp>
      <p:sp>
        <p:nvSpPr>
          <p:cNvPr id="2061" name="Text Box 13"/>
          <p:cNvSpPr txBox="1"/>
          <p:nvPr/>
        </p:nvSpPr>
        <p:spPr>
          <a:xfrm>
            <a:off x="3429000" y="2667000"/>
            <a:ext cx="5334000" cy="1124585"/>
          </a:xfrm>
          <a:prstGeom prst="rect">
            <a:avLst/>
          </a:prstGeom>
          <a:noFill/>
          <a:ln w="9525">
            <a:noFill/>
          </a:ln>
        </p:spPr>
        <p:txBody>
          <a:bodyPr anchor="t">
            <a:spAutoFit/>
          </a:bodyPr>
          <a:p>
            <a:pPr eaLnBrk="0" hangingPunct="0">
              <a:lnSpc>
                <a:spcPct val="120000"/>
              </a:lnSpc>
              <a:spcBef>
                <a:spcPct val="50000"/>
              </a:spcBef>
            </a:pPr>
            <a:r>
              <a:rPr lang="en-US" altLang="zh-CN" sz="2800" b="1" dirty="0">
                <a:latin typeface="Arial" panose="020B0604020202020204" pitchFamily="34" charset="0"/>
                <a:ea typeface="宋体" panose="02010600030101010101" pitchFamily="2" charset="-122"/>
              </a:rPr>
              <a:t> 2</a:t>
            </a:r>
            <a:r>
              <a:rPr lang="zh-CN" altLang="en-US" sz="2800" b="1" dirty="0">
                <a:latin typeface="Arial" panose="020B0604020202020204" pitchFamily="34" charset="0"/>
                <a:ea typeface="宋体" panose="02010600030101010101" pitchFamily="2" charset="-122"/>
              </a:rPr>
              <a:t>）每个病人每天有效接触人数为</a:t>
            </a:r>
            <a:r>
              <a:rPr lang="zh-CN" altLang="en-US" sz="2800" b="1" i="1" dirty="0">
                <a:latin typeface="Arial" panose="020B0604020202020204" pitchFamily="34" charset="0"/>
                <a:ea typeface="宋体" panose="02010600030101010101" pitchFamily="2" charset="-122"/>
                <a:sym typeface="Symbol" panose="05050102010706020507" pitchFamily="18" charset="2"/>
              </a:rPr>
              <a:t></a:t>
            </a:r>
            <a:r>
              <a:rPr lang="en-US" altLang="zh-CN" sz="2800" b="1" dirty="0">
                <a:latin typeface="Arial" panose="020B0604020202020204" pitchFamily="34" charset="0"/>
                <a:ea typeface="宋体" panose="02010600030101010101" pitchFamily="2" charset="-122"/>
                <a:sym typeface="Symbol" panose="05050102010706020507" pitchFamily="18" charset="2"/>
              </a:rPr>
              <a:t>,  </a:t>
            </a:r>
            <a:r>
              <a:rPr lang="zh-CN" altLang="en-US" sz="2800" b="1" dirty="0">
                <a:latin typeface="Arial" panose="020B0604020202020204" pitchFamily="34" charset="0"/>
                <a:ea typeface="宋体" panose="02010600030101010101" pitchFamily="2" charset="-122"/>
                <a:sym typeface="Symbol" panose="05050102010706020507" pitchFamily="18" charset="2"/>
              </a:rPr>
              <a:t>且</a:t>
            </a:r>
            <a:r>
              <a:rPr lang="zh-CN" altLang="en-US" sz="2800" b="1" dirty="0">
                <a:latin typeface="Arial" panose="020B0604020202020204" pitchFamily="34" charset="0"/>
                <a:ea typeface="宋体" panose="02010600030101010101" pitchFamily="2" charset="-122"/>
              </a:rPr>
              <a:t>使接触的健康人致病</a:t>
            </a:r>
            <a:endParaRPr lang="zh-CN" altLang="en-US" sz="2800" b="1" dirty="0">
              <a:latin typeface="Arial" panose="020B0604020202020204" pitchFamily="34" charset="0"/>
              <a:ea typeface="宋体" panose="02010600030101010101" pitchFamily="2" charset="-122"/>
            </a:endParaRPr>
          </a:p>
        </p:txBody>
      </p:sp>
      <p:sp>
        <p:nvSpPr>
          <p:cNvPr id="2062" name="Text Box 14"/>
          <p:cNvSpPr txBox="1"/>
          <p:nvPr/>
        </p:nvSpPr>
        <p:spPr>
          <a:xfrm>
            <a:off x="2057400" y="3886200"/>
            <a:ext cx="990600" cy="521970"/>
          </a:xfrm>
          <a:prstGeom prst="rect">
            <a:avLst/>
          </a:prstGeom>
          <a:solidFill>
            <a:srgbClr val="FFCCFF"/>
          </a:solidFill>
          <a:ln w="9525">
            <a:noFill/>
          </a:ln>
        </p:spPr>
        <p:txBody>
          <a:bodyPr anchor="t">
            <a:spAutoFit/>
          </a:bodyPr>
          <a:p>
            <a:pPr eaLnBrk="0" hangingPunct="0">
              <a:spcBef>
                <a:spcPct val="50000"/>
              </a:spcBef>
            </a:pPr>
            <a:r>
              <a:rPr lang="zh-CN" altLang="en-US" sz="2800" b="1" dirty="0">
                <a:latin typeface="楷体_GB2312" pitchFamily="49" charset="-122"/>
                <a:ea typeface="楷体_GB2312" pitchFamily="49" charset="-122"/>
              </a:rPr>
              <a:t>建模</a:t>
            </a:r>
            <a:endParaRPr lang="zh-CN" altLang="en-US" sz="2800" b="1" dirty="0">
              <a:latin typeface="楷体_GB2312" pitchFamily="49" charset="-122"/>
              <a:ea typeface="楷体_GB2312" pitchFamily="49" charset="-122"/>
            </a:endParaRPr>
          </a:p>
        </p:txBody>
      </p:sp>
      <p:graphicFrame>
        <p:nvGraphicFramePr>
          <p:cNvPr id="2063" name="Object 15"/>
          <p:cNvGraphicFramePr>
            <a:graphicFrameLocks noChangeAspect="1"/>
          </p:cNvGraphicFramePr>
          <p:nvPr/>
        </p:nvGraphicFramePr>
        <p:xfrm>
          <a:off x="3505200" y="3962400"/>
          <a:ext cx="5486400" cy="533400"/>
        </p:xfrm>
        <a:graphic>
          <a:graphicData uri="http://schemas.openxmlformats.org/presentationml/2006/ole">
            <mc:AlternateContent xmlns:mc="http://schemas.openxmlformats.org/markup-compatibility/2006">
              <mc:Choice xmlns:v="urn:schemas-microsoft-com:vml" Requires="v">
                <p:oleObj spid="_x0000_s3194" name="" r:id="rId7" imgW="2070100" imgH="203200" progId="Equation.3">
                  <p:embed/>
                </p:oleObj>
              </mc:Choice>
              <mc:Fallback>
                <p:oleObj name="" r:id="rId7" imgW="2070100" imgH="203200" progId="Equation.3">
                  <p:embed/>
                  <p:pic>
                    <p:nvPicPr>
                      <p:cNvPr id="0" name="图片 3193"/>
                      <p:cNvPicPr/>
                      <p:nvPr/>
                    </p:nvPicPr>
                    <p:blipFill>
                      <a:blip r:embed="rId8"/>
                      <a:stretch>
                        <a:fillRect/>
                      </a:stretch>
                    </p:blipFill>
                    <p:spPr>
                      <a:xfrm>
                        <a:off x="3505200" y="3962400"/>
                        <a:ext cx="5486400" cy="533400"/>
                      </a:xfrm>
                      <a:prstGeom prst="rect">
                        <a:avLst/>
                      </a:prstGeom>
                      <a:noFill/>
                      <a:ln w="38100">
                        <a:noFill/>
                        <a:miter/>
                      </a:ln>
                    </p:spPr>
                  </p:pic>
                </p:oleObj>
              </mc:Fallback>
            </mc:AlternateContent>
          </a:graphicData>
        </a:graphic>
      </p:graphicFrame>
      <p:grpSp>
        <p:nvGrpSpPr>
          <p:cNvPr id="2065" name="Group 17"/>
          <p:cNvGrpSpPr/>
          <p:nvPr/>
        </p:nvGrpSpPr>
        <p:grpSpPr>
          <a:xfrm>
            <a:off x="6400800" y="4648200"/>
            <a:ext cx="3733800" cy="1674813"/>
            <a:chOff x="3216" y="2640"/>
            <a:chExt cx="2352" cy="1055"/>
          </a:xfrm>
        </p:grpSpPr>
        <p:graphicFrame>
          <p:nvGraphicFramePr>
            <p:cNvPr id="71693" name="Object 4"/>
            <p:cNvGraphicFramePr>
              <a:graphicFrameLocks noChangeAspect="1"/>
            </p:cNvGraphicFramePr>
            <p:nvPr/>
          </p:nvGraphicFramePr>
          <p:xfrm>
            <a:off x="3600" y="2640"/>
            <a:ext cx="1968" cy="1055"/>
          </p:xfrm>
          <a:graphic>
            <a:graphicData uri="http://schemas.openxmlformats.org/presentationml/2006/ole">
              <mc:AlternateContent xmlns:mc="http://schemas.openxmlformats.org/markup-compatibility/2006">
                <mc:Choice xmlns:v="urn:schemas-microsoft-com:vml" Requires="v">
                  <p:oleObj spid="_x0000_s3197" name="" r:id="rId9" imgW="1091565" imgH="799465" progId="Equation.3">
                    <p:embed/>
                  </p:oleObj>
                </mc:Choice>
                <mc:Fallback>
                  <p:oleObj name="" r:id="rId9" imgW="1091565" imgH="799465" progId="Equation.3">
                    <p:embed/>
                    <p:pic>
                      <p:nvPicPr>
                        <p:cNvPr id="0" name="图片 3196"/>
                        <p:cNvPicPr/>
                        <p:nvPr/>
                      </p:nvPicPr>
                      <p:blipFill>
                        <a:blip r:embed="rId10"/>
                        <a:stretch>
                          <a:fillRect/>
                        </a:stretch>
                      </p:blipFill>
                      <p:spPr>
                        <a:xfrm>
                          <a:off x="3600" y="2640"/>
                          <a:ext cx="1968" cy="1055"/>
                        </a:xfrm>
                        <a:prstGeom prst="rect">
                          <a:avLst/>
                        </a:prstGeom>
                        <a:solidFill>
                          <a:srgbClr val="00FF99"/>
                        </a:solidFill>
                        <a:ln w="38100">
                          <a:noFill/>
                          <a:miter/>
                        </a:ln>
                      </p:spPr>
                    </p:pic>
                  </p:oleObj>
                </mc:Fallback>
              </mc:AlternateContent>
            </a:graphicData>
          </a:graphic>
        </p:graphicFrame>
        <p:sp>
          <p:nvSpPr>
            <p:cNvPr id="71694" name="AutoShape 16"/>
            <p:cNvSpPr/>
            <p:nvPr/>
          </p:nvSpPr>
          <p:spPr>
            <a:xfrm>
              <a:off x="3216" y="3024"/>
              <a:ext cx="192" cy="288"/>
            </a:xfrm>
            <a:prstGeom prst="rightArrow">
              <a:avLst>
                <a:gd name="adj1" fmla="val 50000"/>
                <a:gd name="adj2" fmla="val 25000"/>
              </a:avLst>
            </a:prstGeom>
            <a:solidFill>
              <a:srgbClr val="00FF99"/>
            </a:solid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pSp>
      <p:sp>
        <p:nvSpPr>
          <p:cNvPr id="2067" name="Text Box 19"/>
          <p:cNvSpPr txBox="1"/>
          <p:nvPr/>
        </p:nvSpPr>
        <p:spPr>
          <a:xfrm>
            <a:off x="8839200" y="2743200"/>
            <a:ext cx="1371600" cy="953135"/>
          </a:xfrm>
          <a:prstGeom prst="rect">
            <a:avLst/>
          </a:prstGeom>
          <a:solidFill>
            <a:srgbClr val="FFFF99"/>
          </a:solidFill>
          <a:ln w="9525">
            <a:noFill/>
          </a:ln>
        </p:spPr>
        <p:txBody>
          <a:bodyPr anchor="t">
            <a:spAutoFit/>
          </a:bodyPr>
          <a:p>
            <a:pPr algn="ctr" eaLnBrk="0" hangingPunct="0"/>
            <a:r>
              <a:rPr lang="en-US" altLang="zh-CN" sz="2800" b="1" i="1" dirty="0">
                <a:latin typeface="Arial" panose="020B0604020202020204" pitchFamily="34" charset="0"/>
                <a:ea typeface="宋体" panose="02010600030101010101" pitchFamily="2" charset="-122"/>
                <a:sym typeface="Symbol" panose="05050102010706020507" pitchFamily="18" charset="2"/>
              </a:rPr>
              <a:t> </a:t>
            </a:r>
            <a:r>
              <a:rPr lang="en-US" altLang="zh-CN" sz="2800" b="1" dirty="0">
                <a:latin typeface="Arial" panose="020B0604020202020204" pitchFamily="34" charset="0"/>
                <a:ea typeface="宋体" panose="02010600030101010101" pitchFamily="2" charset="-122"/>
                <a:sym typeface="Symbol" panose="05050102010706020507" pitchFamily="18" charset="2"/>
              </a:rPr>
              <a:t>~ </a:t>
            </a:r>
            <a:r>
              <a:rPr lang="zh-CN" altLang="en-US" sz="2800" b="1" dirty="0">
                <a:latin typeface="Arial" panose="020B0604020202020204" pitchFamily="34" charset="0"/>
                <a:ea typeface="宋体" panose="02010600030101010101" pitchFamily="2" charset="-122"/>
                <a:sym typeface="Symbol" panose="05050102010706020507" pitchFamily="18" charset="2"/>
              </a:rPr>
              <a:t>日</a:t>
            </a:r>
            <a:endParaRPr lang="zh-CN" altLang="en-US" sz="2800" b="1" dirty="0">
              <a:latin typeface="Arial" panose="020B0604020202020204" pitchFamily="34" charset="0"/>
              <a:ea typeface="宋体" panose="02010600030101010101" pitchFamily="2" charset="-122"/>
              <a:sym typeface="Symbol" panose="05050102010706020507" pitchFamily="18" charset="2"/>
            </a:endParaRPr>
          </a:p>
          <a:p>
            <a:pPr eaLnBrk="0" hangingPunct="0"/>
            <a:r>
              <a:rPr lang="zh-CN" altLang="en-US" sz="2800" b="1" dirty="0">
                <a:latin typeface="Arial" panose="020B0604020202020204" pitchFamily="34" charset="0"/>
                <a:ea typeface="宋体" panose="02010600030101010101" pitchFamily="2" charset="-122"/>
                <a:sym typeface="Symbol" panose="05050102010706020507" pitchFamily="18" charset="2"/>
              </a:rPr>
              <a:t>接触率</a:t>
            </a:r>
            <a:endParaRPr lang="zh-CN" altLang="en-US" sz="2800" b="1" dirty="0">
              <a:latin typeface="Arial" panose="020B0604020202020204" pitchFamily="34" charset="0"/>
              <a:ea typeface="宋体" panose="02010600030101010101" pitchFamily="2" charset="-122"/>
              <a:sym typeface="Symbol" panose="05050102010706020507" pitchFamily="18" charset="2"/>
            </a:endParaRPr>
          </a:p>
        </p:txBody>
      </p:sp>
      <p:sp>
        <p:nvSpPr>
          <p:cNvPr id="2068" name="Text Box 20"/>
          <p:cNvSpPr txBox="1"/>
          <p:nvPr/>
        </p:nvSpPr>
        <p:spPr>
          <a:xfrm>
            <a:off x="8915400" y="1752600"/>
            <a:ext cx="1447800" cy="521970"/>
          </a:xfrm>
          <a:prstGeom prst="rect">
            <a:avLst/>
          </a:prstGeom>
          <a:solidFill>
            <a:srgbClr val="FFCCFF"/>
          </a:solidFill>
          <a:ln w="9525">
            <a:noFill/>
          </a:ln>
        </p:spPr>
        <p:txBody>
          <a:bodyPr anchor="t">
            <a:spAutoFit/>
          </a:bodyPr>
          <a:p>
            <a:pPr eaLnBrk="0" hangingPunct="0">
              <a:spcBef>
                <a:spcPct val="50000"/>
              </a:spcBef>
            </a:pPr>
            <a:r>
              <a:rPr lang="en-US" altLang="zh-CN" sz="2800" b="1" dirty="0">
                <a:latin typeface="Arial" panose="020B0604020202020204" pitchFamily="34" charset="0"/>
                <a:ea typeface="宋体" panose="02010600030101010101" pitchFamily="2" charset="-122"/>
              </a:rPr>
              <a:t>SI </a:t>
            </a:r>
            <a:r>
              <a:rPr lang="zh-CN" altLang="zh-CN" sz="2800" b="1" dirty="0">
                <a:latin typeface="Arial" panose="020B0604020202020204" pitchFamily="34" charset="0"/>
                <a:ea typeface="楷体_GB2312" pitchFamily="49" charset="-122"/>
              </a:rPr>
              <a:t>模型</a:t>
            </a:r>
            <a:endParaRPr lang="zh-CN" altLang="en-US" sz="2800" b="1"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box(in)">
                                      <p:cBhvr>
                                        <p:cTn id="7" dur="500"/>
                                        <p:tgtEl>
                                          <p:spTgt spid="20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0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069"/>
                                        </p:tgtEl>
                                        <p:attrNameLst>
                                          <p:attrName>style.visibility</p:attrName>
                                        </p:attrNameLst>
                                      </p:cBhvr>
                                      <p:to>
                                        <p:strVal val="visible"/>
                                      </p:to>
                                    </p:set>
                                    <p:animEffect transition="in" filter="dissolve">
                                      <p:cBhvr>
                                        <p:cTn id="16" dur="500"/>
                                        <p:tgtEl>
                                          <p:spTgt spid="206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068"/>
                                        </p:tgtEl>
                                        <p:attrNameLst>
                                          <p:attrName>style.visibility</p:attrName>
                                        </p:attrNameLst>
                                      </p:cBhvr>
                                      <p:to>
                                        <p:strVal val="visible"/>
                                      </p:to>
                                    </p:set>
                                    <p:animEffect transition="in" filter="wipe(up)">
                                      <p:cBhvr>
                                        <p:cTn id="21" dur="500"/>
                                        <p:tgtEl>
                                          <p:spTgt spid="2068"/>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061"/>
                                        </p:tgtEl>
                                        <p:attrNameLst>
                                          <p:attrName>style.visibility</p:attrName>
                                        </p:attrNameLst>
                                      </p:cBhvr>
                                      <p:to>
                                        <p:strVal val="visible"/>
                                      </p:to>
                                    </p:set>
                                    <p:animEffect transition="in" filter="box(in)">
                                      <p:cBhvr>
                                        <p:cTn id="26" dur="500"/>
                                        <p:tgtEl>
                                          <p:spTgt spid="2061"/>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2067"/>
                                        </p:tgtEl>
                                        <p:attrNameLst>
                                          <p:attrName>style.visibility</p:attrName>
                                        </p:attrNameLst>
                                      </p:cBhvr>
                                      <p:to>
                                        <p:strVal val="visible"/>
                                      </p:to>
                                    </p:set>
                                    <p:anim calcmode="lin" valueType="num">
                                      <p:cBhvr>
                                        <p:cTn id="31" dur="500" fill="hold"/>
                                        <p:tgtEl>
                                          <p:spTgt spid="2067"/>
                                        </p:tgtEl>
                                        <p:attrNameLst>
                                          <p:attrName>ppt_w</p:attrName>
                                        </p:attrNameLst>
                                      </p:cBhvr>
                                      <p:tavLst>
                                        <p:tav tm="0">
                                          <p:val>
                                            <p:fltVal val="0.000000"/>
                                          </p:val>
                                        </p:tav>
                                        <p:tav tm="100000">
                                          <p:val>
                                            <p:strVal val="#ppt_w"/>
                                          </p:val>
                                        </p:tav>
                                      </p:tavLst>
                                    </p:anim>
                                    <p:anim calcmode="lin" valueType="num">
                                      <p:cBhvr>
                                        <p:cTn id="32" dur="500" fill="hold"/>
                                        <p:tgtEl>
                                          <p:spTgt spid="2067"/>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0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063"/>
                                        </p:tgtEl>
                                        <p:attrNameLst>
                                          <p:attrName>style.visibility</p:attrName>
                                        </p:attrNameLst>
                                      </p:cBhvr>
                                      <p:to>
                                        <p:strVal val="visible"/>
                                      </p:to>
                                    </p:set>
                                    <p:animEffect transition="in" filter="blinds(horizontal)">
                                      <p:cBhvr>
                                        <p:cTn id="41" dur="500"/>
                                        <p:tgtEl>
                                          <p:spTgt spid="206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5" fill="hold" nodeType="clickEffect">
                                  <p:stCondLst>
                                    <p:cond delay="0"/>
                                  </p:stCondLst>
                                  <p:childTnLst>
                                    <p:set>
                                      <p:cBhvr>
                                        <p:cTn id="45" dur="1" fill="hold">
                                          <p:stCondLst>
                                            <p:cond delay="0"/>
                                          </p:stCondLst>
                                        </p:cTn>
                                        <p:tgtEl>
                                          <p:spTgt spid="2050"/>
                                        </p:tgtEl>
                                        <p:attrNameLst>
                                          <p:attrName>style.visibility</p:attrName>
                                        </p:attrNameLst>
                                      </p:cBhvr>
                                      <p:to>
                                        <p:strVal val="visible"/>
                                      </p:to>
                                    </p:set>
                                    <p:animEffect transition="in" filter="blinds(vertical)">
                                      <p:cBhvr>
                                        <p:cTn id="46" dur="500"/>
                                        <p:tgtEl>
                                          <p:spTgt spid="2050"/>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2051"/>
                                        </p:tgtEl>
                                        <p:attrNameLst>
                                          <p:attrName>style.visibility</p:attrName>
                                        </p:attrNameLst>
                                      </p:cBhvr>
                                      <p:to>
                                        <p:strVal val="visible"/>
                                      </p:to>
                                    </p:set>
                                    <p:animEffect transition="in" filter="checkerboard(across)">
                                      <p:cBhvr>
                                        <p:cTn id="51" dur="500"/>
                                        <p:tgtEl>
                                          <p:spTgt spid="20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065"/>
                                        </p:tgtEl>
                                        <p:attrNameLst>
                                          <p:attrName>style.visibility</p:attrName>
                                        </p:attrNameLst>
                                      </p:cBhvr>
                                      <p:to>
                                        <p:strVal val="visible"/>
                                      </p:to>
                                    </p:set>
                                    <p:animEffect transition="in" filter="wipe(left)">
                                      <p:cBhvr>
                                        <p:cTn id="56" dur="500"/>
                                        <p:tgtEl>
                                          <p:spTgt spid="2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p:bldP spid="2058" grpId="0" bldLvl="0" animBg="1"/>
      <p:bldP spid="2061" grpId="0"/>
      <p:bldP spid="2062" grpId="0" bldLvl="0" animBg="1"/>
      <p:bldP spid="2067" grpId="0" bldLvl="0" animBg="1"/>
      <p:bldP spid="2068"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07" name="Object 35"/>
          <p:cNvGraphicFramePr>
            <a:graphicFrameLocks noChangeAspect="1"/>
          </p:cNvGraphicFramePr>
          <p:nvPr/>
        </p:nvGraphicFramePr>
        <p:xfrm>
          <a:off x="6324600" y="1828800"/>
          <a:ext cx="4191000" cy="1773238"/>
        </p:xfrm>
        <a:graphic>
          <a:graphicData uri="http://schemas.openxmlformats.org/presentationml/2006/ole">
            <mc:AlternateContent xmlns:mc="http://schemas.openxmlformats.org/markup-compatibility/2006">
              <mc:Choice xmlns:v="urn:schemas-microsoft-com:vml" Requires="v">
                <p:oleObj spid="_x0000_s3195" name="" r:id="rId1" imgW="1536700" imgH="812800" progId="Equation.3">
                  <p:embed/>
                </p:oleObj>
              </mc:Choice>
              <mc:Fallback>
                <p:oleObj name="" r:id="rId1" imgW="1536700" imgH="812800" progId="Equation.3">
                  <p:embed/>
                  <p:pic>
                    <p:nvPicPr>
                      <p:cNvPr id="0" name="图片 3194"/>
                      <p:cNvPicPr/>
                      <p:nvPr/>
                    </p:nvPicPr>
                    <p:blipFill>
                      <a:blip r:embed="rId2"/>
                      <a:stretch>
                        <a:fillRect/>
                      </a:stretch>
                    </p:blipFill>
                    <p:spPr>
                      <a:xfrm>
                        <a:off x="6324600" y="1828800"/>
                        <a:ext cx="4191000" cy="1773238"/>
                      </a:xfrm>
                      <a:prstGeom prst="rect">
                        <a:avLst/>
                      </a:prstGeom>
                      <a:solidFill>
                        <a:srgbClr val="CCFF99"/>
                      </a:solidFill>
                      <a:ln w="38100">
                        <a:noFill/>
                        <a:miter/>
                      </a:ln>
                    </p:spPr>
                  </p:pic>
                </p:oleObj>
              </mc:Fallback>
            </mc:AlternateContent>
          </a:graphicData>
        </a:graphic>
      </p:graphicFrame>
      <p:graphicFrame>
        <p:nvGraphicFramePr>
          <p:cNvPr id="3109" name="Object 37"/>
          <p:cNvGraphicFramePr>
            <a:graphicFrameLocks noChangeAspect="1"/>
          </p:cNvGraphicFramePr>
          <p:nvPr/>
        </p:nvGraphicFramePr>
        <p:xfrm>
          <a:off x="4114800" y="304800"/>
          <a:ext cx="3124200" cy="1674813"/>
        </p:xfrm>
        <a:graphic>
          <a:graphicData uri="http://schemas.openxmlformats.org/presentationml/2006/ole">
            <mc:AlternateContent xmlns:mc="http://schemas.openxmlformats.org/markup-compatibility/2006">
              <mc:Choice xmlns:v="urn:schemas-microsoft-com:vml" Requires="v">
                <p:oleObj spid="_x0000_s3200" name="" r:id="rId3" imgW="1091565" imgH="799465" progId="Equation.3">
                  <p:embed/>
                </p:oleObj>
              </mc:Choice>
              <mc:Fallback>
                <p:oleObj name="" r:id="rId3" imgW="1091565" imgH="799465" progId="Equation.3">
                  <p:embed/>
                  <p:pic>
                    <p:nvPicPr>
                      <p:cNvPr id="0" name="图片 3199"/>
                      <p:cNvPicPr/>
                      <p:nvPr/>
                    </p:nvPicPr>
                    <p:blipFill>
                      <a:blip r:embed="rId4"/>
                      <a:stretch>
                        <a:fillRect/>
                      </a:stretch>
                    </p:blipFill>
                    <p:spPr>
                      <a:xfrm>
                        <a:off x="4114800" y="304800"/>
                        <a:ext cx="3124200" cy="1674813"/>
                      </a:xfrm>
                      <a:prstGeom prst="rect">
                        <a:avLst/>
                      </a:prstGeom>
                      <a:noFill/>
                      <a:ln w="38100">
                        <a:noFill/>
                        <a:miter/>
                      </a:ln>
                    </p:spPr>
                  </p:pic>
                </p:oleObj>
              </mc:Fallback>
            </mc:AlternateContent>
          </a:graphicData>
        </a:graphic>
      </p:graphicFrame>
      <p:sp>
        <p:nvSpPr>
          <p:cNvPr id="72707" name="Text Box 39"/>
          <p:cNvSpPr txBox="1"/>
          <p:nvPr/>
        </p:nvSpPr>
        <p:spPr>
          <a:xfrm>
            <a:off x="2057400" y="381000"/>
            <a:ext cx="1371600" cy="583565"/>
          </a:xfrm>
          <a:prstGeom prst="rect">
            <a:avLst/>
          </a:prstGeom>
          <a:solidFill>
            <a:srgbClr val="FFCCFF"/>
          </a:solidFill>
          <a:ln w="9525">
            <a:noFill/>
          </a:ln>
        </p:spPr>
        <p:txBody>
          <a:bodyPr anchor="t">
            <a:spAutoFit/>
          </a:bodyPr>
          <a:p>
            <a:pPr eaLnBrk="0" hangingPunct="0">
              <a:spcBef>
                <a:spcPct val="50000"/>
              </a:spcBef>
            </a:pPr>
            <a:r>
              <a:rPr lang="zh-CN" altLang="en-US" sz="3200" b="1" dirty="0">
                <a:latin typeface="Arial" panose="020B0604020202020204" pitchFamily="34" charset="0"/>
                <a:ea typeface="楷体_GB2312" pitchFamily="49" charset="-122"/>
              </a:rPr>
              <a:t>模型</a:t>
            </a:r>
            <a:r>
              <a:rPr lang="en-US" altLang="zh-CN" sz="3200" b="1" dirty="0">
                <a:latin typeface="Arial" panose="020B0604020202020204" pitchFamily="34" charset="0"/>
                <a:ea typeface="楷体_GB2312" pitchFamily="49" charset="-122"/>
              </a:rPr>
              <a:t>1</a:t>
            </a:r>
            <a:endParaRPr lang="en-US" altLang="zh-CN" sz="3200" b="1" dirty="0">
              <a:latin typeface="Arial" panose="020B0604020202020204" pitchFamily="34" charset="0"/>
              <a:ea typeface="楷体_GB2312" pitchFamily="49" charset="-122"/>
            </a:endParaRPr>
          </a:p>
        </p:txBody>
      </p:sp>
      <p:grpSp>
        <p:nvGrpSpPr>
          <p:cNvPr id="3126" name="Group 54"/>
          <p:cNvGrpSpPr/>
          <p:nvPr/>
        </p:nvGrpSpPr>
        <p:grpSpPr>
          <a:xfrm>
            <a:off x="2057400" y="2922588"/>
            <a:ext cx="1663700" cy="1484312"/>
            <a:chOff x="336" y="1841"/>
            <a:chExt cx="1048" cy="935"/>
          </a:xfrm>
        </p:grpSpPr>
        <p:sp>
          <p:nvSpPr>
            <p:cNvPr id="72709" name="Line 5"/>
            <p:cNvSpPr/>
            <p:nvPr/>
          </p:nvSpPr>
          <p:spPr>
            <a:xfrm>
              <a:off x="635" y="1950"/>
              <a:ext cx="499" cy="0"/>
            </a:xfrm>
            <a:prstGeom prst="line">
              <a:avLst/>
            </a:prstGeom>
            <a:ln w="9525" cap="flat" cmpd="sng">
              <a:solidFill>
                <a:schemeClr val="tx1"/>
              </a:solidFill>
              <a:prstDash val="dash"/>
              <a:round/>
              <a:headEnd type="none" w="med" len="med"/>
              <a:tailEnd type="none" w="med" len="med"/>
            </a:ln>
          </p:spPr>
        </p:sp>
        <p:sp>
          <p:nvSpPr>
            <p:cNvPr id="72710" name="Line 6"/>
            <p:cNvSpPr/>
            <p:nvPr/>
          </p:nvSpPr>
          <p:spPr>
            <a:xfrm>
              <a:off x="1134" y="1950"/>
              <a:ext cx="0" cy="644"/>
            </a:xfrm>
            <a:prstGeom prst="line">
              <a:avLst/>
            </a:prstGeom>
            <a:ln w="9525" cap="flat" cmpd="sng">
              <a:solidFill>
                <a:schemeClr val="tx1"/>
              </a:solidFill>
              <a:prstDash val="dash"/>
              <a:round/>
              <a:headEnd type="none" w="med" len="med"/>
              <a:tailEnd type="none" w="med" len="med"/>
            </a:ln>
          </p:spPr>
        </p:sp>
        <p:sp>
          <p:nvSpPr>
            <p:cNvPr id="72711" name="Text Box 12"/>
            <p:cNvSpPr txBox="1"/>
            <p:nvPr/>
          </p:nvSpPr>
          <p:spPr>
            <a:xfrm>
              <a:off x="336" y="1841"/>
              <a:ext cx="399" cy="232"/>
            </a:xfrm>
            <a:prstGeom prst="rect">
              <a:avLst/>
            </a:prstGeom>
            <a:noFill/>
            <a:ln w="9525">
              <a:noFill/>
            </a:ln>
          </p:spPr>
          <p:txBody>
            <a:bodyPr anchor="t">
              <a:spAutoFit/>
            </a:bodyPr>
            <a:p>
              <a:pPr eaLnBrk="0" hangingPunct="0">
                <a:spcBef>
                  <a:spcPct val="50000"/>
                </a:spcBef>
              </a:pPr>
              <a:r>
                <a:rPr lang="en-US" altLang="zh-CN" b="1" dirty="0">
                  <a:latin typeface="Arial" panose="020B0604020202020204" pitchFamily="34" charset="0"/>
                  <a:ea typeface="宋体" panose="02010600030101010101" pitchFamily="2" charset="-122"/>
                </a:rPr>
                <a:t>1/2</a:t>
              </a:r>
              <a:endParaRPr lang="en-US" altLang="zh-CN" b="1" dirty="0">
                <a:latin typeface="Arial" panose="020B0604020202020204" pitchFamily="34" charset="0"/>
                <a:ea typeface="宋体" panose="02010600030101010101" pitchFamily="2" charset="-122"/>
              </a:endParaRPr>
            </a:p>
          </p:txBody>
        </p:sp>
        <p:sp>
          <p:nvSpPr>
            <p:cNvPr id="72712" name="Text Box 16"/>
            <p:cNvSpPr txBox="1"/>
            <p:nvPr/>
          </p:nvSpPr>
          <p:spPr>
            <a:xfrm>
              <a:off x="1034" y="2544"/>
              <a:ext cx="350"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t</a:t>
              </a:r>
              <a:r>
                <a:rPr lang="en-US" altLang="zh-CN" b="1" i="1" baseline="-25000" dirty="0">
                  <a:latin typeface="Arial" panose="020B0604020202020204" pitchFamily="34" charset="0"/>
                  <a:ea typeface="宋体" panose="02010600030101010101" pitchFamily="2" charset="-122"/>
                </a:rPr>
                <a:t>m</a:t>
              </a:r>
              <a:endParaRPr lang="en-US" altLang="zh-CN" b="1" i="1" dirty="0">
                <a:latin typeface="Arial" panose="020B0604020202020204" pitchFamily="34" charset="0"/>
                <a:ea typeface="宋体" panose="02010600030101010101" pitchFamily="2" charset="-122"/>
              </a:endParaRPr>
            </a:p>
          </p:txBody>
        </p:sp>
      </p:grpSp>
      <p:grpSp>
        <p:nvGrpSpPr>
          <p:cNvPr id="3127" name="Group 55"/>
          <p:cNvGrpSpPr/>
          <p:nvPr/>
        </p:nvGrpSpPr>
        <p:grpSpPr>
          <a:xfrm>
            <a:off x="2216150" y="1524000"/>
            <a:ext cx="3879850" cy="2944813"/>
            <a:chOff x="436" y="960"/>
            <a:chExt cx="2444" cy="1855"/>
          </a:xfrm>
        </p:grpSpPr>
        <p:sp>
          <p:nvSpPr>
            <p:cNvPr id="72714" name="Line 3"/>
            <p:cNvSpPr/>
            <p:nvPr/>
          </p:nvSpPr>
          <p:spPr>
            <a:xfrm>
              <a:off x="635" y="2594"/>
              <a:ext cx="1946" cy="0"/>
            </a:xfrm>
            <a:prstGeom prst="line">
              <a:avLst/>
            </a:prstGeom>
            <a:ln w="9525" cap="flat" cmpd="sng">
              <a:solidFill>
                <a:schemeClr val="tx1"/>
              </a:solidFill>
              <a:prstDash val="solid"/>
              <a:round/>
              <a:headEnd type="none" w="med" len="med"/>
              <a:tailEnd type="triangle" w="med" len="med"/>
            </a:ln>
          </p:spPr>
        </p:sp>
        <p:sp>
          <p:nvSpPr>
            <p:cNvPr id="72715" name="Line 4"/>
            <p:cNvSpPr/>
            <p:nvPr/>
          </p:nvSpPr>
          <p:spPr>
            <a:xfrm flipV="1">
              <a:off x="635" y="1059"/>
              <a:ext cx="0" cy="1535"/>
            </a:xfrm>
            <a:prstGeom prst="line">
              <a:avLst/>
            </a:prstGeom>
            <a:ln w="9525" cap="flat" cmpd="sng">
              <a:solidFill>
                <a:schemeClr val="tx1"/>
              </a:solidFill>
              <a:prstDash val="solid"/>
              <a:round/>
              <a:headEnd type="none" w="med" len="med"/>
              <a:tailEnd type="triangle" w="med" len="med"/>
            </a:ln>
          </p:spPr>
        </p:sp>
        <p:sp>
          <p:nvSpPr>
            <p:cNvPr id="72716" name="Arc 8"/>
            <p:cNvSpPr/>
            <p:nvPr/>
          </p:nvSpPr>
          <p:spPr>
            <a:xfrm flipV="1">
              <a:off x="635" y="1920"/>
              <a:ext cx="499" cy="377"/>
            </a:xfrm>
            <a:custGeom>
              <a:avLst/>
              <a:gdLst/>
              <a:ahLst/>
              <a:cxnLst>
                <a:cxn ang="0">
                  <a:pos x="0" y="0"/>
                </a:cxn>
                <a:cxn ang="0">
                  <a:pos x="499" y="377"/>
                </a:cxn>
                <a:cxn ang="0">
                  <a:pos x="0" y="377"/>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72717" name="Arc 9"/>
            <p:cNvSpPr/>
            <p:nvPr/>
          </p:nvSpPr>
          <p:spPr>
            <a:xfrm flipH="1">
              <a:off x="1132" y="1356"/>
              <a:ext cx="932" cy="737"/>
            </a:xfrm>
            <a:custGeom>
              <a:avLst/>
              <a:gdLst/>
              <a:ahLst/>
              <a:cxnLst>
                <a:cxn ang="0">
                  <a:pos x="112" y="0"/>
                </a:cxn>
                <a:cxn ang="0">
                  <a:pos x="932" y="599"/>
                </a:cxn>
                <a:cxn ang="0">
                  <a:pos x="0" y="737"/>
                </a:cxn>
              </a:cxnLst>
              <a:pathLst>
                <a:path w="21226" h="21448" fill="none">
                  <a:moveTo>
                    <a:pt x="2555" y="-1"/>
                  </a:moveTo>
                  <a:cubicBezTo>
                    <a:pt x="11919" y="1115"/>
                    <a:pt x="19478" y="8177"/>
                    <a:pt x="21225" y="17445"/>
                  </a:cubicBezTo>
                </a:path>
                <a:path w="21226" h="21448" stroke="0">
                  <a:moveTo>
                    <a:pt x="2555" y="-1"/>
                  </a:moveTo>
                  <a:cubicBezTo>
                    <a:pt x="11919" y="1115"/>
                    <a:pt x="19478" y="8177"/>
                    <a:pt x="21225" y="17445"/>
                  </a:cubicBezTo>
                  <a:lnTo>
                    <a:pt x="0" y="21448"/>
                  </a:lnTo>
                  <a:lnTo>
                    <a:pt x="2555" y="-1"/>
                  </a:lnTo>
                  <a:close/>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72718" name="Text Box 10"/>
            <p:cNvSpPr txBox="1"/>
            <p:nvPr/>
          </p:nvSpPr>
          <p:spPr>
            <a:xfrm>
              <a:off x="685" y="960"/>
              <a:ext cx="349"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i</a:t>
              </a:r>
              <a:endParaRPr lang="en-US" altLang="zh-CN" b="1" i="1" dirty="0">
                <a:latin typeface="Arial" panose="020B0604020202020204" pitchFamily="34" charset="0"/>
                <a:ea typeface="宋体" panose="02010600030101010101" pitchFamily="2" charset="-122"/>
              </a:endParaRPr>
            </a:p>
          </p:txBody>
        </p:sp>
        <p:sp>
          <p:nvSpPr>
            <p:cNvPr id="72719" name="Text Box 11"/>
            <p:cNvSpPr txBox="1"/>
            <p:nvPr/>
          </p:nvSpPr>
          <p:spPr>
            <a:xfrm>
              <a:off x="436" y="2148"/>
              <a:ext cx="499"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i</a:t>
              </a:r>
              <a:r>
                <a:rPr lang="en-US" altLang="zh-CN" b="1" baseline="-25000" dirty="0">
                  <a:latin typeface="Arial" panose="020B0604020202020204" pitchFamily="34" charset="0"/>
                  <a:ea typeface="宋体" panose="02010600030101010101" pitchFamily="2" charset="-122"/>
                </a:rPr>
                <a:t>0</a:t>
              </a:r>
              <a:endParaRPr lang="en-US" altLang="zh-CN" b="1" dirty="0">
                <a:latin typeface="Arial" panose="020B0604020202020204" pitchFamily="34" charset="0"/>
                <a:ea typeface="宋体" panose="02010600030101010101" pitchFamily="2" charset="-122"/>
              </a:endParaRPr>
            </a:p>
          </p:txBody>
        </p:sp>
        <p:sp>
          <p:nvSpPr>
            <p:cNvPr id="72720" name="Text Box 14"/>
            <p:cNvSpPr txBox="1"/>
            <p:nvPr/>
          </p:nvSpPr>
          <p:spPr>
            <a:xfrm>
              <a:off x="486" y="1208"/>
              <a:ext cx="299" cy="232"/>
            </a:xfrm>
            <a:prstGeom prst="rect">
              <a:avLst/>
            </a:prstGeom>
            <a:noFill/>
            <a:ln w="9525">
              <a:noFill/>
            </a:ln>
          </p:spPr>
          <p:txBody>
            <a:bodyPr anchor="t">
              <a:spAutoFit/>
            </a:bodyPr>
            <a:p>
              <a:pPr eaLnBrk="0" hangingPunct="0">
                <a:spcBef>
                  <a:spcPct val="50000"/>
                </a:spcBef>
              </a:pPr>
              <a:r>
                <a:rPr lang="en-US" altLang="zh-CN" b="1" dirty="0">
                  <a:latin typeface="Arial" panose="020B0604020202020204" pitchFamily="34" charset="0"/>
                  <a:ea typeface="宋体" panose="02010600030101010101" pitchFamily="2" charset="-122"/>
                </a:rPr>
                <a:t>1</a:t>
              </a:r>
              <a:endParaRPr lang="en-US" altLang="zh-CN" b="1" dirty="0">
                <a:latin typeface="Arial" panose="020B0604020202020204" pitchFamily="34" charset="0"/>
                <a:ea typeface="宋体" panose="02010600030101010101" pitchFamily="2" charset="-122"/>
              </a:endParaRPr>
            </a:p>
          </p:txBody>
        </p:sp>
        <p:sp>
          <p:nvSpPr>
            <p:cNvPr id="72721" name="Text Box 15"/>
            <p:cNvSpPr txBox="1"/>
            <p:nvPr/>
          </p:nvSpPr>
          <p:spPr>
            <a:xfrm>
              <a:off x="486" y="2534"/>
              <a:ext cx="349" cy="232"/>
            </a:xfrm>
            <a:prstGeom prst="rect">
              <a:avLst/>
            </a:prstGeom>
            <a:noFill/>
            <a:ln w="9525">
              <a:noFill/>
            </a:ln>
          </p:spPr>
          <p:txBody>
            <a:bodyPr anchor="t">
              <a:spAutoFit/>
            </a:bodyPr>
            <a:p>
              <a:pPr eaLnBrk="0" hangingPunct="0">
                <a:spcBef>
                  <a:spcPct val="50000"/>
                </a:spcBef>
              </a:pPr>
              <a:r>
                <a:rPr lang="en-US" altLang="zh-CN" b="1" dirty="0">
                  <a:latin typeface="Arial" panose="020B0604020202020204" pitchFamily="34" charset="0"/>
                  <a:ea typeface="宋体" panose="02010600030101010101" pitchFamily="2" charset="-122"/>
                </a:rPr>
                <a:t>0</a:t>
              </a:r>
              <a:endParaRPr lang="en-US" altLang="zh-CN" b="1" dirty="0">
                <a:latin typeface="Arial" panose="020B0604020202020204" pitchFamily="34" charset="0"/>
                <a:ea typeface="宋体" panose="02010600030101010101" pitchFamily="2" charset="-122"/>
              </a:endParaRPr>
            </a:p>
          </p:txBody>
        </p:sp>
        <p:sp>
          <p:nvSpPr>
            <p:cNvPr id="72722" name="Text Box 17"/>
            <p:cNvSpPr txBox="1"/>
            <p:nvPr/>
          </p:nvSpPr>
          <p:spPr>
            <a:xfrm>
              <a:off x="2431" y="2583"/>
              <a:ext cx="449"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t</a:t>
              </a:r>
              <a:endParaRPr lang="en-US" altLang="zh-CN" b="1" i="1" dirty="0">
                <a:latin typeface="Arial" panose="020B0604020202020204" pitchFamily="34" charset="0"/>
                <a:ea typeface="宋体" panose="02010600030101010101" pitchFamily="2" charset="-122"/>
              </a:endParaRPr>
            </a:p>
          </p:txBody>
        </p:sp>
        <p:sp>
          <p:nvSpPr>
            <p:cNvPr id="72723" name="Line 41"/>
            <p:cNvSpPr/>
            <p:nvPr/>
          </p:nvSpPr>
          <p:spPr>
            <a:xfrm flipH="1">
              <a:off x="635" y="1307"/>
              <a:ext cx="1497" cy="0"/>
            </a:xfrm>
            <a:prstGeom prst="line">
              <a:avLst/>
            </a:prstGeom>
            <a:ln w="9525" cap="flat" cmpd="sng">
              <a:solidFill>
                <a:schemeClr val="tx1"/>
              </a:solidFill>
              <a:prstDash val="dash"/>
              <a:round/>
              <a:headEnd type="none" w="med" len="med"/>
              <a:tailEnd type="none" w="med" len="med"/>
            </a:ln>
          </p:spPr>
        </p:sp>
      </p:grpSp>
      <p:graphicFrame>
        <p:nvGraphicFramePr>
          <p:cNvPr id="3115" name="Object 43"/>
          <p:cNvGraphicFramePr>
            <a:graphicFrameLocks noChangeAspect="1"/>
          </p:cNvGraphicFramePr>
          <p:nvPr/>
        </p:nvGraphicFramePr>
        <p:xfrm>
          <a:off x="6324600" y="3733800"/>
          <a:ext cx="3352800" cy="1211263"/>
        </p:xfrm>
        <a:graphic>
          <a:graphicData uri="http://schemas.openxmlformats.org/presentationml/2006/ole">
            <mc:AlternateContent xmlns:mc="http://schemas.openxmlformats.org/markup-compatibility/2006">
              <mc:Choice xmlns:v="urn:schemas-microsoft-com:vml" Requires="v">
                <p:oleObj spid="_x0000_s3245" name="" r:id="rId5" imgW="1308100" imgH="571500" progId="Equation.3">
                  <p:embed/>
                </p:oleObj>
              </mc:Choice>
              <mc:Fallback>
                <p:oleObj name="" r:id="rId5" imgW="1308100" imgH="571500" progId="Equation.3">
                  <p:embed/>
                  <p:pic>
                    <p:nvPicPr>
                      <p:cNvPr id="0" name="图片 3244"/>
                      <p:cNvPicPr/>
                      <p:nvPr/>
                    </p:nvPicPr>
                    <p:blipFill>
                      <a:blip r:embed="rId6"/>
                      <a:stretch>
                        <a:fillRect/>
                      </a:stretch>
                    </p:blipFill>
                    <p:spPr>
                      <a:xfrm>
                        <a:off x="6324600" y="3733800"/>
                        <a:ext cx="3352800" cy="1211263"/>
                      </a:xfrm>
                      <a:prstGeom prst="rect">
                        <a:avLst/>
                      </a:prstGeom>
                      <a:solidFill>
                        <a:srgbClr val="CCFF99"/>
                      </a:solidFill>
                      <a:ln w="38100">
                        <a:noFill/>
                        <a:miter/>
                      </a:ln>
                    </p:spPr>
                  </p:pic>
                </p:oleObj>
              </mc:Fallback>
            </mc:AlternateContent>
          </a:graphicData>
        </a:graphic>
      </p:graphicFrame>
      <p:sp>
        <p:nvSpPr>
          <p:cNvPr id="3116" name="Text Box 44"/>
          <p:cNvSpPr txBox="1"/>
          <p:nvPr/>
        </p:nvSpPr>
        <p:spPr>
          <a:xfrm>
            <a:off x="2133600" y="5195888"/>
            <a:ext cx="4038600" cy="521970"/>
          </a:xfrm>
          <a:prstGeom prst="rect">
            <a:avLst/>
          </a:prstGeom>
          <a:noFill/>
          <a:ln w="9525">
            <a:noFill/>
          </a:ln>
        </p:spPr>
        <p:txBody>
          <a:bodyPr anchor="t">
            <a:spAutoFit/>
          </a:bodyPr>
          <a:p>
            <a:pPr eaLnBrk="0" hangingPunct="0">
              <a:spcBef>
                <a:spcPct val="50000"/>
              </a:spcBef>
            </a:pPr>
            <a:r>
              <a:rPr lang="en-US" altLang="zh-CN" sz="2800" b="1" i="1" dirty="0">
                <a:latin typeface="Arial" panose="020B0604020202020204" pitchFamily="34" charset="0"/>
                <a:ea typeface="宋体" panose="02010600030101010101" pitchFamily="2" charset="-122"/>
              </a:rPr>
              <a:t>t</a:t>
            </a:r>
            <a:r>
              <a:rPr lang="en-US" altLang="zh-CN" sz="2800" b="1" i="1" baseline="-25000" dirty="0">
                <a:latin typeface="Arial" panose="020B0604020202020204" pitchFamily="34" charset="0"/>
                <a:ea typeface="宋体" panose="02010600030101010101" pitchFamily="2" charset="-122"/>
              </a:rPr>
              <a:t>m</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传染病高潮到来时刻</a:t>
            </a:r>
            <a:endParaRPr lang="zh-CN" altLang="en-US" sz="2800" b="1" dirty="0">
              <a:latin typeface="Arial" panose="020B0604020202020204" pitchFamily="34" charset="0"/>
              <a:ea typeface="宋体" panose="02010600030101010101" pitchFamily="2" charset="-122"/>
            </a:endParaRPr>
          </a:p>
        </p:txBody>
      </p:sp>
      <p:sp>
        <p:nvSpPr>
          <p:cNvPr id="3118" name="Text Box 46"/>
          <p:cNvSpPr txBox="1"/>
          <p:nvPr/>
        </p:nvSpPr>
        <p:spPr>
          <a:xfrm>
            <a:off x="2133600" y="5867400"/>
            <a:ext cx="3962400" cy="521970"/>
          </a:xfrm>
          <a:prstGeom prst="rect">
            <a:avLst/>
          </a:prstGeom>
          <a:noFill/>
          <a:ln w="9525">
            <a:noFill/>
          </a:ln>
        </p:spPr>
        <p:txBody>
          <a:bodyPr anchor="t">
            <a:spAutoFit/>
          </a:bodyPr>
          <a:p>
            <a:pPr eaLnBrk="0" hangingPunct="0">
              <a:spcBef>
                <a:spcPct val="50000"/>
              </a:spcBef>
            </a:pPr>
            <a:r>
              <a:rPr lang="en-US" altLang="zh-CN" sz="2800" b="1" i="1" dirty="0">
                <a:latin typeface="Arial" panose="020B0604020202020204" pitchFamily="34" charset="0"/>
                <a:ea typeface="宋体" panose="02010600030101010101" pitchFamily="2" charset="-122"/>
                <a:sym typeface="Symbol" panose="05050102010706020507" pitchFamily="18" charset="2"/>
              </a:rPr>
              <a:t></a:t>
            </a:r>
            <a:r>
              <a:rPr lang="en-US" altLang="zh-CN" sz="2800" b="1" dirty="0">
                <a:latin typeface="Arial" panose="020B0604020202020204" pitchFamily="34" charset="0"/>
                <a:ea typeface="宋体" panose="02010600030101010101" pitchFamily="2" charset="-122"/>
                <a:sym typeface="Symbol" panose="05050102010706020507" pitchFamily="18" charset="2"/>
              </a:rPr>
              <a:t> (</a:t>
            </a:r>
            <a:r>
              <a:rPr lang="zh-CN" altLang="en-US" sz="2800" b="1" dirty="0">
                <a:latin typeface="Arial" panose="020B0604020202020204" pitchFamily="34" charset="0"/>
                <a:ea typeface="宋体" panose="02010600030101010101" pitchFamily="2" charset="-122"/>
                <a:sym typeface="Symbol" panose="05050102010706020507" pitchFamily="18" charset="2"/>
              </a:rPr>
              <a:t>日接触率</a:t>
            </a:r>
            <a:r>
              <a:rPr lang="en-US" altLang="zh-CN" sz="2800" b="1" dirty="0">
                <a:latin typeface="Arial" panose="020B0604020202020204" pitchFamily="34" charset="0"/>
                <a:ea typeface="宋体" panose="02010600030101010101" pitchFamily="2" charset="-122"/>
                <a:sym typeface="Symbol" panose="05050102010706020507" pitchFamily="18" charset="2"/>
              </a:rPr>
              <a:t>)    </a:t>
            </a:r>
            <a:r>
              <a:rPr lang="en-US" altLang="zh-CN" sz="2800" b="1" i="1" dirty="0">
                <a:latin typeface="Arial" panose="020B0604020202020204" pitchFamily="34" charset="0"/>
                <a:ea typeface="宋体" panose="02010600030101010101" pitchFamily="2" charset="-122"/>
              </a:rPr>
              <a:t>t</a:t>
            </a:r>
            <a:r>
              <a:rPr lang="en-US" altLang="zh-CN" sz="2800" b="1" i="1" baseline="-25000" dirty="0">
                <a:latin typeface="Arial" panose="020B0604020202020204" pitchFamily="34" charset="0"/>
                <a:ea typeface="宋体" panose="02010600030101010101" pitchFamily="2" charset="-122"/>
              </a:rPr>
              <a:t>m</a:t>
            </a:r>
            <a:r>
              <a:rPr lang="en-US" altLang="zh-CN" sz="2800" b="1" dirty="0">
                <a:latin typeface="Arial" panose="020B0604020202020204" pitchFamily="34" charset="0"/>
                <a:ea typeface="宋体" panose="02010600030101010101" pitchFamily="2" charset="-122"/>
                <a:sym typeface="Symbol" panose="05050102010706020507" pitchFamily="18" charset="2"/>
              </a:rPr>
              <a:t></a:t>
            </a:r>
            <a:endParaRPr lang="en-US" altLang="zh-CN" sz="2800" b="1" dirty="0">
              <a:latin typeface="Arial" panose="020B0604020202020204" pitchFamily="34" charset="0"/>
              <a:ea typeface="宋体" panose="02010600030101010101" pitchFamily="2" charset="-122"/>
              <a:sym typeface="Symbol" panose="05050102010706020507" pitchFamily="18" charset="2"/>
            </a:endParaRPr>
          </a:p>
        </p:txBody>
      </p:sp>
      <p:graphicFrame>
        <p:nvGraphicFramePr>
          <p:cNvPr id="3120" name="Object 48"/>
          <p:cNvGraphicFramePr>
            <a:graphicFrameLocks noChangeAspect="1"/>
          </p:cNvGraphicFramePr>
          <p:nvPr/>
        </p:nvGraphicFramePr>
        <p:xfrm>
          <a:off x="6400800" y="5076825"/>
          <a:ext cx="2746375" cy="552450"/>
        </p:xfrm>
        <a:graphic>
          <a:graphicData uri="http://schemas.openxmlformats.org/presentationml/2006/ole">
            <mc:AlternateContent xmlns:mc="http://schemas.openxmlformats.org/markup-compatibility/2006">
              <mc:Choice xmlns:v="urn:schemas-microsoft-com:vml" Requires="v">
                <p:oleObj spid="_x0000_s3244" name="" r:id="rId7" imgW="977265" imgH="203200" progId="Equation.3">
                  <p:embed/>
                </p:oleObj>
              </mc:Choice>
              <mc:Fallback>
                <p:oleObj name="" r:id="rId7" imgW="977265" imgH="203200" progId="Equation.3">
                  <p:embed/>
                  <p:pic>
                    <p:nvPicPr>
                      <p:cNvPr id="0" name="图片 3243"/>
                      <p:cNvPicPr/>
                      <p:nvPr/>
                    </p:nvPicPr>
                    <p:blipFill>
                      <a:blip r:embed="rId8"/>
                      <a:stretch>
                        <a:fillRect/>
                      </a:stretch>
                    </p:blipFill>
                    <p:spPr>
                      <a:xfrm>
                        <a:off x="6400800" y="5076825"/>
                        <a:ext cx="2746375" cy="552450"/>
                      </a:xfrm>
                      <a:prstGeom prst="rect">
                        <a:avLst/>
                      </a:prstGeom>
                      <a:noFill/>
                      <a:ln w="38100">
                        <a:noFill/>
                        <a:miter/>
                      </a:ln>
                    </p:spPr>
                  </p:pic>
                </p:oleObj>
              </mc:Fallback>
            </mc:AlternateContent>
          </a:graphicData>
        </a:graphic>
      </p:graphicFrame>
      <p:grpSp>
        <p:nvGrpSpPr>
          <p:cNvPr id="3122" name="Group 50"/>
          <p:cNvGrpSpPr/>
          <p:nvPr/>
        </p:nvGrpSpPr>
        <p:grpSpPr>
          <a:xfrm>
            <a:off x="7467600" y="685800"/>
            <a:ext cx="2590800" cy="522288"/>
            <a:chOff x="3744" y="345"/>
            <a:chExt cx="1632" cy="329"/>
          </a:xfrm>
        </p:grpSpPr>
        <p:sp>
          <p:nvSpPr>
            <p:cNvPr id="72729" name="Text Box 40"/>
            <p:cNvSpPr txBox="1"/>
            <p:nvPr/>
          </p:nvSpPr>
          <p:spPr>
            <a:xfrm>
              <a:off x="3984" y="345"/>
              <a:ext cx="1392" cy="329"/>
            </a:xfrm>
            <a:prstGeom prst="rect">
              <a:avLst/>
            </a:prstGeom>
            <a:noFill/>
            <a:ln w="9525">
              <a:noFill/>
            </a:ln>
          </p:spPr>
          <p:txBody>
            <a:bodyPr anchor="t">
              <a:spAutoFit/>
            </a:bodyPr>
            <a:p>
              <a:pPr eaLnBrk="0" hangingPunct="0">
                <a:spcBef>
                  <a:spcPct val="50000"/>
                </a:spcBef>
              </a:pPr>
              <a:r>
                <a:rPr lang="en-US" altLang="zh-CN" sz="2800" dirty="0">
                  <a:latin typeface="Arial" panose="020B0604020202020204" pitchFamily="34" charset="0"/>
                  <a:ea typeface="宋体" panose="02010600030101010101" pitchFamily="2" charset="-122"/>
                </a:rPr>
                <a:t>Logistic </a:t>
              </a:r>
              <a:r>
                <a:rPr lang="zh-CN" altLang="en-US" sz="2800" dirty="0">
                  <a:latin typeface="Arial" panose="020B0604020202020204" pitchFamily="34" charset="0"/>
                  <a:ea typeface="宋体" panose="02010600030101010101" pitchFamily="2" charset="-122"/>
                </a:rPr>
                <a:t>模型</a:t>
              </a:r>
              <a:endParaRPr lang="zh-CN" altLang="en-US" sz="2800" dirty="0">
                <a:latin typeface="Arial" panose="020B0604020202020204" pitchFamily="34" charset="0"/>
                <a:ea typeface="宋体" panose="02010600030101010101" pitchFamily="2" charset="-122"/>
              </a:endParaRPr>
            </a:p>
          </p:txBody>
        </p:sp>
        <p:sp>
          <p:nvSpPr>
            <p:cNvPr id="72730" name="AutoShape 49"/>
            <p:cNvSpPr/>
            <p:nvPr/>
          </p:nvSpPr>
          <p:spPr>
            <a:xfrm>
              <a:off x="3744" y="384"/>
              <a:ext cx="144" cy="288"/>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pSp>
      <p:sp>
        <p:nvSpPr>
          <p:cNvPr id="3123" name="Text Box 51"/>
          <p:cNvSpPr txBox="1"/>
          <p:nvPr/>
        </p:nvSpPr>
        <p:spPr>
          <a:xfrm>
            <a:off x="6400800" y="5795963"/>
            <a:ext cx="2743200" cy="521970"/>
          </a:xfrm>
          <a:prstGeom prst="rect">
            <a:avLst/>
          </a:prstGeom>
          <a:noFill/>
          <a:ln w="9525">
            <a:noFill/>
          </a:ln>
        </p:spPr>
        <p:txBody>
          <a:bodyPr anchor="t">
            <a:spAutoFit/>
          </a:bodyPr>
          <a:p>
            <a:pPr eaLnBrk="0" hangingPunct="0">
              <a:spcBef>
                <a:spcPct val="50000"/>
              </a:spcBef>
            </a:pPr>
            <a:r>
              <a:rPr lang="zh-CN" altLang="en-US" sz="2800" b="1" dirty="0">
                <a:solidFill>
                  <a:srgbClr val="FF0000"/>
                </a:solidFill>
                <a:latin typeface="Arial" panose="020B0604020202020204" pitchFamily="34" charset="0"/>
                <a:ea typeface="宋体" panose="02010600030101010101" pitchFamily="2" charset="-122"/>
              </a:rPr>
              <a:t>病人可以治愈！</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3124" name="Text Box 52"/>
          <p:cNvSpPr txBox="1"/>
          <p:nvPr/>
        </p:nvSpPr>
        <p:spPr>
          <a:xfrm>
            <a:off x="9144000" y="5029200"/>
            <a:ext cx="533400" cy="583565"/>
          </a:xfrm>
          <a:prstGeom prst="rect">
            <a:avLst/>
          </a:prstGeom>
          <a:solidFill>
            <a:srgbClr val="FF99CC"/>
          </a:solidFill>
          <a:ln w="9525">
            <a:noFill/>
          </a:ln>
        </p:spPr>
        <p:txBody>
          <a:bodyPr anchor="t">
            <a:spAutoFit/>
          </a:bodyPr>
          <a:p>
            <a:pPr eaLnBrk="0" hangingPunct="0">
              <a:spcBef>
                <a:spcPct val="50000"/>
              </a:spcBef>
            </a:pPr>
            <a:r>
              <a:rPr lang="en-US" altLang="zh-CN" sz="3200" b="1" dirty="0">
                <a:latin typeface="Arial" panose="020B0604020202020204" pitchFamily="34" charset="0"/>
                <a:ea typeface="宋体" panose="02010600030101010101" pitchFamily="2" charset="-122"/>
              </a:rPr>
              <a:t>?</a:t>
            </a:r>
            <a:endParaRPr lang="en-US" altLang="zh-CN" sz="3200" b="1" dirty="0">
              <a:latin typeface="Arial" panose="020B0604020202020204" pitchFamily="34" charset="0"/>
              <a:ea typeface="宋体" panose="02010600030101010101" pitchFamily="2" charset="-122"/>
            </a:endParaRPr>
          </a:p>
        </p:txBody>
      </p:sp>
      <p:sp>
        <p:nvSpPr>
          <p:cNvPr id="3128" name="Text Box 56"/>
          <p:cNvSpPr txBox="1"/>
          <p:nvPr/>
        </p:nvSpPr>
        <p:spPr>
          <a:xfrm>
            <a:off x="2133600" y="4572000"/>
            <a:ext cx="2438400" cy="953135"/>
          </a:xfrm>
          <a:prstGeom prst="rect">
            <a:avLst/>
          </a:prstGeom>
          <a:noFill/>
          <a:ln w="9525">
            <a:noFill/>
          </a:ln>
        </p:spPr>
        <p:txBody>
          <a:bodyPr anchor="t">
            <a:spAutoFit/>
          </a:bodyPr>
          <a:p>
            <a:pPr eaLnBrk="0" hangingPunct="0">
              <a:spcBef>
                <a:spcPct val="50000"/>
              </a:spcBef>
            </a:pPr>
            <a:r>
              <a:rPr lang="en-US" altLang="zh-CN" sz="2800" b="1" i="1" dirty="0">
                <a:latin typeface="Arial" panose="020B0604020202020204" pitchFamily="34" charset="0"/>
                <a:ea typeface="宋体" panose="02010600030101010101" pitchFamily="2" charset="-122"/>
              </a:rPr>
              <a:t>t=t</a:t>
            </a:r>
            <a:r>
              <a:rPr lang="en-US" altLang="zh-CN" sz="2800" b="1" i="1" baseline="-25000" dirty="0">
                <a:latin typeface="Arial" panose="020B0604020202020204" pitchFamily="34" charset="0"/>
                <a:ea typeface="宋体" panose="02010600030101010101" pitchFamily="2" charset="-122"/>
              </a:rPr>
              <a:t>m</a:t>
            </a:r>
            <a:r>
              <a:rPr lang="en-US" altLang="zh-CN" sz="2800" b="1" dirty="0">
                <a:latin typeface="Arial" panose="020B0604020202020204" pitchFamily="34" charset="0"/>
                <a:ea typeface="宋体" panose="02010600030101010101" pitchFamily="2" charset="-122"/>
              </a:rPr>
              <a:t>, </a:t>
            </a:r>
            <a:r>
              <a:rPr lang="en-US" altLang="zh-CN" sz="2800" b="1" i="1" dirty="0">
                <a:latin typeface="Arial" panose="020B0604020202020204" pitchFamily="34" charset="0"/>
                <a:ea typeface="宋体" panose="02010600030101010101" pitchFamily="2" charset="-122"/>
              </a:rPr>
              <a:t>di</a:t>
            </a:r>
            <a:r>
              <a:rPr lang="en-US" altLang="zh-CN" sz="2800" b="1" dirty="0">
                <a:latin typeface="Arial" panose="020B0604020202020204" pitchFamily="34" charset="0"/>
                <a:ea typeface="宋体" panose="02010600030101010101" pitchFamily="2" charset="-122"/>
              </a:rPr>
              <a:t>/</a:t>
            </a:r>
            <a:r>
              <a:rPr lang="en-US" altLang="zh-CN" sz="2800" b="1" i="1" dirty="0">
                <a:latin typeface="Arial" panose="020B0604020202020204" pitchFamily="34" charset="0"/>
                <a:ea typeface="宋体" panose="02010600030101010101" pitchFamily="2" charset="-122"/>
              </a:rPr>
              <a:t>dt </a:t>
            </a:r>
            <a:r>
              <a:rPr lang="zh-CN" altLang="zh-CN" sz="2800" b="1" dirty="0">
                <a:latin typeface="Arial" panose="020B0604020202020204" pitchFamily="34" charset="0"/>
                <a:ea typeface="宋体" panose="02010600030101010101" pitchFamily="2" charset="-122"/>
              </a:rPr>
              <a:t>最大</a:t>
            </a:r>
            <a:endParaRPr lang="zh-CN" altLang="en-US" sz="2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3122"/>
                                        </p:tgtEl>
                                        <p:attrNameLst>
                                          <p:attrName>style.visibility</p:attrName>
                                        </p:attrNameLst>
                                      </p:cBhvr>
                                      <p:to>
                                        <p:strVal val="visible"/>
                                      </p:to>
                                    </p:set>
                                    <p:anim calcmode="lin" valueType="num">
                                      <p:cBhvr additive="base">
                                        <p:cTn id="11" dur="500" fill="hold"/>
                                        <p:tgtEl>
                                          <p:spTgt spid="3122"/>
                                        </p:tgtEl>
                                        <p:attrNameLst>
                                          <p:attrName>ppt_x</p:attrName>
                                        </p:attrNameLst>
                                      </p:cBhvr>
                                      <p:tavLst>
                                        <p:tav tm="0">
                                          <p:val>
                                            <p:strVal val="#ppt_x"/>
                                          </p:val>
                                        </p:tav>
                                        <p:tav tm="100000">
                                          <p:val>
                                            <p:strVal val="#ppt_x"/>
                                          </p:val>
                                        </p:tav>
                                      </p:tavLst>
                                    </p:anim>
                                    <p:anim calcmode="lin" valueType="num">
                                      <p:cBhvr additive="base">
                                        <p:cTn id="12" dur="500" fill="hold"/>
                                        <p:tgtEl>
                                          <p:spTgt spid="3122"/>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127"/>
                                        </p:tgtEl>
                                        <p:attrNameLst>
                                          <p:attrName>style.visibility</p:attrName>
                                        </p:attrNameLst>
                                      </p:cBhvr>
                                      <p:to>
                                        <p:strVal val="visible"/>
                                      </p:to>
                                    </p:set>
                                    <p:animEffect transition="in" filter="box(out)">
                                      <p:cBhvr>
                                        <p:cTn id="17" dur="500"/>
                                        <p:tgtEl>
                                          <p:spTgt spid="312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107"/>
                                        </p:tgtEl>
                                        <p:attrNameLst>
                                          <p:attrName>style.visibility</p:attrName>
                                        </p:attrNameLst>
                                      </p:cBhvr>
                                      <p:to>
                                        <p:strVal val="visible"/>
                                      </p:to>
                                    </p:set>
                                    <p:animEffect transition="in" filter="box(out)">
                                      <p:cBhvr>
                                        <p:cTn id="22" dur="500"/>
                                        <p:tgtEl>
                                          <p:spTgt spid="310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126"/>
                                        </p:tgtEl>
                                        <p:attrNameLst>
                                          <p:attrName>style.visibility</p:attrName>
                                        </p:attrNameLst>
                                      </p:cBhvr>
                                      <p:to>
                                        <p:strVal val="visible"/>
                                      </p:to>
                                    </p:set>
                                    <p:animEffect transition="in" filter="box(in)">
                                      <p:cBhvr>
                                        <p:cTn id="27" dur="500"/>
                                        <p:tgtEl>
                                          <p:spTgt spid="312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3128"/>
                                        </p:tgtEl>
                                        <p:attrNameLst>
                                          <p:attrName>style.visibility</p:attrName>
                                        </p:attrNameLst>
                                      </p:cBhvr>
                                      <p:to>
                                        <p:strVal val="visible"/>
                                      </p:to>
                                    </p:set>
                                    <p:animEffect transition="in" filter="checkerboard(down)">
                                      <p:cBhvr>
                                        <p:cTn id="32" dur="500"/>
                                        <p:tgtEl>
                                          <p:spTgt spid="312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116"/>
                                        </p:tgtEl>
                                        <p:attrNameLst>
                                          <p:attrName>style.visibility</p:attrName>
                                        </p:attrNameLst>
                                      </p:cBhvr>
                                      <p:to>
                                        <p:strVal val="visible"/>
                                      </p:to>
                                    </p:set>
                                    <p:animEffect transition="in" filter="box(in)">
                                      <p:cBhvr>
                                        <p:cTn id="37" dur="500"/>
                                        <p:tgtEl>
                                          <p:spTgt spid="31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115"/>
                                        </p:tgtEl>
                                        <p:attrNameLst>
                                          <p:attrName>style.visibility</p:attrName>
                                        </p:attrNameLst>
                                      </p:cBhvr>
                                      <p:to>
                                        <p:strVal val="visible"/>
                                      </p:to>
                                    </p:set>
                                    <p:animEffect transition="in" filter="blinds(horizontal)">
                                      <p:cBhvr>
                                        <p:cTn id="42" dur="500"/>
                                        <p:tgtEl>
                                          <p:spTgt spid="3115"/>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3118"/>
                                        </p:tgtEl>
                                        <p:attrNameLst>
                                          <p:attrName>style.visibility</p:attrName>
                                        </p:attrNameLst>
                                      </p:cBhvr>
                                      <p:to>
                                        <p:strVal val="visible"/>
                                      </p:to>
                                    </p:set>
                                    <p:anim calcmode="lin" valueType="num">
                                      <p:cBhvr>
                                        <p:cTn id="47" dur="500" fill="hold"/>
                                        <p:tgtEl>
                                          <p:spTgt spid="3118"/>
                                        </p:tgtEl>
                                        <p:attrNameLst>
                                          <p:attrName>ppt_w</p:attrName>
                                        </p:attrNameLst>
                                      </p:cBhvr>
                                      <p:tavLst>
                                        <p:tav tm="0">
                                          <p:val>
                                            <p:fltVal val="0.000000"/>
                                          </p:val>
                                        </p:tav>
                                        <p:tav tm="100000">
                                          <p:val>
                                            <p:strVal val="#ppt_w"/>
                                          </p:val>
                                        </p:tav>
                                      </p:tavLst>
                                    </p:anim>
                                    <p:anim calcmode="lin" valueType="num">
                                      <p:cBhvr>
                                        <p:cTn id="48" dur="500" fill="hold"/>
                                        <p:tgtEl>
                                          <p:spTgt spid="3118"/>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3120"/>
                                        </p:tgtEl>
                                        <p:attrNameLst>
                                          <p:attrName>style.visibility</p:attrName>
                                        </p:attrNameLst>
                                      </p:cBhvr>
                                      <p:to>
                                        <p:strVal val="visible"/>
                                      </p:to>
                                    </p:set>
                                    <p:animEffect transition="in" filter="box(in)">
                                      <p:cBhvr>
                                        <p:cTn id="53" dur="500"/>
                                        <p:tgtEl>
                                          <p:spTgt spid="3120"/>
                                        </p:tgtEl>
                                      </p:cBhvr>
                                    </p:animEffect>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grpId="0" nodeType="clickEffect">
                                  <p:stCondLst>
                                    <p:cond delay="0"/>
                                  </p:stCondLst>
                                  <p:childTnLst>
                                    <p:set>
                                      <p:cBhvr>
                                        <p:cTn id="57" dur="1" fill="hold">
                                          <p:stCondLst>
                                            <p:cond delay="0"/>
                                          </p:stCondLst>
                                        </p:cTn>
                                        <p:tgtEl>
                                          <p:spTgt spid="3124"/>
                                        </p:tgtEl>
                                        <p:attrNameLst>
                                          <p:attrName>style.visibility</p:attrName>
                                        </p:attrNameLst>
                                      </p:cBhvr>
                                      <p:to>
                                        <p:strVal val="visible"/>
                                      </p:to>
                                    </p:set>
                                    <p:anim calcmode="lin" valueType="num">
                                      <p:cBhvr>
                                        <p:cTn id="58" dur="500" fill="hold"/>
                                        <p:tgtEl>
                                          <p:spTgt spid="3124"/>
                                        </p:tgtEl>
                                        <p:attrNameLst>
                                          <p:attrName>ppt_w</p:attrName>
                                        </p:attrNameLst>
                                      </p:cBhvr>
                                      <p:tavLst>
                                        <p:tav tm="0">
                                          <p:val>
                                            <p:fltVal val="0.000000"/>
                                          </p:val>
                                        </p:tav>
                                        <p:tav tm="100000">
                                          <p:val>
                                            <p:strVal val="#ppt_w"/>
                                          </p:val>
                                        </p:tav>
                                      </p:tavLst>
                                    </p:anim>
                                    <p:anim calcmode="lin" valueType="num">
                                      <p:cBhvr>
                                        <p:cTn id="59" dur="500" fill="hold"/>
                                        <p:tgtEl>
                                          <p:spTgt spid="3124"/>
                                        </p:tgtEl>
                                        <p:attrNameLst>
                                          <p:attrName>ppt_h</p:attrName>
                                        </p:attrNameLst>
                                      </p:cBhvr>
                                      <p:tavLst>
                                        <p:tav tm="0">
                                          <p:val>
                                            <p:fltVal val="0.00000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26" fill="hold" grpId="0" nodeType="clickEffect">
                                  <p:stCondLst>
                                    <p:cond delay="0"/>
                                  </p:stCondLst>
                                  <p:childTnLst>
                                    <p:set>
                                      <p:cBhvr>
                                        <p:cTn id="63" dur="1" fill="hold">
                                          <p:stCondLst>
                                            <p:cond delay="0"/>
                                          </p:stCondLst>
                                        </p:cTn>
                                        <p:tgtEl>
                                          <p:spTgt spid="3123"/>
                                        </p:tgtEl>
                                        <p:attrNameLst>
                                          <p:attrName>style.visibility</p:attrName>
                                        </p:attrNameLst>
                                      </p:cBhvr>
                                      <p:to>
                                        <p:strVal val="visible"/>
                                      </p:to>
                                    </p:set>
                                    <p:animEffect transition="in" filter="barn(inHorizontal)">
                                      <p:cBhvr>
                                        <p:cTn id="64" dur="500"/>
                                        <p:tgtEl>
                                          <p:spTgt spid="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6" grpId="0"/>
      <p:bldP spid="3118" grpId="0"/>
      <p:bldP spid="3123" grpId="0"/>
      <p:bldP spid="3124" grpId="0" bldLvl="0" animBg="1"/>
      <p:bldP spid="312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Text Box 5"/>
          <p:cNvSpPr txBox="1"/>
          <p:nvPr/>
        </p:nvSpPr>
        <p:spPr>
          <a:xfrm>
            <a:off x="1905000" y="730250"/>
            <a:ext cx="1371600" cy="583565"/>
          </a:xfrm>
          <a:prstGeom prst="rect">
            <a:avLst/>
          </a:prstGeom>
          <a:solidFill>
            <a:srgbClr val="FFCCFF"/>
          </a:solidFill>
          <a:ln w="9525">
            <a:noFill/>
          </a:ln>
        </p:spPr>
        <p:txBody>
          <a:bodyPr anchor="t">
            <a:spAutoFit/>
          </a:bodyPr>
          <a:p>
            <a:pPr eaLnBrk="0" hangingPunct="0">
              <a:spcBef>
                <a:spcPct val="50000"/>
              </a:spcBef>
            </a:pPr>
            <a:r>
              <a:rPr lang="zh-CN" altLang="en-US" sz="3200" b="1" dirty="0">
                <a:latin typeface="Arial" panose="020B0604020202020204" pitchFamily="34" charset="0"/>
                <a:ea typeface="楷体_GB2312" pitchFamily="49" charset="-122"/>
              </a:rPr>
              <a:t>模型</a:t>
            </a:r>
            <a:r>
              <a:rPr lang="en-US" altLang="zh-CN" sz="3200" b="1" dirty="0">
                <a:latin typeface="Arial" panose="020B0604020202020204" pitchFamily="34" charset="0"/>
                <a:ea typeface="楷体_GB2312" pitchFamily="49" charset="-122"/>
              </a:rPr>
              <a:t>2</a:t>
            </a:r>
            <a:endParaRPr lang="en-US" altLang="zh-CN" sz="3200" b="1" dirty="0">
              <a:latin typeface="Arial" panose="020B0604020202020204" pitchFamily="34" charset="0"/>
              <a:ea typeface="楷体_GB2312" pitchFamily="49" charset="-122"/>
            </a:endParaRPr>
          </a:p>
        </p:txBody>
      </p:sp>
      <p:sp>
        <p:nvSpPr>
          <p:cNvPr id="4102" name="Text Box 6"/>
          <p:cNvSpPr txBox="1"/>
          <p:nvPr/>
        </p:nvSpPr>
        <p:spPr>
          <a:xfrm>
            <a:off x="3505200" y="654050"/>
            <a:ext cx="5257800" cy="1124585"/>
          </a:xfrm>
          <a:prstGeom prst="rect">
            <a:avLst/>
          </a:prstGeom>
          <a:noFill/>
          <a:ln w="9525">
            <a:noFill/>
          </a:ln>
        </p:spPr>
        <p:txBody>
          <a:bodyPr anchor="t">
            <a:spAutoFit/>
          </a:bodyPr>
          <a:p>
            <a:pPr eaLnBrk="0" hangingPunct="0">
              <a:lnSpc>
                <a:spcPct val="120000"/>
              </a:lnSpc>
              <a:spcBef>
                <a:spcPct val="50000"/>
              </a:spcBef>
            </a:pPr>
            <a:r>
              <a:rPr lang="zh-CN" altLang="en-US" sz="2800" b="1" dirty="0">
                <a:latin typeface="Arial" panose="020B0604020202020204" pitchFamily="34" charset="0"/>
                <a:ea typeface="宋体" panose="02010600030101010101" pitchFamily="2" charset="-122"/>
              </a:rPr>
              <a:t>传染病无免疫性</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病人治愈成为健康人，健康人可再次被感染</a:t>
            </a:r>
            <a:endParaRPr lang="zh-CN" altLang="en-US" sz="2800" b="1" dirty="0">
              <a:latin typeface="Arial" panose="020B0604020202020204" pitchFamily="34" charset="0"/>
              <a:ea typeface="宋体" panose="02010600030101010101" pitchFamily="2" charset="-122"/>
            </a:endParaRPr>
          </a:p>
        </p:txBody>
      </p:sp>
      <p:sp>
        <p:nvSpPr>
          <p:cNvPr id="4103" name="Text Box 7"/>
          <p:cNvSpPr txBox="1"/>
          <p:nvPr/>
        </p:nvSpPr>
        <p:spPr>
          <a:xfrm>
            <a:off x="1676400" y="1963738"/>
            <a:ext cx="1752600" cy="521970"/>
          </a:xfrm>
          <a:prstGeom prst="rect">
            <a:avLst/>
          </a:prstGeom>
          <a:solidFill>
            <a:srgbClr val="FFCCFF"/>
          </a:solidFill>
          <a:ln w="9525">
            <a:noFill/>
          </a:ln>
        </p:spPr>
        <p:txBody>
          <a:bodyPr anchor="t">
            <a:spAutoFit/>
          </a:bodyPr>
          <a:p>
            <a:pPr eaLnBrk="0" hangingPunct="0">
              <a:spcBef>
                <a:spcPct val="50000"/>
              </a:spcBef>
            </a:pPr>
            <a:r>
              <a:rPr lang="zh-CN" altLang="en-US" sz="2800" b="1" dirty="0">
                <a:latin typeface="Arial" panose="020B0604020202020204" pitchFamily="34" charset="0"/>
                <a:ea typeface="楷体_GB2312" pitchFamily="49" charset="-122"/>
              </a:rPr>
              <a:t>增加假设</a:t>
            </a:r>
            <a:endParaRPr lang="zh-CN" altLang="en-US" sz="2800" b="1" dirty="0">
              <a:latin typeface="Arial" panose="020B0604020202020204" pitchFamily="34" charset="0"/>
              <a:ea typeface="楷体_GB2312" pitchFamily="49" charset="-122"/>
            </a:endParaRPr>
          </a:p>
        </p:txBody>
      </p:sp>
      <p:sp>
        <p:nvSpPr>
          <p:cNvPr id="4104" name="Text Box 8"/>
          <p:cNvSpPr txBox="1"/>
          <p:nvPr/>
        </p:nvSpPr>
        <p:spPr>
          <a:xfrm>
            <a:off x="8839200" y="1035050"/>
            <a:ext cx="1676400" cy="521970"/>
          </a:xfrm>
          <a:prstGeom prst="rect">
            <a:avLst/>
          </a:prstGeom>
          <a:solidFill>
            <a:srgbClr val="FFCCFF"/>
          </a:solidFill>
          <a:ln w="9525">
            <a:noFill/>
          </a:ln>
        </p:spPr>
        <p:txBody>
          <a:bodyPr anchor="t">
            <a:spAutoFit/>
          </a:bodyPr>
          <a:p>
            <a:pPr eaLnBrk="0" hangingPunct="0">
              <a:spcBef>
                <a:spcPct val="50000"/>
              </a:spcBef>
            </a:pPr>
            <a:r>
              <a:rPr lang="en-US" altLang="zh-CN" sz="2800" b="1" dirty="0">
                <a:latin typeface="Arial" panose="020B0604020202020204" pitchFamily="34" charset="0"/>
                <a:ea typeface="宋体" panose="02010600030101010101" pitchFamily="2" charset="-122"/>
              </a:rPr>
              <a:t>SIS </a:t>
            </a:r>
            <a:r>
              <a:rPr lang="zh-CN" altLang="zh-CN" sz="2800" b="1" dirty="0">
                <a:latin typeface="Arial" panose="020B0604020202020204" pitchFamily="34" charset="0"/>
                <a:ea typeface="楷体_GB2312" pitchFamily="49" charset="-122"/>
              </a:rPr>
              <a:t>模型</a:t>
            </a:r>
            <a:endParaRPr lang="zh-CN" altLang="en-US" sz="2800" b="1" dirty="0">
              <a:latin typeface="Arial" panose="020B0604020202020204" pitchFamily="34" charset="0"/>
              <a:ea typeface="楷体_GB2312" pitchFamily="49" charset="-122"/>
            </a:endParaRPr>
          </a:p>
        </p:txBody>
      </p:sp>
      <p:sp>
        <p:nvSpPr>
          <p:cNvPr id="4105" name="Text Box 9"/>
          <p:cNvSpPr txBox="1"/>
          <p:nvPr/>
        </p:nvSpPr>
        <p:spPr>
          <a:xfrm>
            <a:off x="3581400" y="1873250"/>
            <a:ext cx="4572000" cy="607695"/>
          </a:xfrm>
          <a:prstGeom prst="rect">
            <a:avLst/>
          </a:prstGeom>
          <a:noFill/>
          <a:ln w="9525">
            <a:noFill/>
          </a:ln>
        </p:spPr>
        <p:txBody>
          <a:bodyPr anchor="t">
            <a:spAutoFit/>
          </a:bodyPr>
          <a:p>
            <a:pPr eaLnBrk="0" hangingPunct="0">
              <a:lnSpc>
                <a:spcPct val="120000"/>
              </a:lnSpc>
              <a:spcBef>
                <a:spcPct val="50000"/>
              </a:spcBef>
            </a:pPr>
            <a:r>
              <a:rPr lang="en-US" altLang="zh-CN" sz="2800" b="1" dirty="0">
                <a:latin typeface="Arial" panose="020B0604020202020204" pitchFamily="34" charset="0"/>
                <a:ea typeface="宋体" panose="02010600030101010101" pitchFamily="2" charset="-122"/>
              </a:rPr>
              <a:t>3</a:t>
            </a:r>
            <a:r>
              <a:rPr lang="zh-CN" altLang="en-US" sz="2800" b="1" dirty="0">
                <a:latin typeface="Arial" panose="020B0604020202020204" pitchFamily="34" charset="0"/>
                <a:ea typeface="宋体" panose="02010600030101010101" pitchFamily="2" charset="-122"/>
              </a:rPr>
              <a:t>）病人每天治愈的比例为</a:t>
            </a:r>
            <a:r>
              <a:rPr lang="zh-CN" altLang="en-US" sz="2800" b="1" i="1" dirty="0">
                <a:latin typeface="Arial" panose="020B0604020202020204" pitchFamily="34" charset="0"/>
                <a:ea typeface="宋体" panose="02010600030101010101" pitchFamily="2" charset="-122"/>
                <a:sym typeface="Symbol" panose="05050102010706020507" pitchFamily="18" charset="2"/>
              </a:rPr>
              <a:t></a:t>
            </a:r>
            <a:endParaRPr lang="zh-CN" altLang="en-US" sz="2800" b="1" i="1" dirty="0">
              <a:latin typeface="Arial" panose="020B0604020202020204" pitchFamily="34" charset="0"/>
              <a:ea typeface="宋体" panose="02010600030101010101" pitchFamily="2" charset="-122"/>
            </a:endParaRPr>
          </a:p>
        </p:txBody>
      </p:sp>
      <p:sp>
        <p:nvSpPr>
          <p:cNvPr id="4106" name="Text Box 10"/>
          <p:cNvSpPr txBox="1"/>
          <p:nvPr/>
        </p:nvSpPr>
        <p:spPr>
          <a:xfrm>
            <a:off x="8305800" y="1887538"/>
            <a:ext cx="2209800" cy="521970"/>
          </a:xfrm>
          <a:prstGeom prst="rect">
            <a:avLst/>
          </a:prstGeom>
          <a:solidFill>
            <a:srgbClr val="66FF99"/>
          </a:solidFill>
          <a:ln w="9525">
            <a:noFill/>
          </a:ln>
        </p:spPr>
        <p:txBody>
          <a:bodyPr anchor="t">
            <a:spAutoFit/>
          </a:bodyPr>
          <a:p>
            <a:pPr eaLnBrk="0" hangingPunct="0">
              <a:spcBef>
                <a:spcPct val="50000"/>
              </a:spcBef>
            </a:pPr>
            <a:r>
              <a:rPr lang="en-US" altLang="zh-CN" sz="2800" b="1" i="1" dirty="0">
                <a:latin typeface="Arial" panose="020B0604020202020204" pitchFamily="34" charset="0"/>
                <a:ea typeface="宋体" panose="02010600030101010101" pitchFamily="2" charset="-122"/>
                <a:sym typeface="Symbol" panose="05050102010706020507" pitchFamily="18" charset="2"/>
              </a:rPr>
              <a:t> </a:t>
            </a:r>
            <a:r>
              <a:rPr lang="en-US" altLang="zh-CN" sz="2800" b="1" dirty="0">
                <a:latin typeface="Arial" panose="020B0604020202020204" pitchFamily="34" charset="0"/>
                <a:ea typeface="宋体" panose="02010600030101010101" pitchFamily="2" charset="-122"/>
                <a:sym typeface="Symbol" panose="05050102010706020507" pitchFamily="18" charset="2"/>
              </a:rPr>
              <a:t>~</a:t>
            </a:r>
            <a:r>
              <a:rPr lang="zh-CN" altLang="en-US" sz="2800" b="1" dirty="0">
                <a:latin typeface="Arial" panose="020B0604020202020204" pitchFamily="34" charset="0"/>
                <a:ea typeface="宋体" panose="02010600030101010101" pitchFamily="2" charset="-122"/>
                <a:sym typeface="Symbol" panose="05050102010706020507" pitchFamily="18" charset="2"/>
              </a:rPr>
              <a:t>日</a:t>
            </a:r>
            <a:r>
              <a:rPr lang="zh-CN" altLang="en-US" sz="2800" b="1" dirty="0">
                <a:latin typeface="Arial" panose="020B0604020202020204" pitchFamily="34" charset="0"/>
                <a:ea typeface="宋体" panose="02010600030101010101" pitchFamily="2" charset="-122"/>
              </a:rPr>
              <a:t>治愈率</a:t>
            </a:r>
            <a:endParaRPr lang="zh-CN" altLang="en-US" sz="2800" b="1" dirty="0">
              <a:latin typeface="Arial" panose="020B0604020202020204" pitchFamily="34" charset="0"/>
              <a:ea typeface="宋体" panose="02010600030101010101" pitchFamily="2" charset="-122"/>
            </a:endParaRPr>
          </a:p>
        </p:txBody>
      </p:sp>
      <p:graphicFrame>
        <p:nvGraphicFramePr>
          <p:cNvPr id="4107" name="Object 11"/>
          <p:cNvGraphicFramePr>
            <a:graphicFrameLocks noChangeAspect="1"/>
          </p:cNvGraphicFramePr>
          <p:nvPr/>
        </p:nvGraphicFramePr>
        <p:xfrm>
          <a:off x="2743200" y="2787650"/>
          <a:ext cx="7689850" cy="533400"/>
        </p:xfrm>
        <a:graphic>
          <a:graphicData uri="http://schemas.openxmlformats.org/presentationml/2006/ole">
            <mc:AlternateContent xmlns:mc="http://schemas.openxmlformats.org/markup-compatibility/2006">
              <mc:Choice xmlns:v="urn:schemas-microsoft-com:vml" Requires="v">
                <p:oleObj spid="_x0000_s3246" name="" r:id="rId1" imgW="3302000" imgH="241300" progId="Equation.3">
                  <p:embed/>
                </p:oleObj>
              </mc:Choice>
              <mc:Fallback>
                <p:oleObj name="" r:id="rId1" imgW="3302000" imgH="241300" progId="Equation.3">
                  <p:embed/>
                  <p:pic>
                    <p:nvPicPr>
                      <p:cNvPr id="0" name="图片 3245"/>
                      <p:cNvPicPr/>
                      <p:nvPr/>
                    </p:nvPicPr>
                    <p:blipFill>
                      <a:blip r:embed="rId2"/>
                      <a:stretch>
                        <a:fillRect/>
                      </a:stretch>
                    </p:blipFill>
                    <p:spPr>
                      <a:xfrm>
                        <a:off x="2743200" y="2787650"/>
                        <a:ext cx="7689850" cy="533400"/>
                      </a:xfrm>
                      <a:prstGeom prst="rect">
                        <a:avLst/>
                      </a:prstGeom>
                      <a:noFill/>
                      <a:ln w="38100">
                        <a:noFill/>
                        <a:miter/>
                      </a:ln>
                    </p:spPr>
                  </p:pic>
                </p:oleObj>
              </mc:Fallback>
            </mc:AlternateContent>
          </a:graphicData>
        </a:graphic>
      </p:graphicFrame>
      <p:sp>
        <p:nvSpPr>
          <p:cNvPr id="4108" name="Text Box 12"/>
          <p:cNvSpPr txBox="1"/>
          <p:nvPr/>
        </p:nvSpPr>
        <p:spPr>
          <a:xfrm>
            <a:off x="1676400" y="2787650"/>
            <a:ext cx="990600" cy="521970"/>
          </a:xfrm>
          <a:prstGeom prst="rect">
            <a:avLst/>
          </a:prstGeom>
          <a:solidFill>
            <a:srgbClr val="FFCCFF"/>
          </a:solidFill>
          <a:ln w="9525">
            <a:noFill/>
          </a:ln>
        </p:spPr>
        <p:txBody>
          <a:bodyPr anchor="t">
            <a:spAutoFit/>
          </a:bodyPr>
          <a:p>
            <a:pPr eaLnBrk="0" hangingPunct="0">
              <a:spcBef>
                <a:spcPct val="50000"/>
              </a:spcBef>
            </a:pPr>
            <a:r>
              <a:rPr lang="zh-CN" altLang="en-US" sz="2800" b="1" dirty="0">
                <a:latin typeface="Arial" panose="020B0604020202020204" pitchFamily="34" charset="0"/>
                <a:ea typeface="楷体_GB2312" pitchFamily="49" charset="-122"/>
              </a:rPr>
              <a:t>建模</a:t>
            </a:r>
            <a:endParaRPr lang="zh-CN" altLang="en-US" sz="2800" b="1" dirty="0">
              <a:latin typeface="Arial" panose="020B0604020202020204" pitchFamily="34" charset="0"/>
              <a:ea typeface="楷体_GB2312" pitchFamily="49" charset="-122"/>
            </a:endParaRPr>
          </a:p>
        </p:txBody>
      </p:sp>
      <p:graphicFrame>
        <p:nvGraphicFramePr>
          <p:cNvPr id="4110" name="Object 14"/>
          <p:cNvGraphicFramePr>
            <a:graphicFrameLocks noChangeAspect="1"/>
          </p:cNvGraphicFramePr>
          <p:nvPr/>
        </p:nvGraphicFramePr>
        <p:xfrm>
          <a:off x="2711450" y="5300663"/>
          <a:ext cx="1447800" cy="515937"/>
        </p:xfrm>
        <a:graphic>
          <a:graphicData uri="http://schemas.openxmlformats.org/presentationml/2006/ole">
            <mc:AlternateContent xmlns:mc="http://schemas.openxmlformats.org/markup-compatibility/2006">
              <mc:Choice xmlns:v="urn:schemas-microsoft-com:vml" Requires="v">
                <p:oleObj spid="_x0000_s3242" name="" r:id="rId3" imgW="711200" imgH="241300" progId="Equation.3">
                  <p:embed/>
                </p:oleObj>
              </mc:Choice>
              <mc:Fallback>
                <p:oleObj name="" r:id="rId3" imgW="711200" imgH="241300" progId="Equation.3">
                  <p:embed/>
                  <p:pic>
                    <p:nvPicPr>
                      <p:cNvPr id="0" name="图片 3241"/>
                      <p:cNvPicPr/>
                      <p:nvPr/>
                    </p:nvPicPr>
                    <p:blipFill>
                      <a:blip r:embed="rId4"/>
                      <a:stretch>
                        <a:fillRect/>
                      </a:stretch>
                    </p:blipFill>
                    <p:spPr>
                      <a:xfrm>
                        <a:off x="2711450" y="5300663"/>
                        <a:ext cx="1447800" cy="515937"/>
                      </a:xfrm>
                      <a:prstGeom prst="rect">
                        <a:avLst/>
                      </a:prstGeom>
                      <a:solidFill>
                        <a:srgbClr val="00FF99"/>
                      </a:solidFill>
                      <a:ln w="38100">
                        <a:noFill/>
                        <a:miter/>
                      </a:ln>
                    </p:spPr>
                  </p:pic>
                </p:oleObj>
              </mc:Fallback>
            </mc:AlternateContent>
          </a:graphicData>
        </a:graphic>
      </p:graphicFrame>
      <p:sp>
        <p:nvSpPr>
          <p:cNvPr id="4111" name="Text Box 15"/>
          <p:cNvSpPr txBox="1"/>
          <p:nvPr/>
        </p:nvSpPr>
        <p:spPr>
          <a:xfrm>
            <a:off x="8153400" y="3702050"/>
            <a:ext cx="2286000" cy="521970"/>
          </a:xfrm>
          <a:prstGeom prst="rect">
            <a:avLst/>
          </a:prstGeom>
          <a:noFill/>
          <a:ln w="9525">
            <a:noFill/>
          </a:ln>
        </p:spPr>
        <p:txBody>
          <a:bodyPr anchor="t">
            <a:spAutoFit/>
          </a:bodyPr>
          <a:p>
            <a:pPr eaLnBrk="0" hangingPunct="0">
              <a:spcBef>
                <a:spcPct val="50000"/>
              </a:spcBef>
            </a:pPr>
            <a:r>
              <a:rPr lang="en-US" altLang="zh-CN" sz="2800" b="1" i="1" dirty="0">
                <a:latin typeface="Arial" panose="020B0604020202020204" pitchFamily="34" charset="0"/>
                <a:ea typeface="宋体" panose="02010600030101010101" pitchFamily="2" charset="-122"/>
                <a:sym typeface="Symbol" panose="05050102010706020507" pitchFamily="18" charset="2"/>
              </a:rPr>
              <a:t> </a:t>
            </a:r>
            <a:r>
              <a:rPr lang="en-US" altLang="zh-CN" sz="2800" b="1" dirty="0">
                <a:latin typeface="Arial" panose="020B0604020202020204" pitchFamily="34" charset="0"/>
                <a:ea typeface="宋体" panose="02010600030101010101" pitchFamily="2" charset="-122"/>
                <a:sym typeface="Symbol" panose="05050102010706020507" pitchFamily="18" charset="2"/>
              </a:rPr>
              <a:t>~ </a:t>
            </a:r>
            <a:r>
              <a:rPr lang="zh-CN" altLang="en-US" sz="2800" b="1" dirty="0">
                <a:latin typeface="Arial" panose="020B0604020202020204" pitchFamily="34" charset="0"/>
                <a:ea typeface="宋体" panose="02010600030101010101" pitchFamily="2" charset="-122"/>
                <a:sym typeface="Symbol" panose="05050102010706020507" pitchFamily="18" charset="2"/>
              </a:rPr>
              <a:t>日接触率</a:t>
            </a:r>
            <a:endParaRPr lang="zh-CN" altLang="en-US" sz="2800" b="1" dirty="0">
              <a:latin typeface="Arial" panose="020B0604020202020204" pitchFamily="34" charset="0"/>
              <a:ea typeface="宋体" panose="02010600030101010101" pitchFamily="2" charset="-122"/>
              <a:sym typeface="Symbol" panose="05050102010706020507" pitchFamily="18" charset="2"/>
            </a:endParaRPr>
          </a:p>
        </p:txBody>
      </p:sp>
      <p:sp>
        <p:nvSpPr>
          <p:cNvPr id="4112" name="Text Box 16"/>
          <p:cNvSpPr txBox="1"/>
          <p:nvPr/>
        </p:nvSpPr>
        <p:spPr>
          <a:xfrm>
            <a:off x="8153400" y="4464050"/>
            <a:ext cx="2209800" cy="521970"/>
          </a:xfrm>
          <a:prstGeom prst="rect">
            <a:avLst/>
          </a:prstGeom>
          <a:noFill/>
          <a:ln w="9525">
            <a:noFill/>
          </a:ln>
        </p:spPr>
        <p:txBody>
          <a:bodyPr anchor="t">
            <a:spAutoFit/>
          </a:bodyPr>
          <a:p>
            <a:pPr eaLnBrk="0" hangingPunct="0">
              <a:spcBef>
                <a:spcPct val="50000"/>
              </a:spcBef>
            </a:pPr>
            <a:r>
              <a:rPr lang="en-US" altLang="zh-CN" sz="2800" b="1" dirty="0">
                <a:latin typeface="Arial" panose="020B0604020202020204" pitchFamily="34" charset="0"/>
                <a:ea typeface="宋体" panose="02010600030101010101" pitchFamily="2" charset="-122"/>
                <a:sym typeface="Symbol" panose="05050102010706020507" pitchFamily="18" charset="2"/>
              </a:rPr>
              <a:t>1/</a:t>
            </a:r>
            <a:r>
              <a:rPr lang="en-US" altLang="zh-CN" sz="2800" b="1" i="1" dirty="0">
                <a:latin typeface="Arial" panose="020B0604020202020204" pitchFamily="34" charset="0"/>
                <a:ea typeface="宋体" panose="02010600030101010101" pitchFamily="2" charset="-122"/>
                <a:sym typeface="Symbol" panose="05050102010706020507" pitchFamily="18" charset="2"/>
              </a:rPr>
              <a:t> </a:t>
            </a:r>
            <a:r>
              <a:rPr lang="en-US" altLang="zh-CN" sz="2800" b="1" dirty="0">
                <a:latin typeface="Arial" panose="020B0604020202020204" pitchFamily="34" charset="0"/>
                <a:ea typeface="宋体" panose="02010600030101010101" pitchFamily="2" charset="-122"/>
                <a:sym typeface="Symbol" panose="05050102010706020507" pitchFamily="18" charset="2"/>
              </a:rPr>
              <a:t>~</a:t>
            </a:r>
            <a:r>
              <a:rPr lang="zh-CN" altLang="en-US" sz="2800" b="1" dirty="0">
                <a:latin typeface="Arial" panose="020B0604020202020204" pitchFamily="34" charset="0"/>
                <a:ea typeface="宋体" panose="02010600030101010101" pitchFamily="2" charset="-122"/>
                <a:sym typeface="Symbol" panose="05050102010706020507" pitchFamily="18" charset="2"/>
              </a:rPr>
              <a:t>感染期</a:t>
            </a:r>
            <a:endParaRPr lang="zh-CN" altLang="en-US" sz="2800" b="1" dirty="0">
              <a:latin typeface="Arial" panose="020B0604020202020204" pitchFamily="34" charset="0"/>
              <a:ea typeface="宋体" panose="02010600030101010101" pitchFamily="2" charset="-122"/>
            </a:endParaRPr>
          </a:p>
        </p:txBody>
      </p:sp>
      <p:sp>
        <p:nvSpPr>
          <p:cNvPr id="4113" name="Text Box 17"/>
          <p:cNvSpPr txBox="1"/>
          <p:nvPr/>
        </p:nvSpPr>
        <p:spPr>
          <a:xfrm>
            <a:off x="4800600" y="5229225"/>
            <a:ext cx="5013325" cy="953135"/>
          </a:xfrm>
          <a:prstGeom prst="rect">
            <a:avLst/>
          </a:prstGeom>
          <a:solidFill>
            <a:srgbClr val="66FF99"/>
          </a:solidFill>
          <a:ln w="9525">
            <a:noFill/>
          </a:ln>
        </p:spPr>
        <p:txBody>
          <a:bodyPr anchor="t">
            <a:spAutoFit/>
          </a:bodyPr>
          <a:p>
            <a:pPr eaLnBrk="0" hangingPunct="0">
              <a:spcBef>
                <a:spcPct val="50000"/>
              </a:spcBef>
            </a:pPr>
            <a:r>
              <a:rPr lang="en-US" altLang="zh-CN" sz="2800" b="1" i="1" dirty="0">
                <a:latin typeface="Arial" panose="020B0604020202020204" pitchFamily="34" charset="0"/>
                <a:ea typeface="宋体" panose="02010600030101010101" pitchFamily="2" charset="-122"/>
                <a:sym typeface="Symbol" panose="05050102010706020507" pitchFamily="18" charset="2"/>
              </a:rPr>
              <a:t> </a:t>
            </a:r>
            <a:r>
              <a:rPr lang="en-US" altLang="zh-CN" sz="2800" b="1" dirty="0">
                <a:latin typeface="Arial" panose="020B0604020202020204" pitchFamily="34" charset="0"/>
                <a:ea typeface="宋体" panose="02010600030101010101" pitchFamily="2" charset="-122"/>
                <a:sym typeface="Symbol" panose="05050102010706020507" pitchFamily="18" charset="2"/>
              </a:rPr>
              <a:t> ~ </a:t>
            </a:r>
            <a:r>
              <a:rPr lang="zh-CN" altLang="en-US" sz="2800" b="1" dirty="0">
                <a:latin typeface="Arial" panose="020B0604020202020204" pitchFamily="34" charset="0"/>
                <a:ea typeface="宋体" panose="02010600030101010101" pitchFamily="2" charset="-122"/>
                <a:sym typeface="Symbol" panose="05050102010706020507" pitchFamily="18" charset="2"/>
              </a:rPr>
              <a:t>一个感染期内</a:t>
            </a:r>
            <a:r>
              <a:rPr lang="zh-CN" altLang="en-US" sz="2800" b="1" dirty="0">
                <a:latin typeface="Arial" panose="020B0604020202020204" pitchFamily="34" charset="0"/>
                <a:ea typeface="宋体" panose="02010600030101010101" pitchFamily="2" charset="-122"/>
              </a:rPr>
              <a:t>每个病人的有效接触人数，称为</a:t>
            </a:r>
            <a:r>
              <a:rPr lang="zh-CN" altLang="en-US" sz="2800" b="1" dirty="0">
                <a:solidFill>
                  <a:srgbClr val="FF3300"/>
                </a:solidFill>
                <a:latin typeface="Arial" panose="020B0604020202020204" pitchFamily="34" charset="0"/>
                <a:ea typeface="宋体" panose="02010600030101010101" pitchFamily="2" charset="-122"/>
              </a:rPr>
              <a:t>接触数</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grpSp>
        <p:nvGrpSpPr>
          <p:cNvPr id="4115" name="Group 19"/>
          <p:cNvGrpSpPr/>
          <p:nvPr/>
        </p:nvGrpSpPr>
        <p:grpSpPr>
          <a:xfrm>
            <a:off x="2133600" y="3473450"/>
            <a:ext cx="4572000" cy="1676400"/>
            <a:chOff x="384" y="1920"/>
            <a:chExt cx="2880" cy="1056"/>
          </a:xfrm>
        </p:grpSpPr>
        <p:graphicFrame>
          <p:nvGraphicFramePr>
            <p:cNvPr id="73742" name="Object 4"/>
            <p:cNvGraphicFramePr>
              <a:graphicFrameLocks noChangeAspect="1"/>
            </p:cNvGraphicFramePr>
            <p:nvPr/>
          </p:nvGraphicFramePr>
          <p:xfrm>
            <a:off x="720" y="1920"/>
            <a:ext cx="2544" cy="1056"/>
          </p:xfrm>
          <a:graphic>
            <a:graphicData uri="http://schemas.openxmlformats.org/presentationml/2006/ole">
              <mc:AlternateContent xmlns:mc="http://schemas.openxmlformats.org/markup-compatibility/2006">
                <mc:Choice xmlns:v="urn:schemas-microsoft-com:vml" Requires="v">
                  <p:oleObj spid="_x0000_s3243" name="" r:id="rId5" imgW="1435100" imgH="800100" progId="Equation.3">
                    <p:embed/>
                  </p:oleObj>
                </mc:Choice>
                <mc:Fallback>
                  <p:oleObj name="" r:id="rId5" imgW="1435100" imgH="800100" progId="Equation.3">
                    <p:embed/>
                    <p:pic>
                      <p:nvPicPr>
                        <p:cNvPr id="0" name="图片 3242"/>
                        <p:cNvPicPr/>
                        <p:nvPr/>
                      </p:nvPicPr>
                      <p:blipFill>
                        <a:blip r:embed="rId6"/>
                        <a:stretch>
                          <a:fillRect/>
                        </a:stretch>
                      </p:blipFill>
                      <p:spPr>
                        <a:xfrm>
                          <a:off x="720" y="1920"/>
                          <a:ext cx="2544" cy="1056"/>
                        </a:xfrm>
                        <a:prstGeom prst="rect">
                          <a:avLst/>
                        </a:prstGeom>
                        <a:solidFill>
                          <a:srgbClr val="FFFF00"/>
                        </a:solidFill>
                        <a:ln w="38100">
                          <a:noFill/>
                          <a:miter/>
                        </a:ln>
                      </p:spPr>
                    </p:pic>
                  </p:oleObj>
                </mc:Fallback>
              </mc:AlternateContent>
            </a:graphicData>
          </a:graphic>
        </p:graphicFrame>
        <p:sp>
          <p:nvSpPr>
            <p:cNvPr id="73743" name="AutoShape 18"/>
            <p:cNvSpPr/>
            <p:nvPr/>
          </p:nvSpPr>
          <p:spPr>
            <a:xfrm>
              <a:off x="384" y="2304"/>
              <a:ext cx="144" cy="306"/>
            </a:xfrm>
            <a:prstGeom prst="rightArrow">
              <a:avLst>
                <a:gd name="adj1" fmla="val 50000"/>
                <a:gd name="adj2" fmla="val 25000"/>
              </a:avLst>
            </a:prstGeom>
            <a:solidFill>
              <a:srgbClr val="FFFF00"/>
            </a:solid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blinds(horizontal)">
                                      <p:cBhvr>
                                        <p:cTn id="7" dur="500"/>
                                        <p:tgtEl>
                                          <p:spTgt spid="410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104"/>
                                        </p:tgtEl>
                                        <p:attrNameLst>
                                          <p:attrName>style.visibility</p:attrName>
                                        </p:attrNameLst>
                                      </p:cBhvr>
                                      <p:to>
                                        <p:strVal val="visible"/>
                                      </p:to>
                                    </p:set>
                                    <p:anim calcmode="lin" valueType="num">
                                      <p:cBhvr>
                                        <p:cTn id="12" dur="500" fill="hold"/>
                                        <p:tgtEl>
                                          <p:spTgt spid="4104"/>
                                        </p:tgtEl>
                                        <p:attrNameLst>
                                          <p:attrName>ppt_w</p:attrName>
                                        </p:attrNameLst>
                                      </p:cBhvr>
                                      <p:tavLst>
                                        <p:tav tm="0">
                                          <p:val>
                                            <p:fltVal val="0.000000"/>
                                          </p:val>
                                        </p:tav>
                                        <p:tav tm="100000">
                                          <p:val>
                                            <p:strVal val="#ppt_w"/>
                                          </p:val>
                                        </p:tav>
                                      </p:tavLst>
                                    </p:anim>
                                    <p:anim calcmode="lin" valueType="num">
                                      <p:cBhvr>
                                        <p:cTn id="13" dur="500" fill="hold"/>
                                        <p:tgtEl>
                                          <p:spTgt spid="4104"/>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410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105"/>
                                        </p:tgtEl>
                                        <p:attrNameLst>
                                          <p:attrName>style.visibility</p:attrName>
                                        </p:attrNameLst>
                                      </p:cBhvr>
                                      <p:to>
                                        <p:strVal val="visible"/>
                                      </p:to>
                                    </p:set>
                                    <p:animEffect transition="in" filter="box(in)">
                                      <p:cBhvr>
                                        <p:cTn id="22" dur="500"/>
                                        <p:tgtEl>
                                          <p:spTgt spid="410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4106"/>
                                        </p:tgtEl>
                                        <p:attrNameLst>
                                          <p:attrName>style.visibility</p:attrName>
                                        </p:attrNameLst>
                                      </p:cBhvr>
                                      <p:to>
                                        <p:strVal val="visible"/>
                                      </p:to>
                                    </p:set>
                                    <p:animEffect transition="in" filter="barn(outHorizontal)">
                                      <p:cBhvr>
                                        <p:cTn id="27" dur="500"/>
                                        <p:tgtEl>
                                          <p:spTgt spid="410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410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107"/>
                                        </p:tgtEl>
                                        <p:attrNameLst>
                                          <p:attrName>style.visibility</p:attrName>
                                        </p:attrNameLst>
                                      </p:cBhvr>
                                      <p:to>
                                        <p:strVal val="visible"/>
                                      </p:to>
                                    </p:set>
                                    <p:animEffect transition="in" filter="blinds(horizontal)">
                                      <p:cBhvr>
                                        <p:cTn id="36" dur="500"/>
                                        <p:tgtEl>
                                          <p:spTgt spid="410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115"/>
                                        </p:tgtEl>
                                        <p:attrNameLst>
                                          <p:attrName>style.visibility</p:attrName>
                                        </p:attrNameLst>
                                      </p:cBhvr>
                                      <p:to>
                                        <p:strVal val="visible"/>
                                      </p:to>
                                    </p:set>
                                    <p:animEffect transition="in" filter="dissolve">
                                      <p:cBhvr>
                                        <p:cTn id="41" dur="500"/>
                                        <p:tgtEl>
                                          <p:spTgt spid="4115"/>
                                        </p:tgtEl>
                                      </p:cBhvr>
                                    </p:animEffect>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nodeType="clickEffect">
                                  <p:stCondLst>
                                    <p:cond delay="0"/>
                                  </p:stCondLst>
                                  <p:childTnLst>
                                    <p:set>
                                      <p:cBhvr>
                                        <p:cTn id="45" dur="1" fill="hold">
                                          <p:stCondLst>
                                            <p:cond delay="0"/>
                                          </p:stCondLst>
                                        </p:cTn>
                                        <p:tgtEl>
                                          <p:spTgt spid="4110"/>
                                        </p:tgtEl>
                                        <p:attrNameLst>
                                          <p:attrName>style.visibility</p:attrName>
                                        </p:attrNameLst>
                                      </p:cBhvr>
                                      <p:to>
                                        <p:strVal val="visible"/>
                                      </p:to>
                                    </p:set>
                                    <p:anim calcmode="lin" valueType="num">
                                      <p:cBhvr>
                                        <p:cTn id="46" dur="500" fill="hold"/>
                                        <p:tgtEl>
                                          <p:spTgt spid="4110"/>
                                        </p:tgtEl>
                                        <p:attrNameLst>
                                          <p:attrName>ppt_w</p:attrName>
                                        </p:attrNameLst>
                                      </p:cBhvr>
                                      <p:tavLst>
                                        <p:tav tm="0">
                                          <p:val>
                                            <p:fltVal val="0.000000"/>
                                          </p:val>
                                        </p:tav>
                                        <p:tav tm="100000">
                                          <p:val>
                                            <p:strVal val="#ppt_w"/>
                                          </p:val>
                                        </p:tav>
                                      </p:tavLst>
                                    </p:anim>
                                    <p:anim calcmode="lin" valueType="num">
                                      <p:cBhvr>
                                        <p:cTn id="47" dur="500" fill="hold"/>
                                        <p:tgtEl>
                                          <p:spTgt spid="4110"/>
                                        </p:tgtEl>
                                        <p:attrNameLst>
                                          <p:attrName>ppt_h</p:attrName>
                                        </p:attrNameLst>
                                      </p:cBhvr>
                                      <p:tavLst>
                                        <p:tav tm="0">
                                          <p:val>
                                            <p:fltVal val="0.00000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3" presetClass="entr" presetSubtype="272" fill="hold" grpId="0" nodeType="clickEffect">
                                  <p:stCondLst>
                                    <p:cond delay="0"/>
                                  </p:stCondLst>
                                  <p:childTnLst>
                                    <p:set>
                                      <p:cBhvr>
                                        <p:cTn id="51" dur="1" fill="hold">
                                          <p:stCondLst>
                                            <p:cond delay="0"/>
                                          </p:stCondLst>
                                        </p:cTn>
                                        <p:tgtEl>
                                          <p:spTgt spid="4111"/>
                                        </p:tgtEl>
                                        <p:attrNameLst>
                                          <p:attrName>style.visibility</p:attrName>
                                        </p:attrNameLst>
                                      </p:cBhvr>
                                      <p:to>
                                        <p:strVal val="visible"/>
                                      </p:to>
                                    </p:set>
                                    <p:anim calcmode="lin" valueType="num">
                                      <p:cBhvr>
                                        <p:cTn id="52" dur="500" fill="hold"/>
                                        <p:tgtEl>
                                          <p:spTgt spid="4111"/>
                                        </p:tgtEl>
                                        <p:attrNameLst>
                                          <p:attrName>ppt_w</p:attrName>
                                        </p:attrNameLst>
                                      </p:cBhvr>
                                      <p:tavLst>
                                        <p:tav tm="0">
                                          <p:val>
                                            <p:strVal val="2/3*#ppt_w"/>
                                          </p:val>
                                        </p:tav>
                                        <p:tav tm="100000">
                                          <p:val>
                                            <p:strVal val="#ppt_w"/>
                                          </p:val>
                                        </p:tav>
                                      </p:tavLst>
                                    </p:anim>
                                    <p:anim calcmode="lin" valueType="num">
                                      <p:cBhvr>
                                        <p:cTn id="53" dur="500" fill="hold"/>
                                        <p:tgtEl>
                                          <p:spTgt spid="4111"/>
                                        </p:tgtEl>
                                        <p:attrNameLst>
                                          <p:attrName>ppt_h</p:attrName>
                                        </p:attrNameLst>
                                      </p:cBhvr>
                                      <p:tavLst>
                                        <p:tav tm="0">
                                          <p:val>
                                            <p:strVal val="2/3*#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112"/>
                                        </p:tgtEl>
                                        <p:attrNameLst>
                                          <p:attrName>style.visibility</p:attrName>
                                        </p:attrNameLst>
                                      </p:cBhvr>
                                      <p:to>
                                        <p:strVal val="visible"/>
                                      </p:to>
                                    </p:set>
                                    <p:animEffect transition="in" filter="blinds(horizontal)">
                                      <p:cBhvr>
                                        <p:cTn id="58" dur="500"/>
                                        <p:tgtEl>
                                          <p:spTgt spid="41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113"/>
                                        </p:tgtEl>
                                        <p:attrNameLst>
                                          <p:attrName>style.visibility</p:attrName>
                                        </p:attrNameLst>
                                      </p:cBhvr>
                                      <p:to>
                                        <p:strVal val="visible"/>
                                      </p:to>
                                    </p:set>
                                    <p:animEffect transition="in" filter="dissolve">
                                      <p:cBhvr>
                                        <p:cTn id="63" dur="500"/>
                                        <p:tgtEl>
                                          <p:spTgt spid="4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p:bldP spid="4103" grpId="0" bldLvl="0" animBg="1"/>
      <p:bldP spid="4104" grpId="0" bldLvl="0" animBg="1"/>
      <p:bldP spid="4105" grpId="0"/>
      <p:bldP spid="4106" grpId="0" bldLvl="0" animBg="1"/>
      <p:bldP spid="4108" grpId="0" bldLvl="0" animBg="1"/>
      <p:bldP spid="4111" grpId="0"/>
      <p:bldP spid="4112" grpId="0"/>
      <p:bldP spid="4113"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23" name="Object 3"/>
          <p:cNvGraphicFramePr>
            <a:graphicFrameLocks noChangeAspect="1"/>
          </p:cNvGraphicFramePr>
          <p:nvPr/>
        </p:nvGraphicFramePr>
        <p:xfrm>
          <a:off x="1752600" y="3657600"/>
          <a:ext cx="4191000" cy="1330325"/>
        </p:xfrm>
        <a:graphic>
          <a:graphicData uri="http://schemas.openxmlformats.org/presentationml/2006/ole">
            <mc:AlternateContent xmlns:mc="http://schemas.openxmlformats.org/markup-compatibility/2006">
              <mc:Choice xmlns:v="urn:schemas-microsoft-com:vml" Requires="v">
                <p:oleObj spid="_x0000_s3254" name="" r:id="rId1" imgW="1587500" imgH="787400" progId="Equation.3">
                  <p:embed/>
                </p:oleObj>
              </mc:Choice>
              <mc:Fallback>
                <p:oleObj name="" r:id="rId1" imgW="1587500" imgH="787400" progId="Equation.3">
                  <p:embed/>
                  <p:pic>
                    <p:nvPicPr>
                      <p:cNvPr id="0" name="图片 3253"/>
                      <p:cNvPicPr/>
                      <p:nvPr/>
                    </p:nvPicPr>
                    <p:blipFill>
                      <a:blip r:embed="rId2"/>
                      <a:stretch>
                        <a:fillRect/>
                      </a:stretch>
                    </p:blipFill>
                    <p:spPr>
                      <a:xfrm>
                        <a:off x="1752600" y="3657600"/>
                        <a:ext cx="4191000" cy="1330325"/>
                      </a:xfrm>
                      <a:prstGeom prst="rect">
                        <a:avLst/>
                      </a:prstGeom>
                      <a:noFill/>
                      <a:ln w="38100">
                        <a:noFill/>
                        <a:miter/>
                      </a:ln>
                    </p:spPr>
                  </p:pic>
                </p:oleObj>
              </mc:Fallback>
            </mc:AlternateContent>
          </a:graphicData>
        </a:graphic>
      </p:graphicFrame>
      <p:graphicFrame>
        <p:nvGraphicFramePr>
          <p:cNvPr id="5124" name="Object 4"/>
          <p:cNvGraphicFramePr>
            <a:graphicFrameLocks noChangeAspect="1"/>
          </p:cNvGraphicFramePr>
          <p:nvPr/>
        </p:nvGraphicFramePr>
        <p:xfrm>
          <a:off x="7315200" y="354013"/>
          <a:ext cx="3124200" cy="1017587"/>
        </p:xfrm>
        <a:graphic>
          <a:graphicData uri="http://schemas.openxmlformats.org/presentationml/2006/ole">
            <mc:AlternateContent xmlns:mc="http://schemas.openxmlformats.org/markup-compatibility/2006">
              <mc:Choice xmlns:v="urn:schemas-microsoft-com:vml" Requires="v">
                <p:oleObj spid="_x0000_s3252" name="" r:id="rId3" imgW="1244600" imgH="393700" progId="Equation.3">
                  <p:embed/>
                </p:oleObj>
              </mc:Choice>
              <mc:Fallback>
                <p:oleObj name="" r:id="rId3" imgW="1244600" imgH="393700" progId="Equation.3">
                  <p:embed/>
                  <p:pic>
                    <p:nvPicPr>
                      <p:cNvPr id="0" name="图片 3251"/>
                      <p:cNvPicPr/>
                      <p:nvPr/>
                    </p:nvPicPr>
                    <p:blipFill>
                      <a:blip r:embed="rId4"/>
                      <a:stretch>
                        <a:fillRect/>
                      </a:stretch>
                    </p:blipFill>
                    <p:spPr>
                      <a:xfrm>
                        <a:off x="7315200" y="354013"/>
                        <a:ext cx="3124200" cy="1017587"/>
                      </a:xfrm>
                      <a:prstGeom prst="rect">
                        <a:avLst/>
                      </a:prstGeom>
                      <a:solidFill>
                        <a:srgbClr val="FFFF00"/>
                      </a:solidFill>
                      <a:ln w="38100">
                        <a:noFill/>
                        <a:miter/>
                      </a:ln>
                    </p:spPr>
                  </p:pic>
                </p:oleObj>
              </mc:Fallback>
            </mc:AlternateContent>
          </a:graphicData>
        </a:graphic>
      </p:graphicFrame>
      <p:sp>
        <p:nvSpPr>
          <p:cNvPr id="74755" name="Text Box 5"/>
          <p:cNvSpPr txBox="1"/>
          <p:nvPr/>
        </p:nvSpPr>
        <p:spPr>
          <a:xfrm>
            <a:off x="1752600" y="457200"/>
            <a:ext cx="1371600" cy="583565"/>
          </a:xfrm>
          <a:prstGeom prst="rect">
            <a:avLst/>
          </a:prstGeom>
          <a:solidFill>
            <a:srgbClr val="FFCCFF"/>
          </a:solidFill>
          <a:ln w="9525">
            <a:noFill/>
          </a:ln>
        </p:spPr>
        <p:txBody>
          <a:bodyPr anchor="t">
            <a:spAutoFit/>
          </a:bodyPr>
          <a:p>
            <a:pPr eaLnBrk="0" hangingPunct="0">
              <a:spcBef>
                <a:spcPct val="50000"/>
              </a:spcBef>
            </a:pPr>
            <a:r>
              <a:rPr lang="zh-CN" altLang="en-US" sz="3200" b="1" dirty="0">
                <a:latin typeface="Arial" panose="020B0604020202020204" pitchFamily="34" charset="0"/>
                <a:ea typeface="楷体_GB2312" pitchFamily="49" charset="-122"/>
              </a:rPr>
              <a:t>模型</a:t>
            </a:r>
            <a:r>
              <a:rPr lang="en-US" altLang="zh-CN" sz="3200" b="1" dirty="0">
                <a:latin typeface="Arial" panose="020B0604020202020204" pitchFamily="34" charset="0"/>
                <a:ea typeface="楷体_GB2312" pitchFamily="49" charset="-122"/>
              </a:rPr>
              <a:t>2</a:t>
            </a:r>
            <a:endParaRPr lang="en-US" altLang="zh-CN" sz="3200" b="1" dirty="0">
              <a:latin typeface="Arial" panose="020B0604020202020204" pitchFamily="34" charset="0"/>
              <a:ea typeface="楷体_GB2312" pitchFamily="49" charset="-122"/>
            </a:endParaRPr>
          </a:p>
        </p:txBody>
      </p:sp>
      <p:grpSp>
        <p:nvGrpSpPr>
          <p:cNvPr id="5211" name="Group 91"/>
          <p:cNvGrpSpPr/>
          <p:nvPr/>
        </p:nvGrpSpPr>
        <p:grpSpPr>
          <a:xfrm>
            <a:off x="5011738" y="2376488"/>
            <a:ext cx="2098675" cy="825500"/>
            <a:chOff x="2197" y="1440"/>
            <a:chExt cx="1322" cy="520"/>
          </a:xfrm>
        </p:grpSpPr>
        <p:sp>
          <p:nvSpPr>
            <p:cNvPr id="74757" name="Line 9"/>
            <p:cNvSpPr/>
            <p:nvPr/>
          </p:nvSpPr>
          <p:spPr>
            <a:xfrm>
              <a:off x="2352" y="1440"/>
              <a:ext cx="1167" cy="4"/>
            </a:xfrm>
            <a:prstGeom prst="line">
              <a:avLst/>
            </a:prstGeom>
            <a:ln w="9525" cap="flat" cmpd="sng">
              <a:solidFill>
                <a:schemeClr val="tx1"/>
              </a:solidFill>
              <a:prstDash val="dash"/>
              <a:round/>
              <a:headEnd type="none" w="med" len="med"/>
              <a:tailEnd type="none" w="med" len="med"/>
            </a:ln>
          </p:spPr>
        </p:sp>
        <p:grpSp>
          <p:nvGrpSpPr>
            <p:cNvPr id="74758" name="Group 84"/>
            <p:cNvGrpSpPr/>
            <p:nvPr/>
          </p:nvGrpSpPr>
          <p:grpSpPr>
            <a:xfrm>
              <a:off x="2352" y="1536"/>
              <a:ext cx="975" cy="322"/>
              <a:chOff x="2385" y="1592"/>
              <a:chExt cx="975" cy="322"/>
            </a:xfrm>
          </p:grpSpPr>
          <p:sp>
            <p:nvSpPr>
              <p:cNvPr id="74759" name="Arc 10"/>
              <p:cNvSpPr/>
              <p:nvPr/>
            </p:nvSpPr>
            <p:spPr>
              <a:xfrm rot="-386359" flipH="1">
                <a:off x="2612" y="1592"/>
                <a:ext cx="748" cy="215"/>
              </a:xfrm>
              <a:custGeom>
                <a:avLst/>
                <a:gdLst/>
                <a:ahLst/>
                <a:cxnLst>
                  <a:cxn ang="0">
                    <a:pos x="0" y="0"/>
                  </a:cxn>
                  <a:cxn ang="0">
                    <a:pos x="748" y="198"/>
                  </a:cxn>
                  <a:cxn ang="0">
                    <a:pos x="0" y="215"/>
                  </a:cxn>
                </a:cxnLst>
                <a:pathLst>
                  <a:path w="21529" h="21600" fill="none">
                    <a:moveTo>
                      <a:pt x="0" y="0"/>
                    </a:moveTo>
                    <a:cubicBezTo>
                      <a:pt x="11253" y="0"/>
                      <a:pt x="20620" y="8639"/>
                      <a:pt x="21529" y="19855"/>
                    </a:cubicBezTo>
                  </a:path>
                  <a:path w="21529" h="21600" stroke="0">
                    <a:moveTo>
                      <a:pt x="0" y="0"/>
                    </a:moveTo>
                    <a:cubicBezTo>
                      <a:pt x="11253" y="0"/>
                      <a:pt x="20620" y="8639"/>
                      <a:pt x="21529" y="19855"/>
                    </a:cubicBezTo>
                    <a:lnTo>
                      <a:pt x="0" y="21600"/>
                    </a:lnTo>
                    <a:lnTo>
                      <a:pt x="0"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74760" name="Arc 11"/>
              <p:cNvSpPr/>
              <p:nvPr/>
            </p:nvSpPr>
            <p:spPr>
              <a:xfrm flipV="1">
                <a:off x="2385" y="1776"/>
                <a:ext cx="255" cy="138"/>
              </a:xfrm>
              <a:custGeom>
                <a:avLst/>
                <a:gdLst/>
                <a:ahLst/>
                <a:cxnLst>
                  <a:cxn ang="0">
                    <a:pos x="0" y="0"/>
                  </a:cxn>
                  <a:cxn ang="0">
                    <a:pos x="255" y="111"/>
                  </a:cxn>
                  <a:cxn ang="0">
                    <a:pos x="0" y="138"/>
                  </a:cxn>
                </a:cxnLst>
                <a:pathLst>
                  <a:path w="21191" h="21600" fill="none">
                    <a:moveTo>
                      <a:pt x="0" y="0"/>
                    </a:moveTo>
                    <a:cubicBezTo>
                      <a:pt x="10317" y="0"/>
                      <a:pt x="19193" y="7296"/>
                      <a:pt x="21191" y="17417"/>
                    </a:cubicBezTo>
                  </a:path>
                  <a:path w="21191" h="21600" stroke="0">
                    <a:moveTo>
                      <a:pt x="0" y="0"/>
                    </a:moveTo>
                    <a:cubicBezTo>
                      <a:pt x="10317" y="0"/>
                      <a:pt x="19193" y="7296"/>
                      <a:pt x="21191" y="17417"/>
                    </a:cubicBezTo>
                    <a:lnTo>
                      <a:pt x="0" y="21600"/>
                    </a:lnTo>
                    <a:lnTo>
                      <a:pt x="0"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grpSp>
        <p:sp>
          <p:nvSpPr>
            <p:cNvPr id="74761" name="Text Box 15"/>
            <p:cNvSpPr txBox="1"/>
            <p:nvPr/>
          </p:nvSpPr>
          <p:spPr>
            <a:xfrm>
              <a:off x="2197" y="1728"/>
              <a:ext cx="299"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i</a:t>
              </a:r>
              <a:r>
                <a:rPr lang="en-US" altLang="zh-CN" sz="2000" b="1" baseline="-25000" dirty="0">
                  <a:latin typeface="Arial" panose="020B0604020202020204" pitchFamily="34" charset="0"/>
                  <a:ea typeface="宋体" panose="02010600030101010101" pitchFamily="2" charset="-122"/>
                </a:rPr>
                <a:t>0</a:t>
              </a:r>
              <a:endParaRPr lang="en-US" altLang="zh-CN" b="1" dirty="0">
                <a:latin typeface="Arial" panose="020B0604020202020204" pitchFamily="34" charset="0"/>
                <a:ea typeface="宋体" panose="02010600030101010101" pitchFamily="2" charset="-122"/>
              </a:endParaRPr>
            </a:p>
          </p:txBody>
        </p:sp>
      </p:grpSp>
      <p:grpSp>
        <p:nvGrpSpPr>
          <p:cNvPr id="5212" name="Group 92"/>
          <p:cNvGrpSpPr/>
          <p:nvPr/>
        </p:nvGrpSpPr>
        <p:grpSpPr>
          <a:xfrm>
            <a:off x="4953000" y="1462088"/>
            <a:ext cx="1755775" cy="854075"/>
            <a:chOff x="2160" y="864"/>
            <a:chExt cx="1106" cy="538"/>
          </a:xfrm>
        </p:grpSpPr>
        <p:sp>
          <p:nvSpPr>
            <p:cNvPr id="74763" name="Text Box 14"/>
            <p:cNvSpPr txBox="1"/>
            <p:nvPr/>
          </p:nvSpPr>
          <p:spPr>
            <a:xfrm>
              <a:off x="2160" y="864"/>
              <a:ext cx="261" cy="232"/>
            </a:xfrm>
            <a:prstGeom prst="rect">
              <a:avLst/>
            </a:prstGeom>
            <a:noFill/>
            <a:ln w="9525">
              <a:noFill/>
            </a:ln>
          </p:spPr>
          <p:txBody>
            <a:bodyPr anchor="t">
              <a:spAutoFit/>
            </a:bodyPr>
            <a:p>
              <a:pPr eaLnBrk="0" hangingPunct="0">
                <a:spcBef>
                  <a:spcPct val="50000"/>
                </a:spcBef>
              </a:pPr>
              <a:r>
                <a:rPr lang="en-US" altLang="zh-CN" b="1" i="1" dirty="0">
                  <a:solidFill>
                    <a:srgbClr val="FF3300"/>
                  </a:solidFill>
                  <a:latin typeface="Arial" panose="020B0604020202020204" pitchFamily="34" charset="0"/>
                  <a:ea typeface="宋体" panose="02010600030101010101" pitchFamily="2" charset="-122"/>
                </a:rPr>
                <a:t>i</a:t>
              </a:r>
              <a:r>
                <a:rPr lang="en-US" altLang="zh-CN" sz="2000" b="1" baseline="-25000" dirty="0">
                  <a:solidFill>
                    <a:srgbClr val="FF3300"/>
                  </a:solidFill>
                  <a:latin typeface="Arial" panose="020B0604020202020204" pitchFamily="34" charset="0"/>
                  <a:ea typeface="宋体" panose="02010600030101010101" pitchFamily="2" charset="-122"/>
                </a:rPr>
                <a:t>0</a:t>
              </a:r>
              <a:endParaRPr lang="en-US" altLang="zh-CN" b="1" dirty="0">
                <a:solidFill>
                  <a:srgbClr val="FF3300"/>
                </a:solidFill>
                <a:latin typeface="Arial" panose="020B0604020202020204" pitchFamily="34" charset="0"/>
                <a:ea typeface="宋体" panose="02010600030101010101" pitchFamily="2" charset="-122"/>
              </a:endParaRPr>
            </a:p>
          </p:txBody>
        </p:sp>
        <p:sp>
          <p:nvSpPr>
            <p:cNvPr id="74764" name="Arc 19"/>
            <p:cNvSpPr/>
            <p:nvPr/>
          </p:nvSpPr>
          <p:spPr>
            <a:xfrm flipH="1" flipV="1">
              <a:off x="2400" y="864"/>
              <a:ext cx="866" cy="538"/>
            </a:xfrm>
            <a:custGeom>
              <a:avLst/>
              <a:gdLst/>
              <a:ahLst/>
              <a:cxnLst>
                <a:cxn ang="0">
                  <a:pos x="0" y="3"/>
                </a:cxn>
                <a:cxn ang="0">
                  <a:pos x="866" y="401"/>
                </a:cxn>
                <a:cxn ang="0">
                  <a:pos x="79" y="538"/>
                </a:cxn>
              </a:cxnLst>
              <a:pathLst>
                <a:path w="22988" h="21600" fill="none">
                  <a:moveTo>
                    <a:pt x="-1" y="102"/>
                  </a:moveTo>
                  <a:cubicBezTo>
                    <a:pt x="698" y="34"/>
                    <a:pt x="1400" y="0"/>
                    <a:pt x="2103" y="0"/>
                  </a:cubicBezTo>
                  <a:cubicBezTo>
                    <a:pt x="11909" y="0"/>
                    <a:pt x="20485" y="6606"/>
                    <a:pt x="22987" y="16088"/>
                  </a:cubicBezTo>
                </a:path>
                <a:path w="22988" h="21600" stroke="0">
                  <a:moveTo>
                    <a:pt x="-1" y="102"/>
                  </a:moveTo>
                  <a:cubicBezTo>
                    <a:pt x="698" y="34"/>
                    <a:pt x="1400" y="0"/>
                    <a:pt x="2103" y="0"/>
                  </a:cubicBezTo>
                  <a:cubicBezTo>
                    <a:pt x="11909" y="0"/>
                    <a:pt x="20485" y="6606"/>
                    <a:pt x="22987" y="16088"/>
                  </a:cubicBezTo>
                  <a:lnTo>
                    <a:pt x="2103" y="21600"/>
                  </a:lnTo>
                  <a:lnTo>
                    <a:pt x="-1" y="102"/>
                  </a:lnTo>
                  <a:close/>
                </a:path>
              </a:pathLst>
            </a:custGeom>
            <a:noFill/>
            <a:ln w="19050" cap="flat" cmpd="sng">
              <a:solidFill>
                <a:srgbClr val="FF3300"/>
              </a:solidFill>
              <a:prstDash val="solid"/>
              <a:round/>
              <a:headEnd type="none" w="med" len="med"/>
              <a:tailEnd type="none" w="med" len="med"/>
            </a:ln>
          </p:spPr>
          <p:txBody>
            <a:bodyPr/>
            <a:p>
              <a:endParaRPr lang="zh-CN" altLang="en-US"/>
            </a:p>
          </p:txBody>
        </p:sp>
      </p:grpSp>
      <p:sp>
        <p:nvSpPr>
          <p:cNvPr id="5166" name="Text Box 46"/>
          <p:cNvSpPr txBox="1"/>
          <p:nvPr/>
        </p:nvSpPr>
        <p:spPr>
          <a:xfrm>
            <a:off x="6858000" y="3810000"/>
            <a:ext cx="3048000" cy="953135"/>
          </a:xfrm>
          <a:prstGeom prst="rect">
            <a:avLst/>
          </a:prstGeom>
          <a:noFill/>
          <a:ln w="9525">
            <a:noFill/>
          </a:ln>
        </p:spPr>
        <p:txBody>
          <a:bodyPr anchor="t">
            <a:spAutoFit/>
          </a:bodyPr>
          <a:p>
            <a:pPr eaLnBrk="0" hangingPunct="0">
              <a:spcBef>
                <a:spcPct val="50000"/>
              </a:spcBef>
            </a:pPr>
            <a:r>
              <a:rPr lang="zh-CN" altLang="en-US" sz="2800" b="1" dirty="0">
                <a:latin typeface="Arial" panose="020B0604020202020204" pitchFamily="34" charset="0"/>
                <a:ea typeface="宋体" panose="02010600030101010101" pitchFamily="2" charset="-122"/>
              </a:rPr>
              <a:t>接触数</a:t>
            </a:r>
            <a:r>
              <a:rPr lang="zh-CN" altLang="en-US" sz="2800" b="1" i="1" dirty="0">
                <a:latin typeface="Arial" panose="020B0604020202020204" pitchFamily="34" charset="0"/>
                <a:ea typeface="宋体" panose="02010600030101010101" pitchFamily="2" charset="-122"/>
                <a:sym typeface="Symbol" panose="05050102010706020507" pitchFamily="18" charset="2"/>
              </a:rPr>
              <a:t> </a:t>
            </a:r>
            <a:r>
              <a:rPr lang="en-US" altLang="zh-CN" sz="2800" b="1" dirty="0">
                <a:latin typeface="Arial" panose="020B0604020202020204" pitchFamily="34" charset="0"/>
                <a:ea typeface="宋体" panose="02010600030101010101" pitchFamily="2" charset="-122"/>
                <a:sym typeface="Symbol" panose="05050102010706020507" pitchFamily="18" charset="2"/>
              </a:rPr>
              <a:t>=1 </a:t>
            </a: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阈值</a:t>
            </a:r>
            <a:endParaRPr lang="zh-CN" altLang="en-US" sz="2800" b="1" dirty="0">
              <a:latin typeface="Arial" panose="020B0604020202020204" pitchFamily="34" charset="0"/>
              <a:ea typeface="宋体" panose="02010600030101010101" pitchFamily="2" charset="-122"/>
            </a:endParaRPr>
          </a:p>
        </p:txBody>
      </p:sp>
      <p:graphicFrame>
        <p:nvGraphicFramePr>
          <p:cNvPr id="5164" name="Object 44"/>
          <p:cNvGraphicFramePr>
            <a:graphicFrameLocks noChangeAspect="1"/>
          </p:cNvGraphicFramePr>
          <p:nvPr/>
        </p:nvGraphicFramePr>
        <p:xfrm>
          <a:off x="5943600" y="658813"/>
          <a:ext cx="1219200" cy="512762"/>
        </p:xfrm>
        <a:graphic>
          <a:graphicData uri="http://schemas.openxmlformats.org/presentationml/2006/ole">
            <mc:AlternateContent xmlns:mc="http://schemas.openxmlformats.org/markup-compatibility/2006">
              <mc:Choice xmlns:v="urn:schemas-microsoft-com:vml" Requires="v">
                <p:oleObj spid="_x0000_s3251" name="" r:id="rId5" imgW="711200" imgH="241300" progId="Equation.3">
                  <p:embed/>
                </p:oleObj>
              </mc:Choice>
              <mc:Fallback>
                <p:oleObj name="" r:id="rId5" imgW="711200" imgH="241300" progId="Equation.3">
                  <p:embed/>
                  <p:pic>
                    <p:nvPicPr>
                      <p:cNvPr id="0" name="图片 3250"/>
                      <p:cNvPicPr/>
                      <p:nvPr/>
                    </p:nvPicPr>
                    <p:blipFill>
                      <a:blip r:embed="rId6"/>
                      <a:stretch>
                        <a:fillRect/>
                      </a:stretch>
                    </p:blipFill>
                    <p:spPr>
                      <a:xfrm>
                        <a:off x="5943600" y="658813"/>
                        <a:ext cx="1219200" cy="512762"/>
                      </a:xfrm>
                      <a:prstGeom prst="rect">
                        <a:avLst/>
                      </a:prstGeom>
                      <a:noFill/>
                      <a:ln w="38100">
                        <a:noFill/>
                        <a:miter/>
                      </a:ln>
                    </p:spPr>
                  </p:pic>
                </p:oleObj>
              </mc:Fallback>
            </mc:AlternateContent>
          </a:graphicData>
        </a:graphic>
      </p:graphicFrame>
      <p:grpSp>
        <p:nvGrpSpPr>
          <p:cNvPr id="5218" name="Group 98"/>
          <p:cNvGrpSpPr/>
          <p:nvPr/>
        </p:nvGrpSpPr>
        <p:grpSpPr>
          <a:xfrm>
            <a:off x="6934200" y="4373563"/>
            <a:ext cx="2514600" cy="614362"/>
            <a:chOff x="3408" y="2707"/>
            <a:chExt cx="1584" cy="387"/>
          </a:xfrm>
        </p:grpSpPr>
        <p:graphicFrame>
          <p:nvGraphicFramePr>
            <p:cNvPr id="74768" name="Object 49"/>
            <p:cNvGraphicFramePr>
              <a:graphicFrameLocks noChangeAspect="1"/>
            </p:cNvGraphicFramePr>
            <p:nvPr/>
          </p:nvGraphicFramePr>
          <p:xfrm>
            <a:off x="3408" y="2738"/>
            <a:ext cx="624" cy="300"/>
          </p:xfrm>
          <a:graphic>
            <a:graphicData uri="http://schemas.openxmlformats.org/presentationml/2006/ole">
              <mc:AlternateContent xmlns:mc="http://schemas.openxmlformats.org/markup-compatibility/2006">
                <mc:Choice xmlns:v="urn:schemas-microsoft-com:vml" Requires="v">
                  <p:oleObj spid="_x0000_s3253" name="" r:id="rId7" imgW="419100" imgH="203200" progId="Equation.3">
                    <p:embed/>
                  </p:oleObj>
                </mc:Choice>
                <mc:Fallback>
                  <p:oleObj name="" r:id="rId7" imgW="419100" imgH="203200" progId="Equation.3">
                    <p:embed/>
                    <p:pic>
                      <p:nvPicPr>
                        <p:cNvPr id="0" name="图片 3252"/>
                        <p:cNvPicPr/>
                        <p:nvPr/>
                      </p:nvPicPr>
                      <p:blipFill>
                        <a:blip r:embed="rId8"/>
                        <a:stretch>
                          <a:fillRect/>
                        </a:stretch>
                      </p:blipFill>
                      <p:spPr>
                        <a:xfrm>
                          <a:off x="3408" y="2738"/>
                          <a:ext cx="624" cy="300"/>
                        </a:xfrm>
                        <a:prstGeom prst="rect">
                          <a:avLst/>
                        </a:prstGeom>
                        <a:solidFill>
                          <a:srgbClr val="66FF99"/>
                        </a:solidFill>
                        <a:ln w="38100">
                          <a:noFill/>
                          <a:miter/>
                        </a:ln>
                      </p:spPr>
                    </p:pic>
                  </p:oleObj>
                </mc:Fallback>
              </mc:AlternateContent>
            </a:graphicData>
          </a:graphic>
        </p:graphicFrame>
        <p:graphicFrame>
          <p:nvGraphicFramePr>
            <p:cNvPr id="74769" name="Object 50"/>
            <p:cNvGraphicFramePr>
              <a:graphicFrameLocks noChangeAspect="1"/>
            </p:cNvGraphicFramePr>
            <p:nvPr/>
          </p:nvGraphicFramePr>
          <p:xfrm>
            <a:off x="4032" y="2707"/>
            <a:ext cx="960" cy="387"/>
          </p:xfrm>
          <a:graphic>
            <a:graphicData uri="http://schemas.openxmlformats.org/presentationml/2006/ole">
              <mc:AlternateContent xmlns:mc="http://schemas.openxmlformats.org/markup-compatibility/2006">
                <mc:Choice xmlns:v="urn:schemas-microsoft-com:vml" Requires="v">
                  <p:oleObj spid="_x0000_s3248" name="" r:id="rId9" imgW="673100" imgH="279400" progId="Equation.3">
                    <p:embed/>
                  </p:oleObj>
                </mc:Choice>
                <mc:Fallback>
                  <p:oleObj name="" r:id="rId9" imgW="673100" imgH="279400" progId="Equation.3">
                    <p:embed/>
                    <p:pic>
                      <p:nvPicPr>
                        <p:cNvPr id="0" name="图片 3247"/>
                        <p:cNvPicPr/>
                        <p:nvPr/>
                      </p:nvPicPr>
                      <p:blipFill>
                        <a:blip r:embed="rId10"/>
                        <a:stretch>
                          <a:fillRect/>
                        </a:stretch>
                      </p:blipFill>
                      <p:spPr>
                        <a:xfrm>
                          <a:off x="4032" y="2707"/>
                          <a:ext cx="960" cy="387"/>
                        </a:xfrm>
                        <a:prstGeom prst="rect">
                          <a:avLst/>
                        </a:prstGeom>
                        <a:solidFill>
                          <a:srgbClr val="66FF99"/>
                        </a:solidFill>
                        <a:ln w="38100">
                          <a:noFill/>
                          <a:miter/>
                        </a:ln>
                      </p:spPr>
                    </p:pic>
                  </p:oleObj>
                </mc:Fallback>
              </mc:AlternateContent>
            </a:graphicData>
          </a:graphic>
        </p:graphicFrame>
      </p:grpSp>
      <p:graphicFrame>
        <p:nvGraphicFramePr>
          <p:cNvPr id="5173" name="Object 53"/>
          <p:cNvGraphicFramePr>
            <a:graphicFrameLocks noChangeAspect="1"/>
          </p:cNvGraphicFramePr>
          <p:nvPr/>
        </p:nvGraphicFramePr>
        <p:xfrm>
          <a:off x="2743200" y="5189538"/>
          <a:ext cx="3352800" cy="520700"/>
        </p:xfrm>
        <a:graphic>
          <a:graphicData uri="http://schemas.openxmlformats.org/presentationml/2006/ole">
            <mc:AlternateContent xmlns:mc="http://schemas.openxmlformats.org/markup-compatibility/2006">
              <mc:Choice xmlns:v="urn:schemas-microsoft-com:vml" Requires="v">
                <p:oleObj spid="_x0000_s3250" name="" r:id="rId11" imgW="1752600" imgH="266700" progId="Equation.3">
                  <p:embed/>
                </p:oleObj>
              </mc:Choice>
              <mc:Fallback>
                <p:oleObj name="" r:id="rId11" imgW="1752600" imgH="266700" progId="Equation.3">
                  <p:embed/>
                  <p:pic>
                    <p:nvPicPr>
                      <p:cNvPr id="0" name="图片 3249"/>
                      <p:cNvPicPr/>
                      <p:nvPr/>
                    </p:nvPicPr>
                    <p:blipFill>
                      <a:blip r:embed="rId12"/>
                      <a:stretch>
                        <a:fillRect/>
                      </a:stretch>
                    </p:blipFill>
                    <p:spPr>
                      <a:xfrm>
                        <a:off x="2743200" y="5189538"/>
                        <a:ext cx="3352800" cy="520700"/>
                      </a:xfrm>
                      <a:prstGeom prst="rect">
                        <a:avLst/>
                      </a:prstGeom>
                      <a:solidFill>
                        <a:srgbClr val="00FFFF"/>
                      </a:solidFill>
                      <a:ln w="38100">
                        <a:noFill/>
                        <a:miter/>
                      </a:ln>
                    </p:spPr>
                  </p:pic>
                </p:oleObj>
              </mc:Fallback>
            </mc:AlternateContent>
          </a:graphicData>
        </a:graphic>
      </p:graphicFrame>
      <p:sp>
        <p:nvSpPr>
          <p:cNvPr id="5175" name="Text Box 55"/>
          <p:cNvSpPr txBox="1"/>
          <p:nvPr/>
        </p:nvSpPr>
        <p:spPr>
          <a:xfrm>
            <a:off x="6400800" y="5029200"/>
            <a:ext cx="4191000" cy="953135"/>
          </a:xfrm>
          <a:prstGeom prst="rect">
            <a:avLst/>
          </a:prstGeom>
          <a:noFill/>
          <a:ln w="9525">
            <a:noFill/>
          </a:ln>
        </p:spPr>
        <p:txBody>
          <a:bodyPr anchor="t">
            <a:spAutoFit/>
          </a:bodyPr>
          <a:p>
            <a:pPr eaLnBrk="0" hangingPunct="0">
              <a:spcBef>
                <a:spcPct val="50000"/>
              </a:spcBef>
            </a:pPr>
            <a:r>
              <a:rPr lang="zh-CN" altLang="en-US" sz="2800" b="1" dirty="0">
                <a:latin typeface="Arial" panose="020B0604020202020204" pitchFamily="34" charset="0"/>
                <a:ea typeface="宋体" panose="02010600030101010101" pitchFamily="2" charset="-122"/>
                <a:sym typeface="Symbol" panose="05050102010706020507" pitchFamily="18" charset="2"/>
              </a:rPr>
              <a:t>感染期内</a:t>
            </a:r>
            <a:r>
              <a:rPr lang="zh-CN" altLang="en-US" sz="2800" b="1" dirty="0">
                <a:latin typeface="Arial" panose="020B0604020202020204" pitchFamily="34" charset="0"/>
                <a:ea typeface="宋体" panose="02010600030101010101" pitchFamily="2" charset="-122"/>
              </a:rPr>
              <a:t>有效接触感染的健康者人数不超过病人数</a:t>
            </a:r>
            <a:endParaRPr lang="zh-CN" altLang="en-US" sz="2800" b="1" dirty="0">
              <a:latin typeface="Arial" panose="020B0604020202020204" pitchFamily="34" charset="0"/>
              <a:ea typeface="宋体" panose="02010600030101010101" pitchFamily="2" charset="-122"/>
            </a:endParaRPr>
          </a:p>
        </p:txBody>
      </p:sp>
      <p:graphicFrame>
        <p:nvGraphicFramePr>
          <p:cNvPr id="5172" name="Object 52"/>
          <p:cNvGraphicFramePr>
            <a:graphicFrameLocks noChangeAspect="1"/>
          </p:cNvGraphicFramePr>
          <p:nvPr/>
        </p:nvGraphicFramePr>
        <p:xfrm>
          <a:off x="1905000" y="4938713"/>
          <a:ext cx="866775" cy="1000125"/>
        </p:xfrm>
        <a:graphic>
          <a:graphicData uri="http://schemas.openxmlformats.org/presentationml/2006/ole">
            <mc:AlternateContent xmlns:mc="http://schemas.openxmlformats.org/markup-compatibility/2006">
              <mc:Choice xmlns:v="urn:schemas-microsoft-com:vml" Requires="v">
                <p:oleObj spid="_x0000_s3249" name="" r:id="rId13" imgW="469900" imgH="533400" progId="Equation.3">
                  <p:embed/>
                </p:oleObj>
              </mc:Choice>
              <mc:Fallback>
                <p:oleObj name="" r:id="rId13" imgW="469900" imgH="533400" progId="Equation.3">
                  <p:embed/>
                  <p:pic>
                    <p:nvPicPr>
                      <p:cNvPr id="0" name="图片 3248"/>
                      <p:cNvPicPr/>
                      <p:nvPr/>
                    </p:nvPicPr>
                    <p:blipFill>
                      <a:blip r:embed="rId14"/>
                      <a:stretch>
                        <a:fillRect/>
                      </a:stretch>
                    </p:blipFill>
                    <p:spPr>
                      <a:xfrm>
                        <a:off x="1905000" y="4938713"/>
                        <a:ext cx="866775" cy="1000125"/>
                      </a:xfrm>
                      <a:prstGeom prst="rect">
                        <a:avLst/>
                      </a:prstGeom>
                      <a:solidFill>
                        <a:srgbClr val="00FFFF"/>
                      </a:solidFill>
                      <a:ln w="38100">
                        <a:noFill/>
                        <a:miter/>
                      </a:ln>
                    </p:spPr>
                  </p:pic>
                </p:oleObj>
              </mc:Fallback>
            </mc:AlternateContent>
          </a:graphicData>
        </a:graphic>
      </p:graphicFrame>
      <p:grpSp>
        <p:nvGrpSpPr>
          <p:cNvPr id="5209" name="Group 89"/>
          <p:cNvGrpSpPr/>
          <p:nvPr/>
        </p:nvGrpSpPr>
        <p:grpSpPr>
          <a:xfrm>
            <a:off x="2286000" y="2224088"/>
            <a:ext cx="1676400" cy="1447800"/>
            <a:chOff x="816" y="2976"/>
            <a:chExt cx="1056" cy="912"/>
          </a:xfrm>
        </p:grpSpPr>
        <p:sp>
          <p:nvSpPr>
            <p:cNvPr id="74774" name="Arc 59"/>
            <p:cNvSpPr/>
            <p:nvPr/>
          </p:nvSpPr>
          <p:spPr>
            <a:xfrm flipH="1">
              <a:off x="816" y="2976"/>
              <a:ext cx="576" cy="547"/>
            </a:xfrm>
            <a:custGeom>
              <a:avLst/>
              <a:gdLst/>
              <a:ahLst/>
              <a:cxnLst>
                <a:cxn ang="0">
                  <a:pos x="180" y="0"/>
                </a:cxn>
                <a:cxn ang="0">
                  <a:pos x="576" y="547"/>
                </a:cxn>
                <a:cxn ang="0">
                  <a:pos x="0" y="547"/>
                </a:cxn>
              </a:cxnLst>
              <a:pathLst>
                <a:path w="21600" h="20514" fill="none">
                  <a:moveTo>
                    <a:pt x="6763" y="0"/>
                  </a:moveTo>
                  <a:cubicBezTo>
                    <a:pt x="15618" y="2919"/>
                    <a:pt x="21600" y="11190"/>
                    <a:pt x="21600" y="20514"/>
                  </a:cubicBezTo>
                </a:path>
                <a:path w="21600" h="20514" stroke="0">
                  <a:moveTo>
                    <a:pt x="6763" y="0"/>
                  </a:moveTo>
                  <a:cubicBezTo>
                    <a:pt x="15618" y="2919"/>
                    <a:pt x="21600" y="11190"/>
                    <a:pt x="21600" y="20514"/>
                  </a:cubicBezTo>
                  <a:lnTo>
                    <a:pt x="0" y="20514"/>
                  </a:lnTo>
                  <a:lnTo>
                    <a:pt x="6763"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74775" name="Arc 60"/>
            <p:cNvSpPr/>
            <p:nvPr/>
          </p:nvSpPr>
          <p:spPr>
            <a:xfrm>
              <a:off x="1201" y="2979"/>
              <a:ext cx="577" cy="909"/>
            </a:xfrm>
            <a:custGeom>
              <a:avLst/>
              <a:gdLst/>
              <a:ahLst/>
              <a:cxnLst>
                <a:cxn ang="0">
                  <a:pos x="0" y="0"/>
                </a:cxn>
                <a:cxn ang="0">
                  <a:pos x="576" y="909"/>
                </a:cxn>
                <a:cxn ang="0">
                  <a:pos x="12" y="863"/>
                </a:cxn>
              </a:cxnLst>
              <a:pathLst>
                <a:path w="22050" h="22744" fill="none">
                  <a:moveTo>
                    <a:pt x="-1" y="4"/>
                  </a:moveTo>
                  <a:cubicBezTo>
                    <a:pt x="149" y="1"/>
                    <a:pt x="299" y="0"/>
                    <a:pt x="450" y="0"/>
                  </a:cubicBezTo>
                  <a:cubicBezTo>
                    <a:pt x="12379" y="0"/>
                    <a:pt x="22050" y="9670"/>
                    <a:pt x="22050" y="21600"/>
                  </a:cubicBezTo>
                  <a:cubicBezTo>
                    <a:pt x="22050" y="21981"/>
                    <a:pt x="22039" y="22362"/>
                    <a:pt x="22019" y="22743"/>
                  </a:cubicBezTo>
                </a:path>
                <a:path w="22050" h="22744" stroke="0">
                  <a:moveTo>
                    <a:pt x="-1" y="4"/>
                  </a:moveTo>
                  <a:cubicBezTo>
                    <a:pt x="149" y="1"/>
                    <a:pt x="299" y="0"/>
                    <a:pt x="450" y="0"/>
                  </a:cubicBezTo>
                  <a:cubicBezTo>
                    <a:pt x="12379" y="0"/>
                    <a:pt x="22050" y="9670"/>
                    <a:pt x="22050" y="21600"/>
                  </a:cubicBezTo>
                  <a:cubicBezTo>
                    <a:pt x="22050" y="21981"/>
                    <a:pt x="22039" y="22362"/>
                    <a:pt x="22019" y="22743"/>
                  </a:cubicBezTo>
                  <a:lnTo>
                    <a:pt x="450" y="21600"/>
                  </a:lnTo>
                  <a:lnTo>
                    <a:pt x="-1" y="4"/>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74776" name="Text Box 63"/>
            <p:cNvSpPr txBox="1"/>
            <p:nvPr/>
          </p:nvSpPr>
          <p:spPr>
            <a:xfrm>
              <a:off x="1296" y="3446"/>
              <a:ext cx="576" cy="251"/>
            </a:xfrm>
            <a:prstGeom prst="rect">
              <a:avLst/>
            </a:prstGeom>
            <a:noFill/>
            <a:ln w="19050">
              <a:noFill/>
            </a:ln>
          </p:spPr>
          <p:txBody>
            <a:bodyPr anchor="t">
              <a:spAutoFit/>
            </a:bodyPr>
            <a:p>
              <a:pPr eaLnBrk="0" hangingPunct="0">
                <a:spcBef>
                  <a:spcPct val="50000"/>
                </a:spcBef>
              </a:pPr>
              <a:r>
                <a:rPr lang="en-US" altLang="zh-CN" sz="2000" b="1" dirty="0">
                  <a:latin typeface="Arial" panose="020B0604020202020204" pitchFamily="34" charset="0"/>
                  <a:ea typeface="宋体" panose="02010600030101010101" pitchFamily="2" charset="-122"/>
                </a:rPr>
                <a:t>1-1/</a:t>
              </a:r>
              <a:r>
                <a:rPr lang="en-US" altLang="zh-CN" sz="2000" b="1" dirty="0">
                  <a:latin typeface="Arial" panose="020B0604020202020204" pitchFamily="34" charset="0"/>
                  <a:ea typeface="宋体" panose="02010600030101010101" pitchFamily="2" charset="-122"/>
                  <a:sym typeface="Symbol" panose="05050102010706020507" pitchFamily="18" charset="2"/>
                </a:rPr>
                <a:t></a:t>
              </a:r>
              <a:endParaRPr lang="en-US" altLang="zh-CN" sz="2000" b="1" dirty="0">
                <a:latin typeface="Arial" panose="020B0604020202020204" pitchFamily="34" charset="0"/>
                <a:ea typeface="宋体" panose="02010600030101010101" pitchFamily="2" charset="-122"/>
              </a:endParaRPr>
            </a:p>
          </p:txBody>
        </p:sp>
      </p:grpSp>
      <p:grpSp>
        <p:nvGrpSpPr>
          <p:cNvPr id="5216" name="Group 96"/>
          <p:cNvGrpSpPr/>
          <p:nvPr/>
        </p:nvGrpSpPr>
        <p:grpSpPr>
          <a:xfrm>
            <a:off x="7772400" y="1843088"/>
            <a:ext cx="2159000" cy="1438275"/>
            <a:chOff x="3936" y="1104"/>
            <a:chExt cx="1360" cy="906"/>
          </a:xfrm>
        </p:grpSpPr>
        <p:sp>
          <p:nvSpPr>
            <p:cNvPr id="74778" name="Arc 71"/>
            <p:cNvSpPr/>
            <p:nvPr/>
          </p:nvSpPr>
          <p:spPr>
            <a:xfrm flipH="1" flipV="1">
              <a:off x="4176" y="1248"/>
              <a:ext cx="1120" cy="762"/>
            </a:xfrm>
            <a:custGeom>
              <a:avLst/>
              <a:gdLst/>
              <a:ahLst/>
              <a:cxnLst>
                <a:cxn ang="0">
                  <a:pos x="101" y="0"/>
                </a:cxn>
                <a:cxn ang="0">
                  <a:pos x="1120" y="762"/>
                </a:cxn>
                <a:cxn ang="0">
                  <a:pos x="0" y="762"/>
                </a:cxn>
              </a:cxnLst>
              <a:pathLst>
                <a:path w="21600" h="21511" fill="none">
                  <a:moveTo>
                    <a:pt x="1955" y="-1"/>
                  </a:moveTo>
                  <a:cubicBezTo>
                    <a:pt x="13080" y="1010"/>
                    <a:pt x="21600" y="10339"/>
                    <a:pt x="21600" y="21511"/>
                  </a:cubicBezTo>
                </a:path>
                <a:path w="21600" h="21511" stroke="0">
                  <a:moveTo>
                    <a:pt x="1955" y="-1"/>
                  </a:moveTo>
                  <a:cubicBezTo>
                    <a:pt x="13080" y="1010"/>
                    <a:pt x="21600" y="10339"/>
                    <a:pt x="21600" y="21511"/>
                  </a:cubicBezTo>
                  <a:lnTo>
                    <a:pt x="0" y="21511"/>
                  </a:lnTo>
                  <a:lnTo>
                    <a:pt x="1955" y="-1"/>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74779" name="Text Box 76"/>
            <p:cNvSpPr txBox="1"/>
            <p:nvPr/>
          </p:nvSpPr>
          <p:spPr>
            <a:xfrm>
              <a:off x="3936" y="1104"/>
              <a:ext cx="240"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i</a:t>
              </a:r>
              <a:r>
                <a:rPr lang="en-US" altLang="zh-CN" b="1" baseline="-25000" dirty="0">
                  <a:latin typeface="Arial" panose="020B0604020202020204" pitchFamily="34" charset="0"/>
                  <a:ea typeface="宋体" panose="02010600030101010101" pitchFamily="2" charset="-122"/>
                </a:rPr>
                <a:t>0</a:t>
              </a:r>
              <a:endParaRPr lang="en-US" altLang="zh-CN" b="1" dirty="0">
                <a:latin typeface="Arial" panose="020B0604020202020204" pitchFamily="34" charset="0"/>
                <a:ea typeface="宋体" panose="02010600030101010101" pitchFamily="2" charset="-122"/>
              </a:endParaRPr>
            </a:p>
          </p:txBody>
        </p:sp>
      </p:grpSp>
      <p:graphicFrame>
        <p:nvGraphicFramePr>
          <p:cNvPr id="5198" name="Object 78"/>
          <p:cNvGraphicFramePr>
            <a:graphicFrameLocks noChangeAspect="1"/>
          </p:cNvGraphicFramePr>
          <p:nvPr/>
        </p:nvGraphicFramePr>
        <p:xfrm>
          <a:off x="3200400" y="430213"/>
          <a:ext cx="2667000" cy="914400"/>
        </p:xfrm>
        <a:graphic>
          <a:graphicData uri="http://schemas.openxmlformats.org/presentationml/2006/ole">
            <mc:AlternateContent xmlns:mc="http://schemas.openxmlformats.org/markup-compatibility/2006">
              <mc:Choice xmlns:v="urn:schemas-microsoft-com:vml" Requires="v">
                <p:oleObj spid="_x0000_s3247" name="" r:id="rId15" imgW="1078865" imgH="393700" progId="Equation.3">
                  <p:embed/>
                </p:oleObj>
              </mc:Choice>
              <mc:Fallback>
                <p:oleObj name="" r:id="rId15" imgW="1078865" imgH="393700" progId="Equation.3">
                  <p:embed/>
                  <p:pic>
                    <p:nvPicPr>
                      <p:cNvPr id="0" name="图片 3246"/>
                      <p:cNvPicPr/>
                      <p:nvPr/>
                    </p:nvPicPr>
                    <p:blipFill>
                      <a:blip r:embed="rId16"/>
                      <a:stretch>
                        <a:fillRect/>
                      </a:stretch>
                    </p:blipFill>
                    <p:spPr>
                      <a:xfrm>
                        <a:off x="3200400" y="430213"/>
                        <a:ext cx="2667000" cy="914400"/>
                      </a:xfrm>
                      <a:prstGeom prst="rect">
                        <a:avLst/>
                      </a:prstGeom>
                      <a:noFill/>
                      <a:ln w="38100">
                        <a:noFill/>
                        <a:miter/>
                      </a:ln>
                    </p:spPr>
                  </p:pic>
                </p:oleObj>
              </mc:Fallback>
            </mc:AlternateContent>
          </a:graphicData>
        </a:graphic>
      </p:graphicFrame>
      <p:grpSp>
        <p:nvGrpSpPr>
          <p:cNvPr id="5206" name="Group 86"/>
          <p:cNvGrpSpPr/>
          <p:nvPr/>
        </p:nvGrpSpPr>
        <p:grpSpPr>
          <a:xfrm>
            <a:off x="1905000" y="1081088"/>
            <a:ext cx="2819400" cy="2303463"/>
            <a:chOff x="240" y="624"/>
            <a:chExt cx="1776" cy="1451"/>
          </a:xfrm>
        </p:grpSpPr>
        <p:sp>
          <p:nvSpPr>
            <p:cNvPr id="74783" name="Line 57"/>
            <p:cNvSpPr/>
            <p:nvPr/>
          </p:nvSpPr>
          <p:spPr>
            <a:xfrm flipV="1">
              <a:off x="480" y="1872"/>
              <a:ext cx="1344" cy="0"/>
            </a:xfrm>
            <a:prstGeom prst="line">
              <a:avLst/>
            </a:prstGeom>
            <a:ln w="9525" cap="flat" cmpd="sng">
              <a:solidFill>
                <a:schemeClr val="tx1"/>
              </a:solidFill>
              <a:prstDash val="solid"/>
              <a:round/>
              <a:headEnd type="none" w="med" len="med"/>
              <a:tailEnd type="triangle" w="med" len="med"/>
            </a:ln>
          </p:spPr>
        </p:sp>
        <p:sp>
          <p:nvSpPr>
            <p:cNvPr id="74784" name="Line 58"/>
            <p:cNvSpPr/>
            <p:nvPr/>
          </p:nvSpPr>
          <p:spPr>
            <a:xfrm flipV="1">
              <a:off x="480" y="864"/>
              <a:ext cx="0" cy="1002"/>
            </a:xfrm>
            <a:prstGeom prst="line">
              <a:avLst/>
            </a:prstGeom>
            <a:ln w="9525" cap="flat" cmpd="sng">
              <a:solidFill>
                <a:schemeClr val="tx1"/>
              </a:solidFill>
              <a:prstDash val="solid"/>
              <a:round/>
              <a:headEnd type="none" w="med" len="med"/>
              <a:tailEnd type="triangle" w="med" len="med"/>
            </a:ln>
          </p:spPr>
        </p:sp>
        <p:sp>
          <p:nvSpPr>
            <p:cNvPr id="74785" name="Text Box 61"/>
            <p:cNvSpPr txBox="1"/>
            <p:nvPr/>
          </p:nvSpPr>
          <p:spPr>
            <a:xfrm>
              <a:off x="1728" y="1824"/>
              <a:ext cx="288"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i</a:t>
              </a:r>
              <a:endParaRPr lang="en-US" altLang="zh-CN" b="1" i="1" dirty="0">
                <a:latin typeface="Arial" panose="020B0604020202020204" pitchFamily="34" charset="0"/>
                <a:ea typeface="宋体" panose="02010600030101010101" pitchFamily="2" charset="-122"/>
              </a:endParaRPr>
            </a:p>
          </p:txBody>
        </p:sp>
        <p:sp>
          <p:nvSpPr>
            <p:cNvPr id="74786" name="Text Box 62"/>
            <p:cNvSpPr txBox="1"/>
            <p:nvPr/>
          </p:nvSpPr>
          <p:spPr>
            <a:xfrm>
              <a:off x="240" y="624"/>
              <a:ext cx="528"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di/dt</a:t>
              </a:r>
              <a:endParaRPr lang="en-US" altLang="zh-CN" b="1" i="1" dirty="0">
                <a:latin typeface="Arial" panose="020B0604020202020204" pitchFamily="34" charset="0"/>
                <a:ea typeface="宋体" panose="02010600030101010101" pitchFamily="2" charset="-122"/>
              </a:endParaRPr>
            </a:p>
          </p:txBody>
        </p:sp>
        <p:sp>
          <p:nvSpPr>
            <p:cNvPr id="74787" name="Text Box 64"/>
            <p:cNvSpPr txBox="1"/>
            <p:nvPr/>
          </p:nvSpPr>
          <p:spPr>
            <a:xfrm>
              <a:off x="288" y="1776"/>
              <a:ext cx="288" cy="232"/>
            </a:xfrm>
            <a:prstGeom prst="rect">
              <a:avLst/>
            </a:prstGeom>
            <a:noFill/>
            <a:ln w="9525">
              <a:noFill/>
            </a:ln>
          </p:spPr>
          <p:txBody>
            <a:bodyPr anchor="t">
              <a:spAutoFit/>
            </a:bodyPr>
            <a:p>
              <a:pPr eaLnBrk="0" hangingPunct="0">
                <a:spcBef>
                  <a:spcPct val="50000"/>
                </a:spcBef>
              </a:pPr>
              <a:r>
                <a:rPr lang="en-US" altLang="zh-CN" b="1" dirty="0">
                  <a:latin typeface="Arial" panose="020B0604020202020204" pitchFamily="34" charset="0"/>
                  <a:ea typeface="宋体" panose="02010600030101010101" pitchFamily="2" charset="-122"/>
                </a:rPr>
                <a:t>0</a:t>
              </a:r>
              <a:endParaRPr lang="en-US" altLang="zh-CN" b="1" dirty="0">
                <a:latin typeface="Arial" panose="020B0604020202020204" pitchFamily="34" charset="0"/>
                <a:ea typeface="宋体" panose="02010600030101010101" pitchFamily="2" charset="-122"/>
              </a:endParaRPr>
            </a:p>
          </p:txBody>
        </p:sp>
        <p:sp>
          <p:nvSpPr>
            <p:cNvPr id="74788" name="Text Box 66"/>
            <p:cNvSpPr txBox="1"/>
            <p:nvPr/>
          </p:nvSpPr>
          <p:spPr>
            <a:xfrm>
              <a:off x="1536" y="1824"/>
              <a:ext cx="288" cy="251"/>
            </a:xfrm>
            <a:prstGeom prst="rect">
              <a:avLst/>
            </a:prstGeom>
            <a:noFill/>
            <a:ln w="9525">
              <a:noFill/>
            </a:ln>
          </p:spPr>
          <p:txBody>
            <a:bodyPr anchor="t">
              <a:spAutoFit/>
            </a:bodyPr>
            <a:p>
              <a:pPr eaLnBrk="0" hangingPunct="0">
                <a:spcBef>
                  <a:spcPct val="50000"/>
                </a:spcBef>
              </a:pPr>
              <a:r>
                <a:rPr lang="en-US" altLang="en-US" sz="2000" b="1" dirty="0">
                  <a:latin typeface="Arial" panose="020B0604020202020204" pitchFamily="34" charset="0"/>
                  <a:ea typeface="宋体" panose="02010600030101010101" pitchFamily="2" charset="-122"/>
                </a:rPr>
                <a:t>1</a:t>
              </a:r>
              <a:endParaRPr lang="en-US" altLang="zh-CN" sz="2000" b="1" dirty="0">
                <a:latin typeface="Arial" panose="020B0604020202020204" pitchFamily="34" charset="0"/>
                <a:ea typeface="宋体" panose="02010600030101010101" pitchFamily="2" charset="-122"/>
              </a:endParaRPr>
            </a:p>
          </p:txBody>
        </p:sp>
        <p:sp>
          <p:nvSpPr>
            <p:cNvPr id="74789" name="Text Box 80"/>
            <p:cNvSpPr txBox="1"/>
            <p:nvPr/>
          </p:nvSpPr>
          <p:spPr>
            <a:xfrm>
              <a:off x="1008" y="912"/>
              <a:ext cx="576"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sym typeface="Symbol" panose="05050102010706020507" pitchFamily="18" charset="2"/>
                </a:rPr>
                <a:t> &gt;</a:t>
              </a:r>
              <a:r>
                <a:rPr lang="en-US" altLang="zh-CN" b="1" dirty="0">
                  <a:latin typeface="Arial" panose="020B0604020202020204" pitchFamily="34" charset="0"/>
                  <a:ea typeface="宋体" panose="02010600030101010101" pitchFamily="2" charset="-122"/>
                  <a:sym typeface="Symbol" panose="05050102010706020507" pitchFamily="18" charset="2"/>
                </a:rPr>
                <a:t>1</a:t>
              </a:r>
              <a:endParaRPr lang="en-US" altLang="zh-CN" b="1" dirty="0">
                <a:latin typeface="Arial" panose="020B0604020202020204" pitchFamily="34" charset="0"/>
                <a:ea typeface="宋体" panose="02010600030101010101" pitchFamily="2" charset="-122"/>
              </a:endParaRPr>
            </a:p>
          </p:txBody>
        </p:sp>
      </p:grpSp>
      <p:grpSp>
        <p:nvGrpSpPr>
          <p:cNvPr id="5210" name="Group 90"/>
          <p:cNvGrpSpPr/>
          <p:nvPr/>
        </p:nvGrpSpPr>
        <p:grpSpPr>
          <a:xfrm>
            <a:off x="4572000" y="1081088"/>
            <a:ext cx="3159125" cy="2776538"/>
            <a:chOff x="1920" y="624"/>
            <a:chExt cx="1990" cy="1749"/>
          </a:xfrm>
        </p:grpSpPr>
        <p:sp>
          <p:nvSpPr>
            <p:cNvPr id="74791" name="Line 7"/>
            <p:cNvSpPr/>
            <p:nvPr/>
          </p:nvSpPr>
          <p:spPr>
            <a:xfrm flipV="1">
              <a:off x="2400" y="2112"/>
              <a:ext cx="1344" cy="0"/>
            </a:xfrm>
            <a:prstGeom prst="line">
              <a:avLst/>
            </a:prstGeom>
            <a:ln w="9525" cap="flat" cmpd="sng">
              <a:solidFill>
                <a:schemeClr val="tx1"/>
              </a:solidFill>
              <a:prstDash val="solid"/>
              <a:round/>
              <a:headEnd type="none" w="med" len="med"/>
              <a:tailEnd type="triangle" w="med" len="med"/>
            </a:ln>
          </p:spPr>
        </p:sp>
        <p:sp>
          <p:nvSpPr>
            <p:cNvPr id="74792" name="Line 8"/>
            <p:cNvSpPr/>
            <p:nvPr/>
          </p:nvSpPr>
          <p:spPr>
            <a:xfrm flipV="1">
              <a:off x="2385" y="696"/>
              <a:ext cx="0" cy="1434"/>
            </a:xfrm>
            <a:prstGeom prst="line">
              <a:avLst/>
            </a:prstGeom>
            <a:ln w="9525" cap="flat" cmpd="sng">
              <a:solidFill>
                <a:schemeClr val="tx1"/>
              </a:solidFill>
              <a:prstDash val="solid"/>
              <a:round/>
              <a:headEnd type="none" w="med" len="med"/>
              <a:tailEnd type="triangle" w="med" len="med"/>
            </a:ln>
          </p:spPr>
        </p:sp>
        <p:sp>
          <p:nvSpPr>
            <p:cNvPr id="74793" name="Text Box 16"/>
            <p:cNvSpPr txBox="1"/>
            <p:nvPr/>
          </p:nvSpPr>
          <p:spPr>
            <a:xfrm>
              <a:off x="2309" y="2122"/>
              <a:ext cx="301" cy="251"/>
            </a:xfrm>
            <a:prstGeom prst="rect">
              <a:avLst/>
            </a:prstGeom>
            <a:noFill/>
            <a:ln w="9525">
              <a:noFill/>
            </a:ln>
          </p:spPr>
          <p:txBody>
            <a:bodyPr anchor="t">
              <a:spAutoFit/>
            </a:bodyPr>
            <a:p>
              <a:pPr eaLnBrk="0" hangingPunct="0">
                <a:spcBef>
                  <a:spcPct val="50000"/>
                </a:spcBef>
              </a:pPr>
              <a:r>
                <a:rPr lang="en-US" altLang="zh-CN" sz="2000" b="1" dirty="0">
                  <a:latin typeface="Arial" panose="020B0604020202020204" pitchFamily="34" charset="0"/>
                  <a:ea typeface="宋体" panose="02010600030101010101" pitchFamily="2" charset="-122"/>
                </a:rPr>
                <a:t>0</a:t>
              </a:r>
              <a:endParaRPr lang="en-US" altLang="zh-CN" sz="2000" b="1" dirty="0">
                <a:latin typeface="Arial" panose="020B0604020202020204" pitchFamily="34" charset="0"/>
                <a:ea typeface="宋体" panose="02010600030101010101" pitchFamily="2" charset="-122"/>
              </a:endParaRPr>
            </a:p>
          </p:txBody>
        </p:sp>
        <p:sp>
          <p:nvSpPr>
            <p:cNvPr id="74794" name="Text Box 17"/>
            <p:cNvSpPr txBox="1"/>
            <p:nvPr/>
          </p:nvSpPr>
          <p:spPr>
            <a:xfrm>
              <a:off x="3648" y="2094"/>
              <a:ext cx="262"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t</a:t>
              </a:r>
              <a:endParaRPr lang="en-US" altLang="zh-CN" b="1" i="1" dirty="0">
                <a:latin typeface="Arial" panose="020B0604020202020204" pitchFamily="34" charset="0"/>
                <a:ea typeface="宋体" panose="02010600030101010101" pitchFamily="2" charset="-122"/>
              </a:endParaRPr>
            </a:p>
          </p:txBody>
        </p:sp>
        <p:sp>
          <p:nvSpPr>
            <p:cNvPr id="74795" name="Text Box 18"/>
            <p:cNvSpPr txBox="1"/>
            <p:nvPr/>
          </p:nvSpPr>
          <p:spPr>
            <a:xfrm>
              <a:off x="2208" y="624"/>
              <a:ext cx="300"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i</a:t>
              </a:r>
              <a:endParaRPr lang="en-US" altLang="zh-CN" b="1" i="1" dirty="0">
                <a:latin typeface="Arial" panose="020B0604020202020204" pitchFamily="34" charset="0"/>
                <a:ea typeface="宋体" panose="02010600030101010101" pitchFamily="2" charset="-122"/>
              </a:endParaRPr>
            </a:p>
          </p:txBody>
        </p:sp>
        <p:sp>
          <p:nvSpPr>
            <p:cNvPr id="74796" name="Text Box 85"/>
            <p:cNvSpPr txBox="1"/>
            <p:nvPr/>
          </p:nvSpPr>
          <p:spPr>
            <a:xfrm>
              <a:off x="2928" y="864"/>
              <a:ext cx="576"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sym typeface="Symbol" panose="05050102010706020507" pitchFamily="18" charset="2"/>
                </a:rPr>
                <a:t> &gt;</a:t>
              </a:r>
              <a:r>
                <a:rPr lang="en-US" altLang="zh-CN" b="1" dirty="0">
                  <a:latin typeface="Arial" panose="020B0604020202020204" pitchFamily="34" charset="0"/>
                  <a:ea typeface="宋体" panose="02010600030101010101" pitchFamily="2" charset="-122"/>
                  <a:sym typeface="Symbol" panose="05050102010706020507" pitchFamily="18" charset="2"/>
                </a:rPr>
                <a:t>1</a:t>
              </a:r>
              <a:endParaRPr lang="en-US" altLang="zh-CN" b="1" dirty="0">
                <a:latin typeface="Arial" panose="020B0604020202020204" pitchFamily="34" charset="0"/>
                <a:ea typeface="宋体" panose="02010600030101010101" pitchFamily="2" charset="-122"/>
              </a:endParaRPr>
            </a:p>
          </p:txBody>
        </p:sp>
        <p:sp>
          <p:nvSpPr>
            <p:cNvPr id="74797" name="Text Box 87"/>
            <p:cNvSpPr txBox="1"/>
            <p:nvPr/>
          </p:nvSpPr>
          <p:spPr>
            <a:xfrm>
              <a:off x="1920" y="1344"/>
              <a:ext cx="576" cy="251"/>
            </a:xfrm>
            <a:prstGeom prst="rect">
              <a:avLst/>
            </a:prstGeom>
            <a:noFill/>
            <a:ln w="19050">
              <a:noFill/>
            </a:ln>
          </p:spPr>
          <p:txBody>
            <a:bodyPr anchor="t">
              <a:spAutoFit/>
            </a:bodyPr>
            <a:p>
              <a:pPr eaLnBrk="0" hangingPunct="0">
                <a:spcBef>
                  <a:spcPct val="50000"/>
                </a:spcBef>
              </a:pPr>
              <a:r>
                <a:rPr lang="en-US" altLang="zh-CN" sz="2000" b="1" dirty="0">
                  <a:latin typeface="Arial" panose="020B0604020202020204" pitchFamily="34" charset="0"/>
                  <a:ea typeface="宋体" panose="02010600030101010101" pitchFamily="2" charset="-122"/>
                </a:rPr>
                <a:t>1-1/</a:t>
              </a:r>
              <a:r>
                <a:rPr lang="en-US" altLang="zh-CN" sz="2000" b="1" dirty="0">
                  <a:latin typeface="Arial" panose="020B0604020202020204" pitchFamily="34" charset="0"/>
                  <a:ea typeface="宋体" panose="02010600030101010101" pitchFamily="2" charset="-122"/>
                  <a:sym typeface="Symbol" panose="05050102010706020507" pitchFamily="18" charset="2"/>
                </a:rPr>
                <a:t></a:t>
              </a:r>
              <a:endParaRPr lang="en-US" altLang="zh-CN" sz="2000" b="1" dirty="0">
                <a:latin typeface="Arial" panose="020B0604020202020204" pitchFamily="34" charset="0"/>
                <a:ea typeface="宋体" panose="02010600030101010101" pitchFamily="2" charset="-122"/>
              </a:endParaRPr>
            </a:p>
          </p:txBody>
        </p:sp>
      </p:grpSp>
      <p:grpSp>
        <p:nvGrpSpPr>
          <p:cNvPr id="5219" name="Group 99"/>
          <p:cNvGrpSpPr/>
          <p:nvPr/>
        </p:nvGrpSpPr>
        <p:grpSpPr>
          <a:xfrm>
            <a:off x="7924800" y="1157288"/>
            <a:ext cx="2438400" cy="2568575"/>
            <a:chOff x="4032" y="672"/>
            <a:chExt cx="1536" cy="1618"/>
          </a:xfrm>
        </p:grpSpPr>
        <p:sp>
          <p:nvSpPr>
            <p:cNvPr id="74799" name="Line 69"/>
            <p:cNvSpPr/>
            <p:nvPr/>
          </p:nvSpPr>
          <p:spPr>
            <a:xfrm>
              <a:off x="4160" y="2047"/>
              <a:ext cx="1312" cy="0"/>
            </a:xfrm>
            <a:prstGeom prst="line">
              <a:avLst/>
            </a:prstGeom>
            <a:ln w="9525" cap="flat" cmpd="sng">
              <a:solidFill>
                <a:schemeClr val="tx1"/>
              </a:solidFill>
              <a:prstDash val="solid"/>
              <a:round/>
              <a:headEnd type="none" w="med" len="med"/>
              <a:tailEnd type="triangle" w="med" len="med"/>
            </a:ln>
          </p:spPr>
        </p:sp>
        <p:sp>
          <p:nvSpPr>
            <p:cNvPr id="74800" name="Line 70"/>
            <p:cNvSpPr/>
            <p:nvPr/>
          </p:nvSpPr>
          <p:spPr>
            <a:xfrm flipV="1">
              <a:off x="4160" y="755"/>
              <a:ext cx="0" cy="1292"/>
            </a:xfrm>
            <a:prstGeom prst="line">
              <a:avLst/>
            </a:prstGeom>
            <a:ln w="9525" cap="flat" cmpd="sng">
              <a:solidFill>
                <a:schemeClr val="tx1"/>
              </a:solidFill>
              <a:prstDash val="solid"/>
              <a:round/>
              <a:headEnd type="none" w="med" len="med"/>
              <a:tailEnd type="triangle" w="med" len="med"/>
            </a:ln>
          </p:spPr>
        </p:sp>
        <p:sp>
          <p:nvSpPr>
            <p:cNvPr id="74801" name="Text Box 73"/>
            <p:cNvSpPr txBox="1"/>
            <p:nvPr/>
          </p:nvSpPr>
          <p:spPr>
            <a:xfrm>
              <a:off x="4032" y="672"/>
              <a:ext cx="192"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i</a:t>
              </a:r>
              <a:endParaRPr lang="en-US" altLang="zh-CN" b="1" i="1" dirty="0">
                <a:latin typeface="Arial" panose="020B0604020202020204" pitchFamily="34" charset="0"/>
                <a:ea typeface="宋体" panose="02010600030101010101" pitchFamily="2" charset="-122"/>
              </a:endParaRPr>
            </a:p>
          </p:txBody>
        </p:sp>
        <p:sp>
          <p:nvSpPr>
            <p:cNvPr id="74802" name="Text Box 74"/>
            <p:cNvSpPr txBox="1"/>
            <p:nvPr/>
          </p:nvSpPr>
          <p:spPr>
            <a:xfrm>
              <a:off x="4096" y="2039"/>
              <a:ext cx="192" cy="251"/>
            </a:xfrm>
            <a:prstGeom prst="rect">
              <a:avLst/>
            </a:prstGeom>
            <a:noFill/>
            <a:ln w="9525">
              <a:noFill/>
            </a:ln>
          </p:spPr>
          <p:txBody>
            <a:bodyPr anchor="t">
              <a:spAutoFit/>
            </a:bodyPr>
            <a:p>
              <a:pPr eaLnBrk="0" hangingPunct="0">
                <a:spcBef>
                  <a:spcPct val="50000"/>
                </a:spcBef>
              </a:pPr>
              <a:r>
                <a:rPr lang="en-US" altLang="zh-CN" sz="2000" b="1" dirty="0">
                  <a:latin typeface="Arial" panose="020B0604020202020204" pitchFamily="34" charset="0"/>
                  <a:ea typeface="宋体" panose="02010600030101010101" pitchFamily="2" charset="-122"/>
                </a:rPr>
                <a:t>0</a:t>
              </a:r>
              <a:endParaRPr lang="en-US" altLang="zh-CN" sz="2000" b="1" dirty="0">
                <a:latin typeface="Arial" panose="020B0604020202020204" pitchFamily="34" charset="0"/>
                <a:ea typeface="宋体" panose="02010600030101010101" pitchFamily="2" charset="-122"/>
              </a:endParaRPr>
            </a:p>
          </p:txBody>
        </p:sp>
        <p:sp>
          <p:nvSpPr>
            <p:cNvPr id="74803" name="Text Box 75"/>
            <p:cNvSpPr txBox="1"/>
            <p:nvPr/>
          </p:nvSpPr>
          <p:spPr>
            <a:xfrm>
              <a:off x="5376" y="2006"/>
              <a:ext cx="192"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t</a:t>
              </a:r>
              <a:endParaRPr lang="en-US" altLang="zh-CN" b="1" i="1" dirty="0">
                <a:latin typeface="Arial" panose="020B0604020202020204" pitchFamily="34" charset="0"/>
                <a:ea typeface="宋体" panose="02010600030101010101" pitchFamily="2" charset="-122"/>
              </a:endParaRPr>
            </a:p>
          </p:txBody>
        </p:sp>
        <p:sp>
          <p:nvSpPr>
            <p:cNvPr id="74804" name="Text Box 94"/>
            <p:cNvSpPr txBox="1"/>
            <p:nvPr/>
          </p:nvSpPr>
          <p:spPr>
            <a:xfrm>
              <a:off x="4704" y="864"/>
              <a:ext cx="528"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sym typeface="Symbol" panose="05050102010706020507" pitchFamily="18" charset="2"/>
                </a:rPr>
                <a:t> </a:t>
              </a:r>
              <a:r>
                <a:rPr lang="en-US" altLang="zh-CN" b="1" dirty="0">
                  <a:latin typeface="Arial" panose="020B0604020202020204" pitchFamily="34" charset="0"/>
                  <a:ea typeface="宋体" panose="02010600030101010101" pitchFamily="2" charset="-122"/>
                  <a:sym typeface="Symbol" panose="05050102010706020507" pitchFamily="18" charset="2"/>
                </a:rPr>
                <a:t>1</a:t>
              </a:r>
              <a:endParaRPr lang="en-US" altLang="zh-CN" b="1" dirty="0">
                <a:latin typeface="Arial" panose="020B0604020202020204" pitchFamily="34" charset="0"/>
                <a:ea typeface="宋体" panose="02010600030101010101" pitchFamily="2" charset="-122"/>
              </a:endParaRPr>
            </a:p>
          </p:txBody>
        </p:sp>
      </p:grpSp>
      <p:grpSp>
        <p:nvGrpSpPr>
          <p:cNvPr id="5222" name="Group 102"/>
          <p:cNvGrpSpPr/>
          <p:nvPr/>
        </p:nvGrpSpPr>
        <p:grpSpPr>
          <a:xfrm>
            <a:off x="8839200" y="1995488"/>
            <a:ext cx="1219200" cy="520700"/>
            <a:chOff x="4608" y="1200"/>
            <a:chExt cx="768" cy="328"/>
          </a:xfrm>
        </p:grpSpPr>
        <p:sp>
          <p:nvSpPr>
            <p:cNvPr id="74806" name="Text Box 100"/>
            <p:cNvSpPr txBox="1"/>
            <p:nvPr/>
          </p:nvSpPr>
          <p:spPr>
            <a:xfrm>
              <a:off x="4608" y="1296"/>
              <a:ext cx="768"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di</a:t>
              </a:r>
              <a:r>
                <a:rPr lang="en-US" altLang="zh-CN" b="1" dirty="0">
                  <a:latin typeface="Arial" panose="020B0604020202020204" pitchFamily="34" charset="0"/>
                  <a:ea typeface="宋体" panose="02010600030101010101" pitchFamily="2" charset="-122"/>
                </a:rPr>
                <a:t>/</a:t>
              </a:r>
              <a:r>
                <a:rPr lang="en-US" altLang="zh-CN" b="1" i="1" dirty="0">
                  <a:latin typeface="Arial" panose="020B0604020202020204" pitchFamily="34" charset="0"/>
                  <a:ea typeface="宋体" panose="02010600030101010101" pitchFamily="2" charset="-122"/>
                </a:rPr>
                <a:t>dt </a:t>
              </a:r>
              <a:r>
                <a:rPr lang="en-US" altLang="zh-CN" b="1" dirty="0">
                  <a:latin typeface="Arial" panose="020B0604020202020204" pitchFamily="34" charset="0"/>
                  <a:ea typeface="宋体" panose="02010600030101010101" pitchFamily="2" charset="-122"/>
                </a:rPr>
                <a:t>&lt; 0</a:t>
              </a:r>
              <a:endParaRPr lang="en-US" altLang="zh-CN" b="1" dirty="0">
                <a:latin typeface="Arial" panose="020B0604020202020204" pitchFamily="34" charset="0"/>
                <a:ea typeface="宋体" panose="02010600030101010101" pitchFamily="2" charset="-122"/>
              </a:endParaRPr>
            </a:p>
          </p:txBody>
        </p:sp>
        <p:sp>
          <p:nvSpPr>
            <p:cNvPr id="74807" name="AutoShape 101"/>
            <p:cNvSpPr/>
            <p:nvPr/>
          </p:nvSpPr>
          <p:spPr>
            <a:xfrm>
              <a:off x="4800" y="1200"/>
              <a:ext cx="306" cy="96"/>
            </a:xfrm>
            <a:prstGeom prst="downArrow">
              <a:avLst>
                <a:gd name="adj1" fmla="val 50000"/>
                <a:gd name="adj2" fmla="val 25000"/>
              </a:avLst>
            </a:prstGeom>
            <a:no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198"/>
                                        </p:tgtEl>
                                        <p:attrNameLst>
                                          <p:attrName>style.visibility</p:attrName>
                                        </p:attrNameLst>
                                      </p:cBhvr>
                                      <p:to>
                                        <p:strVal val="visible"/>
                                      </p:to>
                                    </p:set>
                                    <p:animEffect transition="in" filter="box(out)">
                                      <p:cBhvr>
                                        <p:cTn id="7" dur="500"/>
                                        <p:tgtEl>
                                          <p:spTgt spid="51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516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5124"/>
                                        </p:tgtEl>
                                        <p:attrNameLst>
                                          <p:attrName>style.visibility</p:attrName>
                                        </p:attrNameLst>
                                      </p:cBhvr>
                                      <p:to>
                                        <p:strVal val="visible"/>
                                      </p:to>
                                    </p:set>
                                    <p:animEffect transition="in" filter="box(out)">
                                      <p:cBhvr>
                                        <p:cTn id="16" dur="500"/>
                                        <p:tgtEl>
                                          <p:spTgt spid="512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206"/>
                                        </p:tgtEl>
                                        <p:attrNameLst>
                                          <p:attrName>style.visibility</p:attrName>
                                        </p:attrNameLst>
                                      </p:cBhvr>
                                      <p:to>
                                        <p:strVal val="visible"/>
                                      </p:to>
                                    </p:set>
                                    <p:animEffect transition="in" filter="dissolve">
                                      <p:cBhvr>
                                        <p:cTn id="21" dur="500"/>
                                        <p:tgtEl>
                                          <p:spTgt spid="520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209"/>
                                        </p:tgtEl>
                                        <p:attrNameLst>
                                          <p:attrName>style.visibility</p:attrName>
                                        </p:attrNameLst>
                                      </p:cBhvr>
                                      <p:to>
                                        <p:strVal val="visible"/>
                                      </p:to>
                                    </p:set>
                                    <p:animEffect transition="in" filter="dissolve">
                                      <p:cBhvr>
                                        <p:cTn id="26" dur="500"/>
                                        <p:tgtEl>
                                          <p:spTgt spid="52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5210"/>
                                        </p:tgtEl>
                                        <p:attrNameLst>
                                          <p:attrName>style.visibility</p:attrName>
                                        </p:attrNameLst>
                                      </p:cBhvr>
                                      <p:to>
                                        <p:strVal val="visible"/>
                                      </p:to>
                                    </p:set>
                                    <p:animEffect transition="in" filter="dissolve">
                                      <p:cBhvr>
                                        <p:cTn id="31" dur="500"/>
                                        <p:tgtEl>
                                          <p:spTgt spid="5210"/>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5211"/>
                                        </p:tgtEl>
                                        <p:attrNameLst>
                                          <p:attrName>style.visibility</p:attrName>
                                        </p:attrNameLst>
                                      </p:cBhvr>
                                      <p:to>
                                        <p:strVal val="visible"/>
                                      </p:to>
                                    </p:set>
                                    <p:animEffect transition="in" filter="box(in)">
                                      <p:cBhvr>
                                        <p:cTn id="36" dur="500"/>
                                        <p:tgtEl>
                                          <p:spTgt spid="5211"/>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5212"/>
                                        </p:tgtEl>
                                        <p:attrNameLst>
                                          <p:attrName>style.visibility</p:attrName>
                                        </p:attrNameLst>
                                      </p:cBhvr>
                                      <p:to>
                                        <p:strVal val="visible"/>
                                      </p:to>
                                    </p:set>
                                    <p:animEffect transition="in" filter="box(in)">
                                      <p:cBhvr>
                                        <p:cTn id="41" dur="500"/>
                                        <p:tgtEl>
                                          <p:spTgt spid="521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5219"/>
                                        </p:tgtEl>
                                        <p:attrNameLst>
                                          <p:attrName>style.visibility</p:attrName>
                                        </p:attrNameLst>
                                      </p:cBhvr>
                                      <p:to>
                                        <p:strVal val="visible"/>
                                      </p:to>
                                    </p:set>
                                    <p:animEffect transition="in" filter="dissolve">
                                      <p:cBhvr>
                                        <p:cTn id="46" dur="500"/>
                                        <p:tgtEl>
                                          <p:spTgt spid="521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222"/>
                                        </p:tgtEl>
                                        <p:attrNameLst>
                                          <p:attrName>style.visibility</p:attrName>
                                        </p:attrNameLst>
                                      </p:cBhvr>
                                      <p:to>
                                        <p:strVal val="visible"/>
                                      </p:to>
                                    </p:set>
                                    <p:animEffect transition="in" filter="dissolve">
                                      <p:cBhvr>
                                        <p:cTn id="51" dur="500"/>
                                        <p:tgtEl>
                                          <p:spTgt spid="5222"/>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5216"/>
                                        </p:tgtEl>
                                        <p:attrNameLst>
                                          <p:attrName>style.visibility</p:attrName>
                                        </p:attrNameLst>
                                      </p:cBhvr>
                                      <p:to>
                                        <p:strVal val="visible"/>
                                      </p:to>
                                    </p:set>
                                    <p:animEffect transition="in" filter="dissolve">
                                      <p:cBhvr>
                                        <p:cTn id="56" dur="500"/>
                                        <p:tgtEl>
                                          <p:spTgt spid="5216"/>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5123"/>
                                        </p:tgtEl>
                                        <p:attrNameLst>
                                          <p:attrName>style.visibility</p:attrName>
                                        </p:attrNameLst>
                                      </p:cBhvr>
                                      <p:to>
                                        <p:strVal val="visible"/>
                                      </p:to>
                                    </p:set>
                                    <p:animEffect transition="in" filter="box(in)">
                                      <p:cBhvr>
                                        <p:cTn id="61" dur="500"/>
                                        <p:tgtEl>
                                          <p:spTgt spid="512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5166"/>
                                        </p:tgtEl>
                                        <p:attrNameLst>
                                          <p:attrName>style.visibility</p:attrName>
                                        </p:attrNameLst>
                                      </p:cBhvr>
                                      <p:to>
                                        <p:strVal val="visible"/>
                                      </p:to>
                                    </p:set>
                                    <p:animEffect transition="in" filter="blinds(horizontal)">
                                      <p:cBhvr>
                                        <p:cTn id="66" dur="500"/>
                                        <p:tgtEl>
                                          <p:spTgt spid="5166"/>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nodeType="clickEffect">
                                  <p:stCondLst>
                                    <p:cond delay="0"/>
                                  </p:stCondLst>
                                  <p:childTnLst>
                                    <p:set>
                                      <p:cBhvr>
                                        <p:cTn id="70" dur="1" fill="hold">
                                          <p:stCondLst>
                                            <p:cond delay="0"/>
                                          </p:stCondLst>
                                        </p:cTn>
                                        <p:tgtEl>
                                          <p:spTgt spid="5172"/>
                                        </p:tgtEl>
                                        <p:attrNameLst>
                                          <p:attrName>style.visibility</p:attrName>
                                        </p:attrNameLst>
                                      </p:cBhvr>
                                      <p:to>
                                        <p:strVal val="visible"/>
                                      </p:to>
                                    </p:set>
                                    <p:animEffect transition="in" filter="checkerboard(across)">
                                      <p:cBhvr>
                                        <p:cTn id="71" dur="500"/>
                                        <p:tgtEl>
                                          <p:spTgt spid="5172"/>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nodeType="clickEffect">
                                  <p:stCondLst>
                                    <p:cond delay="0"/>
                                  </p:stCondLst>
                                  <p:childTnLst>
                                    <p:set>
                                      <p:cBhvr>
                                        <p:cTn id="75" dur="1" fill="hold">
                                          <p:stCondLst>
                                            <p:cond delay="0"/>
                                          </p:stCondLst>
                                        </p:cTn>
                                        <p:tgtEl>
                                          <p:spTgt spid="5173"/>
                                        </p:tgtEl>
                                        <p:attrNameLst>
                                          <p:attrName>style.visibility</p:attrName>
                                        </p:attrNameLst>
                                      </p:cBhvr>
                                      <p:to>
                                        <p:strVal val="visible"/>
                                      </p:to>
                                    </p:set>
                                    <p:animEffect transition="in" filter="checkerboard(across)">
                                      <p:cBhvr>
                                        <p:cTn id="76" dur="500"/>
                                        <p:tgtEl>
                                          <p:spTgt spid="5173"/>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5218"/>
                                        </p:tgtEl>
                                        <p:attrNameLst>
                                          <p:attrName>style.visibility</p:attrName>
                                        </p:attrNameLst>
                                      </p:cBhvr>
                                      <p:to>
                                        <p:strVal val="visible"/>
                                      </p:to>
                                    </p:set>
                                    <p:animEffect transition="in" filter="blinds(horizontal)">
                                      <p:cBhvr>
                                        <p:cTn id="81" dur="500"/>
                                        <p:tgtEl>
                                          <p:spTgt spid="5218"/>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42" fill="hold" grpId="0" nodeType="clickEffect">
                                  <p:stCondLst>
                                    <p:cond delay="0"/>
                                  </p:stCondLst>
                                  <p:childTnLst>
                                    <p:set>
                                      <p:cBhvr>
                                        <p:cTn id="85" dur="1" fill="hold">
                                          <p:stCondLst>
                                            <p:cond delay="0"/>
                                          </p:stCondLst>
                                        </p:cTn>
                                        <p:tgtEl>
                                          <p:spTgt spid="5175"/>
                                        </p:tgtEl>
                                        <p:attrNameLst>
                                          <p:attrName>style.visibility</p:attrName>
                                        </p:attrNameLst>
                                      </p:cBhvr>
                                      <p:to>
                                        <p:strVal val="visible"/>
                                      </p:to>
                                    </p:set>
                                    <p:animEffect transition="in" filter="barn(outHorizontal)">
                                      <p:cBhvr>
                                        <p:cTn id="86" dur="500"/>
                                        <p:tgtEl>
                                          <p:spTgt spid="5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6" grpId="0"/>
      <p:bldP spid="51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矩形 252929"/>
          <p:cNvSpPr/>
          <p:nvPr/>
        </p:nvSpPr>
        <p:spPr>
          <a:xfrm>
            <a:off x="77470" y="74930"/>
            <a:ext cx="8763000" cy="645160"/>
          </a:xfrm>
          <a:prstGeom prst="rect">
            <a:avLst/>
          </a:prstGeom>
          <a:noFill/>
          <a:ln w="9525">
            <a:noFill/>
          </a:ln>
        </p:spPr>
        <p:txBody>
          <a:bodyPr anchor="t">
            <a:spAutoFit/>
          </a:bodyPr>
          <a:p>
            <a:r>
              <a:rPr lang="en-US" altLang="zh-CN" sz="36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关于常微分方程组的平衡点及其稳定性</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设</a:t>
            </a:r>
            <a:endParaRPr lang="zh-CN" altLang="en-US" sz="2800" b="1" dirty="0">
              <a:latin typeface="Times New Roman" panose="02020603050405020304" pitchFamily="18" charset="0"/>
              <a:ea typeface="宋体" panose="02010600030101010101" pitchFamily="2" charset="-122"/>
            </a:endParaRPr>
          </a:p>
        </p:txBody>
      </p:sp>
      <p:grpSp>
        <p:nvGrpSpPr>
          <p:cNvPr id="252932" name="组合 252931"/>
          <p:cNvGrpSpPr/>
          <p:nvPr/>
        </p:nvGrpSpPr>
        <p:grpSpPr>
          <a:xfrm>
            <a:off x="1636713" y="3321050"/>
            <a:ext cx="9090024" cy="2946400"/>
            <a:chOff x="71" y="2092"/>
            <a:chExt cx="5726" cy="1856"/>
          </a:xfrm>
        </p:grpSpPr>
        <p:sp>
          <p:nvSpPr>
            <p:cNvPr id="18436" name="矩形 252932"/>
            <p:cNvSpPr/>
            <p:nvPr/>
          </p:nvSpPr>
          <p:spPr>
            <a:xfrm>
              <a:off x="71" y="2092"/>
              <a:ext cx="1241" cy="329"/>
            </a:xfrm>
            <a:prstGeom prst="rect">
              <a:avLst/>
            </a:prstGeom>
            <a:noFill/>
            <a:ln w="9525">
              <a:noFill/>
            </a:ln>
          </p:spPr>
          <p:txBody>
            <a:bodyPr wrap="none" anchor="t">
              <a:spAutoFit/>
            </a:bodyPr>
            <a:p>
              <a:r>
                <a:rPr lang="zh-CN" altLang="en-US" sz="2800" b="1" dirty="0">
                  <a:latin typeface="宋体" panose="02010600030101010101" pitchFamily="2" charset="-122"/>
                  <a:ea typeface="宋体" panose="02010600030101010101" pitchFamily="2" charset="-122"/>
                </a:rPr>
                <a:t>代数方程组</a:t>
              </a:r>
              <a:endParaRPr lang="zh-CN" altLang="en-US" sz="2800" b="1" dirty="0">
                <a:latin typeface="宋体" panose="02010600030101010101" pitchFamily="2" charset="-122"/>
                <a:ea typeface="宋体" panose="02010600030101010101" pitchFamily="2" charset="-122"/>
              </a:endParaRPr>
            </a:p>
          </p:txBody>
        </p:sp>
        <p:sp>
          <p:nvSpPr>
            <p:cNvPr id="18438" name="矩形 252934"/>
            <p:cNvSpPr/>
            <p:nvPr/>
          </p:nvSpPr>
          <p:spPr>
            <a:xfrm>
              <a:off x="96" y="3240"/>
              <a:ext cx="5701" cy="708"/>
            </a:xfrm>
            <a:prstGeom prst="rect">
              <a:avLst/>
            </a:prstGeom>
            <a:noFill/>
            <a:ln w="9525">
              <a:noFill/>
            </a:ln>
          </p:spPr>
          <p:txBody>
            <a:bodyPr wrap="square" anchor="t">
              <a:spAutoFit/>
            </a:bodyPr>
            <a:p>
              <a:pPr>
                <a:lnSpc>
                  <a:spcPct val="120000"/>
                </a:lnSpc>
              </a:pPr>
              <a:r>
                <a:rPr lang="zh-CN" altLang="en-US" sz="2800" b="1" dirty="0">
                  <a:latin typeface="Times New Roman" panose="02020603050405020304" pitchFamily="18" charset="0"/>
                  <a:ea typeface="宋体" panose="02010600030101010101" pitchFamily="2" charset="-122"/>
                </a:rPr>
                <a:t>的实根</a:t>
              </a:r>
              <a:r>
                <a:rPr lang="en-US" altLang="zh-CN" sz="2800" b="1" i="1">
                  <a:latin typeface="Times New Roman" panose="02020603050405020304" pitchFamily="18" charset="0"/>
                  <a:ea typeface="宋体" panose="02010600030101010101" pitchFamily="2" charset="-122"/>
                </a:rPr>
                <a:t>x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0</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 y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y</a:t>
              </a:r>
              <a:r>
                <a:rPr lang="en-US" altLang="zh-CN" sz="2800" b="1" baseline="-30000">
                  <a:latin typeface="Times New Roman" panose="02020603050405020304" pitchFamily="18" charset="0"/>
                  <a:ea typeface="宋体" panose="02010600030101010101" pitchFamily="2" charset="-122"/>
                </a:rPr>
                <a:t>0</a:t>
              </a:r>
              <a:r>
                <a:rPr lang="zh-CN" altLang="en-US" sz="2800" b="1" dirty="0">
                  <a:latin typeface="Times New Roman" panose="02020603050405020304" pitchFamily="18" charset="0"/>
                  <a:ea typeface="宋体" panose="02010600030101010101" pitchFamily="2" charset="-122"/>
                </a:rPr>
                <a:t>称为方程</a:t>
              </a:r>
              <a:r>
                <a:rPr lang="en-US" altLang="zh-CN" sz="2800" b="1" dirty="0">
                  <a:latin typeface="Times New Roman" panose="02020603050405020304" pitchFamily="18" charset="0"/>
                  <a:ea typeface="宋体" panose="02010600030101010101" pitchFamily="2" charset="-122"/>
                </a:rPr>
                <a:t>(1-3)</a:t>
              </a:r>
              <a:r>
                <a:rPr lang="zh-CN" altLang="en-US" sz="2800" b="1" dirty="0">
                  <a:latin typeface="Times New Roman" panose="02020603050405020304" pitchFamily="18" charset="0"/>
                  <a:ea typeface="宋体" panose="02010600030101010101" pitchFamily="2" charset="-122"/>
                </a:rPr>
                <a:t>的</a:t>
              </a:r>
              <a:r>
                <a:rPr lang="zh-CN" altLang="en-US" sz="2800" b="1" dirty="0">
                  <a:solidFill>
                    <a:schemeClr val="folHlink"/>
                  </a:solidFill>
                  <a:latin typeface="Times New Roman" panose="02020603050405020304" pitchFamily="18" charset="0"/>
                  <a:ea typeface="黑体" panose="02010609060101010101" pitchFamily="2" charset="-122"/>
                </a:rPr>
                <a:t>平衡点</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记作</a:t>
              </a:r>
              <a:r>
                <a:rPr lang="en-US" altLang="zh-CN" sz="2800" b="1" i="1">
                  <a:latin typeface="Times New Roman" panose="02020603050405020304" pitchFamily="18" charset="0"/>
                  <a:ea typeface="宋体" panose="02010600030101010101" pitchFamily="2" charset="-122"/>
                </a:rPr>
                <a:t>P</a:t>
              </a:r>
              <a:r>
                <a:rPr lang="en-US" altLang="zh-CN" sz="2800" b="1" baseline="-30000">
                  <a:latin typeface="Times New Roman" panose="02020603050405020304" pitchFamily="18" charset="0"/>
                  <a:ea typeface="宋体" panose="02010600030101010101" pitchFamily="2" charset="-122"/>
                </a:rPr>
                <a:t>0</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0</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y</a:t>
              </a:r>
              <a:r>
                <a:rPr lang="en-US" altLang="zh-CN" sz="2800" b="1" baseline="-30000">
                  <a:latin typeface="Times New Roman" panose="02020603050405020304" pitchFamily="18" charset="0"/>
                  <a:ea typeface="宋体" panose="02010600030101010101" pitchFamily="2" charset="-122"/>
                </a:rPr>
                <a:t>0</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它也是方程</a:t>
              </a:r>
              <a:r>
                <a:rPr lang="en-US" altLang="zh-CN" sz="2800" b="1" dirty="0">
                  <a:latin typeface="Times New Roman" panose="02020603050405020304" pitchFamily="18" charset="0"/>
                  <a:ea typeface="宋体" panose="02010600030101010101" pitchFamily="2" charset="-122"/>
                </a:rPr>
                <a:t>(1-3)</a:t>
              </a:r>
              <a:r>
                <a:rPr lang="zh-CN" altLang="en-US" sz="2800" b="1" dirty="0">
                  <a:latin typeface="Times New Roman" panose="02020603050405020304" pitchFamily="18" charset="0"/>
                  <a:ea typeface="宋体" panose="02010600030101010101" pitchFamily="2" charset="-122"/>
                </a:rPr>
                <a:t>的解</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grpSp>
      <p:graphicFrame>
        <p:nvGraphicFramePr>
          <p:cNvPr id="2" name="对象 1">
            <a:hlinkClick r:id="" action="ppaction://ole?verb="/>
          </p:cNvPr>
          <p:cNvGraphicFramePr>
            <a:graphicFrameLocks noChangeAspect="1"/>
          </p:cNvGraphicFramePr>
          <p:nvPr/>
        </p:nvGraphicFramePr>
        <p:xfrm>
          <a:off x="4014470" y="961390"/>
          <a:ext cx="4826000" cy="2359660"/>
        </p:xfrm>
        <a:graphic>
          <a:graphicData uri="http://schemas.openxmlformats.org/presentationml/2006/ole">
            <mc:AlternateContent xmlns:mc="http://schemas.openxmlformats.org/markup-compatibility/2006">
              <mc:Choice xmlns:v="urn:schemas-microsoft-com:vml" Requires="v">
                <p:oleObj spid="_x0000_s3073" name="" r:id="rId1" imgW="1714500" imgH="838200" progId="Equation.KSEE3">
                  <p:embed/>
                </p:oleObj>
              </mc:Choice>
              <mc:Fallback>
                <p:oleObj name="" r:id="rId1" imgW="1714500" imgH="838200" progId="Equation.KSEE3">
                  <p:embed/>
                  <p:pic>
                    <p:nvPicPr>
                      <p:cNvPr id="0" name="图片 3072"/>
                      <p:cNvPicPr/>
                      <p:nvPr/>
                    </p:nvPicPr>
                    <p:blipFill>
                      <a:blip r:embed="rId2"/>
                      <a:stretch>
                        <a:fillRect/>
                      </a:stretch>
                    </p:blipFill>
                    <p:spPr>
                      <a:xfrm>
                        <a:off x="4014470" y="961390"/>
                        <a:ext cx="4826000" cy="235966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4014470" y="3965575"/>
          <a:ext cx="2346325" cy="1280160"/>
        </p:xfrm>
        <a:graphic>
          <a:graphicData uri="http://schemas.openxmlformats.org/presentationml/2006/ole">
            <mc:AlternateContent xmlns:mc="http://schemas.openxmlformats.org/markup-compatibility/2006">
              <mc:Choice xmlns:v="urn:schemas-microsoft-com:vml" Requires="v">
                <p:oleObj spid="_x0000_s3074" name="" r:id="rId3" imgW="838200" imgH="457200" progId="Equation.KSEE3">
                  <p:embed/>
                </p:oleObj>
              </mc:Choice>
              <mc:Fallback>
                <p:oleObj name="" r:id="rId3" imgW="838200" imgH="457200" progId="Equation.KSEE3">
                  <p:embed/>
                  <p:pic>
                    <p:nvPicPr>
                      <p:cNvPr id="0" name="图片 3073"/>
                      <p:cNvPicPr/>
                      <p:nvPr/>
                    </p:nvPicPr>
                    <p:blipFill>
                      <a:blip r:embed="rId4"/>
                      <a:stretch>
                        <a:fillRect/>
                      </a:stretch>
                    </p:blipFill>
                    <p:spPr>
                      <a:xfrm>
                        <a:off x="4014470" y="3965575"/>
                        <a:ext cx="2346325" cy="128016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3"/>
                                        </p:tgtEl>
                                        <p:attrNameLst>
                                          <p:attrName>style.visibility</p:attrName>
                                        </p:attrNameLst>
                                      </p:cBhvr>
                                      <p:to>
                                        <p:strVal val="visible"/>
                                      </p:to>
                                    </p:set>
                                    <p:animEffect transition="in" filter="blinds(horizontal)">
                                      <p:cBhvr>
                                        <p:cTn id="7" dur="500"/>
                                        <p:tgtEl>
                                          <p:spTgt spid="184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2932"/>
                                        </p:tgtEl>
                                        <p:attrNameLst>
                                          <p:attrName>style.visibility</p:attrName>
                                        </p:attrNameLst>
                                      </p:cBhvr>
                                      <p:to>
                                        <p:strVal val="visible"/>
                                      </p:to>
                                    </p:set>
                                    <p:animEffect transition="in" filter="blinds(horizontal)">
                                      <p:cBhvr>
                                        <p:cTn id="17" dur="500"/>
                                        <p:tgtEl>
                                          <p:spTgt spid="252932"/>
                                        </p:tgtEl>
                                      </p:cBhvr>
                                    </p:animEffect>
                                  </p:childTnLst>
                                </p:cTn>
                              </p:par>
                              <p:par>
                                <p:cTn id="18" presetID="3"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Text Box 54"/>
          <p:cNvSpPr txBox="1"/>
          <p:nvPr/>
        </p:nvSpPr>
        <p:spPr>
          <a:xfrm>
            <a:off x="1905000" y="533400"/>
            <a:ext cx="1371600" cy="583565"/>
          </a:xfrm>
          <a:prstGeom prst="rect">
            <a:avLst/>
          </a:prstGeom>
          <a:solidFill>
            <a:srgbClr val="FFCCFF"/>
          </a:solidFill>
          <a:ln w="9525">
            <a:noFill/>
          </a:ln>
        </p:spPr>
        <p:txBody>
          <a:bodyPr anchor="t">
            <a:spAutoFit/>
          </a:bodyPr>
          <a:p>
            <a:pPr eaLnBrk="0" hangingPunct="0">
              <a:spcBef>
                <a:spcPct val="50000"/>
              </a:spcBef>
            </a:pPr>
            <a:r>
              <a:rPr lang="zh-CN" altLang="en-US" sz="3200" b="1" dirty="0">
                <a:latin typeface="Arial" panose="020B0604020202020204" pitchFamily="34" charset="0"/>
                <a:ea typeface="楷体_GB2312" pitchFamily="49" charset="-122"/>
              </a:rPr>
              <a:t>模型</a:t>
            </a:r>
            <a:r>
              <a:rPr lang="en-US" altLang="zh-CN" sz="3200" b="1" dirty="0">
                <a:latin typeface="Arial" panose="020B0604020202020204" pitchFamily="34" charset="0"/>
                <a:ea typeface="楷体_GB2312" pitchFamily="49" charset="-122"/>
              </a:rPr>
              <a:t>3</a:t>
            </a:r>
            <a:endParaRPr lang="en-US" altLang="zh-CN" sz="3200" b="1" dirty="0">
              <a:latin typeface="Arial" panose="020B0604020202020204" pitchFamily="34" charset="0"/>
              <a:ea typeface="楷体_GB2312" pitchFamily="49" charset="-122"/>
            </a:endParaRPr>
          </a:p>
        </p:txBody>
      </p:sp>
      <p:sp>
        <p:nvSpPr>
          <p:cNvPr id="6199" name="Text Box 55"/>
          <p:cNvSpPr txBox="1"/>
          <p:nvPr/>
        </p:nvSpPr>
        <p:spPr>
          <a:xfrm>
            <a:off x="3505200" y="457200"/>
            <a:ext cx="4953000" cy="1124585"/>
          </a:xfrm>
          <a:prstGeom prst="rect">
            <a:avLst/>
          </a:prstGeom>
          <a:noFill/>
          <a:ln w="9525">
            <a:noFill/>
          </a:ln>
        </p:spPr>
        <p:txBody>
          <a:bodyPr anchor="t">
            <a:spAutoFit/>
          </a:bodyPr>
          <a:p>
            <a:pPr eaLnBrk="0" hangingPunct="0">
              <a:lnSpc>
                <a:spcPct val="120000"/>
              </a:lnSpc>
              <a:spcBef>
                <a:spcPct val="50000"/>
              </a:spcBef>
            </a:pPr>
            <a:r>
              <a:rPr lang="zh-CN" altLang="en-US" sz="2800" b="1" dirty="0">
                <a:latin typeface="Arial" panose="020B0604020202020204" pitchFamily="34" charset="0"/>
                <a:ea typeface="宋体" panose="02010600030101010101" pitchFamily="2" charset="-122"/>
              </a:rPr>
              <a:t>传染病有免疫性</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病人治愈后即移出感染系统，称</a:t>
            </a:r>
            <a:r>
              <a:rPr lang="zh-CN" altLang="en-US" sz="2800" b="1" dirty="0">
                <a:solidFill>
                  <a:srgbClr val="FF3300"/>
                </a:solidFill>
                <a:latin typeface="Arial" panose="020B0604020202020204" pitchFamily="34" charset="0"/>
                <a:ea typeface="宋体" panose="02010600030101010101" pitchFamily="2" charset="-122"/>
              </a:rPr>
              <a:t>移出者</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6200" name="Text Box 56"/>
          <p:cNvSpPr txBox="1"/>
          <p:nvPr/>
        </p:nvSpPr>
        <p:spPr>
          <a:xfrm>
            <a:off x="8763000" y="762000"/>
            <a:ext cx="1524000" cy="521970"/>
          </a:xfrm>
          <a:prstGeom prst="rect">
            <a:avLst/>
          </a:prstGeom>
          <a:solidFill>
            <a:srgbClr val="FFCCFF"/>
          </a:solidFill>
          <a:ln w="9525">
            <a:noFill/>
          </a:ln>
        </p:spPr>
        <p:txBody>
          <a:bodyPr anchor="t">
            <a:spAutoFit/>
          </a:bodyPr>
          <a:p>
            <a:pPr eaLnBrk="0" hangingPunct="0">
              <a:spcBef>
                <a:spcPct val="50000"/>
              </a:spcBef>
            </a:pPr>
            <a:r>
              <a:rPr lang="en-US" altLang="zh-CN" sz="2800" b="1" dirty="0">
                <a:latin typeface="Arial" panose="020B0604020202020204" pitchFamily="34" charset="0"/>
                <a:ea typeface="宋体" panose="02010600030101010101" pitchFamily="2" charset="-122"/>
              </a:rPr>
              <a:t>SI</a:t>
            </a:r>
            <a:r>
              <a:rPr lang="en-US" altLang="zh-CN" sz="2800" b="1" dirty="0">
                <a:solidFill>
                  <a:srgbClr val="FF3300"/>
                </a:solidFill>
                <a:latin typeface="Arial" panose="020B0604020202020204" pitchFamily="34" charset="0"/>
                <a:ea typeface="宋体" panose="02010600030101010101" pitchFamily="2" charset="-122"/>
              </a:rPr>
              <a:t>R</a:t>
            </a:r>
            <a:r>
              <a:rPr lang="zh-CN" altLang="zh-CN" sz="2800" b="1" dirty="0">
                <a:latin typeface="Arial" panose="020B0604020202020204" pitchFamily="34" charset="0"/>
                <a:ea typeface="楷体_GB2312" pitchFamily="49" charset="-122"/>
              </a:rPr>
              <a:t>模型</a:t>
            </a:r>
            <a:endParaRPr lang="zh-CN" altLang="en-US" sz="2800" b="1" dirty="0">
              <a:latin typeface="Arial" panose="020B0604020202020204" pitchFamily="34" charset="0"/>
              <a:ea typeface="楷体_GB2312" pitchFamily="49" charset="-122"/>
            </a:endParaRPr>
          </a:p>
        </p:txBody>
      </p:sp>
      <p:sp>
        <p:nvSpPr>
          <p:cNvPr id="6201" name="Text Box 57"/>
          <p:cNvSpPr txBox="1"/>
          <p:nvPr/>
        </p:nvSpPr>
        <p:spPr>
          <a:xfrm>
            <a:off x="1981200" y="1919288"/>
            <a:ext cx="990600" cy="521970"/>
          </a:xfrm>
          <a:prstGeom prst="rect">
            <a:avLst/>
          </a:prstGeom>
          <a:solidFill>
            <a:srgbClr val="FFCCFF"/>
          </a:solidFill>
          <a:ln w="9525">
            <a:noFill/>
          </a:ln>
        </p:spPr>
        <p:txBody>
          <a:bodyPr anchor="t">
            <a:spAutoFit/>
          </a:bodyPr>
          <a:p>
            <a:pPr eaLnBrk="0" hangingPunct="0">
              <a:spcBef>
                <a:spcPct val="50000"/>
              </a:spcBef>
            </a:pPr>
            <a:r>
              <a:rPr lang="zh-CN" altLang="en-US" sz="2800" b="1" dirty="0">
                <a:latin typeface="Arial" panose="020B0604020202020204" pitchFamily="34" charset="0"/>
                <a:ea typeface="楷体_GB2312" pitchFamily="49" charset="-122"/>
              </a:rPr>
              <a:t>假设</a:t>
            </a:r>
            <a:endParaRPr lang="zh-CN" altLang="en-US" sz="2800" b="1" dirty="0">
              <a:latin typeface="Arial" panose="020B0604020202020204" pitchFamily="34" charset="0"/>
              <a:ea typeface="楷体_GB2312" pitchFamily="49" charset="-122"/>
            </a:endParaRPr>
          </a:p>
        </p:txBody>
      </p:sp>
      <p:grpSp>
        <p:nvGrpSpPr>
          <p:cNvPr id="6212" name="Group 68"/>
          <p:cNvGrpSpPr/>
          <p:nvPr/>
        </p:nvGrpSpPr>
        <p:grpSpPr>
          <a:xfrm>
            <a:off x="3275013" y="1827213"/>
            <a:ext cx="6096000" cy="1144587"/>
            <a:chOff x="1103" y="1440"/>
            <a:chExt cx="3840" cy="721"/>
          </a:xfrm>
        </p:grpSpPr>
        <p:sp>
          <p:nvSpPr>
            <p:cNvPr id="75782" name="Text Box 59"/>
            <p:cNvSpPr txBox="1"/>
            <p:nvPr/>
          </p:nvSpPr>
          <p:spPr>
            <a:xfrm>
              <a:off x="1103" y="1440"/>
              <a:ext cx="3840" cy="708"/>
            </a:xfrm>
            <a:prstGeom prst="rect">
              <a:avLst/>
            </a:prstGeom>
            <a:noFill/>
            <a:ln w="9525">
              <a:noFill/>
            </a:ln>
          </p:spPr>
          <p:txBody>
            <a:bodyPr anchor="t">
              <a:spAutoFit/>
            </a:bodyPr>
            <a:p>
              <a:pPr eaLnBrk="0" hangingPunct="0">
                <a:lnSpc>
                  <a:spcPct val="120000"/>
                </a:lnSpc>
                <a:spcBef>
                  <a:spcPct val="50000"/>
                </a:spcBef>
              </a:pPr>
              <a:r>
                <a:rPr lang="en-US" altLang="zh-CN" sz="2800" b="1" dirty="0">
                  <a:latin typeface="Arial" panose="020B0604020202020204" pitchFamily="34" charset="0"/>
                  <a:ea typeface="宋体" panose="02010600030101010101" pitchFamily="2" charset="-122"/>
                </a:rPr>
                <a:t>1</a:t>
              </a:r>
              <a:r>
                <a:rPr lang="zh-CN" altLang="en-US" sz="2800" b="1" dirty="0">
                  <a:latin typeface="Arial" panose="020B0604020202020204" pitchFamily="34" charset="0"/>
                  <a:ea typeface="宋体" panose="02010600030101010101" pitchFamily="2" charset="-122"/>
                </a:rPr>
                <a:t>）总人数</a:t>
              </a:r>
              <a:r>
                <a:rPr lang="en-US" altLang="zh-CN" sz="2800" b="1" i="1" dirty="0">
                  <a:latin typeface="Arial" panose="020B0604020202020204" pitchFamily="34" charset="0"/>
                  <a:ea typeface="宋体" panose="02010600030101010101" pitchFamily="2" charset="-122"/>
                </a:rPr>
                <a:t>N</a:t>
              </a:r>
              <a:r>
                <a:rPr lang="zh-CN" altLang="en-US" sz="2800" b="1" dirty="0">
                  <a:latin typeface="Arial" panose="020B0604020202020204" pitchFamily="34" charset="0"/>
                  <a:ea typeface="宋体" panose="02010600030101010101" pitchFamily="2" charset="-122"/>
                </a:rPr>
                <a:t>不变，病人、健康人和移出者的比例分别为</a:t>
              </a:r>
              <a:endParaRPr lang="zh-CN" altLang="en-US" sz="2800" b="1" dirty="0">
                <a:latin typeface="Arial" panose="020B0604020202020204" pitchFamily="34" charset="0"/>
                <a:ea typeface="宋体" panose="02010600030101010101" pitchFamily="2" charset="-122"/>
              </a:endParaRPr>
            </a:p>
          </p:txBody>
        </p:sp>
        <p:graphicFrame>
          <p:nvGraphicFramePr>
            <p:cNvPr id="75783" name="Object 60"/>
            <p:cNvGraphicFramePr>
              <a:graphicFrameLocks noChangeAspect="1"/>
            </p:cNvGraphicFramePr>
            <p:nvPr/>
          </p:nvGraphicFramePr>
          <p:xfrm>
            <a:off x="2990" y="1824"/>
            <a:ext cx="1810" cy="337"/>
          </p:xfrm>
          <a:graphic>
            <a:graphicData uri="http://schemas.openxmlformats.org/presentationml/2006/ole">
              <mc:AlternateContent xmlns:mc="http://schemas.openxmlformats.org/markup-compatibility/2006">
                <mc:Choice xmlns:v="urn:schemas-microsoft-com:vml" Requires="v">
                  <p:oleObj spid="_x0000_s3255" name="" r:id="rId1" imgW="977900" imgH="241300" progId="Equation.3">
                    <p:embed/>
                  </p:oleObj>
                </mc:Choice>
                <mc:Fallback>
                  <p:oleObj name="" r:id="rId1" imgW="977900" imgH="241300" progId="Equation.3">
                    <p:embed/>
                    <p:pic>
                      <p:nvPicPr>
                        <p:cNvPr id="0" name="图片 3254"/>
                        <p:cNvPicPr/>
                        <p:nvPr/>
                      </p:nvPicPr>
                      <p:blipFill>
                        <a:blip r:embed="rId2"/>
                        <a:stretch>
                          <a:fillRect/>
                        </a:stretch>
                      </p:blipFill>
                      <p:spPr>
                        <a:xfrm>
                          <a:off x="2990" y="1824"/>
                          <a:ext cx="1810" cy="337"/>
                        </a:xfrm>
                        <a:prstGeom prst="rect">
                          <a:avLst/>
                        </a:prstGeom>
                        <a:noFill/>
                        <a:ln w="38100">
                          <a:noFill/>
                          <a:miter/>
                        </a:ln>
                      </p:spPr>
                    </p:pic>
                  </p:oleObj>
                </mc:Fallback>
              </mc:AlternateContent>
            </a:graphicData>
          </a:graphic>
        </p:graphicFrame>
      </p:grpSp>
      <p:sp>
        <p:nvSpPr>
          <p:cNvPr id="6206" name="Text Box 62"/>
          <p:cNvSpPr txBox="1"/>
          <p:nvPr/>
        </p:nvSpPr>
        <p:spPr>
          <a:xfrm>
            <a:off x="3200400" y="3200400"/>
            <a:ext cx="5562600" cy="1038860"/>
          </a:xfrm>
          <a:prstGeom prst="rect">
            <a:avLst/>
          </a:prstGeom>
          <a:noFill/>
          <a:ln w="9525">
            <a:noFill/>
          </a:ln>
        </p:spPr>
        <p:txBody>
          <a:bodyPr anchor="t">
            <a:spAutoFit/>
          </a:bodyPr>
          <a:p>
            <a:pPr eaLnBrk="0" hangingPunct="0">
              <a:spcBef>
                <a:spcPct val="20000"/>
              </a:spcBef>
            </a:pPr>
            <a:r>
              <a:rPr lang="en-US" altLang="zh-CN" sz="2800" b="1" dirty="0">
                <a:latin typeface="Arial" panose="020B0604020202020204" pitchFamily="34" charset="0"/>
                <a:ea typeface="宋体" panose="02010600030101010101" pitchFamily="2" charset="-122"/>
                <a:sym typeface="Symbol" panose="05050102010706020507" pitchFamily="18" charset="2"/>
              </a:rPr>
              <a:t>2</a:t>
            </a:r>
            <a:r>
              <a:rPr lang="zh-CN" altLang="en-US" sz="2800" b="1" dirty="0">
                <a:latin typeface="Arial" panose="020B0604020202020204" pitchFamily="34" charset="0"/>
                <a:ea typeface="宋体" panose="02010600030101010101" pitchFamily="2" charset="-122"/>
                <a:sym typeface="Symbol" panose="05050102010706020507" pitchFamily="18" charset="2"/>
              </a:rPr>
              <a:t>）病人的日接触率</a:t>
            </a:r>
            <a:r>
              <a:rPr lang="zh-CN" altLang="en-US" sz="2800" b="1" i="1" dirty="0">
                <a:latin typeface="Arial" panose="020B0604020202020204" pitchFamily="34" charset="0"/>
                <a:ea typeface="宋体" panose="02010600030101010101" pitchFamily="2" charset="-122"/>
                <a:sym typeface="Symbol" panose="05050102010706020507" pitchFamily="18" charset="2"/>
              </a:rPr>
              <a:t></a:t>
            </a:r>
            <a:r>
              <a:rPr lang="zh-CN" altLang="en-US" sz="2800" b="1" dirty="0">
                <a:latin typeface="Arial" panose="020B0604020202020204" pitchFamily="34" charset="0"/>
                <a:ea typeface="宋体" panose="02010600030101010101" pitchFamily="2" charset="-122"/>
                <a:sym typeface="Symbol" panose="05050102010706020507" pitchFamily="18" charset="2"/>
              </a:rPr>
              <a:t> </a:t>
            </a:r>
            <a:r>
              <a:rPr lang="en-US" altLang="zh-CN" sz="2800" b="1" dirty="0">
                <a:latin typeface="Arial" panose="020B0604020202020204" pitchFamily="34" charset="0"/>
                <a:ea typeface="宋体" panose="02010600030101010101" pitchFamily="2" charset="-122"/>
                <a:sym typeface="Symbol" panose="05050102010706020507" pitchFamily="18" charset="2"/>
              </a:rPr>
              <a:t>, </a:t>
            </a:r>
            <a:r>
              <a:rPr lang="zh-CN" altLang="en-US" sz="2800" b="1" dirty="0">
                <a:latin typeface="Arial" panose="020B0604020202020204" pitchFamily="34" charset="0"/>
                <a:ea typeface="宋体" panose="02010600030101010101" pitchFamily="2" charset="-122"/>
                <a:sym typeface="Symbol" panose="05050102010706020507" pitchFamily="18" charset="2"/>
              </a:rPr>
              <a:t>日</a:t>
            </a:r>
            <a:r>
              <a:rPr lang="zh-CN" altLang="en-US" sz="2800" b="1" dirty="0">
                <a:latin typeface="Arial" panose="020B0604020202020204" pitchFamily="34" charset="0"/>
                <a:ea typeface="宋体" panose="02010600030101010101" pitchFamily="2" charset="-122"/>
              </a:rPr>
              <a:t>治愈率</a:t>
            </a:r>
            <a:r>
              <a:rPr lang="zh-CN" altLang="en-US" sz="2800" b="1" i="1" dirty="0">
                <a:latin typeface="Arial" panose="020B0604020202020204" pitchFamily="34" charset="0"/>
                <a:ea typeface="宋体" panose="02010600030101010101" pitchFamily="2" charset="-122"/>
                <a:sym typeface="Symbol" panose="05050102010706020507" pitchFamily="18" charset="2"/>
              </a:rPr>
              <a:t></a:t>
            </a:r>
            <a:r>
              <a:rPr lang="en-US" altLang="zh-CN" sz="2800" b="1" dirty="0">
                <a:latin typeface="Arial" panose="020B0604020202020204" pitchFamily="34" charset="0"/>
                <a:ea typeface="宋体" panose="02010600030101010101" pitchFamily="2" charset="-122"/>
                <a:sym typeface="Symbol" panose="05050102010706020507" pitchFamily="18" charset="2"/>
              </a:rPr>
              <a:t>, </a:t>
            </a:r>
            <a:endParaRPr lang="en-US" altLang="zh-CN" sz="2800" b="1" dirty="0">
              <a:latin typeface="Arial" panose="020B0604020202020204" pitchFamily="34" charset="0"/>
              <a:ea typeface="宋体" panose="02010600030101010101" pitchFamily="2" charset="-122"/>
              <a:sym typeface="Symbol" panose="05050102010706020507" pitchFamily="18" charset="2"/>
            </a:endParaRPr>
          </a:p>
          <a:p>
            <a:pPr eaLnBrk="0" hangingPunct="0">
              <a:spcBef>
                <a:spcPct val="20000"/>
              </a:spcBef>
            </a:pPr>
            <a:r>
              <a:rPr lang="en-US" altLang="zh-CN" sz="2800" b="1" dirty="0">
                <a:latin typeface="Arial" panose="020B0604020202020204" pitchFamily="34" charset="0"/>
                <a:ea typeface="宋体" panose="02010600030101010101" pitchFamily="2" charset="-122"/>
                <a:sym typeface="Symbol" panose="05050102010706020507" pitchFamily="18" charset="2"/>
              </a:rPr>
              <a:t>     </a:t>
            </a:r>
            <a:r>
              <a:rPr lang="zh-CN" altLang="en-US" sz="2800" b="1" dirty="0">
                <a:latin typeface="Arial" panose="020B0604020202020204" pitchFamily="34" charset="0"/>
                <a:ea typeface="宋体" panose="02010600030101010101" pitchFamily="2" charset="-122"/>
              </a:rPr>
              <a:t>接触数 </a:t>
            </a:r>
            <a:r>
              <a:rPr lang="zh-CN" altLang="en-US" sz="2800" b="1" i="1" dirty="0">
                <a:latin typeface="Arial" panose="020B0604020202020204" pitchFamily="34" charset="0"/>
                <a:ea typeface="宋体" panose="02010600030101010101" pitchFamily="2" charset="-122"/>
                <a:sym typeface="Symbol" panose="05050102010706020507" pitchFamily="18" charset="2"/>
              </a:rPr>
              <a:t> </a:t>
            </a:r>
            <a:r>
              <a:rPr lang="en-US" altLang="zh-CN" sz="2800" b="1" i="1" dirty="0">
                <a:latin typeface="Arial" panose="020B0604020202020204" pitchFamily="34" charset="0"/>
                <a:ea typeface="宋体" panose="02010600030101010101" pitchFamily="2" charset="-122"/>
                <a:sym typeface="Symbol" panose="05050102010706020507" pitchFamily="18" charset="2"/>
              </a:rPr>
              <a:t>=  / </a:t>
            </a:r>
            <a:endParaRPr lang="en-US" altLang="zh-CN" sz="2800" b="1" i="1" dirty="0">
              <a:latin typeface="Arial" panose="020B0604020202020204" pitchFamily="34" charset="0"/>
              <a:ea typeface="宋体" panose="02010600030101010101" pitchFamily="2" charset="-122"/>
              <a:sym typeface="Symbol" panose="05050102010706020507" pitchFamily="18" charset="2"/>
            </a:endParaRPr>
          </a:p>
        </p:txBody>
      </p:sp>
      <p:sp>
        <p:nvSpPr>
          <p:cNvPr id="6207" name="Text Box 63"/>
          <p:cNvSpPr txBox="1"/>
          <p:nvPr/>
        </p:nvSpPr>
        <p:spPr>
          <a:xfrm>
            <a:off x="1981200" y="4510088"/>
            <a:ext cx="990600" cy="521970"/>
          </a:xfrm>
          <a:prstGeom prst="rect">
            <a:avLst/>
          </a:prstGeom>
          <a:solidFill>
            <a:srgbClr val="FFCCFF"/>
          </a:solidFill>
          <a:ln w="9525">
            <a:noFill/>
          </a:ln>
        </p:spPr>
        <p:txBody>
          <a:bodyPr anchor="t">
            <a:spAutoFit/>
          </a:bodyPr>
          <a:p>
            <a:pPr eaLnBrk="0" hangingPunct="0">
              <a:spcBef>
                <a:spcPct val="50000"/>
              </a:spcBef>
            </a:pPr>
            <a:r>
              <a:rPr lang="zh-CN" altLang="en-US" sz="2800" b="1" dirty="0">
                <a:latin typeface="Arial" panose="020B0604020202020204" pitchFamily="34" charset="0"/>
                <a:ea typeface="楷体_GB2312" pitchFamily="49" charset="-122"/>
              </a:rPr>
              <a:t>建模</a:t>
            </a:r>
            <a:endParaRPr lang="zh-CN" altLang="en-US" sz="2800" b="1" dirty="0">
              <a:latin typeface="Arial" panose="020B0604020202020204" pitchFamily="34" charset="0"/>
              <a:ea typeface="楷体_GB2312" pitchFamily="49" charset="-122"/>
            </a:endParaRPr>
          </a:p>
        </p:txBody>
      </p:sp>
      <p:graphicFrame>
        <p:nvGraphicFramePr>
          <p:cNvPr id="6208" name="Object 64"/>
          <p:cNvGraphicFramePr>
            <a:graphicFrameLocks noChangeAspect="1"/>
          </p:cNvGraphicFramePr>
          <p:nvPr/>
        </p:nvGraphicFramePr>
        <p:xfrm>
          <a:off x="3200400" y="4402138"/>
          <a:ext cx="4495800" cy="615950"/>
        </p:xfrm>
        <a:graphic>
          <a:graphicData uri="http://schemas.openxmlformats.org/presentationml/2006/ole">
            <mc:AlternateContent xmlns:mc="http://schemas.openxmlformats.org/markup-compatibility/2006">
              <mc:Choice xmlns:v="urn:schemas-microsoft-com:vml" Requires="v">
                <p:oleObj spid="_x0000_s3256" name="" r:id="rId3" imgW="1447800" imgH="241300" progId="Equation.3">
                  <p:embed/>
                </p:oleObj>
              </mc:Choice>
              <mc:Fallback>
                <p:oleObj name="" r:id="rId3" imgW="1447800" imgH="241300" progId="Equation.3">
                  <p:embed/>
                  <p:pic>
                    <p:nvPicPr>
                      <p:cNvPr id="0" name="图片 3255"/>
                      <p:cNvPicPr/>
                      <p:nvPr/>
                    </p:nvPicPr>
                    <p:blipFill>
                      <a:blip r:embed="rId4"/>
                      <a:stretch>
                        <a:fillRect/>
                      </a:stretch>
                    </p:blipFill>
                    <p:spPr>
                      <a:xfrm>
                        <a:off x="3200400" y="4402138"/>
                        <a:ext cx="4495800" cy="615950"/>
                      </a:xfrm>
                      <a:prstGeom prst="rect">
                        <a:avLst/>
                      </a:prstGeom>
                      <a:noFill/>
                      <a:ln w="38100">
                        <a:noFill/>
                        <a:miter/>
                      </a:ln>
                    </p:spPr>
                  </p:pic>
                </p:oleObj>
              </mc:Fallback>
            </mc:AlternateContent>
          </a:graphicData>
        </a:graphic>
      </p:graphicFrame>
      <p:grpSp>
        <p:nvGrpSpPr>
          <p:cNvPr id="6214" name="Group 70"/>
          <p:cNvGrpSpPr/>
          <p:nvPr/>
        </p:nvGrpSpPr>
        <p:grpSpPr>
          <a:xfrm>
            <a:off x="3200400" y="5180013"/>
            <a:ext cx="6248400" cy="952499"/>
            <a:chOff x="1248" y="3263"/>
            <a:chExt cx="3936" cy="600"/>
          </a:xfrm>
        </p:grpSpPr>
        <p:sp>
          <p:nvSpPr>
            <p:cNvPr id="75788" name="Text Box 66"/>
            <p:cNvSpPr txBox="1"/>
            <p:nvPr/>
          </p:nvSpPr>
          <p:spPr>
            <a:xfrm>
              <a:off x="1248" y="3263"/>
              <a:ext cx="3936" cy="600"/>
            </a:xfrm>
            <a:prstGeom prst="rect">
              <a:avLst/>
            </a:prstGeom>
            <a:noFill/>
            <a:ln w="9525">
              <a:noFill/>
            </a:ln>
          </p:spPr>
          <p:txBody>
            <a:bodyPr anchor="t">
              <a:spAutoFit/>
            </a:bodyPr>
            <a:p>
              <a:pPr eaLnBrk="0" hangingPunct="0">
                <a:spcBef>
                  <a:spcPct val="50000"/>
                </a:spcBef>
              </a:pPr>
              <a:r>
                <a:rPr lang="zh-CN" altLang="en-US" sz="2800" b="1" dirty="0">
                  <a:latin typeface="Arial" panose="020B0604020202020204" pitchFamily="34" charset="0"/>
                  <a:ea typeface="宋体" panose="02010600030101010101" pitchFamily="2" charset="-122"/>
                </a:rPr>
                <a:t>需建立                                   的两个方程</a:t>
              </a:r>
              <a:endParaRPr lang="zh-CN" altLang="en-US" sz="2800" b="1" dirty="0">
                <a:latin typeface="Arial" panose="020B0604020202020204" pitchFamily="34" charset="0"/>
                <a:ea typeface="宋体" panose="02010600030101010101" pitchFamily="2" charset="-122"/>
              </a:endParaRPr>
            </a:p>
          </p:txBody>
        </p:sp>
        <p:graphicFrame>
          <p:nvGraphicFramePr>
            <p:cNvPr id="75789" name="Object 67"/>
            <p:cNvGraphicFramePr>
              <a:graphicFrameLocks noChangeAspect="1"/>
            </p:cNvGraphicFramePr>
            <p:nvPr/>
          </p:nvGraphicFramePr>
          <p:xfrm>
            <a:off x="2016" y="3263"/>
            <a:ext cx="1879" cy="337"/>
          </p:xfrm>
          <a:graphic>
            <a:graphicData uri="http://schemas.openxmlformats.org/presentationml/2006/ole">
              <mc:AlternateContent xmlns:mc="http://schemas.openxmlformats.org/markup-compatibility/2006">
                <mc:Choice xmlns:v="urn:schemas-microsoft-com:vml" Requires="v">
                  <p:oleObj spid="_x0000_s3257" name="" r:id="rId5" imgW="977900" imgH="241300" progId="Equation.3">
                    <p:embed/>
                  </p:oleObj>
                </mc:Choice>
                <mc:Fallback>
                  <p:oleObj name="" r:id="rId5" imgW="977900" imgH="241300" progId="Equation.3">
                    <p:embed/>
                    <p:pic>
                      <p:nvPicPr>
                        <p:cNvPr id="0" name="图片 3256"/>
                        <p:cNvPicPr/>
                        <p:nvPr/>
                      </p:nvPicPr>
                      <p:blipFill>
                        <a:blip r:embed="rId2"/>
                        <a:stretch>
                          <a:fillRect/>
                        </a:stretch>
                      </p:blipFill>
                      <p:spPr>
                        <a:xfrm>
                          <a:off x="2016" y="3263"/>
                          <a:ext cx="1879" cy="337"/>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99"/>
                                        </p:tgtEl>
                                        <p:attrNameLst>
                                          <p:attrName>style.visibility</p:attrName>
                                        </p:attrNameLst>
                                      </p:cBhvr>
                                      <p:to>
                                        <p:strVal val="visible"/>
                                      </p:to>
                                    </p:set>
                                    <p:animEffect transition="in" filter="box(in)">
                                      <p:cBhvr>
                                        <p:cTn id="7" dur="500"/>
                                        <p:tgtEl>
                                          <p:spTgt spid="61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200"/>
                                        </p:tgtEl>
                                        <p:attrNameLst>
                                          <p:attrName>style.visibility</p:attrName>
                                        </p:attrNameLst>
                                      </p:cBhvr>
                                      <p:to>
                                        <p:strVal val="visible"/>
                                      </p:to>
                                    </p:set>
                                    <p:animEffect transition="in" filter="wipe(up)">
                                      <p:cBhvr>
                                        <p:cTn id="12" dur="500"/>
                                        <p:tgtEl>
                                          <p:spTgt spid="620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2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6212"/>
                                        </p:tgtEl>
                                        <p:attrNameLst>
                                          <p:attrName>style.visibility</p:attrName>
                                        </p:attrNameLst>
                                      </p:cBhvr>
                                      <p:to>
                                        <p:strVal val="visible"/>
                                      </p:to>
                                    </p:set>
                                    <p:animEffect transition="in" filter="checkerboard(across)">
                                      <p:cBhvr>
                                        <p:cTn id="21" dur="500"/>
                                        <p:tgtEl>
                                          <p:spTgt spid="6212"/>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528" fill="hold" grpId="0" nodeType="clickEffect">
                                  <p:stCondLst>
                                    <p:cond delay="0"/>
                                  </p:stCondLst>
                                  <p:childTnLst>
                                    <p:set>
                                      <p:cBhvr>
                                        <p:cTn id="25" dur="1" fill="hold">
                                          <p:stCondLst>
                                            <p:cond delay="0"/>
                                          </p:stCondLst>
                                        </p:cTn>
                                        <p:tgtEl>
                                          <p:spTgt spid="6206"/>
                                        </p:tgtEl>
                                        <p:attrNameLst>
                                          <p:attrName>style.visibility</p:attrName>
                                        </p:attrNameLst>
                                      </p:cBhvr>
                                      <p:to>
                                        <p:strVal val="visible"/>
                                      </p:to>
                                    </p:set>
                                    <p:anim calcmode="lin" valueType="num">
                                      <p:cBhvr>
                                        <p:cTn id="26" dur="500" fill="hold"/>
                                        <p:tgtEl>
                                          <p:spTgt spid="6206"/>
                                        </p:tgtEl>
                                        <p:attrNameLst>
                                          <p:attrName>ppt_w</p:attrName>
                                        </p:attrNameLst>
                                      </p:cBhvr>
                                      <p:tavLst>
                                        <p:tav tm="0">
                                          <p:val>
                                            <p:fltVal val="0.000000"/>
                                          </p:val>
                                        </p:tav>
                                        <p:tav tm="100000">
                                          <p:val>
                                            <p:strVal val="#ppt_w"/>
                                          </p:val>
                                        </p:tav>
                                      </p:tavLst>
                                    </p:anim>
                                    <p:anim calcmode="lin" valueType="num">
                                      <p:cBhvr>
                                        <p:cTn id="27" dur="500" fill="hold"/>
                                        <p:tgtEl>
                                          <p:spTgt spid="6206"/>
                                        </p:tgtEl>
                                        <p:attrNameLst>
                                          <p:attrName>ppt_h</p:attrName>
                                        </p:attrNameLst>
                                      </p:cBhvr>
                                      <p:tavLst>
                                        <p:tav tm="0">
                                          <p:val>
                                            <p:fltVal val="0.000000"/>
                                          </p:val>
                                        </p:tav>
                                        <p:tav tm="100000">
                                          <p:val>
                                            <p:strVal val="#ppt_h"/>
                                          </p:val>
                                        </p:tav>
                                      </p:tavLst>
                                    </p:anim>
                                    <p:anim calcmode="lin" valueType="num">
                                      <p:cBhvr>
                                        <p:cTn id="28" dur="500" fill="hold"/>
                                        <p:tgtEl>
                                          <p:spTgt spid="6206"/>
                                        </p:tgtEl>
                                        <p:attrNameLst>
                                          <p:attrName>ppt_x</p:attrName>
                                        </p:attrNameLst>
                                      </p:cBhvr>
                                      <p:tavLst>
                                        <p:tav tm="0">
                                          <p:val>
                                            <p:fltVal val="0.500000"/>
                                          </p:val>
                                        </p:tav>
                                        <p:tav tm="100000">
                                          <p:val>
                                            <p:strVal val="#ppt_x"/>
                                          </p:val>
                                        </p:tav>
                                      </p:tavLst>
                                    </p:anim>
                                    <p:anim calcmode="lin" valueType="num">
                                      <p:cBhvr>
                                        <p:cTn id="29" dur="500" fill="hold"/>
                                        <p:tgtEl>
                                          <p:spTgt spid="6206"/>
                                        </p:tgtEl>
                                        <p:attrNameLst>
                                          <p:attrName>ppt_y</p:attrName>
                                        </p:attrNameLst>
                                      </p:cBhvr>
                                      <p:tavLst>
                                        <p:tav tm="0">
                                          <p:val>
                                            <p:fltVal val="0.500000"/>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20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5" fill="hold" nodeType="clickEffect">
                                  <p:stCondLst>
                                    <p:cond delay="0"/>
                                  </p:stCondLst>
                                  <p:childTnLst>
                                    <p:set>
                                      <p:cBhvr>
                                        <p:cTn id="37" dur="1" fill="hold">
                                          <p:stCondLst>
                                            <p:cond delay="0"/>
                                          </p:stCondLst>
                                        </p:cTn>
                                        <p:tgtEl>
                                          <p:spTgt spid="6208"/>
                                        </p:tgtEl>
                                        <p:attrNameLst>
                                          <p:attrName>style.visibility</p:attrName>
                                        </p:attrNameLst>
                                      </p:cBhvr>
                                      <p:to>
                                        <p:strVal val="visible"/>
                                      </p:to>
                                    </p:set>
                                    <p:animEffect transition="in" filter="blinds(vertical)">
                                      <p:cBhvr>
                                        <p:cTn id="38" dur="500"/>
                                        <p:tgtEl>
                                          <p:spTgt spid="620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6214"/>
                                        </p:tgtEl>
                                        <p:attrNameLst>
                                          <p:attrName>style.visibility</p:attrName>
                                        </p:attrNameLst>
                                      </p:cBhvr>
                                      <p:to>
                                        <p:strVal val="visible"/>
                                      </p:to>
                                    </p:set>
                                    <p:animEffect transition="in" filter="dissolve">
                                      <p:cBhvr>
                                        <p:cTn id="43" dur="500"/>
                                        <p:tgtEl>
                                          <p:spTgt spid="6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9" grpId="0"/>
      <p:bldP spid="6200" grpId="0" bldLvl="0" animBg="1"/>
      <p:bldP spid="6201" grpId="0" bldLvl="0" animBg="1"/>
      <p:bldP spid="6206" grpId="0"/>
      <p:bldP spid="6207"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74" name="Object 6"/>
          <p:cNvGraphicFramePr>
            <a:graphicFrameLocks noChangeAspect="1"/>
          </p:cNvGraphicFramePr>
          <p:nvPr/>
        </p:nvGraphicFramePr>
        <p:xfrm>
          <a:off x="2139950" y="1066800"/>
          <a:ext cx="7689850" cy="533400"/>
        </p:xfrm>
        <a:graphic>
          <a:graphicData uri="http://schemas.openxmlformats.org/presentationml/2006/ole">
            <mc:AlternateContent xmlns:mc="http://schemas.openxmlformats.org/markup-compatibility/2006">
              <mc:Choice xmlns:v="urn:schemas-microsoft-com:vml" Requires="v">
                <p:oleObj spid="_x0000_s3258" name="" r:id="rId1" imgW="3302000" imgH="241300" progId="Equation.3">
                  <p:embed/>
                </p:oleObj>
              </mc:Choice>
              <mc:Fallback>
                <p:oleObj name="" r:id="rId1" imgW="3302000" imgH="241300" progId="Equation.3">
                  <p:embed/>
                  <p:pic>
                    <p:nvPicPr>
                      <p:cNvPr id="0" name="图片 3257"/>
                      <p:cNvPicPr/>
                      <p:nvPr/>
                    </p:nvPicPr>
                    <p:blipFill>
                      <a:blip r:embed="rId2"/>
                      <a:stretch>
                        <a:fillRect/>
                      </a:stretch>
                    </p:blipFill>
                    <p:spPr>
                      <a:xfrm>
                        <a:off x="2139950" y="1066800"/>
                        <a:ext cx="7689850" cy="533400"/>
                      </a:xfrm>
                      <a:prstGeom prst="rect">
                        <a:avLst/>
                      </a:prstGeom>
                      <a:noFill/>
                      <a:ln w="38100">
                        <a:noFill/>
                        <a:miter/>
                      </a:ln>
                    </p:spPr>
                  </p:pic>
                </p:oleObj>
              </mc:Fallback>
            </mc:AlternateContent>
          </a:graphicData>
        </a:graphic>
      </p:graphicFrame>
      <p:sp>
        <p:nvSpPr>
          <p:cNvPr id="76802" name="Text Box 7"/>
          <p:cNvSpPr txBox="1"/>
          <p:nvPr/>
        </p:nvSpPr>
        <p:spPr>
          <a:xfrm>
            <a:off x="1905000" y="334963"/>
            <a:ext cx="1371600" cy="583565"/>
          </a:xfrm>
          <a:prstGeom prst="rect">
            <a:avLst/>
          </a:prstGeom>
          <a:solidFill>
            <a:srgbClr val="FFCCFF"/>
          </a:solidFill>
          <a:ln w="9525">
            <a:noFill/>
          </a:ln>
        </p:spPr>
        <p:txBody>
          <a:bodyPr anchor="t">
            <a:spAutoFit/>
          </a:bodyPr>
          <a:p>
            <a:pPr eaLnBrk="0" hangingPunct="0">
              <a:spcBef>
                <a:spcPct val="50000"/>
              </a:spcBef>
            </a:pPr>
            <a:r>
              <a:rPr lang="zh-CN" altLang="en-US" sz="3200" b="1" dirty="0">
                <a:latin typeface="Arial" panose="020B0604020202020204" pitchFamily="34" charset="0"/>
                <a:ea typeface="楷体_GB2312" pitchFamily="49" charset="-122"/>
              </a:rPr>
              <a:t>模型</a:t>
            </a:r>
            <a:r>
              <a:rPr lang="en-US" altLang="zh-CN" sz="3200" b="1" dirty="0">
                <a:latin typeface="Arial" panose="020B0604020202020204" pitchFamily="34" charset="0"/>
                <a:ea typeface="楷体_GB2312" pitchFamily="49" charset="-122"/>
              </a:rPr>
              <a:t>3</a:t>
            </a:r>
            <a:endParaRPr lang="en-US" altLang="zh-CN" sz="3200" b="1" dirty="0">
              <a:latin typeface="Arial" panose="020B0604020202020204" pitchFamily="34" charset="0"/>
              <a:ea typeface="楷体_GB2312" pitchFamily="49" charset="-122"/>
            </a:endParaRPr>
          </a:p>
        </p:txBody>
      </p:sp>
      <p:sp>
        <p:nvSpPr>
          <p:cNvPr id="76803" name="Text Box 10"/>
          <p:cNvSpPr txBox="1"/>
          <p:nvPr/>
        </p:nvSpPr>
        <p:spPr>
          <a:xfrm>
            <a:off x="6400800" y="381000"/>
            <a:ext cx="1524000" cy="521970"/>
          </a:xfrm>
          <a:prstGeom prst="rect">
            <a:avLst/>
          </a:prstGeom>
          <a:solidFill>
            <a:srgbClr val="FFCCFF"/>
          </a:solidFill>
          <a:ln w="9525">
            <a:noFill/>
          </a:ln>
        </p:spPr>
        <p:txBody>
          <a:bodyPr anchor="t">
            <a:spAutoFit/>
          </a:bodyPr>
          <a:p>
            <a:pPr eaLnBrk="0" hangingPunct="0">
              <a:spcBef>
                <a:spcPct val="50000"/>
              </a:spcBef>
            </a:pPr>
            <a:r>
              <a:rPr lang="en-US" altLang="zh-CN" sz="2800" b="1" dirty="0">
                <a:latin typeface="Arial" panose="020B0604020202020204" pitchFamily="34" charset="0"/>
                <a:ea typeface="宋体" panose="02010600030101010101" pitchFamily="2" charset="-122"/>
              </a:rPr>
              <a:t>SIR</a:t>
            </a:r>
            <a:r>
              <a:rPr lang="zh-CN" altLang="zh-CN" sz="2800" b="1" dirty="0">
                <a:latin typeface="Arial" panose="020B0604020202020204" pitchFamily="34" charset="0"/>
                <a:ea typeface="楷体_GB2312" pitchFamily="49" charset="-122"/>
              </a:rPr>
              <a:t>模型</a:t>
            </a:r>
            <a:endParaRPr lang="zh-CN" altLang="en-US" sz="2800" b="1" dirty="0">
              <a:latin typeface="Arial" panose="020B0604020202020204" pitchFamily="34" charset="0"/>
              <a:ea typeface="楷体_GB2312" pitchFamily="49" charset="-122"/>
            </a:endParaRPr>
          </a:p>
        </p:txBody>
      </p:sp>
      <p:graphicFrame>
        <p:nvGraphicFramePr>
          <p:cNvPr id="7179" name="Object 11"/>
          <p:cNvGraphicFramePr>
            <a:graphicFrameLocks noChangeAspect="1"/>
          </p:cNvGraphicFramePr>
          <p:nvPr/>
        </p:nvGraphicFramePr>
        <p:xfrm>
          <a:off x="2209800" y="5867400"/>
          <a:ext cx="4795838" cy="566738"/>
        </p:xfrm>
        <a:graphic>
          <a:graphicData uri="http://schemas.openxmlformats.org/presentationml/2006/ole">
            <mc:AlternateContent xmlns:mc="http://schemas.openxmlformats.org/markup-compatibility/2006">
              <mc:Choice xmlns:v="urn:schemas-microsoft-com:vml" Requires="v">
                <p:oleObj spid="_x0000_s3265" name="" r:id="rId3" imgW="2286000" imgH="266700" progId="Equation.3">
                  <p:embed/>
                </p:oleObj>
              </mc:Choice>
              <mc:Fallback>
                <p:oleObj name="" r:id="rId3" imgW="2286000" imgH="266700" progId="Equation.3">
                  <p:embed/>
                  <p:pic>
                    <p:nvPicPr>
                      <p:cNvPr id="0" name="图片 3264"/>
                      <p:cNvPicPr/>
                      <p:nvPr/>
                    </p:nvPicPr>
                    <p:blipFill>
                      <a:blip r:embed="rId4"/>
                      <a:stretch>
                        <a:fillRect/>
                      </a:stretch>
                    </p:blipFill>
                    <p:spPr>
                      <a:xfrm>
                        <a:off x="2209800" y="5867400"/>
                        <a:ext cx="4795838" cy="566738"/>
                      </a:xfrm>
                      <a:prstGeom prst="rect">
                        <a:avLst/>
                      </a:prstGeom>
                      <a:noFill/>
                      <a:ln w="38100">
                        <a:noFill/>
                        <a:miter/>
                      </a:ln>
                    </p:spPr>
                  </p:pic>
                </p:oleObj>
              </mc:Fallback>
            </mc:AlternateContent>
          </a:graphicData>
        </a:graphic>
      </p:graphicFrame>
      <p:grpSp>
        <p:nvGrpSpPr>
          <p:cNvPr id="7183" name="Group 15"/>
          <p:cNvGrpSpPr/>
          <p:nvPr/>
        </p:nvGrpSpPr>
        <p:grpSpPr>
          <a:xfrm>
            <a:off x="6705600" y="3243263"/>
            <a:ext cx="3733800" cy="1168399"/>
            <a:chOff x="3168" y="2208"/>
            <a:chExt cx="2352" cy="736"/>
          </a:xfrm>
        </p:grpSpPr>
        <p:sp>
          <p:nvSpPr>
            <p:cNvPr id="76806" name="Text Box 12"/>
            <p:cNvSpPr txBox="1"/>
            <p:nvPr/>
          </p:nvSpPr>
          <p:spPr>
            <a:xfrm>
              <a:off x="3552" y="2208"/>
              <a:ext cx="1824" cy="736"/>
            </a:xfrm>
            <a:prstGeom prst="rect">
              <a:avLst/>
            </a:prstGeom>
            <a:noFill/>
            <a:ln w="9525">
              <a:noFill/>
            </a:ln>
          </p:spPr>
          <p:txBody>
            <a:bodyPr anchor="t">
              <a:spAutoFit/>
            </a:bodyPr>
            <a:p>
              <a:pPr eaLnBrk="0" hangingPunct="0">
                <a:spcBef>
                  <a:spcPct val="50000"/>
                </a:spcBef>
              </a:pPr>
              <a:r>
                <a:rPr lang="zh-CN" altLang="en-US" sz="2800" b="1" dirty="0">
                  <a:latin typeface="Arial" panose="020B0604020202020204" pitchFamily="34" charset="0"/>
                  <a:ea typeface="宋体" panose="02010600030101010101" pitchFamily="2" charset="-122"/>
                </a:rPr>
                <a:t>无法求出         </a:t>
              </a:r>
              <a:endParaRPr lang="zh-CN" altLang="en-US" sz="2800" b="1" dirty="0">
                <a:latin typeface="Arial" panose="020B0604020202020204" pitchFamily="34" charset="0"/>
                <a:ea typeface="宋体" panose="02010600030101010101" pitchFamily="2" charset="-122"/>
              </a:endParaRPr>
            </a:p>
            <a:p>
              <a:pPr algn="ctr" eaLnBrk="0" hangingPunct="0">
                <a:spcBef>
                  <a:spcPct val="50000"/>
                </a:spcBef>
              </a:pPr>
              <a:r>
                <a:rPr lang="zh-CN" altLang="en-US" sz="2800" b="1" dirty="0">
                  <a:latin typeface="Arial" panose="020B0604020202020204" pitchFamily="34" charset="0"/>
                  <a:ea typeface="宋体" panose="02010600030101010101" pitchFamily="2" charset="-122"/>
                </a:rPr>
                <a:t>的解析解</a:t>
              </a:r>
              <a:endParaRPr lang="zh-CN" altLang="en-US" sz="2800" b="1" dirty="0">
                <a:latin typeface="Arial" panose="020B0604020202020204" pitchFamily="34" charset="0"/>
                <a:ea typeface="宋体" panose="02010600030101010101" pitchFamily="2" charset="-122"/>
              </a:endParaRPr>
            </a:p>
          </p:txBody>
        </p:sp>
        <p:graphicFrame>
          <p:nvGraphicFramePr>
            <p:cNvPr id="76807" name="Object 13"/>
            <p:cNvGraphicFramePr>
              <a:graphicFrameLocks noChangeAspect="1"/>
            </p:cNvGraphicFramePr>
            <p:nvPr/>
          </p:nvGraphicFramePr>
          <p:xfrm>
            <a:off x="4560" y="2256"/>
            <a:ext cx="960" cy="316"/>
          </p:xfrm>
          <a:graphic>
            <a:graphicData uri="http://schemas.openxmlformats.org/presentationml/2006/ole">
              <mc:AlternateContent xmlns:mc="http://schemas.openxmlformats.org/markup-compatibility/2006">
                <mc:Choice xmlns:v="urn:schemas-microsoft-com:vml" Requires="v">
                  <p:oleObj spid="_x0000_s3269" name="" r:id="rId5" imgW="635000" imgH="241300" progId="Equation.3">
                    <p:embed/>
                  </p:oleObj>
                </mc:Choice>
                <mc:Fallback>
                  <p:oleObj name="" r:id="rId5" imgW="635000" imgH="241300" progId="Equation.3">
                    <p:embed/>
                    <p:pic>
                      <p:nvPicPr>
                        <p:cNvPr id="0" name="图片 3268"/>
                        <p:cNvPicPr/>
                        <p:nvPr/>
                      </p:nvPicPr>
                      <p:blipFill>
                        <a:blip r:embed="rId6"/>
                        <a:stretch>
                          <a:fillRect/>
                        </a:stretch>
                      </p:blipFill>
                      <p:spPr>
                        <a:xfrm>
                          <a:off x="4560" y="2256"/>
                          <a:ext cx="960" cy="316"/>
                        </a:xfrm>
                        <a:prstGeom prst="rect">
                          <a:avLst/>
                        </a:prstGeom>
                        <a:noFill/>
                        <a:ln w="38100">
                          <a:noFill/>
                          <a:miter/>
                        </a:ln>
                      </p:spPr>
                    </p:pic>
                  </p:oleObj>
                </mc:Fallback>
              </mc:AlternateContent>
            </a:graphicData>
          </a:graphic>
        </p:graphicFrame>
        <p:sp>
          <p:nvSpPr>
            <p:cNvPr id="76808" name="AutoShape 14"/>
            <p:cNvSpPr/>
            <p:nvPr/>
          </p:nvSpPr>
          <p:spPr>
            <a:xfrm>
              <a:off x="3168" y="2496"/>
              <a:ext cx="240"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pSp>
      <p:grpSp>
        <p:nvGrpSpPr>
          <p:cNvPr id="7187" name="Group 19"/>
          <p:cNvGrpSpPr/>
          <p:nvPr/>
        </p:nvGrpSpPr>
        <p:grpSpPr>
          <a:xfrm>
            <a:off x="7239000" y="4538663"/>
            <a:ext cx="2971800" cy="1549399"/>
            <a:chOff x="3600" y="2880"/>
            <a:chExt cx="1872" cy="976"/>
          </a:xfrm>
        </p:grpSpPr>
        <p:sp>
          <p:nvSpPr>
            <p:cNvPr id="76810" name="Text Box 16"/>
            <p:cNvSpPr txBox="1"/>
            <p:nvPr/>
          </p:nvSpPr>
          <p:spPr>
            <a:xfrm>
              <a:off x="3600" y="3120"/>
              <a:ext cx="1872" cy="736"/>
            </a:xfrm>
            <a:prstGeom prst="rect">
              <a:avLst/>
            </a:prstGeom>
            <a:solidFill>
              <a:srgbClr val="66FF99"/>
            </a:solidFill>
            <a:ln w="9525">
              <a:noFill/>
            </a:ln>
          </p:spPr>
          <p:txBody>
            <a:bodyPr anchor="t">
              <a:spAutoFit/>
            </a:bodyPr>
            <a:p>
              <a:pPr eaLnBrk="0" hangingPunct="0">
                <a:spcBef>
                  <a:spcPct val="50000"/>
                </a:spcBef>
              </a:pPr>
              <a:r>
                <a:rPr lang="zh-CN" altLang="en-US" sz="2800" b="1" dirty="0">
                  <a:latin typeface="Arial" panose="020B0604020202020204" pitchFamily="34" charset="0"/>
                  <a:ea typeface="宋体" panose="02010600030101010101" pitchFamily="2" charset="-122"/>
                </a:rPr>
                <a:t>在相平面          上</a:t>
              </a:r>
              <a:endParaRPr lang="zh-CN" altLang="en-US" sz="2800" b="1" dirty="0">
                <a:latin typeface="Arial" panose="020B0604020202020204" pitchFamily="34" charset="0"/>
                <a:ea typeface="宋体" panose="02010600030101010101" pitchFamily="2" charset="-122"/>
              </a:endParaRPr>
            </a:p>
            <a:p>
              <a:pPr algn="ctr" eaLnBrk="0" hangingPunct="0">
                <a:spcBef>
                  <a:spcPct val="50000"/>
                </a:spcBef>
              </a:pPr>
              <a:r>
                <a:rPr lang="zh-CN" altLang="en-US" sz="2800" b="1" dirty="0">
                  <a:latin typeface="Arial" panose="020B0604020202020204" pitchFamily="34" charset="0"/>
                  <a:ea typeface="宋体" panose="02010600030101010101" pitchFamily="2" charset="-122"/>
                </a:rPr>
                <a:t>研究解的性质</a:t>
              </a:r>
              <a:endParaRPr lang="zh-CN" altLang="en-US" sz="2800" b="1" dirty="0">
                <a:latin typeface="Arial" panose="020B0604020202020204" pitchFamily="34" charset="0"/>
                <a:ea typeface="宋体" panose="02010600030101010101" pitchFamily="2" charset="-122"/>
              </a:endParaRPr>
            </a:p>
          </p:txBody>
        </p:sp>
        <p:graphicFrame>
          <p:nvGraphicFramePr>
            <p:cNvPr id="76811" name="Object 17"/>
            <p:cNvGraphicFramePr>
              <a:graphicFrameLocks noChangeAspect="1"/>
            </p:cNvGraphicFramePr>
            <p:nvPr/>
          </p:nvGraphicFramePr>
          <p:xfrm>
            <a:off x="4560" y="3168"/>
            <a:ext cx="480" cy="248"/>
          </p:xfrm>
          <a:graphic>
            <a:graphicData uri="http://schemas.openxmlformats.org/presentationml/2006/ole">
              <mc:AlternateContent xmlns:mc="http://schemas.openxmlformats.org/markup-compatibility/2006">
                <mc:Choice xmlns:v="urn:schemas-microsoft-com:vml" Requires="v">
                  <p:oleObj spid="_x0000_s3268" name="" r:id="rId7" imgW="368300" imgH="190500" progId="Equation.3">
                    <p:embed/>
                  </p:oleObj>
                </mc:Choice>
                <mc:Fallback>
                  <p:oleObj name="" r:id="rId7" imgW="368300" imgH="190500" progId="Equation.3">
                    <p:embed/>
                    <p:pic>
                      <p:nvPicPr>
                        <p:cNvPr id="0" name="图片 3267"/>
                        <p:cNvPicPr/>
                        <p:nvPr/>
                      </p:nvPicPr>
                      <p:blipFill>
                        <a:blip r:embed="rId8"/>
                        <a:stretch>
                          <a:fillRect/>
                        </a:stretch>
                      </p:blipFill>
                      <p:spPr>
                        <a:xfrm>
                          <a:off x="4560" y="3168"/>
                          <a:ext cx="480" cy="248"/>
                        </a:xfrm>
                        <a:prstGeom prst="rect">
                          <a:avLst/>
                        </a:prstGeom>
                        <a:noFill/>
                        <a:ln w="38100">
                          <a:noFill/>
                          <a:miter/>
                        </a:ln>
                      </p:spPr>
                    </p:pic>
                  </p:oleObj>
                </mc:Fallback>
              </mc:AlternateContent>
            </a:graphicData>
          </a:graphic>
        </p:graphicFrame>
        <p:sp>
          <p:nvSpPr>
            <p:cNvPr id="76812" name="AutoShape 18"/>
            <p:cNvSpPr/>
            <p:nvPr/>
          </p:nvSpPr>
          <p:spPr>
            <a:xfrm>
              <a:off x="4320" y="2880"/>
              <a:ext cx="306" cy="144"/>
            </a:xfrm>
            <a:prstGeom prst="downArrow">
              <a:avLst>
                <a:gd name="adj1" fmla="val 50000"/>
                <a:gd name="adj2" fmla="val 25000"/>
              </a:avLst>
            </a:prstGeom>
            <a:noFill/>
            <a:ln w="9525" cap="flat" cmpd="sng">
              <a:solidFill>
                <a:schemeClr val="tx1"/>
              </a:solidFill>
              <a:prstDash val="solid"/>
              <a:miter/>
              <a:headEnd type="none" w="med" len="med"/>
              <a:tailEnd type="none" w="med" len="med"/>
            </a:ln>
          </p:spPr>
          <p:txBody>
            <a:bodyPr vert="eaVert" wrap="none" anchor="ctr"/>
            <a:p>
              <a:pPr eaLnBrk="0" hangingPunct="0"/>
              <a:endParaRPr lang="zh-CN" altLang="en-US" dirty="0">
                <a:latin typeface="Arial" panose="020B0604020202020204" pitchFamily="34" charset="0"/>
                <a:ea typeface="宋体" panose="02010600030101010101" pitchFamily="2" charset="-122"/>
              </a:endParaRPr>
            </a:p>
          </p:txBody>
        </p:sp>
      </p:grpSp>
      <p:graphicFrame>
        <p:nvGraphicFramePr>
          <p:cNvPr id="7188" name="Object 20"/>
          <p:cNvGraphicFramePr>
            <a:graphicFrameLocks noChangeAspect="1"/>
          </p:cNvGraphicFramePr>
          <p:nvPr/>
        </p:nvGraphicFramePr>
        <p:xfrm>
          <a:off x="2133600" y="1752600"/>
          <a:ext cx="6629400" cy="609600"/>
        </p:xfrm>
        <a:graphic>
          <a:graphicData uri="http://schemas.openxmlformats.org/presentationml/2006/ole">
            <mc:AlternateContent xmlns:mc="http://schemas.openxmlformats.org/markup-compatibility/2006">
              <mc:Choice xmlns:v="urn:schemas-microsoft-com:vml" Requires="v">
                <p:oleObj spid="_x0000_s3264" name="" r:id="rId9" imgW="2108200" imgH="203200" progId="Equation.3">
                  <p:embed/>
                </p:oleObj>
              </mc:Choice>
              <mc:Fallback>
                <p:oleObj name="" r:id="rId9" imgW="2108200" imgH="203200" progId="Equation.3">
                  <p:embed/>
                  <p:pic>
                    <p:nvPicPr>
                      <p:cNvPr id="0" name="图片 3263"/>
                      <p:cNvPicPr/>
                      <p:nvPr/>
                    </p:nvPicPr>
                    <p:blipFill>
                      <a:blip r:embed="rId10"/>
                      <a:stretch>
                        <a:fillRect/>
                      </a:stretch>
                    </p:blipFill>
                    <p:spPr>
                      <a:xfrm>
                        <a:off x="2133600" y="1752600"/>
                        <a:ext cx="6629400" cy="609600"/>
                      </a:xfrm>
                      <a:prstGeom prst="rect">
                        <a:avLst/>
                      </a:prstGeom>
                      <a:noFill/>
                      <a:ln w="38100">
                        <a:noFill/>
                        <a:miter/>
                      </a:ln>
                    </p:spPr>
                  </p:pic>
                </p:oleObj>
              </mc:Fallback>
            </mc:AlternateContent>
          </a:graphicData>
        </a:graphic>
      </p:graphicFrame>
      <p:grpSp>
        <p:nvGrpSpPr>
          <p:cNvPr id="7190" name="Group 22"/>
          <p:cNvGrpSpPr/>
          <p:nvPr/>
        </p:nvGrpSpPr>
        <p:grpSpPr>
          <a:xfrm>
            <a:off x="2209800" y="2362200"/>
            <a:ext cx="4495800" cy="3429000"/>
            <a:chOff x="432" y="1488"/>
            <a:chExt cx="2832" cy="2160"/>
          </a:xfrm>
        </p:grpSpPr>
        <p:graphicFrame>
          <p:nvGraphicFramePr>
            <p:cNvPr id="76815" name="Object 5"/>
            <p:cNvGraphicFramePr>
              <a:graphicFrameLocks noChangeAspect="1"/>
            </p:cNvGraphicFramePr>
            <p:nvPr/>
          </p:nvGraphicFramePr>
          <p:xfrm>
            <a:off x="624" y="1488"/>
            <a:ext cx="2640" cy="2160"/>
          </p:xfrm>
          <a:graphic>
            <a:graphicData uri="http://schemas.openxmlformats.org/presentationml/2006/ole">
              <mc:AlternateContent xmlns:mc="http://schemas.openxmlformats.org/markup-compatibility/2006">
                <mc:Choice xmlns:v="urn:schemas-microsoft-com:vml" Requires="v">
                  <p:oleObj spid="_x0000_s3261" name="" r:id="rId11" imgW="1193800" imgH="1270000" progId="Equation.3">
                    <p:embed/>
                  </p:oleObj>
                </mc:Choice>
                <mc:Fallback>
                  <p:oleObj name="" r:id="rId11" imgW="1193800" imgH="1270000" progId="Equation.3">
                    <p:embed/>
                    <p:pic>
                      <p:nvPicPr>
                        <p:cNvPr id="0" name="图片 3260"/>
                        <p:cNvPicPr/>
                        <p:nvPr/>
                      </p:nvPicPr>
                      <p:blipFill>
                        <a:blip r:embed="rId12"/>
                        <a:stretch>
                          <a:fillRect/>
                        </a:stretch>
                      </p:blipFill>
                      <p:spPr>
                        <a:xfrm>
                          <a:off x="624" y="1488"/>
                          <a:ext cx="2640" cy="2160"/>
                        </a:xfrm>
                        <a:prstGeom prst="rect">
                          <a:avLst/>
                        </a:prstGeom>
                        <a:solidFill>
                          <a:srgbClr val="FFFF00"/>
                        </a:solidFill>
                        <a:ln w="38100">
                          <a:noFill/>
                          <a:miter/>
                        </a:ln>
                      </p:spPr>
                    </p:pic>
                  </p:oleObj>
                </mc:Fallback>
              </mc:AlternateContent>
            </a:graphicData>
          </a:graphic>
        </p:graphicFrame>
        <p:sp>
          <p:nvSpPr>
            <p:cNvPr id="76816" name="AutoShape 21"/>
            <p:cNvSpPr/>
            <p:nvPr/>
          </p:nvSpPr>
          <p:spPr>
            <a:xfrm>
              <a:off x="432" y="2352"/>
              <a:ext cx="144" cy="306"/>
            </a:xfrm>
            <a:prstGeom prst="rightArrow">
              <a:avLst>
                <a:gd name="adj1" fmla="val 50000"/>
                <a:gd name="adj2" fmla="val 25000"/>
              </a:avLst>
            </a:prstGeom>
            <a:solidFill>
              <a:srgbClr val="FFFF00"/>
            </a:solid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blinds(horizontal)">
                                      <p:cBhvr>
                                        <p:cTn id="7" dur="500"/>
                                        <p:tgtEl>
                                          <p:spTgt spid="71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88"/>
                                        </p:tgtEl>
                                        <p:attrNameLst>
                                          <p:attrName>style.visibility</p:attrName>
                                        </p:attrNameLst>
                                      </p:cBhvr>
                                      <p:to>
                                        <p:strVal val="visible"/>
                                      </p:to>
                                    </p:set>
                                    <p:animEffect transition="in" filter="blinds(horizontal)">
                                      <p:cBhvr>
                                        <p:cTn id="12" dur="500"/>
                                        <p:tgtEl>
                                          <p:spTgt spid="718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190"/>
                                        </p:tgtEl>
                                        <p:attrNameLst>
                                          <p:attrName>style.visibility</p:attrName>
                                        </p:attrNameLst>
                                      </p:cBhvr>
                                      <p:to>
                                        <p:strVal val="visible"/>
                                      </p:to>
                                    </p:set>
                                    <p:animEffect transition="in" filter="dissolve">
                                      <p:cBhvr>
                                        <p:cTn id="17" dur="500"/>
                                        <p:tgtEl>
                                          <p:spTgt spid="719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7179"/>
                                        </p:tgtEl>
                                        <p:attrNameLst>
                                          <p:attrName>style.visibility</p:attrName>
                                        </p:attrNameLst>
                                      </p:cBhvr>
                                      <p:to>
                                        <p:strVal val="visible"/>
                                      </p:to>
                                    </p:set>
                                    <p:animEffect transition="in" filter="barn(outHorizontal)">
                                      <p:cBhvr>
                                        <p:cTn id="22" dur="500"/>
                                        <p:tgtEl>
                                          <p:spTgt spid="717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183"/>
                                        </p:tgtEl>
                                        <p:attrNameLst>
                                          <p:attrName>style.visibility</p:attrName>
                                        </p:attrNameLst>
                                      </p:cBhvr>
                                      <p:to>
                                        <p:strVal val="visible"/>
                                      </p:to>
                                    </p:set>
                                    <p:animEffect transition="in" filter="checkerboard(across)">
                                      <p:cBhvr>
                                        <p:cTn id="27" dur="500"/>
                                        <p:tgtEl>
                                          <p:spTgt spid="718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7187"/>
                                        </p:tgtEl>
                                        <p:attrNameLst>
                                          <p:attrName>style.visibility</p:attrName>
                                        </p:attrNameLst>
                                      </p:cBhvr>
                                      <p:to>
                                        <p:strVal val="visible"/>
                                      </p:to>
                                    </p:set>
                                    <p:animEffect transition="in" filter="box(out)">
                                      <p:cBhvr>
                                        <p:cTn id="32" dur="500"/>
                                        <p:tgtEl>
                                          <p:spTgt spid="7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5" name="Object 3"/>
          <p:cNvGraphicFramePr>
            <a:graphicFrameLocks noChangeAspect="1"/>
          </p:cNvGraphicFramePr>
          <p:nvPr/>
        </p:nvGraphicFramePr>
        <p:xfrm>
          <a:off x="6781800" y="863600"/>
          <a:ext cx="3048000" cy="1905000"/>
        </p:xfrm>
        <a:graphic>
          <a:graphicData uri="http://schemas.openxmlformats.org/presentationml/2006/ole">
            <mc:AlternateContent xmlns:mc="http://schemas.openxmlformats.org/markup-compatibility/2006">
              <mc:Choice xmlns:v="urn:schemas-microsoft-com:vml" Requires="v">
                <p:oleObj spid="_x0000_s3267" name="" r:id="rId1" imgW="965200" imgH="863600" progId="Equation.3">
                  <p:embed/>
                </p:oleObj>
              </mc:Choice>
              <mc:Fallback>
                <p:oleObj name="" r:id="rId1" imgW="965200" imgH="863600" progId="Equation.3">
                  <p:embed/>
                  <p:pic>
                    <p:nvPicPr>
                      <p:cNvPr id="0" name="图片 3266"/>
                      <p:cNvPicPr/>
                      <p:nvPr/>
                    </p:nvPicPr>
                    <p:blipFill>
                      <a:blip r:embed="rId2"/>
                      <a:stretch>
                        <a:fillRect/>
                      </a:stretch>
                    </p:blipFill>
                    <p:spPr>
                      <a:xfrm>
                        <a:off x="6781800" y="863600"/>
                        <a:ext cx="3048000" cy="1905000"/>
                      </a:xfrm>
                      <a:prstGeom prst="rect">
                        <a:avLst/>
                      </a:prstGeom>
                      <a:solidFill>
                        <a:srgbClr val="FFFF00"/>
                      </a:solidFill>
                      <a:ln w="38100">
                        <a:noFill/>
                        <a:miter/>
                      </a:ln>
                    </p:spPr>
                  </p:pic>
                </p:oleObj>
              </mc:Fallback>
            </mc:AlternateContent>
          </a:graphicData>
        </a:graphic>
      </p:graphicFrame>
      <p:graphicFrame>
        <p:nvGraphicFramePr>
          <p:cNvPr id="8196" name="Object 4"/>
          <p:cNvGraphicFramePr>
            <a:graphicFrameLocks noChangeAspect="1"/>
          </p:cNvGraphicFramePr>
          <p:nvPr/>
        </p:nvGraphicFramePr>
        <p:xfrm>
          <a:off x="5640070" y="3367405"/>
          <a:ext cx="4949825" cy="1143000"/>
        </p:xfrm>
        <a:graphic>
          <a:graphicData uri="http://schemas.openxmlformats.org/presentationml/2006/ole">
            <mc:AlternateContent xmlns:mc="http://schemas.openxmlformats.org/markup-compatibility/2006">
              <mc:Choice xmlns:v="urn:schemas-microsoft-com:vml" Requires="v">
                <p:oleObj spid="_x0000_s3259" name="" r:id="rId3" imgW="2019300" imgH="520700" progId="Equation.3">
                  <p:embed/>
                </p:oleObj>
              </mc:Choice>
              <mc:Fallback>
                <p:oleObj name="" r:id="rId3" imgW="2019300" imgH="520700" progId="Equation.3">
                  <p:embed/>
                  <p:pic>
                    <p:nvPicPr>
                      <p:cNvPr id="0" name="图片 3258"/>
                      <p:cNvPicPr/>
                      <p:nvPr/>
                    </p:nvPicPr>
                    <p:blipFill>
                      <a:blip r:embed="rId4"/>
                      <a:stretch>
                        <a:fillRect/>
                      </a:stretch>
                    </p:blipFill>
                    <p:spPr>
                      <a:xfrm>
                        <a:off x="5640070" y="3367405"/>
                        <a:ext cx="4949825" cy="1143000"/>
                      </a:xfrm>
                      <a:prstGeom prst="rect">
                        <a:avLst/>
                      </a:prstGeom>
                      <a:solidFill>
                        <a:srgbClr val="FFFF00"/>
                      </a:solidFill>
                      <a:ln w="38100">
                        <a:noFill/>
                        <a:miter/>
                      </a:ln>
                    </p:spPr>
                  </p:pic>
                </p:oleObj>
              </mc:Fallback>
            </mc:AlternateContent>
          </a:graphicData>
        </a:graphic>
      </p:graphicFrame>
      <p:sp>
        <p:nvSpPr>
          <p:cNvPr id="77827" name="Text Box 5"/>
          <p:cNvSpPr txBox="1"/>
          <p:nvPr/>
        </p:nvSpPr>
        <p:spPr>
          <a:xfrm>
            <a:off x="1752600" y="381000"/>
            <a:ext cx="1371600" cy="583565"/>
          </a:xfrm>
          <a:prstGeom prst="rect">
            <a:avLst/>
          </a:prstGeom>
          <a:solidFill>
            <a:srgbClr val="FFCCFF"/>
          </a:solidFill>
          <a:ln w="9525">
            <a:noFill/>
          </a:ln>
        </p:spPr>
        <p:txBody>
          <a:bodyPr anchor="t">
            <a:spAutoFit/>
          </a:bodyPr>
          <a:p>
            <a:pPr eaLnBrk="0" hangingPunct="0">
              <a:spcBef>
                <a:spcPct val="50000"/>
              </a:spcBef>
            </a:pPr>
            <a:r>
              <a:rPr lang="zh-CN" altLang="en-US" sz="3200" b="1" dirty="0">
                <a:latin typeface="Arial" panose="020B0604020202020204" pitchFamily="34" charset="0"/>
                <a:ea typeface="楷体_GB2312" pitchFamily="49" charset="-122"/>
              </a:rPr>
              <a:t>模型</a:t>
            </a:r>
            <a:r>
              <a:rPr lang="en-US" altLang="zh-CN" sz="3200" b="1" dirty="0">
                <a:latin typeface="Arial" panose="020B0604020202020204" pitchFamily="34" charset="0"/>
                <a:ea typeface="楷体_GB2312" pitchFamily="49" charset="-122"/>
              </a:rPr>
              <a:t>3</a:t>
            </a:r>
            <a:endParaRPr lang="en-US" altLang="zh-CN" sz="3200" b="1" dirty="0">
              <a:latin typeface="Arial" panose="020B0604020202020204" pitchFamily="34" charset="0"/>
              <a:ea typeface="楷体_GB2312" pitchFamily="49" charset="-122"/>
            </a:endParaRPr>
          </a:p>
        </p:txBody>
      </p:sp>
      <p:graphicFrame>
        <p:nvGraphicFramePr>
          <p:cNvPr id="8198" name="Object 6"/>
          <p:cNvGraphicFramePr>
            <a:graphicFrameLocks noChangeAspect="1"/>
          </p:cNvGraphicFramePr>
          <p:nvPr/>
        </p:nvGraphicFramePr>
        <p:xfrm>
          <a:off x="1828800" y="1016000"/>
          <a:ext cx="3048000" cy="3124200"/>
        </p:xfrm>
        <a:graphic>
          <a:graphicData uri="http://schemas.openxmlformats.org/presentationml/2006/ole">
            <mc:AlternateContent xmlns:mc="http://schemas.openxmlformats.org/markup-compatibility/2006">
              <mc:Choice xmlns:v="urn:schemas-microsoft-com:vml" Requires="v">
                <p:oleObj spid="_x0000_s3260" name="" r:id="rId5" imgW="1447800" imgH="1549400" progId="Equation.3">
                  <p:embed/>
                </p:oleObj>
              </mc:Choice>
              <mc:Fallback>
                <p:oleObj name="" r:id="rId5" imgW="1447800" imgH="1549400" progId="Equation.3">
                  <p:embed/>
                  <p:pic>
                    <p:nvPicPr>
                      <p:cNvPr id="0" name="图片 3259"/>
                      <p:cNvPicPr/>
                      <p:nvPr/>
                    </p:nvPicPr>
                    <p:blipFill>
                      <a:blip r:embed="rId6"/>
                      <a:stretch>
                        <a:fillRect/>
                      </a:stretch>
                    </p:blipFill>
                    <p:spPr>
                      <a:xfrm>
                        <a:off x="1828800" y="1016000"/>
                        <a:ext cx="3048000" cy="3124200"/>
                      </a:xfrm>
                      <a:prstGeom prst="rect">
                        <a:avLst/>
                      </a:prstGeom>
                      <a:noFill/>
                      <a:ln w="38100">
                        <a:noFill/>
                        <a:miter/>
                      </a:ln>
                    </p:spPr>
                  </p:pic>
                </p:oleObj>
              </mc:Fallback>
            </mc:AlternateContent>
          </a:graphicData>
        </a:graphic>
      </p:graphicFrame>
      <p:grpSp>
        <p:nvGrpSpPr>
          <p:cNvPr id="8212" name="Group 20"/>
          <p:cNvGrpSpPr/>
          <p:nvPr/>
        </p:nvGrpSpPr>
        <p:grpSpPr>
          <a:xfrm>
            <a:off x="4967288" y="787400"/>
            <a:ext cx="1509712" cy="1295400"/>
            <a:chOff x="2217" y="672"/>
            <a:chExt cx="951" cy="768"/>
          </a:xfrm>
        </p:grpSpPr>
        <p:graphicFrame>
          <p:nvGraphicFramePr>
            <p:cNvPr id="77830" name="Object 8"/>
            <p:cNvGraphicFramePr>
              <a:graphicFrameLocks noChangeAspect="1"/>
            </p:cNvGraphicFramePr>
            <p:nvPr/>
          </p:nvGraphicFramePr>
          <p:xfrm>
            <a:off x="2304" y="1008"/>
            <a:ext cx="768" cy="272"/>
          </p:xfrm>
          <a:graphic>
            <a:graphicData uri="http://schemas.openxmlformats.org/presentationml/2006/ole">
              <mc:AlternateContent xmlns:mc="http://schemas.openxmlformats.org/markup-compatibility/2006">
                <mc:Choice xmlns:v="urn:schemas-microsoft-com:vml" Requires="v">
                  <p:oleObj spid="_x0000_s3266" name="" r:id="rId7" imgW="711200" imgH="241300" progId="Equation.3">
                    <p:embed/>
                  </p:oleObj>
                </mc:Choice>
                <mc:Fallback>
                  <p:oleObj name="" r:id="rId7" imgW="711200" imgH="241300" progId="Equation.3">
                    <p:embed/>
                    <p:pic>
                      <p:nvPicPr>
                        <p:cNvPr id="0" name="图片 3265"/>
                        <p:cNvPicPr/>
                        <p:nvPr/>
                      </p:nvPicPr>
                      <p:blipFill>
                        <a:blip r:embed="rId8"/>
                        <a:stretch>
                          <a:fillRect/>
                        </a:stretch>
                      </p:blipFill>
                      <p:spPr>
                        <a:xfrm>
                          <a:off x="2304" y="1008"/>
                          <a:ext cx="768" cy="272"/>
                        </a:xfrm>
                        <a:prstGeom prst="rect">
                          <a:avLst/>
                        </a:prstGeom>
                        <a:noFill/>
                        <a:ln w="38100">
                          <a:noFill/>
                          <a:miter/>
                        </a:ln>
                      </p:spPr>
                    </p:pic>
                  </p:oleObj>
                </mc:Fallback>
              </mc:AlternateContent>
            </a:graphicData>
          </a:graphic>
        </p:graphicFrame>
        <p:sp>
          <p:nvSpPr>
            <p:cNvPr id="77831" name="Text Box 11"/>
            <p:cNvSpPr txBox="1"/>
            <p:nvPr/>
          </p:nvSpPr>
          <p:spPr>
            <a:xfrm>
              <a:off x="2256" y="672"/>
              <a:ext cx="816" cy="309"/>
            </a:xfrm>
            <a:prstGeom prst="rect">
              <a:avLst/>
            </a:prstGeom>
            <a:noFill/>
            <a:ln w="9525">
              <a:noFill/>
            </a:ln>
          </p:spPr>
          <p:txBody>
            <a:bodyPr anchor="t">
              <a:spAutoFit/>
            </a:bodyPr>
            <a:p>
              <a:pPr eaLnBrk="0" hangingPunct="0">
                <a:spcBef>
                  <a:spcPct val="50000"/>
                </a:spcBef>
              </a:pPr>
              <a:r>
                <a:rPr lang="zh-CN" altLang="en-US" sz="2800" b="1" dirty="0">
                  <a:latin typeface="Arial" panose="020B0604020202020204" pitchFamily="34" charset="0"/>
                  <a:ea typeface="宋体" panose="02010600030101010101" pitchFamily="2" charset="-122"/>
                </a:rPr>
                <a:t>消去</a:t>
              </a:r>
              <a:r>
                <a:rPr lang="en-US" altLang="zh-CN" sz="2800" b="1" i="1" dirty="0">
                  <a:latin typeface="Arial" panose="020B0604020202020204" pitchFamily="34" charset="0"/>
                  <a:ea typeface="宋体" panose="02010600030101010101" pitchFamily="2" charset="-122"/>
                </a:rPr>
                <a:t>dt</a:t>
              </a:r>
              <a:endParaRPr lang="en-US" altLang="zh-CN" sz="2800" b="1" i="1" dirty="0">
                <a:latin typeface="Arial" panose="020B0604020202020204" pitchFamily="34" charset="0"/>
                <a:ea typeface="宋体" panose="02010600030101010101" pitchFamily="2" charset="-122"/>
              </a:endParaRPr>
            </a:p>
          </p:txBody>
        </p:sp>
        <p:sp>
          <p:nvSpPr>
            <p:cNvPr id="77832" name="AutoShape 12"/>
            <p:cNvSpPr/>
            <p:nvPr/>
          </p:nvSpPr>
          <p:spPr>
            <a:xfrm>
              <a:off x="2217" y="1296"/>
              <a:ext cx="951" cy="144"/>
            </a:xfrm>
            <a:prstGeom prst="rightArrow">
              <a:avLst>
                <a:gd name="adj1" fmla="val 50000"/>
                <a:gd name="adj2" fmla="val 165073"/>
              </a:avLst>
            </a:prstGeom>
            <a:no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pSp>
      <p:sp>
        <p:nvSpPr>
          <p:cNvPr id="77833" name="Text Box 13"/>
          <p:cNvSpPr txBox="1"/>
          <p:nvPr/>
        </p:nvSpPr>
        <p:spPr>
          <a:xfrm>
            <a:off x="6629400" y="304800"/>
            <a:ext cx="1524000" cy="521970"/>
          </a:xfrm>
          <a:prstGeom prst="rect">
            <a:avLst/>
          </a:prstGeom>
          <a:solidFill>
            <a:srgbClr val="FFCCFF"/>
          </a:solidFill>
          <a:ln w="9525">
            <a:noFill/>
          </a:ln>
        </p:spPr>
        <p:txBody>
          <a:bodyPr anchor="t">
            <a:spAutoFit/>
          </a:bodyPr>
          <a:p>
            <a:pPr eaLnBrk="0" hangingPunct="0">
              <a:spcBef>
                <a:spcPct val="50000"/>
              </a:spcBef>
            </a:pPr>
            <a:r>
              <a:rPr lang="en-US" altLang="zh-CN" sz="2800" b="1" dirty="0">
                <a:latin typeface="Arial" panose="020B0604020202020204" pitchFamily="34" charset="0"/>
                <a:ea typeface="宋体" panose="02010600030101010101" pitchFamily="2" charset="-122"/>
              </a:rPr>
              <a:t>SIR</a:t>
            </a:r>
            <a:r>
              <a:rPr lang="zh-CN" altLang="zh-CN" sz="2800" b="1" dirty="0">
                <a:latin typeface="Arial" panose="020B0604020202020204" pitchFamily="34" charset="0"/>
                <a:ea typeface="宋体" panose="02010600030101010101" pitchFamily="2" charset="-122"/>
              </a:rPr>
              <a:t>模型</a:t>
            </a:r>
            <a:endParaRPr lang="zh-CN" altLang="en-US" sz="2800" b="1" dirty="0">
              <a:latin typeface="Arial" panose="020B0604020202020204" pitchFamily="34" charset="0"/>
              <a:ea typeface="宋体" panose="02010600030101010101" pitchFamily="2" charset="-122"/>
            </a:endParaRPr>
          </a:p>
        </p:txBody>
      </p:sp>
      <p:grpSp>
        <p:nvGrpSpPr>
          <p:cNvPr id="8226" name="Group 34"/>
          <p:cNvGrpSpPr/>
          <p:nvPr/>
        </p:nvGrpSpPr>
        <p:grpSpPr>
          <a:xfrm>
            <a:off x="1600200" y="4216400"/>
            <a:ext cx="5153025" cy="1135063"/>
            <a:chOff x="96" y="2544"/>
            <a:chExt cx="3246" cy="715"/>
          </a:xfrm>
        </p:grpSpPr>
        <p:graphicFrame>
          <p:nvGraphicFramePr>
            <p:cNvPr id="77835" name="Object 2"/>
            <p:cNvGraphicFramePr>
              <a:graphicFrameLocks noChangeAspect="1"/>
            </p:cNvGraphicFramePr>
            <p:nvPr/>
          </p:nvGraphicFramePr>
          <p:xfrm>
            <a:off x="96" y="2928"/>
            <a:ext cx="3246" cy="331"/>
          </p:xfrm>
          <a:graphic>
            <a:graphicData uri="http://schemas.openxmlformats.org/presentationml/2006/ole">
              <mc:AlternateContent xmlns:mc="http://schemas.openxmlformats.org/markup-compatibility/2006">
                <mc:Choice xmlns:v="urn:schemas-microsoft-com:vml" Requires="v">
                  <p:oleObj spid="_x0000_s3262" name="" r:id="rId9" imgW="2298700" imgH="279400" progId="Equation.3">
                    <p:embed/>
                  </p:oleObj>
                </mc:Choice>
                <mc:Fallback>
                  <p:oleObj name="" r:id="rId9" imgW="2298700" imgH="279400" progId="Equation.3">
                    <p:embed/>
                    <p:pic>
                      <p:nvPicPr>
                        <p:cNvPr id="0" name="图片 3261"/>
                        <p:cNvPicPr/>
                        <p:nvPr/>
                      </p:nvPicPr>
                      <p:blipFill>
                        <a:blip r:embed="rId10"/>
                        <a:stretch>
                          <a:fillRect/>
                        </a:stretch>
                      </p:blipFill>
                      <p:spPr>
                        <a:xfrm>
                          <a:off x="96" y="2928"/>
                          <a:ext cx="3246" cy="331"/>
                        </a:xfrm>
                        <a:prstGeom prst="rect">
                          <a:avLst/>
                        </a:prstGeom>
                        <a:noFill/>
                        <a:ln w="38100">
                          <a:noFill/>
                          <a:miter/>
                        </a:ln>
                      </p:spPr>
                    </p:pic>
                  </p:oleObj>
                </mc:Fallback>
              </mc:AlternateContent>
            </a:graphicData>
          </a:graphic>
        </p:graphicFrame>
        <p:grpSp>
          <p:nvGrpSpPr>
            <p:cNvPr id="77836" name="Group 29"/>
            <p:cNvGrpSpPr/>
            <p:nvPr/>
          </p:nvGrpSpPr>
          <p:grpSpPr>
            <a:xfrm>
              <a:off x="240" y="2544"/>
              <a:ext cx="2352" cy="600"/>
              <a:chOff x="240" y="2544"/>
              <a:chExt cx="2352" cy="600"/>
            </a:xfrm>
          </p:grpSpPr>
          <p:sp>
            <p:nvSpPr>
              <p:cNvPr id="77837" name="Text Box 10"/>
              <p:cNvSpPr txBox="1"/>
              <p:nvPr/>
            </p:nvSpPr>
            <p:spPr>
              <a:xfrm>
                <a:off x="240" y="2544"/>
                <a:ext cx="2352" cy="600"/>
              </a:xfrm>
              <a:prstGeom prst="rect">
                <a:avLst/>
              </a:prstGeom>
              <a:noFill/>
              <a:ln w="9525">
                <a:noFill/>
              </a:ln>
            </p:spPr>
            <p:txBody>
              <a:bodyPr anchor="t">
                <a:spAutoFit/>
              </a:bodyPr>
              <a:p>
                <a:pPr eaLnBrk="0" hangingPunct="0">
                  <a:spcBef>
                    <a:spcPct val="50000"/>
                  </a:spcBef>
                </a:pPr>
                <a:r>
                  <a:rPr lang="zh-CN" altLang="en-US" sz="2800" b="1" dirty="0">
                    <a:latin typeface="Arial" panose="020B0604020202020204" pitchFamily="34" charset="0"/>
                    <a:ea typeface="宋体" panose="02010600030101010101" pitchFamily="2" charset="-122"/>
                  </a:rPr>
                  <a:t>相轨线           的定义域</a:t>
                </a:r>
                <a:endParaRPr lang="zh-CN" altLang="en-US" sz="2800" b="1" dirty="0">
                  <a:latin typeface="Arial" panose="020B0604020202020204" pitchFamily="34" charset="0"/>
                  <a:ea typeface="宋体" panose="02010600030101010101" pitchFamily="2" charset="-122"/>
                </a:endParaRPr>
              </a:p>
            </p:txBody>
          </p:sp>
          <p:graphicFrame>
            <p:nvGraphicFramePr>
              <p:cNvPr id="77838" name="Object 14"/>
              <p:cNvGraphicFramePr>
                <a:graphicFrameLocks noChangeAspect="1"/>
              </p:cNvGraphicFramePr>
              <p:nvPr/>
            </p:nvGraphicFramePr>
            <p:xfrm>
              <a:off x="1039" y="2564"/>
              <a:ext cx="537" cy="316"/>
            </p:xfrm>
            <a:graphic>
              <a:graphicData uri="http://schemas.openxmlformats.org/presentationml/2006/ole">
                <mc:AlternateContent xmlns:mc="http://schemas.openxmlformats.org/markup-compatibility/2006">
                  <mc:Choice xmlns:v="urn:schemas-microsoft-com:vml" Requires="v">
                    <p:oleObj spid="_x0000_s3263" name="" r:id="rId11" imgW="317500" imgH="241300" progId="Equation.3">
                      <p:embed/>
                    </p:oleObj>
                  </mc:Choice>
                  <mc:Fallback>
                    <p:oleObj name="" r:id="rId11" imgW="317500" imgH="241300" progId="Equation.3">
                      <p:embed/>
                      <p:pic>
                        <p:nvPicPr>
                          <p:cNvPr id="0" name="图片 3262"/>
                          <p:cNvPicPr/>
                          <p:nvPr/>
                        </p:nvPicPr>
                        <p:blipFill>
                          <a:blip r:embed="rId12"/>
                          <a:stretch>
                            <a:fillRect/>
                          </a:stretch>
                        </p:blipFill>
                        <p:spPr>
                          <a:xfrm>
                            <a:off x="1039" y="2564"/>
                            <a:ext cx="537" cy="316"/>
                          </a:xfrm>
                          <a:prstGeom prst="rect">
                            <a:avLst/>
                          </a:prstGeom>
                          <a:noFill/>
                          <a:ln w="38100">
                            <a:noFill/>
                            <a:miter/>
                          </a:ln>
                        </p:spPr>
                      </p:pic>
                    </p:oleObj>
                  </mc:Fallback>
                </mc:AlternateContent>
              </a:graphicData>
            </a:graphic>
          </p:graphicFrame>
        </p:grpSp>
      </p:grpSp>
      <p:grpSp>
        <p:nvGrpSpPr>
          <p:cNvPr id="8228" name="Group 36"/>
          <p:cNvGrpSpPr/>
          <p:nvPr/>
        </p:nvGrpSpPr>
        <p:grpSpPr>
          <a:xfrm>
            <a:off x="7010400" y="2844800"/>
            <a:ext cx="1781175" cy="522288"/>
            <a:chOff x="3504" y="1680"/>
            <a:chExt cx="1122" cy="329"/>
          </a:xfrm>
        </p:grpSpPr>
        <p:sp>
          <p:nvSpPr>
            <p:cNvPr id="77840" name="AutoShape 16"/>
            <p:cNvSpPr/>
            <p:nvPr/>
          </p:nvSpPr>
          <p:spPr>
            <a:xfrm>
              <a:off x="4320" y="1728"/>
              <a:ext cx="306" cy="240"/>
            </a:xfrm>
            <a:prstGeom prst="downArrow">
              <a:avLst>
                <a:gd name="adj1" fmla="val 50000"/>
                <a:gd name="adj2" fmla="val 25000"/>
              </a:avLst>
            </a:prstGeom>
            <a:noFill/>
            <a:ln w="9525" cap="flat" cmpd="sng">
              <a:solidFill>
                <a:schemeClr val="tx1"/>
              </a:solidFill>
              <a:prstDash val="solid"/>
              <a:miter/>
              <a:headEnd type="none" w="med" len="med"/>
              <a:tailEnd type="none" w="med" len="med"/>
            </a:ln>
          </p:spPr>
          <p:txBody>
            <a:bodyPr vert="eaVert" wrap="none" anchor="ctr"/>
            <a:p>
              <a:pPr eaLnBrk="0" hangingPunct="0"/>
              <a:endParaRPr lang="zh-CN" altLang="en-US" dirty="0">
                <a:latin typeface="Arial" panose="020B0604020202020204" pitchFamily="34" charset="0"/>
                <a:ea typeface="宋体" panose="02010600030101010101" pitchFamily="2" charset="-122"/>
              </a:endParaRPr>
            </a:p>
          </p:txBody>
        </p:sp>
        <p:sp>
          <p:nvSpPr>
            <p:cNvPr id="77841" name="Text Box 17"/>
            <p:cNvSpPr txBox="1"/>
            <p:nvPr/>
          </p:nvSpPr>
          <p:spPr>
            <a:xfrm>
              <a:off x="3504" y="1680"/>
              <a:ext cx="816" cy="329"/>
            </a:xfrm>
            <a:prstGeom prst="rect">
              <a:avLst/>
            </a:prstGeom>
            <a:noFill/>
            <a:ln w="9525">
              <a:noFill/>
            </a:ln>
          </p:spPr>
          <p:txBody>
            <a:bodyPr anchor="t">
              <a:spAutoFit/>
            </a:bodyPr>
            <a:p>
              <a:pPr eaLnBrk="0" hangingPunct="0">
                <a:spcBef>
                  <a:spcPct val="50000"/>
                </a:spcBef>
              </a:pPr>
              <a:r>
                <a:rPr lang="zh-CN" altLang="en-US" sz="2800" b="1" dirty="0">
                  <a:latin typeface="Arial" panose="020B0604020202020204" pitchFamily="34" charset="0"/>
                  <a:ea typeface="宋体" panose="02010600030101010101" pitchFamily="2" charset="-122"/>
                </a:rPr>
                <a:t>相轨线</a:t>
              </a:r>
              <a:endParaRPr lang="zh-CN" altLang="en-US" sz="2800" b="1" dirty="0">
                <a:latin typeface="Arial" panose="020B0604020202020204" pitchFamily="34" charset="0"/>
                <a:ea typeface="宋体" panose="02010600030101010101" pitchFamily="2" charset="-122"/>
              </a:endParaRPr>
            </a:p>
          </p:txBody>
        </p:sp>
      </p:grpSp>
      <p:grpSp>
        <p:nvGrpSpPr>
          <p:cNvPr id="8227" name="Group 35"/>
          <p:cNvGrpSpPr/>
          <p:nvPr/>
        </p:nvGrpSpPr>
        <p:grpSpPr>
          <a:xfrm>
            <a:off x="7239000" y="4267200"/>
            <a:ext cx="3124200" cy="2439988"/>
            <a:chOff x="3600" y="2592"/>
            <a:chExt cx="1968" cy="1537"/>
          </a:xfrm>
        </p:grpSpPr>
        <p:sp>
          <p:nvSpPr>
            <p:cNvPr id="77843" name="Line 19"/>
            <p:cNvSpPr/>
            <p:nvPr/>
          </p:nvSpPr>
          <p:spPr>
            <a:xfrm>
              <a:off x="3792" y="3888"/>
              <a:ext cx="1440" cy="0"/>
            </a:xfrm>
            <a:prstGeom prst="line">
              <a:avLst/>
            </a:prstGeom>
            <a:ln w="9525" cap="flat" cmpd="sng">
              <a:solidFill>
                <a:schemeClr val="tx1"/>
              </a:solidFill>
              <a:prstDash val="solid"/>
              <a:round/>
              <a:headEnd type="none" w="med" len="med"/>
              <a:tailEnd type="triangle" w="med" len="med"/>
            </a:ln>
          </p:spPr>
        </p:sp>
        <p:sp>
          <p:nvSpPr>
            <p:cNvPr id="77844" name="Line 21"/>
            <p:cNvSpPr/>
            <p:nvPr/>
          </p:nvSpPr>
          <p:spPr>
            <a:xfrm flipV="1">
              <a:off x="3792" y="2736"/>
              <a:ext cx="0" cy="1152"/>
            </a:xfrm>
            <a:prstGeom prst="line">
              <a:avLst/>
            </a:prstGeom>
            <a:ln w="9525" cap="flat" cmpd="sng">
              <a:solidFill>
                <a:schemeClr val="tx1"/>
              </a:solidFill>
              <a:prstDash val="solid"/>
              <a:round/>
              <a:headEnd type="none" w="med" len="med"/>
              <a:tailEnd type="triangle" w="med" len="med"/>
            </a:ln>
          </p:spPr>
        </p:sp>
        <p:sp>
          <p:nvSpPr>
            <p:cNvPr id="77845" name="Line 22"/>
            <p:cNvSpPr/>
            <p:nvPr/>
          </p:nvSpPr>
          <p:spPr>
            <a:xfrm>
              <a:off x="3792" y="2928"/>
              <a:ext cx="1104" cy="960"/>
            </a:xfrm>
            <a:prstGeom prst="line">
              <a:avLst/>
            </a:prstGeom>
            <a:ln w="9525" cap="flat" cmpd="sng">
              <a:solidFill>
                <a:schemeClr val="tx1"/>
              </a:solidFill>
              <a:prstDash val="solid"/>
              <a:round/>
              <a:headEnd type="none" w="med" len="med"/>
              <a:tailEnd type="none" w="med" len="med"/>
            </a:ln>
          </p:spPr>
        </p:sp>
        <p:sp>
          <p:nvSpPr>
            <p:cNvPr id="77846" name="Text Box 23"/>
            <p:cNvSpPr txBox="1"/>
            <p:nvPr/>
          </p:nvSpPr>
          <p:spPr>
            <a:xfrm>
              <a:off x="3600" y="2832"/>
              <a:ext cx="336" cy="251"/>
            </a:xfrm>
            <a:prstGeom prst="rect">
              <a:avLst/>
            </a:prstGeom>
            <a:noFill/>
            <a:ln w="9525">
              <a:noFill/>
            </a:ln>
          </p:spPr>
          <p:txBody>
            <a:bodyPr anchor="t">
              <a:spAutoFit/>
            </a:bodyPr>
            <a:p>
              <a:pPr eaLnBrk="0" hangingPunct="0">
                <a:spcBef>
                  <a:spcPct val="50000"/>
                </a:spcBef>
              </a:pPr>
              <a:r>
                <a:rPr lang="en-US" altLang="zh-CN" sz="2000" b="1" dirty="0">
                  <a:latin typeface="Arial" panose="020B0604020202020204" pitchFamily="34" charset="0"/>
                  <a:ea typeface="宋体" panose="02010600030101010101" pitchFamily="2" charset="-122"/>
                </a:rPr>
                <a:t>1</a:t>
              </a:r>
              <a:endParaRPr lang="en-US" altLang="zh-CN" sz="2000" b="1" dirty="0">
                <a:latin typeface="Arial" panose="020B0604020202020204" pitchFamily="34" charset="0"/>
                <a:ea typeface="宋体" panose="02010600030101010101" pitchFamily="2" charset="-122"/>
              </a:endParaRPr>
            </a:p>
          </p:txBody>
        </p:sp>
        <p:sp>
          <p:nvSpPr>
            <p:cNvPr id="77847" name="Text Box 24"/>
            <p:cNvSpPr txBox="1"/>
            <p:nvPr/>
          </p:nvSpPr>
          <p:spPr>
            <a:xfrm>
              <a:off x="4800" y="3878"/>
              <a:ext cx="336" cy="251"/>
            </a:xfrm>
            <a:prstGeom prst="rect">
              <a:avLst/>
            </a:prstGeom>
            <a:noFill/>
            <a:ln w="9525">
              <a:noFill/>
            </a:ln>
          </p:spPr>
          <p:txBody>
            <a:bodyPr anchor="t">
              <a:spAutoFit/>
            </a:bodyPr>
            <a:p>
              <a:pPr eaLnBrk="0" hangingPunct="0">
                <a:spcBef>
                  <a:spcPct val="50000"/>
                </a:spcBef>
              </a:pPr>
              <a:r>
                <a:rPr lang="en-US" altLang="zh-CN" sz="2000" b="1" dirty="0">
                  <a:latin typeface="Arial" panose="020B0604020202020204" pitchFamily="34" charset="0"/>
                  <a:ea typeface="宋体" panose="02010600030101010101" pitchFamily="2" charset="-122"/>
                </a:rPr>
                <a:t>1</a:t>
              </a:r>
              <a:endParaRPr lang="en-US" altLang="zh-CN" sz="2000" b="1" dirty="0">
                <a:latin typeface="Arial" panose="020B0604020202020204" pitchFamily="34" charset="0"/>
                <a:ea typeface="宋体" panose="02010600030101010101" pitchFamily="2" charset="-122"/>
              </a:endParaRPr>
            </a:p>
          </p:txBody>
        </p:sp>
        <p:sp>
          <p:nvSpPr>
            <p:cNvPr id="77848" name="Text Box 25"/>
            <p:cNvSpPr txBox="1"/>
            <p:nvPr/>
          </p:nvSpPr>
          <p:spPr>
            <a:xfrm>
              <a:off x="5232" y="3696"/>
              <a:ext cx="336"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s</a:t>
              </a:r>
              <a:endParaRPr lang="en-US" altLang="zh-CN" b="1" i="1" dirty="0">
                <a:latin typeface="Arial" panose="020B0604020202020204" pitchFamily="34" charset="0"/>
                <a:ea typeface="宋体" panose="02010600030101010101" pitchFamily="2" charset="-122"/>
              </a:endParaRPr>
            </a:p>
          </p:txBody>
        </p:sp>
        <p:sp>
          <p:nvSpPr>
            <p:cNvPr id="77849" name="Text Box 26"/>
            <p:cNvSpPr txBox="1"/>
            <p:nvPr/>
          </p:nvSpPr>
          <p:spPr>
            <a:xfrm>
              <a:off x="3648" y="2592"/>
              <a:ext cx="336"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i</a:t>
              </a:r>
              <a:endParaRPr lang="en-US" altLang="zh-CN" b="1" i="1" dirty="0">
                <a:latin typeface="Arial" panose="020B0604020202020204" pitchFamily="34" charset="0"/>
                <a:ea typeface="宋体" panose="02010600030101010101" pitchFamily="2" charset="-122"/>
              </a:endParaRPr>
            </a:p>
          </p:txBody>
        </p:sp>
        <p:sp>
          <p:nvSpPr>
            <p:cNvPr id="77850" name="Text Box 27"/>
            <p:cNvSpPr txBox="1"/>
            <p:nvPr/>
          </p:nvSpPr>
          <p:spPr>
            <a:xfrm>
              <a:off x="3648" y="3840"/>
              <a:ext cx="336" cy="251"/>
            </a:xfrm>
            <a:prstGeom prst="rect">
              <a:avLst/>
            </a:prstGeom>
            <a:noFill/>
            <a:ln w="9525">
              <a:noFill/>
            </a:ln>
          </p:spPr>
          <p:txBody>
            <a:bodyPr anchor="t">
              <a:spAutoFit/>
            </a:bodyPr>
            <a:p>
              <a:pPr eaLnBrk="0" hangingPunct="0">
                <a:spcBef>
                  <a:spcPct val="50000"/>
                </a:spcBef>
              </a:pPr>
              <a:r>
                <a:rPr lang="en-US" altLang="zh-CN" sz="2000" b="1" dirty="0">
                  <a:latin typeface="Arial" panose="020B0604020202020204" pitchFamily="34" charset="0"/>
                  <a:ea typeface="宋体" panose="02010600030101010101" pitchFamily="2" charset="-122"/>
                </a:rPr>
                <a:t>0</a:t>
              </a:r>
              <a:endParaRPr lang="en-US" altLang="zh-CN" sz="2000" b="1" dirty="0">
                <a:latin typeface="Arial" panose="020B0604020202020204" pitchFamily="34" charset="0"/>
                <a:ea typeface="宋体" panose="02010600030101010101" pitchFamily="2" charset="-122"/>
              </a:endParaRPr>
            </a:p>
          </p:txBody>
        </p:sp>
        <p:sp>
          <p:nvSpPr>
            <p:cNvPr id="77851" name="Text Box 28"/>
            <p:cNvSpPr txBox="1"/>
            <p:nvPr/>
          </p:nvSpPr>
          <p:spPr>
            <a:xfrm>
              <a:off x="3984" y="3504"/>
              <a:ext cx="336" cy="251"/>
            </a:xfrm>
            <a:prstGeom prst="rect">
              <a:avLst/>
            </a:prstGeom>
            <a:noFill/>
            <a:ln w="9525">
              <a:noFill/>
            </a:ln>
          </p:spPr>
          <p:txBody>
            <a:bodyPr anchor="t">
              <a:spAutoFit/>
            </a:bodyPr>
            <a:p>
              <a:pPr eaLnBrk="0" hangingPunct="0">
                <a:spcBef>
                  <a:spcPct val="50000"/>
                </a:spcBef>
              </a:pPr>
              <a:r>
                <a:rPr lang="en-US" altLang="zh-CN" sz="2000" b="1" i="1" dirty="0">
                  <a:latin typeface="Arial" panose="020B0604020202020204" pitchFamily="34" charset="0"/>
                  <a:ea typeface="宋体" panose="02010600030101010101" pitchFamily="2" charset="-122"/>
                </a:rPr>
                <a:t>D</a:t>
              </a:r>
              <a:endParaRPr lang="en-US" altLang="zh-CN" sz="2000" b="1" i="1" dirty="0">
                <a:latin typeface="Arial" panose="020B0604020202020204" pitchFamily="34" charset="0"/>
                <a:ea typeface="宋体" panose="02010600030101010101" pitchFamily="2" charset="-122"/>
              </a:endParaRPr>
            </a:p>
          </p:txBody>
        </p:sp>
      </p:grpSp>
      <p:grpSp>
        <p:nvGrpSpPr>
          <p:cNvPr id="8225" name="Group 33"/>
          <p:cNvGrpSpPr/>
          <p:nvPr/>
        </p:nvGrpSpPr>
        <p:grpSpPr>
          <a:xfrm>
            <a:off x="2389188" y="5359400"/>
            <a:ext cx="3340100" cy="1123950"/>
            <a:chOff x="593" y="3388"/>
            <a:chExt cx="2104" cy="708"/>
          </a:xfrm>
        </p:grpSpPr>
        <p:sp>
          <p:nvSpPr>
            <p:cNvPr id="77853" name="Text Box 31"/>
            <p:cNvSpPr txBox="1"/>
            <p:nvPr/>
          </p:nvSpPr>
          <p:spPr>
            <a:xfrm>
              <a:off x="593" y="3388"/>
              <a:ext cx="2095" cy="708"/>
            </a:xfrm>
            <a:prstGeom prst="rect">
              <a:avLst/>
            </a:prstGeom>
            <a:noFill/>
            <a:ln w="9525">
              <a:noFill/>
            </a:ln>
          </p:spPr>
          <p:txBody>
            <a:bodyPr anchor="t">
              <a:spAutoFit/>
            </a:bodyPr>
            <a:p>
              <a:pPr eaLnBrk="0" hangingPunct="0">
                <a:lnSpc>
                  <a:spcPct val="120000"/>
                </a:lnSpc>
                <a:spcBef>
                  <a:spcPct val="50000"/>
                </a:spcBef>
              </a:pPr>
              <a:r>
                <a:rPr lang="zh-CN" altLang="en-US" sz="2800" b="1" dirty="0">
                  <a:latin typeface="Arial" panose="020B0604020202020204" pitchFamily="34" charset="0"/>
                  <a:ea typeface="宋体" panose="02010600030101010101" pitchFamily="2" charset="-122"/>
                </a:rPr>
                <a:t>在</a:t>
              </a:r>
              <a:r>
                <a:rPr lang="en-US" altLang="zh-CN" sz="2800" b="1" i="1" dirty="0">
                  <a:latin typeface="Arial" panose="020B0604020202020204" pitchFamily="34" charset="0"/>
                  <a:ea typeface="宋体" panose="02010600030101010101" pitchFamily="2" charset="-122"/>
                </a:rPr>
                <a:t>D</a:t>
              </a:r>
              <a:r>
                <a:rPr lang="zh-CN" altLang="en-US" sz="2800" b="1" dirty="0">
                  <a:latin typeface="Arial" panose="020B0604020202020204" pitchFamily="34" charset="0"/>
                  <a:ea typeface="宋体" panose="02010600030101010101" pitchFamily="2" charset="-122"/>
                </a:rPr>
                <a:t>内作相轨线           的图形，进行分析</a:t>
              </a:r>
              <a:endParaRPr lang="zh-CN" altLang="en-US" sz="2800" b="1" dirty="0">
                <a:latin typeface="Arial" panose="020B0604020202020204" pitchFamily="34" charset="0"/>
                <a:ea typeface="宋体" panose="02010600030101010101" pitchFamily="2" charset="-122"/>
              </a:endParaRPr>
            </a:p>
          </p:txBody>
        </p:sp>
        <p:graphicFrame>
          <p:nvGraphicFramePr>
            <p:cNvPr id="77854" name="Object 32"/>
            <p:cNvGraphicFramePr>
              <a:graphicFrameLocks noChangeAspect="1"/>
            </p:cNvGraphicFramePr>
            <p:nvPr/>
          </p:nvGraphicFramePr>
          <p:xfrm>
            <a:off x="2160" y="3456"/>
            <a:ext cx="537" cy="316"/>
          </p:xfrm>
          <a:graphic>
            <a:graphicData uri="http://schemas.openxmlformats.org/presentationml/2006/ole">
              <mc:AlternateContent xmlns:mc="http://schemas.openxmlformats.org/markup-compatibility/2006">
                <mc:Choice xmlns:v="urn:schemas-microsoft-com:vml" Requires="v">
                  <p:oleObj spid="_x0000_s3277" name="" r:id="rId13" imgW="317500" imgH="241300" progId="Equation.3">
                    <p:embed/>
                  </p:oleObj>
                </mc:Choice>
                <mc:Fallback>
                  <p:oleObj name="" r:id="rId13" imgW="317500" imgH="241300" progId="Equation.3">
                    <p:embed/>
                    <p:pic>
                      <p:nvPicPr>
                        <p:cNvPr id="0" name="图片 3276"/>
                        <p:cNvPicPr/>
                        <p:nvPr/>
                      </p:nvPicPr>
                      <p:blipFill>
                        <a:blip r:embed="rId12"/>
                        <a:stretch>
                          <a:fillRect/>
                        </a:stretch>
                      </p:blipFill>
                      <p:spPr>
                        <a:xfrm>
                          <a:off x="2160" y="3456"/>
                          <a:ext cx="537" cy="31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dissolve">
                                      <p:cBhvr>
                                        <p:cTn id="7" dur="500"/>
                                        <p:tgtEl>
                                          <p:spTgt spid="819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212"/>
                                        </p:tgtEl>
                                        <p:attrNameLst>
                                          <p:attrName>style.visibility</p:attrName>
                                        </p:attrNameLst>
                                      </p:cBhvr>
                                      <p:to>
                                        <p:strVal val="visible"/>
                                      </p:to>
                                    </p:set>
                                    <p:animEffect transition="in" filter="checkerboard(across)">
                                      <p:cBhvr>
                                        <p:cTn id="12" dur="500"/>
                                        <p:tgtEl>
                                          <p:spTgt spid="82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8195"/>
                                        </p:tgtEl>
                                        <p:attrNameLst>
                                          <p:attrName>style.visibility</p:attrName>
                                        </p:attrNameLst>
                                      </p:cBhvr>
                                      <p:to>
                                        <p:strVal val="visible"/>
                                      </p:to>
                                    </p:set>
                                    <p:animEffect transition="in" filter="box(out)">
                                      <p:cBhvr>
                                        <p:cTn id="17" dur="500"/>
                                        <p:tgtEl>
                                          <p:spTgt spid="819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82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8196"/>
                                        </p:tgtEl>
                                        <p:attrNameLst>
                                          <p:attrName>style.visibility</p:attrName>
                                        </p:attrNameLst>
                                      </p:cBhvr>
                                      <p:to>
                                        <p:strVal val="visible"/>
                                      </p:to>
                                    </p:set>
                                    <p:animEffect transition="in" filter="blinds(horizontal)">
                                      <p:cBhvr>
                                        <p:cTn id="26" dur="500"/>
                                        <p:tgtEl>
                                          <p:spTgt spid="819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5" fill="hold" nodeType="clickEffect">
                                  <p:stCondLst>
                                    <p:cond delay="0"/>
                                  </p:stCondLst>
                                  <p:childTnLst>
                                    <p:set>
                                      <p:cBhvr>
                                        <p:cTn id="30" dur="1" fill="hold">
                                          <p:stCondLst>
                                            <p:cond delay="0"/>
                                          </p:stCondLst>
                                        </p:cTn>
                                        <p:tgtEl>
                                          <p:spTgt spid="8226"/>
                                        </p:tgtEl>
                                        <p:attrNameLst>
                                          <p:attrName>style.visibility</p:attrName>
                                        </p:attrNameLst>
                                      </p:cBhvr>
                                      <p:to>
                                        <p:strVal val="visible"/>
                                      </p:to>
                                    </p:set>
                                    <p:animEffect transition="in" filter="blinds(vertical)">
                                      <p:cBhvr>
                                        <p:cTn id="31" dur="500"/>
                                        <p:tgtEl>
                                          <p:spTgt spid="822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8227"/>
                                        </p:tgtEl>
                                        <p:attrNameLst>
                                          <p:attrName>style.visibility</p:attrName>
                                        </p:attrNameLst>
                                      </p:cBhvr>
                                      <p:to>
                                        <p:strVal val="visible"/>
                                      </p:to>
                                    </p:set>
                                    <p:animEffect transition="in" filter="checkerboard(across)">
                                      <p:cBhvr>
                                        <p:cTn id="36" dur="500"/>
                                        <p:tgtEl>
                                          <p:spTgt spid="8227"/>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42" fill="hold" nodeType="clickEffect">
                                  <p:stCondLst>
                                    <p:cond delay="0"/>
                                  </p:stCondLst>
                                  <p:childTnLst>
                                    <p:set>
                                      <p:cBhvr>
                                        <p:cTn id="40" dur="1" fill="hold">
                                          <p:stCondLst>
                                            <p:cond delay="0"/>
                                          </p:stCondLst>
                                        </p:cTn>
                                        <p:tgtEl>
                                          <p:spTgt spid="8225"/>
                                        </p:tgtEl>
                                        <p:attrNameLst>
                                          <p:attrName>style.visibility</p:attrName>
                                        </p:attrNameLst>
                                      </p:cBhvr>
                                      <p:to>
                                        <p:strVal val="visible"/>
                                      </p:to>
                                    </p:set>
                                    <p:animEffect transition="in" filter="barn(outHorizontal)">
                                      <p:cBhvr>
                                        <p:cTn id="41" dur="500"/>
                                        <p:tgtEl>
                                          <p:spTgt spid="8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83" name="Group 67"/>
          <p:cNvGrpSpPr/>
          <p:nvPr/>
        </p:nvGrpSpPr>
        <p:grpSpPr>
          <a:xfrm>
            <a:off x="6553200" y="1066800"/>
            <a:ext cx="4191000" cy="3811588"/>
            <a:chOff x="3168" y="528"/>
            <a:chExt cx="2640" cy="2401"/>
          </a:xfrm>
        </p:grpSpPr>
        <p:sp>
          <p:nvSpPr>
            <p:cNvPr id="78850" name="Text Box 19"/>
            <p:cNvSpPr txBox="1"/>
            <p:nvPr/>
          </p:nvSpPr>
          <p:spPr>
            <a:xfrm>
              <a:off x="5376" y="2640"/>
              <a:ext cx="432"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s</a:t>
              </a:r>
              <a:endParaRPr lang="en-US" altLang="zh-CN" b="1" i="1" dirty="0">
                <a:latin typeface="Arial" panose="020B0604020202020204" pitchFamily="34" charset="0"/>
                <a:ea typeface="宋体" panose="02010600030101010101" pitchFamily="2" charset="-122"/>
              </a:endParaRPr>
            </a:p>
          </p:txBody>
        </p:sp>
        <p:grpSp>
          <p:nvGrpSpPr>
            <p:cNvPr id="78851" name="Group 36"/>
            <p:cNvGrpSpPr/>
            <p:nvPr/>
          </p:nvGrpSpPr>
          <p:grpSpPr>
            <a:xfrm>
              <a:off x="3168" y="528"/>
              <a:ext cx="2496" cy="2401"/>
              <a:chOff x="3024" y="528"/>
              <a:chExt cx="2496" cy="2401"/>
            </a:xfrm>
          </p:grpSpPr>
          <p:sp>
            <p:nvSpPr>
              <p:cNvPr id="78852" name="Line 2"/>
              <p:cNvSpPr/>
              <p:nvPr/>
            </p:nvSpPr>
            <p:spPr>
              <a:xfrm>
                <a:off x="3168" y="2688"/>
                <a:ext cx="2352" cy="0"/>
              </a:xfrm>
              <a:prstGeom prst="line">
                <a:avLst/>
              </a:prstGeom>
              <a:ln w="9525" cap="flat" cmpd="sng">
                <a:solidFill>
                  <a:schemeClr val="tx1"/>
                </a:solidFill>
                <a:prstDash val="solid"/>
                <a:round/>
                <a:headEnd type="none" w="med" len="med"/>
                <a:tailEnd type="triangle" w="med" len="med"/>
              </a:ln>
            </p:spPr>
          </p:sp>
          <p:sp>
            <p:nvSpPr>
              <p:cNvPr id="78853" name="Line 3"/>
              <p:cNvSpPr/>
              <p:nvPr/>
            </p:nvSpPr>
            <p:spPr>
              <a:xfrm flipV="1">
                <a:off x="3168" y="624"/>
                <a:ext cx="0" cy="2064"/>
              </a:xfrm>
              <a:prstGeom prst="line">
                <a:avLst/>
              </a:prstGeom>
              <a:ln w="9525" cap="flat" cmpd="sng">
                <a:solidFill>
                  <a:schemeClr val="tx1"/>
                </a:solidFill>
                <a:prstDash val="solid"/>
                <a:round/>
                <a:headEnd type="none" w="med" len="med"/>
                <a:tailEnd type="triangle" w="med" len="med"/>
              </a:ln>
            </p:spPr>
          </p:sp>
          <p:sp>
            <p:nvSpPr>
              <p:cNvPr id="78854" name="Line 4"/>
              <p:cNvSpPr/>
              <p:nvPr/>
            </p:nvSpPr>
            <p:spPr>
              <a:xfrm>
                <a:off x="3168" y="960"/>
                <a:ext cx="2016" cy="1728"/>
              </a:xfrm>
              <a:prstGeom prst="line">
                <a:avLst/>
              </a:prstGeom>
              <a:ln w="9525" cap="flat" cmpd="sng">
                <a:solidFill>
                  <a:schemeClr val="tx1"/>
                </a:solidFill>
                <a:prstDash val="solid"/>
                <a:round/>
                <a:headEnd type="none" w="med" len="med"/>
                <a:tailEnd type="none" w="med" len="med"/>
              </a:ln>
            </p:spPr>
          </p:sp>
          <p:sp>
            <p:nvSpPr>
              <p:cNvPr id="78855" name="Text Box 15"/>
              <p:cNvSpPr txBox="1"/>
              <p:nvPr/>
            </p:nvSpPr>
            <p:spPr>
              <a:xfrm>
                <a:off x="3024" y="528"/>
                <a:ext cx="288"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i</a:t>
                </a:r>
                <a:endParaRPr lang="en-US" altLang="zh-CN" b="1" i="1" dirty="0">
                  <a:latin typeface="Arial" panose="020B0604020202020204" pitchFamily="34" charset="0"/>
                  <a:ea typeface="宋体" panose="02010600030101010101" pitchFamily="2" charset="-122"/>
                </a:endParaRPr>
              </a:p>
            </p:txBody>
          </p:sp>
          <p:sp>
            <p:nvSpPr>
              <p:cNvPr id="78856" name="Text Box 16"/>
              <p:cNvSpPr txBox="1"/>
              <p:nvPr/>
            </p:nvSpPr>
            <p:spPr>
              <a:xfrm>
                <a:off x="3024" y="854"/>
                <a:ext cx="288" cy="251"/>
              </a:xfrm>
              <a:prstGeom prst="rect">
                <a:avLst/>
              </a:prstGeom>
              <a:noFill/>
              <a:ln w="9525">
                <a:noFill/>
              </a:ln>
            </p:spPr>
            <p:txBody>
              <a:bodyPr anchor="t">
                <a:spAutoFit/>
              </a:bodyPr>
              <a:p>
                <a:pPr eaLnBrk="0" hangingPunct="0">
                  <a:spcBef>
                    <a:spcPct val="50000"/>
                  </a:spcBef>
                </a:pPr>
                <a:r>
                  <a:rPr lang="en-US" altLang="zh-CN" sz="2000" b="1" dirty="0">
                    <a:latin typeface="Arial" panose="020B0604020202020204" pitchFamily="34" charset="0"/>
                    <a:ea typeface="宋体" panose="02010600030101010101" pitchFamily="2" charset="-122"/>
                  </a:rPr>
                  <a:t>1</a:t>
                </a:r>
                <a:endParaRPr lang="en-US" altLang="zh-CN" sz="2000" b="1" dirty="0">
                  <a:latin typeface="Arial" panose="020B0604020202020204" pitchFamily="34" charset="0"/>
                  <a:ea typeface="宋体" panose="02010600030101010101" pitchFamily="2" charset="-122"/>
                </a:endParaRPr>
              </a:p>
            </p:txBody>
          </p:sp>
          <p:sp>
            <p:nvSpPr>
              <p:cNvPr id="78857" name="Text Box 17"/>
              <p:cNvSpPr txBox="1"/>
              <p:nvPr/>
            </p:nvSpPr>
            <p:spPr>
              <a:xfrm>
                <a:off x="3072" y="2678"/>
                <a:ext cx="240" cy="251"/>
              </a:xfrm>
              <a:prstGeom prst="rect">
                <a:avLst/>
              </a:prstGeom>
              <a:noFill/>
              <a:ln w="9525">
                <a:noFill/>
              </a:ln>
            </p:spPr>
            <p:txBody>
              <a:bodyPr anchor="t">
                <a:spAutoFit/>
              </a:bodyPr>
              <a:p>
                <a:pPr eaLnBrk="0" hangingPunct="0">
                  <a:spcBef>
                    <a:spcPct val="50000"/>
                  </a:spcBef>
                </a:pPr>
                <a:r>
                  <a:rPr lang="en-US" altLang="zh-CN" sz="2000" b="1" dirty="0">
                    <a:latin typeface="Arial" panose="020B0604020202020204" pitchFamily="34" charset="0"/>
                    <a:ea typeface="宋体" panose="02010600030101010101" pitchFamily="2" charset="-122"/>
                  </a:rPr>
                  <a:t>0</a:t>
                </a:r>
                <a:endParaRPr lang="en-US" altLang="zh-CN" sz="2000" b="1" dirty="0">
                  <a:latin typeface="Arial" panose="020B0604020202020204" pitchFamily="34" charset="0"/>
                  <a:ea typeface="宋体" panose="02010600030101010101" pitchFamily="2" charset="-122"/>
                </a:endParaRPr>
              </a:p>
            </p:txBody>
          </p:sp>
          <p:sp>
            <p:nvSpPr>
              <p:cNvPr id="78858" name="Text Box 18"/>
              <p:cNvSpPr txBox="1"/>
              <p:nvPr/>
            </p:nvSpPr>
            <p:spPr>
              <a:xfrm>
                <a:off x="5088" y="2678"/>
                <a:ext cx="336" cy="251"/>
              </a:xfrm>
              <a:prstGeom prst="rect">
                <a:avLst/>
              </a:prstGeom>
              <a:noFill/>
              <a:ln w="9525">
                <a:noFill/>
              </a:ln>
            </p:spPr>
            <p:txBody>
              <a:bodyPr anchor="t">
                <a:spAutoFit/>
              </a:bodyPr>
              <a:p>
                <a:pPr eaLnBrk="0" hangingPunct="0">
                  <a:spcBef>
                    <a:spcPct val="50000"/>
                  </a:spcBef>
                </a:pPr>
                <a:r>
                  <a:rPr lang="en-US" altLang="zh-CN" sz="2000" b="1" dirty="0">
                    <a:latin typeface="Arial" panose="020B0604020202020204" pitchFamily="34" charset="0"/>
                    <a:ea typeface="宋体" panose="02010600030101010101" pitchFamily="2" charset="-122"/>
                  </a:rPr>
                  <a:t>1</a:t>
                </a:r>
                <a:endParaRPr lang="en-US" altLang="zh-CN" sz="2000" b="1" dirty="0">
                  <a:latin typeface="Arial" panose="020B0604020202020204" pitchFamily="34" charset="0"/>
                  <a:ea typeface="宋体" panose="02010600030101010101" pitchFamily="2" charset="-122"/>
                </a:endParaRPr>
              </a:p>
            </p:txBody>
          </p:sp>
          <p:sp>
            <p:nvSpPr>
              <p:cNvPr id="78859" name="Text Box 20"/>
              <p:cNvSpPr txBox="1"/>
              <p:nvPr/>
            </p:nvSpPr>
            <p:spPr>
              <a:xfrm>
                <a:off x="3216" y="1344"/>
                <a:ext cx="384" cy="251"/>
              </a:xfrm>
              <a:prstGeom prst="rect">
                <a:avLst/>
              </a:prstGeom>
              <a:noFill/>
              <a:ln w="9525">
                <a:noFill/>
              </a:ln>
            </p:spPr>
            <p:txBody>
              <a:bodyPr anchor="t">
                <a:spAutoFit/>
              </a:bodyPr>
              <a:p>
                <a:pPr eaLnBrk="0" hangingPunct="0">
                  <a:spcBef>
                    <a:spcPct val="50000"/>
                  </a:spcBef>
                </a:pPr>
                <a:r>
                  <a:rPr lang="en-US" altLang="zh-CN" sz="2000" b="1" i="1" dirty="0">
                    <a:latin typeface="Arial" panose="020B0604020202020204" pitchFamily="34" charset="0"/>
                    <a:ea typeface="宋体" panose="02010600030101010101" pitchFamily="2" charset="-122"/>
                  </a:rPr>
                  <a:t>D</a:t>
                </a:r>
                <a:endParaRPr lang="en-US" altLang="zh-CN" sz="2000" b="1" i="1" dirty="0">
                  <a:latin typeface="Arial" panose="020B0604020202020204" pitchFamily="34" charset="0"/>
                  <a:ea typeface="宋体" panose="02010600030101010101" pitchFamily="2" charset="-122"/>
                </a:endParaRPr>
              </a:p>
            </p:txBody>
          </p:sp>
        </p:grpSp>
      </p:grpSp>
      <p:sp>
        <p:nvSpPr>
          <p:cNvPr id="78860" name="Text Box 34"/>
          <p:cNvSpPr txBox="1"/>
          <p:nvPr/>
        </p:nvSpPr>
        <p:spPr>
          <a:xfrm>
            <a:off x="2133600" y="457200"/>
            <a:ext cx="1371600" cy="583565"/>
          </a:xfrm>
          <a:prstGeom prst="rect">
            <a:avLst/>
          </a:prstGeom>
          <a:solidFill>
            <a:srgbClr val="FFCCFF"/>
          </a:solidFill>
          <a:ln w="9525">
            <a:noFill/>
          </a:ln>
        </p:spPr>
        <p:txBody>
          <a:bodyPr anchor="t">
            <a:spAutoFit/>
          </a:bodyPr>
          <a:p>
            <a:pPr eaLnBrk="0" hangingPunct="0">
              <a:spcBef>
                <a:spcPct val="50000"/>
              </a:spcBef>
            </a:pPr>
            <a:r>
              <a:rPr lang="zh-CN" altLang="en-US" sz="3200" b="1" dirty="0">
                <a:latin typeface="Arial" panose="020B0604020202020204" pitchFamily="34" charset="0"/>
                <a:ea typeface="楷体_GB2312" pitchFamily="49" charset="-122"/>
              </a:rPr>
              <a:t>模型</a:t>
            </a:r>
            <a:r>
              <a:rPr lang="en-US" altLang="zh-CN" sz="3200" b="1" dirty="0">
                <a:latin typeface="Arial" panose="020B0604020202020204" pitchFamily="34" charset="0"/>
                <a:ea typeface="楷体_GB2312" pitchFamily="49" charset="-122"/>
              </a:rPr>
              <a:t>3</a:t>
            </a:r>
            <a:endParaRPr lang="en-US" altLang="zh-CN" sz="3200" b="1" dirty="0">
              <a:latin typeface="Arial" panose="020B0604020202020204" pitchFamily="34" charset="0"/>
              <a:ea typeface="楷体_GB2312" pitchFamily="49" charset="-122"/>
            </a:endParaRPr>
          </a:p>
        </p:txBody>
      </p:sp>
      <p:sp>
        <p:nvSpPr>
          <p:cNvPr id="78861" name="Text Box 35"/>
          <p:cNvSpPr txBox="1"/>
          <p:nvPr/>
        </p:nvSpPr>
        <p:spPr>
          <a:xfrm>
            <a:off x="8610600" y="533400"/>
            <a:ext cx="1524000" cy="521970"/>
          </a:xfrm>
          <a:prstGeom prst="rect">
            <a:avLst/>
          </a:prstGeom>
          <a:solidFill>
            <a:srgbClr val="FFCCFF"/>
          </a:solidFill>
          <a:ln w="9525">
            <a:noFill/>
          </a:ln>
        </p:spPr>
        <p:txBody>
          <a:bodyPr anchor="t">
            <a:spAutoFit/>
          </a:bodyPr>
          <a:p>
            <a:pPr eaLnBrk="0" hangingPunct="0">
              <a:spcBef>
                <a:spcPct val="50000"/>
              </a:spcBef>
            </a:pPr>
            <a:r>
              <a:rPr lang="en-US" altLang="zh-CN" sz="2800" b="1" dirty="0">
                <a:latin typeface="Arial" panose="020B0604020202020204" pitchFamily="34" charset="0"/>
                <a:ea typeface="宋体" panose="02010600030101010101" pitchFamily="2" charset="-122"/>
              </a:rPr>
              <a:t>SIR</a:t>
            </a:r>
            <a:r>
              <a:rPr lang="zh-CN" altLang="zh-CN" sz="2800" b="1" dirty="0">
                <a:latin typeface="Arial" panose="020B0604020202020204" pitchFamily="34" charset="0"/>
                <a:ea typeface="楷体_GB2312" pitchFamily="49" charset="-122"/>
              </a:rPr>
              <a:t>模型</a:t>
            </a:r>
            <a:endParaRPr lang="zh-CN" altLang="en-US" sz="2800" b="1" dirty="0">
              <a:latin typeface="Arial" panose="020B0604020202020204" pitchFamily="34" charset="0"/>
              <a:ea typeface="楷体_GB2312" pitchFamily="49" charset="-122"/>
            </a:endParaRPr>
          </a:p>
        </p:txBody>
      </p:sp>
      <p:grpSp>
        <p:nvGrpSpPr>
          <p:cNvPr id="9256" name="Group 40"/>
          <p:cNvGrpSpPr/>
          <p:nvPr/>
        </p:nvGrpSpPr>
        <p:grpSpPr>
          <a:xfrm>
            <a:off x="3810000" y="457200"/>
            <a:ext cx="3733800" cy="608013"/>
            <a:chOff x="288" y="864"/>
            <a:chExt cx="2352" cy="383"/>
          </a:xfrm>
        </p:grpSpPr>
        <p:sp>
          <p:nvSpPr>
            <p:cNvPr id="78863" name="Text Box 38"/>
            <p:cNvSpPr txBox="1"/>
            <p:nvPr/>
          </p:nvSpPr>
          <p:spPr>
            <a:xfrm>
              <a:off x="288" y="864"/>
              <a:ext cx="2352" cy="383"/>
            </a:xfrm>
            <a:prstGeom prst="rect">
              <a:avLst/>
            </a:prstGeom>
            <a:solidFill>
              <a:srgbClr val="FFCCFF"/>
            </a:solidFill>
            <a:ln w="9525">
              <a:noFill/>
            </a:ln>
          </p:spPr>
          <p:txBody>
            <a:bodyPr anchor="t">
              <a:spAutoFit/>
            </a:bodyPr>
            <a:p>
              <a:pPr eaLnBrk="0" hangingPunct="0">
                <a:lnSpc>
                  <a:spcPct val="120000"/>
                </a:lnSpc>
                <a:spcBef>
                  <a:spcPct val="50000"/>
                </a:spcBef>
              </a:pPr>
              <a:r>
                <a:rPr lang="zh-CN" altLang="en-US" sz="2800" b="1" dirty="0">
                  <a:latin typeface="Arial" panose="020B0604020202020204" pitchFamily="34" charset="0"/>
                  <a:ea typeface="宋体" panose="02010600030101010101" pitchFamily="2" charset="-122"/>
                </a:rPr>
                <a:t>相轨线          及其分析</a:t>
              </a:r>
              <a:endParaRPr lang="zh-CN" altLang="en-US" sz="2800" b="1" dirty="0">
                <a:latin typeface="Arial" panose="020B0604020202020204" pitchFamily="34" charset="0"/>
                <a:ea typeface="宋体" panose="02010600030101010101" pitchFamily="2" charset="-122"/>
              </a:endParaRPr>
            </a:p>
          </p:txBody>
        </p:sp>
        <p:graphicFrame>
          <p:nvGraphicFramePr>
            <p:cNvPr id="78864" name="Object 39"/>
            <p:cNvGraphicFramePr>
              <a:graphicFrameLocks noChangeAspect="1"/>
            </p:cNvGraphicFramePr>
            <p:nvPr/>
          </p:nvGraphicFramePr>
          <p:xfrm>
            <a:off x="1056" y="912"/>
            <a:ext cx="537" cy="316"/>
          </p:xfrm>
          <a:graphic>
            <a:graphicData uri="http://schemas.openxmlformats.org/presentationml/2006/ole">
              <mc:AlternateContent xmlns:mc="http://schemas.openxmlformats.org/markup-compatibility/2006">
                <mc:Choice xmlns:v="urn:schemas-microsoft-com:vml" Requires="v">
                  <p:oleObj spid="_x0000_s3271" name="" r:id="rId1" imgW="317500" imgH="241300" progId="Equation.3">
                    <p:embed/>
                  </p:oleObj>
                </mc:Choice>
                <mc:Fallback>
                  <p:oleObj name="" r:id="rId1" imgW="317500" imgH="241300" progId="Equation.3">
                    <p:embed/>
                    <p:pic>
                      <p:nvPicPr>
                        <p:cNvPr id="0" name="图片 3270"/>
                        <p:cNvPicPr/>
                        <p:nvPr/>
                      </p:nvPicPr>
                      <p:blipFill>
                        <a:blip r:embed="rId2"/>
                        <a:stretch>
                          <a:fillRect/>
                        </a:stretch>
                      </p:blipFill>
                      <p:spPr>
                        <a:xfrm>
                          <a:off x="1056" y="912"/>
                          <a:ext cx="537" cy="316"/>
                        </a:xfrm>
                        <a:prstGeom prst="rect">
                          <a:avLst/>
                        </a:prstGeom>
                        <a:solidFill>
                          <a:srgbClr val="FFCCFF"/>
                        </a:solidFill>
                        <a:ln w="38100">
                          <a:noFill/>
                          <a:miter/>
                        </a:ln>
                      </p:spPr>
                    </p:pic>
                  </p:oleObj>
                </mc:Fallback>
              </mc:AlternateContent>
            </a:graphicData>
          </a:graphic>
        </p:graphicFrame>
      </p:grpSp>
      <p:graphicFrame>
        <p:nvGraphicFramePr>
          <p:cNvPr id="9257" name="Object 41"/>
          <p:cNvGraphicFramePr>
            <a:graphicFrameLocks noChangeAspect="1"/>
          </p:cNvGraphicFramePr>
          <p:nvPr/>
        </p:nvGraphicFramePr>
        <p:xfrm>
          <a:off x="1905000" y="1066800"/>
          <a:ext cx="2230438" cy="2286000"/>
        </p:xfrm>
        <a:graphic>
          <a:graphicData uri="http://schemas.openxmlformats.org/presentationml/2006/ole">
            <mc:AlternateContent xmlns:mc="http://schemas.openxmlformats.org/markup-compatibility/2006">
              <mc:Choice xmlns:v="urn:schemas-microsoft-com:vml" Requires="v">
                <p:oleObj spid="_x0000_s3272" name="" r:id="rId3" imgW="1447800" imgH="1549400" progId="Equation.3">
                  <p:embed/>
                </p:oleObj>
              </mc:Choice>
              <mc:Fallback>
                <p:oleObj name="" r:id="rId3" imgW="1447800" imgH="1549400" progId="Equation.3">
                  <p:embed/>
                  <p:pic>
                    <p:nvPicPr>
                      <p:cNvPr id="0" name="图片 3271"/>
                      <p:cNvPicPr/>
                      <p:nvPr/>
                    </p:nvPicPr>
                    <p:blipFill>
                      <a:blip r:embed="rId4"/>
                      <a:stretch>
                        <a:fillRect/>
                      </a:stretch>
                    </p:blipFill>
                    <p:spPr>
                      <a:xfrm>
                        <a:off x="1905000" y="1066800"/>
                        <a:ext cx="2230438" cy="2286000"/>
                      </a:xfrm>
                      <a:prstGeom prst="rect">
                        <a:avLst/>
                      </a:prstGeom>
                      <a:noFill/>
                      <a:ln w="38100">
                        <a:noFill/>
                        <a:miter/>
                      </a:ln>
                    </p:spPr>
                  </p:pic>
                </p:oleObj>
              </mc:Fallback>
            </mc:AlternateContent>
          </a:graphicData>
        </a:graphic>
      </p:graphicFrame>
      <p:graphicFrame>
        <p:nvGraphicFramePr>
          <p:cNvPr id="9258" name="Object 42"/>
          <p:cNvGraphicFramePr>
            <a:graphicFrameLocks noChangeAspect="1"/>
          </p:cNvGraphicFramePr>
          <p:nvPr/>
        </p:nvGraphicFramePr>
        <p:xfrm>
          <a:off x="4038600" y="1190625"/>
          <a:ext cx="2362200" cy="1476375"/>
        </p:xfrm>
        <a:graphic>
          <a:graphicData uri="http://schemas.openxmlformats.org/presentationml/2006/ole">
            <mc:AlternateContent xmlns:mc="http://schemas.openxmlformats.org/markup-compatibility/2006">
              <mc:Choice xmlns:v="urn:schemas-microsoft-com:vml" Requires="v">
                <p:oleObj spid="_x0000_s3270" name="" r:id="rId5" imgW="965200" imgH="863600" progId="Equation.3">
                  <p:embed/>
                </p:oleObj>
              </mc:Choice>
              <mc:Fallback>
                <p:oleObj name="" r:id="rId5" imgW="965200" imgH="863600" progId="Equation.3">
                  <p:embed/>
                  <p:pic>
                    <p:nvPicPr>
                      <p:cNvPr id="0" name="图片 3269"/>
                      <p:cNvPicPr/>
                      <p:nvPr/>
                    </p:nvPicPr>
                    <p:blipFill>
                      <a:blip r:embed="rId6"/>
                      <a:stretch>
                        <a:fillRect/>
                      </a:stretch>
                    </p:blipFill>
                    <p:spPr>
                      <a:xfrm>
                        <a:off x="4038600" y="1190625"/>
                        <a:ext cx="2362200" cy="1476375"/>
                      </a:xfrm>
                      <a:prstGeom prst="rect">
                        <a:avLst/>
                      </a:prstGeom>
                      <a:noFill/>
                      <a:ln w="38100">
                        <a:noFill/>
                        <a:miter/>
                      </a:ln>
                    </p:spPr>
                  </p:pic>
                </p:oleObj>
              </mc:Fallback>
            </mc:AlternateContent>
          </a:graphicData>
        </a:graphic>
      </p:graphicFrame>
      <p:graphicFrame>
        <p:nvGraphicFramePr>
          <p:cNvPr id="9259" name="Object 43"/>
          <p:cNvGraphicFramePr>
            <a:graphicFrameLocks noChangeAspect="1"/>
          </p:cNvGraphicFramePr>
          <p:nvPr/>
        </p:nvGraphicFramePr>
        <p:xfrm>
          <a:off x="7319963" y="1371600"/>
          <a:ext cx="3195637" cy="879475"/>
        </p:xfrm>
        <a:graphic>
          <a:graphicData uri="http://schemas.openxmlformats.org/presentationml/2006/ole">
            <mc:AlternateContent xmlns:mc="http://schemas.openxmlformats.org/markup-compatibility/2006">
              <mc:Choice xmlns:v="urn:schemas-microsoft-com:vml" Requires="v">
                <p:oleObj spid="_x0000_s3275" name="" r:id="rId7" imgW="2019300" imgH="520700" progId="Equation.3">
                  <p:embed/>
                </p:oleObj>
              </mc:Choice>
              <mc:Fallback>
                <p:oleObj name="" r:id="rId7" imgW="2019300" imgH="520700" progId="Equation.3">
                  <p:embed/>
                  <p:pic>
                    <p:nvPicPr>
                      <p:cNvPr id="0" name="图片 3274"/>
                      <p:cNvPicPr/>
                      <p:nvPr/>
                    </p:nvPicPr>
                    <p:blipFill>
                      <a:blip r:embed="rId8"/>
                      <a:stretch>
                        <a:fillRect/>
                      </a:stretch>
                    </p:blipFill>
                    <p:spPr>
                      <a:xfrm>
                        <a:off x="7319963" y="1371600"/>
                        <a:ext cx="3195637" cy="879475"/>
                      </a:xfrm>
                      <a:prstGeom prst="rect">
                        <a:avLst/>
                      </a:prstGeom>
                      <a:solidFill>
                        <a:srgbClr val="FFFF00"/>
                      </a:solidFill>
                      <a:ln w="38100">
                        <a:noFill/>
                        <a:miter/>
                      </a:ln>
                    </p:spPr>
                  </p:pic>
                </p:oleObj>
              </mc:Fallback>
            </mc:AlternateContent>
          </a:graphicData>
        </a:graphic>
      </p:graphicFrame>
      <p:graphicFrame>
        <p:nvGraphicFramePr>
          <p:cNvPr id="9246" name="Object 30"/>
          <p:cNvGraphicFramePr>
            <a:graphicFrameLocks noChangeAspect="1"/>
          </p:cNvGraphicFramePr>
          <p:nvPr/>
        </p:nvGraphicFramePr>
        <p:xfrm>
          <a:off x="1828800" y="4329113"/>
          <a:ext cx="4572000" cy="868362"/>
        </p:xfrm>
        <a:graphic>
          <a:graphicData uri="http://schemas.openxmlformats.org/presentationml/2006/ole">
            <mc:AlternateContent xmlns:mc="http://schemas.openxmlformats.org/markup-compatibility/2006">
              <mc:Choice xmlns:v="urn:schemas-microsoft-com:vml" Requires="v">
                <p:oleObj spid="_x0000_s3274" name="" r:id="rId9" imgW="1981200" imgH="431800" progId="Equation.3">
                  <p:embed/>
                </p:oleObj>
              </mc:Choice>
              <mc:Fallback>
                <p:oleObj name="" r:id="rId9" imgW="1981200" imgH="431800" progId="Equation.3">
                  <p:embed/>
                  <p:pic>
                    <p:nvPicPr>
                      <p:cNvPr id="0" name="图片 3273"/>
                      <p:cNvPicPr/>
                      <p:nvPr/>
                    </p:nvPicPr>
                    <p:blipFill>
                      <a:blip r:embed="rId10"/>
                      <a:stretch>
                        <a:fillRect/>
                      </a:stretch>
                    </p:blipFill>
                    <p:spPr>
                      <a:xfrm>
                        <a:off x="1828800" y="4329113"/>
                        <a:ext cx="4572000" cy="868362"/>
                      </a:xfrm>
                      <a:prstGeom prst="rect">
                        <a:avLst/>
                      </a:prstGeom>
                      <a:noFill/>
                      <a:ln w="38100">
                        <a:noFill/>
                        <a:miter/>
                      </a:ln>
                    </p:spPr>
                  </p:pic>
                </p:oleObj>
              </mc:Fallback>
            </mc:AlternateContent>
          </a:graphicData>
        </a:graphic>
      </p:graphicFrame>
      <p:graphicFrame>
        <p:nvGraphicFramePr>
          <p:cNvPr id="9264" name="Object 48"/>
          <p:cNvGraphicFramePr>
            <a:graphicFrameLocks noChangeAspect="1"/>
          </p:cNvGraphicFramePr>
          <p:nvPr/>
        </p:nvGraphicFramePr>
        <p:xfrm>
          <a:off x="2078355" y="3973830"/>
          <a:ext cx="2057400" cy="498475"/>
        </p:xfrm>
        <a:graphic>
          <a:graphicData uri="http://schemas.openxmlformats.org/presentationml/2006/ole">
            <mc:AlternateContent xmlns:mc="http://schemas.openxmlformats.org/markup-compatibility/2006">
              <mc:Choice xmlns:v="urn:schemas-microsoft-com:vml" Requires="v">
                <p:oleObj spid="_x0000_s3276" name="" r:id="rId11" imgW="889000" imgH="228600" progId="Equation.3">
                  <p:embed/>
                </p:oleObj>
              </mc:Choice>
              <mc:Fallback>
                <p:oleObj name="" r:id="rId11" imgW="889000" imgH="228600" progId="Equation.3">
                  <p:embed/>
                  <p:pic>
                    <p:nvPicPr>
                      <p:cNvPr id="0" name="图片 3275"/>
                      <p:cNvPicPr/>
                      <p:nvPr/>
                    </p:nvPicPr>
                    <p:blipFill>
                      <a:blip r:embed="rId12"/>
                      <a:stretch>
                        <a:fillRect/>
                      </a:stretch>
                    </p:blipFill>
                    <p:spPr>
                      <a:xfrm>
                        <a:off x="2078355" y="3973830"/>
                        <a:ext cx="2057400" cy="498475"/>
                      </a:xfrm>
                      <a:prstGeom prst="rect">
                        <a:avLst/>
                      </a:prstGeom>
                      <a:noFill/>
                      <a:ln w="38100">
                        <a:noFill/>
                        <a:miter/>
                      </a:ln>
                    </p:spPr>
                  </p:pic>
                </p:oleObj>
              </mc:Fallback>
            </mc:AlternateContent>
          </a:graphicData>
        </a:graphic>
      </p:graphicFrame>
      <p:grpSp>
        <p:nvGrpSpPr>
          <p:cNvPr id="9314" name="Group 98"/>
          <p:cNvGrpSpPr/>
          <p:nvPr/>
        </p:nvGrpSpPr>
        <p:grpSpPr>
          <a:xfrm>
            <a:off x="6629400" y="5272088"/>
            <a:ext cx="2362200" cy="522287"/>
            <a:chOff x="3216" y="3177"/>
            <a:chExt cx="1488" cy="329"/>
          </a:xfrm>
        </p:grpSpPr>
        <p:sp>
          <p:nvSpPr>
            <p:cNvPr id="78871" name="Text Box 60"/>
            <p:cNvSpPr txBox="1"/>
            <p:nvPr/>
          </p:nvSpPr>
          <p:spPr>
            <a:xfrm>
              <a:off x="3408" y="3177"/>
              <a:ext cx="1296" cy="329"/>
            </a:xfrm>
            <a:prstGeom prst="rect">
              <a:avLst/>
            </a:prstGeom>
            <a:solidFill>
              <a:srgbClr val="66FF99"/>
            </a:solidFill>
            <a:ln w="9525">
              <a:noFill/>
            </a:ln>
          </p:spPr>
          <p:txBody>
            <a:bodyPr anchor="t">
              <a:spAutoFit/>
            </a:bodyPr>
            <a:p>
              <a:pPr eaLnBrk="0" hangingPunct="0">
                <a:spcBef>
                  <a:spcPct val="50000"/>
                </a:spcBef>
              </a:pPr>
              <a:r>
                <a:rPr lang="zh-CN" altLang="en-US" sz="2800" b="1" dirty="0">
                  <a:latin typeface="Arial" panose="020B0604020202020204" pitchFamily="34" charset="0"/>
                  <a:ea typeface="宋体" panose="02010600030101010101" pitchFamily="2" charset="-122"/>
                </a:rPr>
                <a:t>传染病蔓延</a:t>
              </a:r>
              <a:endParaRPr lang="zh-CN" altLang="en-US" sz="2800" b="1" dirty="0">
                <a:latin typeface="Arial" panose="020B0604020202020204" pitchFamily="34" charset="0"/>
                <a:ea typeface="宋体" panose="02010600030101010101" pitchFamily="2" charset="-122"/>
              </a:endParaRPr>
            </a:p>
          </p:txBody>
        </p:sp>
        <p:sp>
          <p:nvSpPr>
            <p:cNvPr id="78872" name="AutoShape 62"/>
            <p:cNvSpPr/>
            <p:nvPr/>
          </p:nvSpPr>
          <p:spPr>
            <a:xfrm>
              <a:off x="3216" y="3264"/>
              <a:ext cx="144" cy="192"/>
            </a:xfrm>
            <a:prstGeom prst="rightArrow">
              <a:avLst>
                <a:gd name="adj1" fmla="val 50000"/>
                <a:gd name="adj2" fmla="val 25000"/>
              </a:avLst>
            </a:prstGeom>
            <a:solidFill>
              <a:srgbClr val="66FF99"/>
            </a:solid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pSp>
      <p:grpSp>
        <p:nvGrpSpPr>
          <p:cNvPr id="9282" name="Group 66"/>
          <p:cNvGrpSpPr/>
          <p:nvPr/>
        </p:nvGrpSpPr>
        <p:grpSpPr>
          <a:xfrm>
            <a:off x="6629400" y="6019800"/>
            <a:ext cx="2667000" cy="522327"/>
            <a:chOff x="3168" y="3504"/>
            <a:chExt cx="1680" cy="325"/>
          </a:xfrm>
        </p:grpSpPr>
        <p:sp>
          <p:nvSpPr>
            <p:cNvPr id="78874" name="Text Box 61"/>
            <p:cNvSpPr txBox="1"/>
            <p:nvPr/>
          </p:nvSpPr>
          <p:spPr>
            <a:xfrm>
              <a:off x="3360" y="3504"/>
              <a:ext cx="1488" cy="325"/>
            </a:xfrm>
            <a:prstGeom prst="rect">
              <a:avLst/>
            </a:prstGeom>
            <a:solidFill>
              <a:srgbClr val="FFFF00"/>
            </a:solidFill>
            <a:ln w="9525">
              <a:noFill/>
            </a:ln>
          </p:spPr>
          <p:txBody>
            <a:bodyPr anchor="t">
              <a:spAutoFit/>
            </a:bodyPr>
            <a:p>
              <a:pPr eaLnBrk="0" hangingPunct="0">
                <a:spcBef>
                  <a:spcPct val="50000"/>
                </a:spcBef>
              </a:pPr>
              <a:r>
                <a:rPr lang="zh-CN" altLang="en-US" sz="2800" b="1" dirty="0">
                  <a:latin typeface="Arial" panose="020B0604020202020204" pitchFamily="34" charset="0"/>
                  <a:ea typeface="宋体" panose="02010600030101010101" pitchFamily="2" charset="-122"/>
                </a:rPr>
                <a:t>传染病不蔓延</a:t>
              </a:r>
              <a:endParaRPr lang="zh-CN" altLang="en-US" sz="2800" b="1" dirty="0">
                <a:latin typeface="Arial" panose="020B0604020202020204" pitchFamily="34" charset="0"/>
                <a:ea typeface="宋体" panose="02010600030101010101" pitchFamily="2" charset="-122"/>
              </a:endParaRPr>
            </a:p>
          </p:txBody>
        </p:sp>
        <p:sp>
          <p:nvSpPr>
            <p:cNvPr id="78875" name="AutoShape 63"/>
            <p:cNvSpPr/>
            <p:nvPr/>
          </p:nvSpPr>
          <p:spPr>
            <a:xfrm>
              <a:off x="3168" y="3552"/>
              <a:ext cx="144" cy="192"/>
            </a:xfrm>
            <a:prstGeom prst="rightArrow">
              <a:avLst>
                <a:gd name="adj1" fmla="val 50000"/>
                <a:gd name="adj2" fmla="val 25000"/>
              </a:avLst>
            </a:prstGeom>
            <a:solidFill>
              <a:srgbClr val="FFFF00"/>
            </a:solid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pSp>
      <p:sp>
        <p:nvSpPr>
          <p:cNvPr id="9285" name="Text Box 69"/>
          <p:cNvSpPr txBox="1"/>
          <p:nvPr/>
        </p:nvSpPr>
        <p:spPr>
          <a:xfrm>
            <a:off x="1981200" y="2971800"/>
            <a:ext cx="4267200" cy="953135"/>
          </a:xfrm>
          <a:prstGeom prst="rect">
            <a:avLst/>
          </a:prstGeom>
          <a:solidFill>
            <a:srgbClr val="CCECFF"/>
          </a:solidFill>
          <a:ln w="9525">
            <a:noFill/>
          </a:ln>
        </p:spPr>
        <p:txBody>
          <a:bodyPr anchor="t">
            <a:spAutoFit/>
          </a:bodyPr>
          <a:p>
            <a:pPr eaLnBrk="0" hangingPunct="0">
              <a:spcBef>
                <a:spcPct val="50000"/>
              </a:spcBef>
            </a:pPr>
            <a:r>
              <a:rPr lang="en-US" altLang="zh-CN" sz="2800" b="1" i="1" dirty="0">
                <a:latin typeface="Arial" panose="020B0604020202020204" pitchFamily="34" charset="0"/>
                <a:ea typeface="宋体" panose="02010600030101010101" pitchFamily="2" charset="-122"/>
              </a:rPr>
              <a:t>s</a:t>
            </a:r>
            <a:r>
              <a:rPr lang="en-US" altLang="zh-CN" sz="2800" b="1" dirty="0">
                <a:latin typeface="Arial" panose="020B0604020202020204" pitchFamily="34" charset="0"/>
                <a:ea typeface="宋体" panose="02010600030101010101" pitchFamily="2" charset="-122"/>
              </a:rPr>
              <a:t>(</a:t>
            </a:r>
            <a:r>
              <a:rPr lang="en-US" altLang="zh-CN" sz="2800" b="1" i="1" dirty="0">
                <a:latin typeface="Arial" panose="020B0604020202020204" pitchFamily="34" charset="0"/>
                <a:ea typeface="宋体" panose="02010600030101010101" pitchFamily="2" charset="-122"/>
              </a:rPr>
              <a:t>t</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单调减</a:t>
            </a:r>
            <a:r>
              <a:rPr lang="zh-CN" altLang="en-US" sz="2800" b="1" dirty="0">
                <a:latin typeface="Arial" panose="020B0604020202020204" pitchFamily="34" charset="0"/>
                <a:ea typeface="宋体" panose="02010600030101010101" pitchFamily="2" charset="-122"/>
                <a:sym typeface="Symbol" panose="05050102010706020507" pitchFamily="18" charset="2"/>
              </a:rPr>
              <a:t></a:t>
            </a:r>
            <a:r>
              <a:rPr lang="zh-CN" altLang="en-US" sz="2800" b="1" dirty="0">
                <a:latin typeface="Arial" panose="020B0604020202020204" pitchFamily="34" charset="0"/>
                <a:ea typeface="宋体" panose="02010600030101010101" pitchFamily="2" charset="-122"/>
              </a:rPr>
              <a:t>相轨线的方向</a:t>
            </a:r>
            <a:endParaRPr lang="zh-CN" altLang="en-US" sz="2800" b="1" dirty="0">
              <a:latin typeface="Arial" panose="020B0604020202020204" pitchFamily="34" charset="0"/>
              <a:ea typeface="宋体" panose="02010600030101010101" pitchFamily="2" charset="-122"/>
            </a:endParaRPr>
          </a:p>
        </p:txBody>
      </p:sp>
      <p:graphicFrame>
        <p:nvGraphicFramePr>
          <p:cNvPr id="9291" name="Object 75"/>
          <p:cNvGraphicFramePr>
            <a:graphicFrameLocks noChangeAspect="1"/>
          </p:cNvGraphicFramePr>
          <p:nvPr/>
        </p:nvGraphicFramePr>
        <p:xfrm>
          <a:off x="4267200" y="3962083"/>
          <a:ext cx="1981200" cy="485775"/>
        </p:xfrm>
        <a:graphic>
          <a:graphicData uri="http://schemas.openxmlformats.org/presentationml/2006/ole">
            <mc:AlternateContent xmlns:mc="http://schemas.openxmlformats.org/markup-compatibility/2006">
              <mc:Choice xmlns:v="urn:schemas-microsoft-com:vml" Requires="v">
                <p:oleObj spid="_x0000_s3273" name="" r:id="rId13" imgW="825500" imgH="203200" progId="Equation.3">
                  <p:embed/>
                </p:oleObj>
              </mc:Choice>
              <mc:Fallback>
                <p:oleObj name="" r:id="rId13" imgW="825500" imgH="203200" progId="Equation.3">
                  <p:embed/>
                  <p:pic>
                    <p:nvPicPr>
                      <p:cNvPr id="0" name="图片 3272"/>
                      <p:cNvPicPr/>
                      <p:nvPr/>
                    </p:nvPicPr>
                    <p:blipFill>
                      <a:blip r:embed="rId14"/>
                      <a:stretch>
                        <a:fillRect/>
                      </a:stretch>
                    </p:blipFill>
                    <p:spPr>
                      <a:xfrm>
                        <a:off x="4267200" y="3962083"/>
                        <a:ext cx="1981200" cy="485775"/>
                      </a:xfrm>
                      <a:prstGeom prst="rect">
                        <a:avLst/>
                      </a:prstGeom>
                      <a:noFill/>
                      <a:ln w="38100">
                        <a:noFill/>
                        <a:miter/>
                      </a:ln>
                    </p:spPr>
                  </p:pic>
                </p:oleObj>
              </mc:Fallback>
            </mc:AlternateContent>
          </a:graphicData>
        </a:graphic>
      </p:graphicFrame>
      <p:grpSp>
        <p:nvGrpSpPr>
          <p:cNvPr id="9292" name="Group 76"/>
          <p:cNvGrpSpPr/>
          <p:nvPr/>
        </p:nvGrpSpPr>
        <p:grpSpPr>
          <a:xfrm>
            <a:off x="7315200" y="3581400"/>
            <a:ext cx="1974850" cy="914400"/>
            <a:chOff x="3652" y="2105"/>
            <a:chExt cx="1244" cy="576"/>
          </a:xfrm>
        </p:grpSpPr>
        <p:sp>
          <p:nvSpPr>
            <p:cNvPr id="78879" name="Arc 77"/>
            <p:cNvSpPr/>
            <p:nvPr/>
          </p:nvSpPr>
          <p:spPr>
            <a:xfrm flipH="1">
              <a:off x="3652" y="2105"/>
              <a:ext cx="432" cy="576"/>
            </a:xfrm>
            <a:custGeom>
              <a:avLst/>
              <a:gdLst/>
              <a:ahLst/>
              <a:cxnLst>
                <a:cxn ang="0">
                  <a:pos x="0" y="0"/>
                </a:cxn>
                <a:cxn ang="0">
                  <a:pos x="432" y="576"/>
                </a:cxn>
                <a:cxn ang="0">
                  <a:pos x="0" y="576"/>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28575" cap="flat" cmpd="sng">
              <a:solidFill>
                <a:schemeClr val="tx1"/>
              </a:solidFill>
              <a:prstDash val="solid"/>
              <a:round/>
              <a:headEnd type="none" w="med" len="med"/>
              <a:tailEnd type="stealth" w="med" len="lg"/>
            </a:ln>
          </p:spPr>
          <p:txBody>
            <a:bodyPr/>
            <a:p>
              <a:endParaRPr lang="zh-CN" altLang="en-US"/>
            </a:p>
          </p:txBody>
        </p:sp>
        <p:sp>
          <p:nvSpPr>
            <p:cNvPr id="78880" name="Arc 78"/>
            <p:cNvSpPr/>
            <p:nvPr/>
          </p:nvSpPr>
          <p:spPr>
            <a:xfrm>
              <a:off x="4090" y="2107"/>
              <a:ext cx="806" cy="288"/>
            </a:xfrm>
            <a:custGeom>
              <a:avLst/>
              <a:gdLst/>
              <a:ahLst/>
              <a:cxnLst>
                <a:cxn ang="0">
                  <a:pos x="0" y="0"/>
                </a:cxn>
                <a:cxn ang="0">
                  <a:pos x="806" y="242"/>
                </a:cxn>
                <a:cxn ang="0">
                  <a:pos x="0" y="288"/>
                </a:cxn>
              </a:cxnLst>
              <a:pathLst>
                <a:path w="21322" h="21600" fill="none">
                  <a:moveTo>
                    <a:pt x="0" y="0"/>
                  </a:moveTo>
                  <a:cubicBezTo>
                    <a:pt x="10595" y="0"/>
                    <a:pt x="19627" y="7685"/>
                    <a:pt x="21321" y="18145"/>
                  </a:cubicBezTo>
                </a:path>
                <a:path w="21322" h="21600" stroke="0">
                  <a:moveTo>
                    <a:pt x="0" y="0"/>
                  </a:moveTo>
                  <a:cubicBezTo>
                    <a:pt x="10595" y="0"/>
                    <a:pt x="19627" y="7685"/>
                    <a:pt x="21321" y="18145"/>
                  </a:cubicBezTo>
                  <a:lnTo>
                    <a:pt x="0" y="21600"/>
                  </a:lnTo>
                  <a:lnTo>
                    <a:pt x="0"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grpSp>
      <p:grpSp>
        <p:nvGrpSpPr>
          <p:cNvPr id="9304" name="Group 88"/>
          <p:cNvGrpSpPr/>
          <p:nvPr/>
        </p:nvGrpSpPr>
        <p:grpSpPr>
          <a:xfrm>
            <a:off x="8305800" y="3535363"/>
            <a:ext cx="685800" cy="1266824"/>
            <a:chOff x="4272" y="2083"/>
            <a:chExt cx="432" cy="798"/>
          </a:xfrm>
        </p:grpSpPr>
        <p:grpSp>
          <p:nvGrpSpPr>
            <p:cNvPr id="78882" name="Group 79"/>
            <p:cNvGrpSpPr/>
            <p:nvPr/>
          </p:nvGrpSpPr>
          <p:grpSpPr>
            <a:xfrm>
              <a:off x="4272" y="2083"/>
              <a:ext cx="336" cy="270"/>
              <a:chOff x="4416" y="1450"/>
              <a:chExt cx="336" cy="270"/>
            </a:xfrm>
          </p:grpSpPr>
          <p:sp>
            <p:nvSpPr>
              <p:cNvPr id="78883" name="Text Box 21"/>
              <p:cNvSpPr txBox="1"/>
              <p:nvPr/>
            </p:nvSpPr>
            <p:spPr>
              <a:xfrm>
                <a:off x="4416" y="1488"/>
                <a:ext cx="336"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P</a:t>
                </a:r>
                <a:r>
                  <a:rPr lang="en-US" altLang="zh-CN" b="1" baseline="-25000" dirty="0">
                    <a:latin typeface="Arial" panose="020B0604020202020204" pitchFamily="34" charset="0"/>
                    <a:ea typeface="宋体" panose="02010600030101010101" pitchFamily="2" charset="-122"/>
                  </a:rPr>
                  <a:t>1</a:t>
                </a:r>
                <a:endParaRPr lang="en-US" altLang="zh-CN" b="1" dirty="0">
                  <a:latin typeface="Arial" panose="020B0604020202020204" pitchFamily="34" charset="0"/>
                  <a:ea typeface="宋体" panose="02010600030101010101" pitchFamily="2" charset="-122"/>
                </a:endParaRPr>
              </a:p>
            </p:txBody>
          </p:sp>
          <p:graphicFrame>
            <p:nvGraphicFramePr>
              <p:cNvPr id="78884" name="Object 27"/>
              <p:cNvGraphicFramePr>
                <a:graphicFrameLocks noChangeAspect="1"/>
              </p:cNvGraphicFramePr>
              <p:nvPr/>
            </p:nvGraphicFramePr>
            <p:xfrm>
              <a:off x="4568" y="1450"/>
              <a:ext cx="155" cy="172"/>
            </p:xfrm>
            <a:graphic>
              <a:graphicData uri="http://schemas.openxmlformats.org/presentationml/2006/ole">
                <mc:AlternateContent xmlns:mc="http://schemas.openxmlformats.org/markup-compatibility/2006">
                  <mc:Choice xmlns:v="urn:schemas-microsoft-com:vml" Requires="v">
                    <p:oleObj spid="_x0000_s3279" name="" r:id="rId15" imgW="114300" imgH="127000" progId="Equation.3">
                      <p:embed/>
                    </p:oleObj>
                  </mc:Choice>
                  <mc:Fallback>
                    <p:oleObj name="" r:id="rId15" imgW="114300" imgH="127000" progId="Equation.3">
                      <p:embed/>
                      <p:pic>
                        <p:nvPicPr>
                          <p:cNvPr id="0" name="图片 3278"/>
                          <p:cNvPicPr/>
                          <p:nvPr/>
                        </p:nvPicPr>
                        <p:blipFill>
                          <a:blip r:embed="rId16"/>
                          <a:stretch>
                            <a:fillRect/>
                          </a:stretch>
                        </p:blipFill>
                        <p:spPr>
                          <a:xfrm>
                            <a:off x="4568" y="1450"/>
                            <a:ext cx="155" cy="172"/>
                          </a:xfrm>
                          <a:prstGeom prst="rect">
                            <a:avLst/>
                          </a:prstGeom>
                          <a:noFill/>
                          <a:ln w="38100">
                            <a:noFill/>
                            <a:miter/>
                          </a:ln>
                        </p:spPr>
                      </p:pic>
                    </p:oleObj>
                  </mc:Fallback>
                </mc:AlternateContent>
              </a:graphicData>
            </a:graphic>
          </p:graphicFrame>
        </p:grpSp>
        <p:sp>
          <p:nvSpPr>
            <p:cNvPr id="78885" name="Line 80"/>
            <p:cNvSpPr/>
            <p:nvPr/>
          </p:nvSpPr>
          <p:spPr>
            <a:xfrm>
              <a:off x="4512" y="2160"/>
              <a:ext cx="0" cy="528"/>
            </a:xfrm>
            <a:prstGeom prst="line">
              <a:avLst/>
            </a:prstGeom>
            <a:ln w="9525" cap="flat" cmpd="sng">
              <a:solidFill>
                <a:schemeClr val="tx1"/>
              </a:solidFill>
              <a:prstDash val="dash"/>
              <a:round/>
              <a:headEnd type="none" w="med" len="med"/>
              <a:tailEnd type="none" w="med" len="med"/>
            </a:ln>
          </p:spPr>
        </p:sp>
        <p:sp>
          <p:nvSpPr>
            <p:cNvPr id="78886" name="Text Box 81"/>
            <p:cNvSpPr txBox="1"/>
            <p:nvPr/>
          </p:nvSpPr>
          <p:spPr>
            <a:xfrm>
              <a:off x="4416" y="2630"/>
              <a:ext cx="288" cy="251"/>
            </a:xfrm>
            <a:prstGeom prst="rect">
              <a:avLst/>
            </a:prstGeom>
            <a:noFill/>
            <a:ln w="9525">
              <a:noFill/>
            </a:ln>
          </p:spPr>
          <p:txBody>
            <a:bodyPr anchor="t">
              <a:spAutoFit/>
            </a:bodyPr>
            <a:p>
              <a:pPr eaLnBrk="0" hangingPunct="0">
                <a:spcBef>
                  <a:spcPct val="50000"/>
                </a:spcBef>
              </a:pPr>
              <a:r>
                <a:rPr lang="en-US" altLang="zh-CN" sz="2000" b="1" i="1" dirty="0">
                  <a:latin typeface="Arial" panose="020B0604020202020204" pitchFamily="34" charset="0"/>
                  <a:ea typeface="宋体" panose="02010600030101010101" pitchFamily="2" charset="-122"/>
                </a:rPr>
                <a:t>s</a:t>
              </a:r>
              <a:r>
                <a:rPr lang="en-US" altLang="zh-CN" sz="2000" b="1" baseline="-25000" dirty="0">
                  <a:latin typeface="Arial" panose="020B0604020202020204" pitchFamily="34" charset="0"/>
                  <a:ea typeface="宋体" panose="02010600030101010101" pitchFamily="2" charset="-122"/>
                </a:rPr>
                <a:t>0</a:t>
              </a:r>
              <a:endParaRPr lang="en-US" altLang="zh-CN" sz="2000" b="1" dirty="0">
                <a:latin typeface="Arial" panose="020B0604020202020204" pitchFamily="34" charset="0"/>
                <a:ea typeface="宋体" panose="02010600030101010101" pitchFamily="2" charset="-122"/>
              </a:endParaRPr>
            </a:p>
          </p:txBody>
        </p:sp>
      </p:grpSp>
      <p:grpSp>
        <p:nvGrpSpPr>
          <p:cNvPr id="9311" name="Group 95"/>
          <p:cNvGrpSpPr/>
          <p:nvPr/>
        </p:nvGrpSpPr>
        <p:grpSpPr>
          <a:xfrm>
            <a:off x="6400800" y="3336925"/>
            <a:ext cx="2057400" cy="1504950"/>
            <a:chOff x="3072" y="1958"/>
            <a:chExt cx="1296" cy="948"/>
          </a:xfrm>
        </p:grpSpPr>
        <p:graphicFrame>
          <p:nvGraphicFramePr>
            <p:cNvPr id="78888" name="Object 90"/>
            <p:cNvGraphicFramePr>
              <a:graphicFrameLocks noChangeAspect="1"/>
            </p:cNvGraphicFramePr>
            <p:nvPr/>
          </p:nvGraphicFramePr>
          <p:xfrm>
            <a:off x="4080" y="2736"/>
            <a:ext cx="288" cy="170"/>
          </p:xfrm>
          <a:graphic>
            <a:graphicData uri="http://schemas.openxmlformats.org/presentationml/2006/ole">
              <mc:AlternateContent xmlns:mc="http://schemas.openxmlformats.org/markup-compatibility/2006">
                <mc:Choice xmlns:v="urn:schemas-microsoft-com:vml" Requires="v">
                  <p:oleObj spid="_x0000_s3278" name="" r:id="rId17" imgW="342900" imgH="203200" progId="Equation.3">
                    <p:embed/>
                  </p:oleObj>
                </mc:Choice>
                <mc:Fallback>
                  <p:oleObj name="" r:id="rId17" imgW="342900" imgH="203200" progId="Equation.3">
                    <p:embed/>
                    <p:pic>
                      <p:nvPicPr>
                        <p:cNvPr id="0" name="图片 3277"/>
                        <p:cNvPicPr/>
                        <p:nvPr/>
                      </p:nvPicPr>
                      <p:blipFill>
                        <a:blip r:embed="rId18"/>
                        <a:stretch>
                          <a:fillRect/>
                        </a:stretch>
                      </p:blipFill>
                      <p:spPr>
                        <a:xfrm>
                          <a:off x="4080" y="2736"/>
                          <a:ext cx="288" cy="170"/>
                        </a:xfrm>
                        <a:prstGeom prst="rect">
                          <a:avLst/>
                        </a:prstGeom>
                        <a:noFill/>
                        <a:ln w="38100">
                          <a:noFill/>
                          <a:miter/>
                        </a:ln>
                      </p:spPr>
                    </p:pic>
                  </p:oleObj>
                </mc:Fallback>
              </mc:AlternateContent>
            </a:graphicData>
          </a:graphic>
        </p:graphicFrame>
        <p:sp>
          <p:nvSpPr>
            <p:cNvPr id="78889" name="Line 91"/>
            <p:cNvSpPr/>
            <p:nvPr/>
          </p:nvSpPr>
          <p:spPr>
            <a:xfrm flipV="1">
              <a:off x="4228" y="2105"/>
              <a:ext cx="0" cy="576"/>
            </a:xfrm>
            <a:prstGeom prst="line">
              <a:avLst/>
            </a:prstGeom>
            <a:ln w="9525" cap="flat" cmpd="sng">
              <a:solidFill>
                <a:schemeClr val="tx1"/>
              </a:solidFill>
              <a:prstDash val="dash"/>
              <a:round/>
              <a:headEnd type="none" w="med" len="med"/>
              <a:tailEnd type="none" w="med" len="med"/>
            </a:ln>
          </p:spPr>
        </p:sp>
        <p:sp>
          <p:nvSpPr>
            <p:cNvPr id="78890" name="Line 92"/>
            <p:cNvSpPr/>
            <p:nvPr/>
          </p:nvSpPr>
          <p:spPr>
            <a:xfrm flipH="1">
              <a:off x="3316" y="2112"/>
              <a:ext cx="912" cy="0"/>
            </a:xfrm>
            <a:prstGeom prst="line">
              <a:avLst/>
            </a:prstGeom>
            <a:ln w="9525" cap="flat" cmpd="sng">
              <a:solidFill>
                <a:schemeClr val="tx1"/>
              </a:solidFill>
              <a:prstDash val="dash"/>
              <a:round/>
              <a:headEnd type="none" w="med" len="med"/>
              <a:tailEnd type="none" w="med" len="med"/>
            </a:ln>
          </p:spPr>
        </p:sp>
        <p:sp>
          <p:nvSpPr>
            <p:cNvPr id="78891" name="Text Box 93"/>
            <p:cNvSpPr txBox="1"/>
            <p:nvPr/>
          </p:nvSpPr>
          <p:spPr>
            <a:xfrm>
              <a:off x="3072" y="1958"/>
              <a:ext cx="384" cy="251"/>
            </a:xfrm>
            <a:prstGeom prst="rect">
              <a:avLst/>
            </a:prstGeom>
            <a:noFill/>
            <a:ln w="9525">
              <a:noFill/>
            </a:ln>
          </p:spPr>
          <p:txBody>
            <a:bodyPr anchor="t">
              <a:spAutoFit/>
            </a:bodyPr>
            <a:p>
              <a:pPr eaLnBrk="0" hangingPunct="0">
                <a:spcBef>
                  <a:spcPct val="50000"/>
                </a:spcBef>
              </a:pPr>
              <a:r>
                <a:rPr lang="en-US" altLang="zh-CN" sz="2000" b="1" i="1" dirty="0">
                  <a:latin typeface="Arial" panose="020B0604020202020204" pitchFamily="34" charset="0"/>
                  <a:ea typeface="宋体" panose="02010600030101010101" pitchFamily="2" charset="-122"/>
                </a:rPr>
                <a:t>i</a:t>
              </a:r>
              <a:r>
                <a:rPr lang="en-US" altLang="zh-CN" sz="2000" b="1" i="1" baseline="-25000" dirty="0">
                  <a:latin typeface="Arial" panose="020B0604020202020204" pitchFamily="34" charset="0"/>
                  <a:ea typeface="宋体" panose="02010600030101010101" pitchFamily="2" charset="-122"/>
                </a:rPr>
                <a:t>m</a:t>
              </a:r>
              <a:endParaRPr lang="en-US" altLang="zh-CN" sz="2000" b="1" i="1" dirty="0">
                <a:latin typeface="Arial" panose="020B0604020202020204" pitchFamily="34" charset="0"/>
                <a:ea typeface="宋体" panose="02010600030101010101" pitchFamily="2" charset="-122"/>
              </a:endParaRPr>
            </a:p>
          </p:txBody>
        </p:sp>
      </p:grpSp>
      <p:graphicFrame>
        <p:nvGraphicFramePr>
          <p:cNvPr id="9310" name="Object 94"/>
          <p:cNvGraphicFramePr>
            <a:graphicFrameLocks noChangeAspect="1"/>
          </p:cNvGraphicFramePr>
          <p:nvPr/>
        </p:nvGraphicFramePr>
        <p:xfrm>
          <a:off x="7162800" y="4413250"/>
          <a:ext cx="463550" cy="463550"/>
        </p:xfrm>
        <a:graphic>
          <a:graphicData uri="http://schemas.openxmlformats.org/presentationml/2006/ole">
            <mc:AlternateContent xmlns:mc="http://schemas.openxmlformats.org/markup-compatibility/2006">
              <mc:Choice xmlns:v="urn:schemas-microsoft-com:vml" Requires="v">
                <p:oleObj spid="_x0000_s3280" name="" r:id="rId19" imgW="190500" imgH="254000" progId="Equation.3">
                  <p:embed/>
                </p:oleObj>
              </mc:Choice>
              <mc:Fallback>
                <p:oleObj name="" r:id="rId19" imgW="190500" imgH="254000" progId="Equation.3">
                  <p:embed/>
                  <p:pic>
                    <p:nvPicPr>
                      <p:cNvPr id="0" name="图片 3279"/>
                      <p:cNvPicPr/>
                      <p:nvPr/>
                    </p:nvPicPr>
                    <p:blipFill>
                      <a:blip r:embed="rId20"/>
                      <a:stretch>
                        <a:fillRect/>
                      </a:stretch>
                    </p:blipFill>
                    <p:spPr>
                      <a:xfrm>
                        <a:off x="7162800" y="4413250"/>
                        <a:ext cx="463550" cy="463550"/>
                      </a:xfrm>
                      <a:prstGeom prst="rect">
                        <a:avLst/>
                      </a:prstGeom>
                      <a:noFill/>
                      <a:ln w="38100">
                        <a:noFill/>
                        <a:miter/>
                      </a:ln>
                    </p:spPr>
                  </p:pic>
                </p:oleObj>
              </mc:Fallback>
            </mc:AlternateContent>
          </a:graphicData>
        </a:graphic>
      </p:graphicFrame>
      <p:sp>
        <p:nvSpPr>
          <p:cNvPr id="9312" name="Text Box 96"/>
          <p:cNvSpPr txBox="1"/>
          <p:nvPr/>
        </p:nvSpPr>
        <p:spPr>
          <a:xfrm>
            <a:off x="1828800" y="5257800"/>
            <a:ext cx="4874260" cy="521970"/>
          </a:xfrm>
          <a:prstGeom prst="rect">
            <a:avLst/>
          </a:prstGeom>
          <a:solidFill>
            <a:srgbClr val="66FF99"/>
          </a:solidFill>
          <a:ln w="9525">
            <a:noFill/>
          </a:ln>
        </p:spPr>
        <p:txBody>
          <a:bodyPr wrap="square" anchor="t">
            <a:spAutoFit/>
          </a:bodyPr>
          <a:p>
            <a:pPr eaLnBrk="0" hangingPunct="0">
              <a:spcBef>
                <a:spcPct val="50000"/>
              </a:spcBef>
            </a:pPr>
            <a:r>
              <a:rPr lang="en-US" altLang="zh-CN" sz="2800" b="1" i="1" dirty="0">
                <a:latin typeface="Arial" panose="020B0604020202020204" pitchFamily="34" charset="0"/>
                <a:ea typeface="宋体" panose="02010600030101010101" pitchFamily="2" charset="-122"/>
              </a:rPr>
              <a:t>P</a:t>
            </a:r>
            <a:r>
              <a:rPr lang="en-US" altLang="zh-CN" sz="2800" b="1" baseline="-25000" dirty="0">
                <a:latin typeface="Arial" panose="020B0604020202020204" pitchFamily="34" charset="0"/>
                <a:ea typeface="宋体" panose="02010600030101010101" pitchFamily="2" charset="-122"/>
              </a:rPr>
              <a:t>1</a:t>
            </a:r>
            <a:r>
              <a:rPr lang="en-US" altLang="zh-CN" sz="2800" b="1" dirty="0">
                <a:latin typeface="Arial" panose="020B0604020202020204" pitchFamily="34" charset="0"/>
                <a:ea typeface="宋体" panose="02010600030101010101" pitchFamily="2" charset="-122"/>
              </a:rPr>
              <a:t>: </a:t>
            </a:r>
            <a:r>
              <a:rPr lang="en-US" altLang="zh-CN" sz="2800" b="1" i="1" dirty="0">
                <a:latin typeface="Arial" panose="020B0604020202020204" pitchFamily="34" charset="0"/>
                <a:ea typeface="宋体" panose="02010600030101010101" pitchFamily="2" charset="-122"/>
              </a:rPr>
              <a:t>s</a:t>
            </a:r>
            <a:r>
              <a:rPr lang="en-US" altLang="zh-CN" sz="2800" b="1" baseline="-25000" dirty="0">
                <a:latin typeface="Arial" panose="020B0604020202020204" pitchFamily="34" charset="0"/>
                <a:ea typeface="宋体" panose="02010600030101010101" pitchFamily="2" charset="-122"/>
              </a:rPr>
              <a:t>0</a:t>
            </a:r>
            <a:r>
              <a:rPr lang="en-US" altLang="zh-CN" sz="2800" b="1" dirty="0">
                <a:latin typeface="Arial" panose="020B0604020202020204" pitchFamily="34" charset="0"/>
                <a:ea typeface="宋体" panose="02010600030101010101" pitchFamily="2" charset="-122"/>
              </a:rPr>
              <a:t>&gt;1/</a:t>
            </a:r>
            <a:r>
              <a:rPr lang="en-US" altLang="zh-CN" sz="2800" b="1" i="1" dirty="0">
                <a:latin typeface="Arial" panose="020B0604020202020204" pitchFamily="34" charset="0"/>
                <a:ea typeface="宋体" panose="02010600030101010101" pitchFamily="2" charset="-122"/>
                <a:sym typeface="Symbol" panose="05050102010706020507" pitchFamily="18" charset="2"/>
              </a:rPr>
              <a:t></a:t>
            </a:r>
            <a:r>
              <a:rPr lang="en-US" altLang="zh-CN" sz="2800" b="1" dirty="0">
                <a:latin typeface="Arial" panose="020B0604020202020204" pitchFamily="34" charset="0"/>
                <a:ea typeface="宋体" panose="02010600030101010101" pitchFamily="2" charset="-122"/>
                <a:sym typeface="Math1" pitchFamily="2" charset="2"/>
              </a:rPr>
              <a:t> </a:t>
            </a:r>
            <a:r>
              <a:rPr lang="en-US" altLang="zh-CN" sz="2800" b="1" dirty="0">
                <a:latin typeface="Arial" panose="020B0604020202020204" pitchFamily="34" charset="0"/>
                <a:ea typeface="宋体" panose="02010600030101010101" pitchFamily="2" charset="-122"/>
                <a:sym typeface="Symbol" panose="05050102010706020507" pitchFamily="18" charset="2"/>
              </a:rPr>
              <a:t> </a:t>
            </a:r>
            <a:r>
              <a:rPr lang="en-US" altLang="zh-CN" sz="2800" b="1" i="1" dirty="0">
                <a:latin typeface="Arial" panose="020B0604020202020204" pitchFamily="34" charset="0"/>
                <a:ea typeface="宋体" panose="02010600030101010101" pitchFamily="2" charset="-122"/>
                <a:sym typeface="Symbol" panose="05050102010706020507" pitchFamily="18" charset="2"/>
              </a:rPr>
              <a:t>i</a:t>
            </a:r>
            <a:r>
              <a:rPr lang="en-US" altLang="zh-CN" sz="2800" b="1" dirty="0">
                <a:latin typeface="Arial" panose="020B0604020202020204" pitchFamily="34" charset="0"/>
                <a:ea typeface="宋体" panose="02010600030101010101" pitchFamily="2" charset="-122"/>
                <a:sym typeface="Symbol" panose="05050102010706020507" pitchFamily="18" charset="2"/>
              </a:rPr>
              <a:t>(</a:t>
            </a:r>
            <a:r>
              <a:rPr lang="en-US" altLang="zh-CN" sz="2800" b="1" i="1" dirty="0">
                <a:latin typeface="Arial" panose="020B0604020202020204" pitchFamily="34" charset="0"/>
                <a:ea typeface="宋体" panose="02010600030101010101" pitchFamily="2" charset="-122"/>
                <a:sym typeface="Symbol" panose="05050102010706020507" pitchFamily="18" charset="2"/>
              </a:rPr>
              <a:t>t</a:t>
            </a:r>
            <a:r>
              <a:rPr lang="en-US" altLang="zh-CN" sz="2800" b="1" dirty="0">
                <a:latin typeface="Arial" panose="020B0604020202020204" pitchFamily="34" charset="0"/>
                <a:ea typeface="宋体" panose="02010600030101010101" pitchFamily="2" charset="-122"/>
                <a:sym typeface="Symbol" panose="05050102010706020507" pitchFamily="18" charset="2"/>
              </a:rPr>
              <a:t>)</a:t>
            </a:r>
            <a:r>
              <a:rPr lang="zh-CN" altLang="zh-CN" sz="2800" b="1" dirty="0">
                <a:latin typeface="Arial" panose="020B0604020202020204" pitchFamily="34" charset="0"/>
                <a:ea typeface="宋体" panose="02010600030101010101" pitchFamily="2" charset="-122"/>
                <a:sym typeface="Symbol" panose="05050102010706020507" pitchFamily="18" charset="2"/>
              </a:rPr>
              <a:t>先升后降至0</a:t>
            </a:r>
            <a:endParaRPr lang="en-US" altLang="zh-CN" sz="2800" b="1" dirty="0">
              <a:latin typeface="Arial" panose="020B0604020202020204" pitchFamily="34" charset="0"/>
              <a:ea typeface="宋体" panose="02010600030101010101" pitchFamily="2" charset="-122"/>
              <a:sym typeface="Symbol" panose="05050102010706020507" pitchFamily="18" charset="2"/>
            </a:endParaRPr>
          </a:p>
        </p:txBody>
      </p:sp>
      <p:sp>
        <p:nvSpPr>
          <p:cNvPr id="9313" name="Text Box 97"/>
          <p:cNvSpPr txBox="1"/>
          <p:nvPr/>
        </p:nvSpPr>
        <p:spPr>
          <a:xfrm>
            <a:off x="1828800" y="6019800"/>
            <a:ext cx="4648200" cy="521970"/>
          </a:xfrm>
          <a:prstGeom prst="rect">
            <a:avLst/>
          </a:prstGeom>
          <a:solidFill>
            <a:srgbClr val="FFFF00"/>
          </a:solidFill>
          <a:ln w="9525">
            <a:noFill/>
          </a:ln>
        </p:spPr>
        <p:txBody>
          <a:bodyPr anchor="t">
            <a:spAutoFit/>
          </a:bodyPr>
          <a:p>
            <a:pPr eaLnBrk="0" hangingPunct="0">
              <a:spcBef>
                <a:spcPct val="50000"/>
              </a:spcBef>
            </a:pPr>
            <a:r>
              <a:rPr lang="en-US" altLang="zh-CN" sz="2800" b="1" i="1" dirty="0">
                <a:solidFill>
                  <a:schemeClr val="tx1"/>
                </a:solidFill>
                <a:latin typeface="Arial" panose="020B0604020202020204" pitchFamily="34" charset="0"/>
                <a:ea typeface="宋体" panose="02010600030101010101" pitchFamily="2" charset="-122"/>
              </a:rPr>
              <a:t>P</a:t>
            </a:r>
            <a:r>
              <a:rPr lang="en-US" altLang="zh-CN" sz="2800" b="1" baseline="-25000" dirty="0">
                <a:solidFill>
                  <a:schemeClr val="tx1"/>
                </a:solidFill>
                <a:latin typeface="Arial" panose="020B0604020202020204" pitchFamily="34" charset="0"/>
                <a:ea typeface="宋体" panose="02010600030101010101" pitchFamily="2" charset="-122"/>
              </a:rPr>
              <a:t>2</a:t>
            </a:r>
            <a:r>
              <a:rPr lang="en-US" altLang="zh-CN" sz="2800" b="1" dirty="0">
                <a:solidFill>
                  <a:schemeClr val="tx1"/>
                </a:solidFill>
                <a:latin typeface="Arial" panose="020B0604020202020204" pitchFamily="34" charset="0"/>
                <a:ea typeface="宋体" panose="02010600030101010101" pitchFamily="2" charset="-122"/>
              </a:rPr>
              <a:t>: </a:t>
            </a:r>
            <a:r>
              <a:rPr lang="en-US" altLang="zh-CN" sz="2800" b="1" i="1" dirty="0">
                <a:solidFill>
                  <a:schemeClr val="tx1"/>
                </a:solidFill>
                <a:latin typeface="Arial" panose="020B0604020202020204" pitchFamily="34" charset="0"/>
                <a:ea typeface="宋体" panose="02010600030101010101" pitchFamily="2" charset="-122"/>
              </a:rPr>
              <a:t>s</a:t>
            </a:r>
            <a:r>
              <a:rPr lang="en-US" altLang="zh-CN" sz="2800" b="1" baseline="-25000" dirty="0">
                <a:solidFill>
                  <a:schemeClr val="tx1"/>
                </a:solidFill>
                <a:latin typeface="Arial" panose="020B0604020202020204" pitchFamily="34" charset="0"/>
                <a:ea typeface="宋体" panose="02010600030101010101" pitchFamily="2" charset="-122"/>
              </a:rPr>
              <a:t>0</a:t>
            </a:r>
            <a:r>
              <a:rPr lang="en-US" altLang="zh-CN" sz="2800" b="1" dirty="0">
                <a:solidFill>
                  <a:schemeClr val="tx1"/>
                </a:solidFill>
                <a:latin typeface="Arial" panose="020B0604020202020204" pitchFamily="34" charset="0"/>
                <a:ea typeface="宋体" panose="02010600030101010101" pitchFamily="2" charset="-122"/>
              </a:rPr>
              <a:t>&lt;1/</a:t>
            </a:r>
            <a:r>
              <a:rPr lang="en-US" altLang="zh-CN" sz="2800" b="1" i="1" dirty="0">
                <a:solidFill>
                  <a:schemeClr val="tx1"/>
                </a:solidFill>
                <a:latin typeface="Arial" panose="020B0604020202020204" pitchFamily="34" charset="0"/>
                <a:ea typeface="宋体" panose="02010600030101010101" pitchFamily="2" charset="-122"/>
                <a:sym typeface="Symbol" panose="05050102010706020507" pitchFamily="18" charset="2"/>
              </a:rPr>
              <a:t></a:t>
            </a:r>
            <a:r>
              <a:rPr lang="en-US" altLang="zh-CN" sz="2800" b="1" dirty="0">
                <a:solidFill>
                  <a:schemeClr val="tx1"/>
                </a:solidFill>
                <a:latin typeface="Arial" panose="020B0604020202020204" pitchFamily="34" charset="0"/>
                <a:ea typeface="宋体" panose="02010600030101010101" pitchFamily="2" charset="-122"/>
                <a:sym typeface="Math1" pitchFamily="2" charset="2"/>
              </a:rPr>
              <a:t> </a:t>
            </a:r>
            <a:r>
              <a:rPr lang="en-US" altLang="zh-CN" sz="2800" b="1" dirty="0">
                <a:latin typeface="Arial" panose="020B0604020202020204" pitchFamily="34" charset="0"/>
                <a:ea typeface="宋体" panose="02010600030101010101" pitchFamily="2" charset="-122"/>
                <a:sym typeface="Symbol" panose="05050102010706020507" pitchFamily="18" charset="2"/>
              </a:rPr>
              <a:t> </a:t>
            </a:r>
            <a:r>
              <a:rPr lang="en-US" altLang="zh-CN" sz="2800" b="1" i="1" dirty="0">
                <a:latin typeface="Arial" panose="020B0604020202020204" pitchFamily="34" charset="0"/>
                <a:ea typeface="宋体" panose="02010600030101010101" pitchFamily="2" charset="-122"/>
                <a:sym typeface="Symbol" panose="05050102010706020507" pitchFamily="18" charset="2"/>
              </a:rPr>
              <a:t>i</a:t>
            </a:r>
            <a:r>
              <a:rPr lang="en-US" altLang="zh-CN" sz="2800" b="1" dirty="0">
                <a:latin typeface="Arial" panose="020B0604020202020204" pitchFamily="34" charset="0"/>
                <a:ea typeface="宋体" panose="02010600030101010101" pitchFamily="2" charset="-122"/>
                <a:sym typeface="Symbol" panose="05050102010706020507" pitchFamily="18" charset="2"/>
              </a:rPr>
              <a:t>(</a:t>
            </a:r>
            <a:r>
              <a:rPr lang="en-US" altLang="zh-CN" sz="2800" b="1" i="1" dirty="0">
                <a:latin typeface="Arial" panose="020B0604020202020204" pitchFamily="34" charset="0"/>
                <a:ea typeface="宋体" panose="02010600030101010101" pitchFamily="2" charset="-122"/>
                <a:sym typeface="Symbol" panose="05050102010706020507" pitchFamily="18" charset="2"/>
              </a:rPr>
              <a:t>t</a:t>
            </a:r>
            <a:r>
              <a:rPr lang="en-US" altLang="zh-CN" sz="2800" b="1" dirty="0">
                <a:latin typeface="Arial" panose="020B0604020202020204" pitchFamily="34" charset="0"/>
                <a:ea typeface="宋体" panose="02010600030101010101" pitchFamily="2" charset="-122"/>
                <a:sym typeface="Symbol" panose="05050102010706020507" pitchFamily="18" charset="2"/>
              </a:rPr>
              <a:t>)</a:t>
            </a:r>
            <a:r>
              <a:rPr lang="zh-CN" altLang="zh-CN" sz="2800" b="1" dirty="0">
                <a:latin typeface="Arial" panose="020B0604020202020204" pitchFamily="34" charset="0"/>
                <a:ea typeface="宋体" panose="02010600030101010101" pitchFamily="2" charset="-122"/>
                <a:sym typeface="Symbol" panose="05050102010706020507" pitchFamily="18" charset="2"/>
              </a:rPr>
              <a:t>单调降至0</a:t>
            </a:r>
            <a:endParaRPr lang="en-US" altLang="zh-CN" sz="2800" b="1" dirty="0">
              <a:latin typeface="Arial" panose="020B0604020202020204" pitchFamily="34" charset="0"/>
              <a:ea typeface="宋体" panose="02010600030101010101" pitchFamily="2" charset="-122"/>
              <a:sym typeface="Symbol" panose="05050102010706020507" pitchFamily="18" charset="2"/>
            </a:endParaRPr>
          </a:p>
        </p:txBody>
      </p:sp>
      <p:sp>
        <p:nvSpPr>
          <p:cNvPr id="9315" name="Text Box 99"/>
          <p:cNvSpPr txBox="1"/>
          <p:nvPr/>
        </p:nvSpPr>
        <p:spPr>
          <a:xfrm>
            <a:off x="9525000" y="5440363"/>
            <a:ext cx="914400" cy="953135"/>
          </a:xfrm>
          <a:prstGeom prst="rect">
            <a:avLst/>
          </a:prstGeom>
          <a:solidFill>
            <a:srgbClr val="FFCCFF"/>
          </a:solidFill>
          <a:ln w="9525">
            <a:noFill/>
          </a:ln>
        </p:spPr>
        <p:txBody>
          <a:bodyPr anchor="t">
            <a:spAutoFit/>
          </a:bodyPr>
          <a:p>
            <a:pPr eaLnBrk="0" hangingPunct="0">
              <a:spcBef>
                <a:spcPct val="50000"/>
              </a:spcBef>
            </a:pPr>
            <a:r>
              <a:rPr lang="en-US" altLang="zh-CN" sz="2800" b="1" dirty="0">
                <a:latin typeface="Arial" panose="020B0604020202020204" pitchFamily="34" charset="0"/>
                <a:ea typeface="宋体" panose="02010600030101010101" pitchFamily="2" charset="-122"/>
              </a:rPr>
              <a:t>1/</a:t>
            </a:r>
            <a:r>
              <a:rPr lang="en-US" altLang="zh-CN" sz="2800" b="1" i="1" dirty="0">
                <a:latin typeface="Arial" panose="020B0604020202020204" pitchFamily="34" charset="0"/>
                <a:ea typeface="宋体" panose="02010600030101010101" pitchFamily="2" charset="-122"/>
                <a:sym typeface="Symbol" panose="05050102010706020507" pitchFamily="18" charset="2"/>
              </a:rPr>
              <a:t></a:t>
            </a:r>
            <a:r>
              <a:rPr lang="en-US" altLang="zh-CN" sz="2800" b="1" dirty="0">
                <a:latin typeface="Arial" panose="020B0604020202020204" pitchFamily="34" charset="0"/>
                <a:ea typeface="宋体" panose="02010600030101010101" pitchFamily="2" charset="-122"/>
                <a:sym typeface="Math1" pitchFamily="2" charset="2"/>
              </a:rPr>
              <a:t>~</a:t>
            </a:r>
            <a:r>
              <a:rPr lang="zh-CN" altLang="en-US" sz="2800" b="1" dirty="0">
                <a:latin typeface="Arial" panose="020B0604020202020204" pitchFamily="34" charset="0"/>
                <a:ea typeface="宋体" panose="02010600030101010101" pitchFamily="2" charset="-122"/>
              </a:rPr>
              <a:t>阈值</a:t>
            </a:r>
            <a:endParaRPr lang="zh-CN" altLang="en-US" sz="2800" b="1" dirty="0">
              <a:latin typeface="Arial" panose="020B0604020202020204" pitchFamily="34" charset="0"/>
              <a:ea typeface="宋体" panose="02010600030101010101" pitchFamily="2" charset="-122"/>
            </a:endParaRPr>
          </a:p>
        </p:txBody>
      </p:sp>
      <p:grpSp>
        <p:nvGrpSpPr>
          <p:cNvPr id="9320" name="Group 104"/>
          <p:cNvGrpSpPr/>
          <p:nvPr/>
        </p:nvGrpSpPr>
        <p:grpSpPr>
          <a:xfrm>
            <a:off x="7467600" y="3962400"/>
            <a:ext cx="2057400" cy="609600"/>
            <a:chOff x="3744" y="2352"/>
            <a:chExt cx="1296" cy="384"/>
          </a:xfrm>
        </p:grpSpPr>
        <p:grpSp>
          <p:nvGrpSpPr>
            <p:cNvPr id="78897" name="Group 101"/>
            <p:cNvGrpSpPr/>
            <p:nvPr/>
          </p:nvGrpSpPr>
          <p:grpSpPr>
            <a:xfrm>
              <a:off x="3744" y="2352"/>
              <a:ext cx="1163" cy="384"/>
              <a:chOff x="3744" y="3984"/>
              <a:chExt cx="1163" cy="384"/>
            </a:xfrm>
          </p:grpSpPr>
          <p:sp>
            <p:nvSpPr>
              <p:cNvPr id="78898" name="Arc 10"/>
              <p:cNvSpPr/>
              <p:nvPr/>
            </p:nvSpPr>
            <p:spPr>
              <a:xfrm flipH="1">
                <a:off x="3744" y="3984"/>
                <a:ext cx="384" cy="384"/>
              </a:xfrm>
              <a:custGeom>
                <a:avLst/>
                <a:gdLst/>
                <a:ahLst/>
                <a:cxnLst>
                  <a:cxn ang="0">
                    <a:pos x="0" y="0"/>
                  </a:cxn>
                  <a:cxn ang="0">
                    <a:pos x="384" y="384"/>
                  </a:cxn>
                  <a:cxn ang="0">
                    <a:pos x="0" y="384"/>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28575" cap="flat" cmpd="sng">
                <a:solidFill>
                  <a:schemeClr val="tx1"/>
                </a:solidFill>
                <a:prstDash val="solid"/>
                <a:round/>
                <a:headEnd type="none" w="med" len="med"/>
                <a:tailEnd type="stealth" w="med" len="lg"/>
              </a:ln>
            </p:spPr>
            <p:txBody>
              <a:bodyPr/>
              <a:p>
                <a:endParaRPr lang="zh-CN" altLang="en-US"/>
              </a:p>
            </p:txBody>
          </p:sp>
          <p:sp>
            <p:nvSpPr>
              <p:cNvPr id="78899" name="Arc 14"/>
              <p:cNvSpPr/>
              <p:nvPr/>
            </p:nvSpPr>
            <p:spPr>
              <a:xfrm>
                <a:off x="4128" y="3986"/>
                <a:ext cx="779" cy="336"/>
              </a:xfrm>
              <a:custGeom>
                <a:avLst/>
                <a:gdLst/>
                <a:ahLst/>
                <a:cxnLst>
                  <a:cxn ang="0">
                    <a:pos x="0" y="0"/>
                  </a:cxn>
                  <a:cxn ang="0">
                    <a:pos x="779" y="98"/>
                  </a:cxn>
                  <a:cxn ang="0">
                    <a:pos x="0" y="336"/>
                  </a:cxn>
                </a:cxnLst>
                <a:pathLst>
                  <a:path w="15231" h="21600" fill="none">
                    <a:moveTo>
                      <a:pt x="0" y="0"/>
                    </a:moveTo>
                    <a:cubicBezTo>
                      <a:pt x="5707" y="0"/>
                      <a:pt x="11183" y="2259"/>
                      <a:pt x="15230" y="6284"/>
                    </a:cubicBezTo>
                  </a:path>
                  <a:path w="15231" h="21600" stroke="0">
                    <a:moveTo>
                      <a:pt x="0" y="0"/>
                    </a:moveTo>
                    <a:cubicBezTo>
                      <a:pt x="5707" y="0"/>
                      <a:pt x="11183" y="2259"/>
                      <a:pt x="15230" y="6284"/>
                    </a:cubicBezTo>
                    <a:lnTo>
                      <a:pt x="0" y="21600"/>
                    </a:lnTo>
                    <a:lnTo>
                      <a:pt x="0"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grpSp>
        <p:sp>
          <p:nvSpPr>
            <p:cNvPr id="78900" name="Text Box 102"/>
            <p:cNvSpPr txBox="1"/>
            <p:nvPr/>
          </p:nvSpPr>
          <p:spPr>
            <a:xfrm>
              <a:off x="4752" y="2400"/>
              <a:ext cx="288"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P</a:t>
              </a:r>
              <a:r>
                <a:rPr lang="en-US" altLang="zh-CN" b="1" baseline="-25000" dirty="0">
                  <a:latin typeface="Arial" panose="020B0604020202020204" pitchFamily="34" charset="0"/>
                  <a:ea typeface="宋体" panose="02010600030101010101" pitchFamily="2" charset="-122"/>
                </a:rPr>
                <a:t>3</a:t>
              </a:r>
              <a:endParaRPr lang="en-US" altLang="zh-CN" b="1" i="1" dirty="0">
                <a:latin typeface="Arial" panose="020B0604020202020204" pitchFamily="34" charset="0"/>
                <a:ea typeface="宋体" panose="02010600030101010101" pitchFamily="2" charset="-122"/>
              </a:endParaRPr>
            </a:p>
          </p:txBody>
        </p:sp>
      </p:grpSp>
      <p:grpSp>
        <p:nvGrpSpPr>
          <p:cNvPr id="9321" name="Group 105"/>
          <p:cNvGrpSpPr/>
          <p:nvPr/>
        </p:nvGrpSpPr>
        <p:grpSpPr>
          <a:xfrm>
            <a:off x="7010400" y="2590800"/>
            <a:ext cx="838200" cy="1905000"/>
            <a:chOff x="3456" y="1488"/>
            <a:chExt cx="528" cy="1200"/>
          </a:xfrm>
        </p:grpSpPr>
        <p:sp>
          <p:nvSpPr>
            <p:cNvPr id="78902" name="Arc 5"/>
            <p:cNvSpPr/>
            <p:nvPr/>
          </p:nvSpPr>
          <p:spPr>
            <a:xfrm flipH="1">
              <a:off x="3456" y="1597"/>
              <a:ext cx="432" cy="1091"/>
            </a:xfrm>
            <a:custGeom>
              <a:avLst/>
              <a:gdLst/>
              <a:ahLst/>
              <a:cxnLst>
                <a:cxn ang="0">
                  <a:pos x="180" y="0"/>
                </a:cxn>
                <a:cxn ang="0">
                  <a:pos x="432" y="1091"/>
                </a:cxn>
                <a:cxn ang="0">
                  <a:pos x="0" y="1091"/>
                </a:cxn>
              </a:cxnLst>
              <a:pathLst>
                <a:path w="21600" h="19640" fill="none">
                  <a:moveTo>
                    <a:pt x="8990" y="0"/>
                  </a:moveTo>
                  <a:cubicBezTo>
                    <a:pt x="16673" y="3517"/>
                    <a:pt x="21600" y="11190"/>
                    <a:pt x="21600" y="19640"/>
                  </a:cubicBezTo>
                </a:path>
                <a:path w="21600" h="19640" stroke="0">
                  <a:moveTo>
                    <a:pt x="8990" y="0"/>
                  </a:moveTo>
                  <a:cubicBezTo>
                    <a:pt x="16673" y="3517"/>
                    <a:pt x="21600" y="11190"/>
                    <a:pt x="21600" y="19640"/>
                  </a:cubicBezTo>
                  <a:lnTo>
                    <a:pt x="0" y="19640"/>
                  </a:lnTo>
                  <a:lnTo>
                    <a:pt x="8990" y="0"/>
                  </a:lnTo>
                  <a:close/>
                </a:path>
              </a:pathLst>
            </a:custGeom>
            <a:noFill/>
            <a:ln w="28575" cap="flat" cmpd="sng">
              <a:solidFill>
                <a:schemeClr val="tx1"/>
              </a:solidFill>
              <a:prstDash val="solid"/>
              <a:round/>
              <a:headEnd type="none" w="med" len="med"/>
              <a:tailEnd type="stealth" w="med" len="lg"/>
            </a:ln>
          </p:spPr>
          <p:txBody>
            <a:bodyPr/>
            <a:p>
              <a:endParaRPr lang="zh-CN" altLang="en-US"/>
            </a:p>
          </p:txBody>
        </p:sp>
        <p:sp>
          <p:nvSpPr>
            <p:cNvPr id="78903" name="Text Box 103"/>
            <p:cNvSpPr txBox="1"/>
            <p:nvPr/>
          </p:nvSpPr>
          <p:spPr>
            <a:xfrm>
              <a:off x="3696" y="1488"/>
              <a:ext cx="288" cy="232"/>
            </a:xfrm>
            <a:prstGeom prst="rect">
              <a:avLst/>
            </a:prstGeom>
            <a:no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P</a:t>
              </a:r>
              <a:r>
                <a:rPr lang="en-US" altLang="zh-CN" b="1" baseline="-25000" dirty="0">
                  <a:latin typeface="Arial" panose="020B0604020202020204" pitchFamily="34" charset="0"/>
                  <a:ea typeface="宋体" panose="02010600030101010101" pitchFamily="2" charset="-122"/>
                </a:rPr>
                <a:t>4</a:t>
              </a:r>
              <a:endParaRPr lang="en-US" altLang="zh-CN" b="1" i="1" dirty="0">
                <a:latin typeface="Arial" panose="020B0604020202020204" pitchFamily="34" charset="0"/>
                <a:ea typeface="宋体" panose="02010600030101010101" pitchFamily="2" charset="-122"/>
              </a:endParaRPr>
            </a:p>
          </p:txBody>
        </p:sp>
      </p:grpSp>
      <p:grpSp>
        <p:nvGrpSpPr>
          <p:cNvPr id="9324" name="Group 108"/>
          <p:cNvGrpSpPr/>
          <p:nvPr/>
        </p:nvGrpSpPr>
        <p:grpSpPr>
          <a:xfrm>
            <a:off x="7162800" y="2971800"/>
            <a:ext cx="1219200" cy="1828800"/>
            <a:chOff x="3552" y="1728"/>
            <a:chExt cx="768" cy="1152"/>
          </a:xfrm>
        </p:grpSpPr>
        <p:sp>
          <p:nvSpPr>
            <p:cNvPr id="78905" name="Arc 8"/>
            <p:cNvSpPr/>
            <p:nvPr/>
          </p:nvSpPr>
          <p:spPr>
            <a:xfrm flipH="1">
              <a:off x="3552" y="1930"/>
              <a:ext cx="528" cy="758"/>
            </a:xfrm>
            <a:custGeom>
              <a:avLst/>
              <a:gdLst/>
              <a:ahLst/>
              <a:cxnLst>
                <a:cxn ang="0">
                  <a:pos x="85" y="0"/>
                </a:cxn>
                <a:cxn ang="0">
                  <a:pos x="528" y="758"/>
                </a:cxn>
                <a:cxn ang="0">
                  <a:pos x="0" y="758"/>
                </a:cxn>
              </a:cxnLst>
              <a:pathLst>
                <a:path w="21600" h="21318" fill="none">
                  <a:moveTo>
                    <a:pt x="3478" y="0"/>
                  </a:moveTo>
                  <a:cubicBezTo>
                    <a:pt x="13927" y="1705"/>
                    <a:pt x="21600" y="10731"/>
                    <a:pt x="21600" y="21318"/>
                  </a:cubicBezTo>
                </a:path>
                <a:path w="21600" h="21318" stroke="0">
                  <a:moveTo>
                    <a:pt x="3478" y="0"/>
                  </a:moveTo>
                  <a:cubicBezTo>
                    <a:pt x="13927" y="1705"/>
                    <a:pt x="21600" y="10731"/>
                    <a:pt x="21600" y="21318"/>
                  </a:cubicBezTo>
                  <a:lnTo>
                    <a:pt x="0" y="21318"/>
                  </a:lnTo>
                  <a:lnTo>
                    <a:pt x="3478" y="0"/>
                  </a:lnTo>
                  <a:close/>
                </a:path>
              </a:pathLst>
            </a:custGeom>
            <a:noFill/>
            <a:ln w="28575" cap="flat" cmpd="sng">
              <a:solidFill>
                <a:srgbClr val="FF3300"/>
              </a:solidFill>
              <a:prstDash val="solid"/>
              <a:round/>
              <a:headEnd type="none" w="med" len="med"/>
              <a:tailEnd type="stealth" w="med" len="lg"/>
            </a:ln>
          </p:spPr>
          <p:txBody>
            <a:bodyPr/>
            <a:p>
              <a:endParaRPr lang="zh-CN" altLang="en-US"/>
            </a:p>
          </p:txBody>
        </p:sp>
        <p:sp>
          <p:nvSpPr>
            <p:cNvPr id="78906" name="Text Box 22"/>
            <p:cNvSpPr txBox="1"/>
            <p:nvPr/>
          </p:nvSpPr>
          <p:spPr>
            <a:xfrm>
              <a:off x="3936" y="1728"/>
              <a:ext cx="384" cy="251"/>
            </a:xfrm>
            <a:prstGeom prst="rect">
              <a:avLst/>
            </a:prstGeom>
            <a:noFill/>
            <a:ln w="9525">
              <a:noFill/>
            </a:ln>
          </p:spPr>
          <p:txBody>
            <a:bodyPr anchor="t">
              <a:spAutoFit/>
            </a:bodyPr>
            <a:p>
              <a:pPr eaLnBrk="0" hangingPunct="0">
                <a:spcBef>
                  <a:spcPct val="50000"/>
                </a:spcBef>
              </a:pPr>
              <a:r>
                <a:rPr lang="en-US" altLang="zh-CN" sz="2000" b="1" i="1" dirty="0">
                  <a:solidFill>
                    <a:srgbClr val="FF3300"/>
                  </a:solidFill>
                  <a:latin typeface="Arial" panose="020B0604020202020204" pitchFamily="34" charset="0"/>
                  <a:ea typeface="宋体" panose="02010600030101010101" pitchFamily="2" charset="-122"/>
                </a:rPr>
                <a:t>P</a:t>
              </a:r>
              <a:r>
                <a:rPr lang="en-US" altLang="zh-CN" sz="2000" b="1" baseline="-25000" dirty="0">
                  <a:solidFill>
                    <a:srgbClr val="FF3300"/>
                  </a:solidFill>
                  <a:latin typeface="Arial" panose="020B0604020202020204" pitchFamily="34" charset="0"/>
                  <a:ea typeface="宋体" panose="02010600030101010101" pitchFamily="2" charset="-122"/>
                </a:rPr>
                <a:t>2</a:t>
              </a:r>
              <a:endParaRPr lang="en-US" altLang="zh-CN" sz="2000" b="1" dirty="0">
                <a:latin typeface="Arial" panose="020B0604020202020204" pitchFamily="34" charset="0"/>
                <a:ea typeface="宋体" panose="02010600030101010101" pitchFamily="2" charset="-122"/>
              </a:endParaRPr>
            </a:p>
          </p:txBody>
        </p:sp>
        <p:sp>
          <p:nvSpPr>
            <p:cNvPr id="78907" name="Text Box 106"/>
            <p:cNvSpPr txBox="1"/>
            <p:nvPr/>
          </p:nvSpPr>
          <p:spPr>
            <a:xfrm>
              <a:off x="3840" y="2668"/>
              <a:ext cx="288" cy="212"/>
            </a:xfrm>
            <a:prstGeom prst="rect">
              <a:avLst/>
            </a:prstGeom>
            <a:noFill/>
            <a:ln w="9525">
              <a:noFill/>
            </a:ln>
          </p:spPr>
          <p:txBody>
            <a:bodyPr anchor="t">
              <a:spAutoFit/>
            </a:bodyPr>
            <a:p>
              <a:pPr eaLnBrk="0" hangingPunct="0">
                <a:spcBef>
                  <a:spcPct val="50000"/>
                </a:spcBef>
              </a:pPr>
              <a:r>
                <a:rPr lang="en-US" altLang="zh-CN" sz="1600" b="1" i="1" dirty="0">
                  <a:solidFill>
                    <a:srgbClr val="FF3300"/>
                  </a:solidFill>
                  <a:latin typeface="Arial" panose="020B0604020202020204" pitchFamily="34" charset="0"/>
                  <a:ea typeface="宋体" panose="02010600030101010101" pitchFamily="2" charset="-122"/>
                </a:rPr>
                <a:t>S</a:t>
              </a:r>
              <a:r>
                <a:rPr lang="en-US" altLang="zh-CN" sz="1600" b="1" baseline="-25000" dirty="0">
                  <a:solidFill>
                    <a:srgbClr val="FF3300"/>
                  </a:solidFill>
                  <a:latin typeface="Arial" panose="020B0604020202020204" pitchFamily="34" charset="0"/>
                  <a:ea typeface="宋体" panose="02010600030101010101" pitchFamily="2" charset="-122"/>
                </a:rPr>
                <a:t>0</a:t>
              </a:r>
              <a:endParaRPr lang="en-US" altLang="zh-CN" sz="1600" b="1" dirty="0">
                <a:solidFill>
                  <a:srgbClr val="FF3300"/>
                </a:solidFill>
                <a:latin typeface="Arial" panose="020B0604020202020204" pitchFamily="34" charset="0"/>
                <a:ea typeface="宋体" panose="02010600030101010101" pitchFamily="2" charset="-122"/>
              </a:endParaRPr>
            </a:p>
          </p:txBody>
        </p:sp>
        <p:sp>
          <p:nvSpPr>
            <p:cNvPr id="78908" name="Line 107"/>
            <p:cNvSpPr/>
            <p:nvPr/>
          </p:nvSpPr>
          <p:spPr>
            <a:xfrm>
              <a:off x="3984" y="1920"/>
              <a:ext cx="0" cy="768"/>
            </a:xfrm>
            <a:prstGeom prst="line">
              <a:avLst/>
            </a:prstGeom>
            <a:ln w="9525" cap="flat" cmpd="sng">
              <a:solidFill>
                <a:srgbClr val="FF3300"/>
              </a:solidFill>
              <a:prstDash val="dash"/>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256"/>
                                        </p:tgtEl>
                                        <p:attrNameLst>
                                          <p:attrName>style.visibility</p:attrName>
                                        </p:attrNameLst>
                                      </p:cBhvr>
                                      <p:to>
                                        <p:strVal val="visible"/>
                                      </p:to>
                                    </p:set>
                                    <p:anim calcmode="lin" valueType="num">
                                      <p:cBhvr additive="base">
                                        <p:cTn id="7" dur="500" fill="hold"/>
                                        <p:tgtEl>
                                          <p:spTgt spid="9256"/>
                                        </p:tgtEl>
                                        <p:attrNameLst>
                                          <p:attrName>ppt_x</p:attrName>
                                        </p:attrNameLst>
                                      </p:cBhvr>
                                      <p:tavLst>
                                        <p:tav tm="0">
                                          <p:val>
                                            <p:strVal val="#ppt_x"/>
                                          </p:val>
                                        </p:tav>
                                        <p:tav tm="100000">
                                          <p:val>
                                            <p:strVal val="#ppt_x"/>
                                          </p:val>
                                        </p:tav>
                                      </p:tavLst>
                                    </p:anim>
                                    <p:anim calcmode="lin" valueType="num">
                                      <p:cBhvr additive="base">
                                        <p:cTn id="8" dur="500" fill="hold"/>
                                        <p:tgtEl>
                                          <p:spTgt spid="925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9257"/>
                                        </p:tgtEl>
                                        <p:attrNameLst>
                                          <p:attrName>style.visibility</p:attrName>
                                        </p:attrNameLst>
                                      </p:cBhvr>
                                      <p:to>
                                        <p:strVal val="visible"/>
                                      </p:to>
                                    </p:set>
                                    <p:animEffect transition="in" filter="checkerboard(across)">
                                      <p:cBhvr>
                                        <p:cTn id="13" dur="500"/>
                                        <p:tgtEl>
                                          <p:spTgt spid="925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9258"/>
                                        </p:tgtEl>
                                        <p:attrNameLst>
                                          <p:attrName>style.visibility</p:attrName>
                                        </p:attrNameLst>
                                      </p:cBhvr>
                                      <p:to>
                                        <p:strVal val="visible"/>
                                      </p:to>
                                    </p:set>
                                    <p:animEffect transition="in" filter="box(out)">
                                      <p:cBhvr>
                                        <p:cTn id="18" dur="500"/>
                                        <p:tgtEl>
                                          <p:spTgt spid="925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259"/>
                                        </p:tgtEl>
                                        <p:attrNameLst>
                                          <p:attrName>style.visibility</p:attrName>
                                        </p:attrNameLst>
                                      </p:cBhvr>
                                      <p:to>
                                        <p:strVal val="visible"/>
                                      </p:to>
                                    </p:set>
                                    <p:animEffect transition="in" filter="blinds(horizontal)">
                                      <p:cBhvr>
                                        <p:cTn id="23" dur="500"/>
                                        <p:tgtEl>
                                          <p:spTgt spid="925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283"/>
                                        </p:tgtEl>
                                        <p:attrNameLst>
                                          <p:attrName>style.visibility</p:attrName>
                                        </p:attrNameLst>
                                      </p:cBhvr>
                                      <p:to>
                                        <p:strVal val="visible"/>
                                      </p:to>
                                    </p:set>
                                    <p:animEffect transition="in" filter="blinds(horizontal)">
                                      <p:cBhvr>
                                        <p:cTn id="28" dur="500"/>
                                        <p:tgtEl>
                                          <p:spTgt spid="9283"/>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9292"/>
                                        </p:tgtEl>
                                        <p:attrNameLst>
                                          <p:attrName>style.visibility</p:attrName>
                                        </p:attrNameLst>
                                      </p:cBhvr>
                                      <p:to>
                                        <p:strVal val="visible"/>
                                      </p:to>
                                    </p:set>
                                    <p:anim calcmode="lin" valueType="num">
                                      <p:cBhvr>
                                        <p:cTn id="33" dur="500" fill="hold"/>
                                        <p:tgtEl>
                                          <p:spTgt spid="9292"/>
                                        </p:tgtEl>
                                        <p:attrNameLst>
                                          <p:attrName>ppt_w</p:attrName>
                                        </p:attrNameLst>
                                      </p:cBhvr>
                                      <p:tavLst>
                                        <p:tav tm="0">
                                          <p:val>
                                            <p:fltVal val="0.000000"/>
                                          </p:val>
                                        </p:tav>
                                        <p:tav tm="100000">
                                          <p:val>
                                            <p:strVal val="#ppt_w"/>
                                          </p:val>
                                        </p:tav>
                                      </p:tavLst>
                                    </p:anim>
                                    <p:anim calcmode="lin" valueType="num">
                                      <p:cBhvr>
                                        <p:cTn id="34" dur="500" fill="hold"/>
                                        <p:tgtEl>
                                          <p:spTgt spid="9292"/>
                                        </p:tgtEl>
                                        <p:attrNameLst>
                                          <p:attrName>ppt_h</p:attrName>
                                        </p:attrNameLst>
                                      </p:cBhvr>
                                      <p:tavLst>
                                        <p:tav tm="0">
                                          <p:val>
                                            <p:fltVal val="0.00000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9285"/>
                                        </p:tgtEl>
                                        <p:attrNameLst>
                                          <p:attrName>style.visibility</p:attrName>
                                        </p:attrNameLst>
                                      </p:cBhvr>
                                      <p:to>
                                        <p:strVal val="visible"/>
                                      </p:to>
                                    </p:set>
                                    <p:animEffect transition="in" filter="box(in)">
                                      <p:cBhvr>
                                        <p:cTn id="39" dur="500"/>
                                        <p:tgtEl>
                                          <p:spTgt spid="9285"/>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nodeType="clickEffect">
                                  <p:stCondLst>
                                    <p:cond delay="0"/>
                                  </p:stCondLst>
                                  <p:childTnLst>
                                    <p:set>
                                      <p:cBhvr>
                                        <p:cTn id="43" dur="1" fill="hold">
                                          <p:stCondLst>
                                            <p:cond delay="0"/>
                                          </p:stCondLst>
                                        </p:cTn>
                                        <p:tgtEl>
                                          <p:spTgt spid="9311"/>
                                        </p:tgtEl>
                                        <p:attrNameLst>
                                          <p:attrName>style.visibility</p:attrName>
                                        </p:attrNameLst>
                                      </p:cBhvr>
                                      <p:to>
                                        <p:strVal val="visible"/>
                                      </p:to>
                                    </p:set>
                                    <p:anim calcmode="lin" valueType="num">
                                      <p:cBhvr>
                                        <p:cTn id="44" dur="500" fill="hold"/>
                                        <p:tgtEl>
                                          <p:spTgt spid="9311"/>
                                        </p:tgtEl>
                                        <p:attrNameLst>
                                          <p:attrName>ppt_w</p:attrName>
                                        </p:attrNameLst>
                                      </p:cBhvr>
                                      <p:tavLst>
                                        <p:tav tm="0">
                                          <p:val>
                                            <p:fltVal val="0.000000"/>
                                          </p:val>
                                        </p:tav>
                                        <p:tav tm="100000">
                                          <p:val>
                                            <p:strVal val="#ppt_w"/>
                                          </p:val>
                                        </p:tav>
                                      </p:tavLst>
                                    </p:anim>
                                    <p:anim calcmode="lin" valueType="num">
                                      <p:cBhvr>
                                        <p:cTn id="45" dur="500" fill="hold"/>
                                        <p:tgtEl>
                                          <p:spTgt spid="9311"/>
                                        </p:tgtEl>
                                        <p:attrNameLst>
                                          <p:attrName>ppt_h</p:attrName>
                                        </p:attrNameLst>
                                      </p:cBhvr>
                                      <p:tavLst>
                                        <p:tav tm="0">
                                          <p:val>
                                            <p:fltVal val="0.00000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9264"/>
                                        </p:tgtEl>
                                        <p:attrNameLst>
                                          <p:attrName>style.visibility</p:attrName>
                                        </p:attrNameLst>
                                      </p:cBhvr>
                                      <p:to>
                                        <p:strVal val="visible"/>
                                      </p:to>
                                    </p:set>
                                    <p:animEffect transition="in" filter="dissolve">
                                      <p:cBhvr>
                                        <p:cTn id="50" dur="500"/>
                                        <p:tgtEl>
                                          <p:spTgt spid="926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5" fill="hold" nodeType="clickEffect">
                                  <p:stCondLst>
                                    <p:cond delay="0"/>
                                  </p:stCondLst>
                                  <p:childTnLst>
                                    <p:set>
                                      <p:cBhvr>
                                        <p:cTn id="54" dur="1" fill="hold">
                                          <p:stCondLst>
                                            <p:cond delay="0"/>
                                          </p:stCondLst>
                                        </p:cTn>
                                        <p:tgtEl>
                                          <p:spTgt spid="9291"/>
                                        </p:tgtEl>
                                        <p:attrNameLst>
                                          <p:attrName>style.visibility</p:attrName>
                                        </p:attrNameLst>
                                      </p:cBhvr>
                                      <p:to>
                                        <p:strVal val="visible"/>
                                      </p:to>
                                    </p:set>
                                    <p:animEffect transition="in" filter="blinds(vertical)">
                                      <p:cBhvr>
                                        <p:cTn id="55" dur="500"/>
                                        <p:tgtEl>
                                          <p:spTgt spid="9291"/>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9310"/>
                                        </p:tgtEl>
                                        <p:attrNameLst>
                                          <p:attrName>style.visibility</p:attrName>
                                        </p:attrNameLst>
                                      </p:cBhvr>
                                      <p:to>
                                        <p:strVal val="visible"/>
                                      </p:to>
                                    </p:set>
                                    <p:anim calcmode="lin" valueType="num">
                                      <p:cBhvr additive="base">
                                        <p:cTn id="60" dur="500" fill="hold"/>
                                        <p:tgtEl>
                                          <p:spTgt spid="9310"/>
                                        </p:tgtEl>
                                        <p:attrNameLst>
                                          <p:attrName>ppt_x</p:attrName>
                                        </p:attrNameLst>
                                      </p:cBhvr>
                                      <p:tavLst>
                                        <p:tav tm="0">
                                          <p:val>
                                            <p:strVal val="#ppt_x"/>
                                          </p:val>
                                        </p:tav>
                                        <p:tav tm="100000">
                                          <p:val>
                                            <p:strVal val="#ppt_x"/>
                                          </p:val>
                                        </p:tav>
                                      </p:tavLst>
                                    </p:anim>
                                    <p:anim calcmode="lin" valueType="num">
                                      <p:cBhvr additive="base">
                                        <p:cTn id="61" dur="500" fill="hold"/>
                                        <p:tgtEl>
                                          <p:spTgt spid="9310"/>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9246"/>
                                        </p:tgtEl>
                                        <p:attrNameLst>
                                          <p:attrName>style.visibility</p:attrName>
                                        </p:attrNameLst>
                                      </p:cBhvr>
                                      <p:to>
                                        <p:strVal val="visible"/>
                                      </p:to>
                                    </p:set>
                                    <p:animEffect transition="in" filter="dissolve">
                                      <p:cBhvr>
                                        <p:cTn id="66" dur="500"/>
                                        <p:tgtEl>
                                          <p:spTgt spid="9246"/>
                                        </p:tgtEl>
                                      </p:cBhvr>
                                    </p:animEffect>
                                  </p:childTnLst>
                                </p:cTn>
                              </p:par>
                            </p:childTnLst>
                          </p:cTn>
                        </p:par>
                      </p:childTnLst>
                    </p:cTn>
                  </p:par>
                  <p:par>
                    <p:cTn id="67" fill="hold">
                      <p:stCondLst>
                        <p:cond delay="indefinite"/>
                      </p:stCondLst>
                      <p:childTnLst>
                        <p:par>
                          <p:cTn id="68" fill="hold">
                            <p:stCondLst>
                              <p:cond delay="0"/>
                            </p:stCondLst>
                            <p:childTnLst>
                              <p:par>
                                <p:cTn id="69" presetID="23" presetClass="entr" presetSubtype="16" fill="hold" nodeType="clickEffect">
                                  <p:stCondLst>
                                    <p:cond delay="0"/>
                                  </p:stCondLst>
                                  <p:childTnLst>
                                    <p:set>
                                      <p:cBhvr>
                                        <p:cTn id="70" dur="1" fill="hold">
                                          <p:stCondLst>
                                            <p:cond delay="0"/>
                                          </p:stCondLst>
                                        </p:cTn>
                                        <p:tgtEl>
                                          <p:spTgt spid="9304"/>
                                        </p:tgtEl>
                                        <p:attrNameLst>
                                          <p:attrName>style.visibility</p:attrName>
                                        </p:attrNameLst>
                                      </p:cBhvr>
                                      <p:to>
                                        <p:strVal val="visible"/>
                                      </p:to>
                                    </p:set>
                                    <p:anim calcmode="lin" valueType="num">
                                      <p:cBhvr>
                                        <p:cTn id="71" dur="500" fill="hold"/>
                                        <p:tgtEl>
                                          <p:spTgt spid="9304"/>
                                        </p:tgtEl>
                                        <p:attrNameLst>
                                          <p:attrName>ppt_w</p:attrName>
                                        </p:attrNameLst>
                                      </p:cBhvr>
                                      <p:tavLst>
                                        <p:tav tm="0">
                                          <p:val>
                                            <p:fltVal val="0.000000"/>
                                          </p:val>
                                        </p:tav>
                                        <p:tav tm="100000">
                                          <p:val>
                                            <p:strVal val="#ppt_w"/>
                                          </p:val>
                                        </p:tav>
                                      </p:tavLst>
                                    </p:anim>
                                    <p:anim calcmode="lin" valueType="num">
                                      <p:cBhvr>
                                        <p:cTn id="72" dur="500" fill="hold"/>
                                        <p:tgtEl>
                                          <p:spTgt spid="9304"/>
                                        </p:tgtEl>
                                        <p:attrNameLst>
                                          <p:attrName>ppt_h</p:attrName>
                                        </p:attrNameLst>
                                      </p:cBhvr>
                                      <p:tavLst>
                                        <p:tav tm="0">
                                          <p:val>
                                            <p:fltVal val="0.00000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9312"/>
                                        </p:tgtEl>
                                        <p:attrNameLst>
                                          <p:attrName>style.visibility</p:attrName>
                                        </p:attrNameLst>
                                      </p:cBhvr>
                                      <p:to>
                                        <p:strVal val="visible"/>
                                      </p:to>
                                    </p:set>
                                    <p:animEffect transition="in" filter="box(out)">
                                      <p:cBhvr>
                                        <p:cTn id="77" dur="500"/>
                                        <p:tgtEl>
                                          <p:spTgt spid="9312"/>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9324"/>
                                        </p:tgtEl>
                                        <p:attrNameLst>
                                          <p:attrName>style.visibility</p:attrName>
                                        </p:attrNameLst>
                                      </p:cBhvr>
                                      <p:to>
                                        <p:strVal val="visible"/>
                                      </p:to>
                                    </p:set>
                                    <p:animEffect transition="in" filter="barn(inVertical)">
                                      <p:cBhvr>
                                        <p:cTn id="82" dur="500"/>
                                        <p:tgtEl>
                                          <p:spTgt spid="9324"/>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9313"/>
                                        </p:tgtEl>
                                        <p:attrNameLst>
                                          <p:attrName>style.visibility</p:attrName>
                                        </p:attrNameLst>
                                      </p:cBhvr>
                                      <p:to>
                                        <p:strVal val="visible"/>
                                      </p:to>
                                    </p:set>
                                    <p:animEffect transition="in" filter="box(out)">
                                      <p:cBhvr>
                                        <p:cTn id="87" dur="500"/>
                                        <p:tgtEl>
                                          <p:spTgt spid="9313"/>
                                        </p:tgtEl>
                                      </p:cBhvr>
                                    </p:animEffect>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9314"/>
                                        </p:tgtEl>
                                        <p:attrNameLst>
                                          <p:attrName>style.visibility</p:attrName>
                                        </p:attrNameLst>
                                      </p:cBhvr>
                                      <p:to>
                                        <p:strVal val="visible"/>
                                      </p:to>
                                    </p:set>
                                    <p:anim calcmode="lin" valueType="num">
                                      <p:cBhvr>
                                        <p:cTn id="92" dur="500" fill="hold"/>
                                        <p:tgtEl>
                                          <p:spTgt spid="9314"/>
                                        </p:tgtEl>
                                        <p:attrNameLst>
                                          <p:attrName>ppt_w</p:attrName>
                                        </p:attrNameLst>
                                      </p:cBhvr>
                                      <p:tavLst>
                                        <p:tav tm="0">
                                          <p:val>
                                            <p:fltVal val="0.000000"/>
                                          </p:val>
                                        </p:tav>
                                        <p:tav tm="100000">
                                          <p:val>
                                            <p:strVal val="#ppt_w"/>
                                          </p:val>
                                        </p:tav>
                                      </p:tavLst>
                                    </p:anim>
                                    <p:anim calcmode="lin" valueType="num">
                                      <p:cBhvr>
                                        <p:cTn id="93" dur="500" fill="hold"/>
                                        <p:tgtEl>
                                          <p:spTgt spid="9314"/>
                                        </p:tgtEl>
                                        <p:attrNameLst>
                                          <p:attrName>ppt_h</p:attrName>
                                        </p:attrNameLst>
                                      </p:cBhvr>
                                      <p:tavLst>
                                        <p:tav tm="0">
                                          <p:val>
                                            <p:fltVal val="0.00000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3" presetClass="entr" presetSubtype="5" fill="hold" nodeType="clickEffect">
                                  <p:stCondLst>
                                    <p:cond delay="0"/>
                                  </p:stCondLst>
                                  <p:childTnLst>
                                    <p:set>
                                      <p:cBhvr>
                                        <p:cTn id="97" dur="1" fill="hold">
                                          <p:stCondLst>
                                            <p:cond delay="0"/>
                                          </p:stCondLst>
                                        </p:cTn>
                                        <p:tgtEl>
                                          <p:spTgt spid="9282"/>
                                        </p:tgtEl>
                                        <p:attrNameLst>
                                          <p:attrName>style.visibility</p:attrName>
                                        </p:attrNameLst>
                                      </p:cBhvr>
                                      <p:to>
                                        <p:strVal val="visible"/>
                                      </p:to>
                                    </p:set>
                                    <p:animEffect transition="in" filter="blinds(vertical)">
                                      <p:cBhvr>
                                        <p:cTn id="98" dur="500"/>
                                        <p:tgtEl>
                                          <p:spTgt spid="9282"/>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42" fill="hold" nodeType="clickEffect">
                                  <p:stCondLst>
                                    <p:cond delay="0"/>
                                  </p:stCondLst>
                                  <p:childTnLst>
                                    <p:set>
                                      <p:cBhvr>
                                        <p:cTn id="102" dur="1" fill="hold">
                                          <p:stCondLst>
                                            <p:cond delay="0"/>
                                          </p:stCondLst>
                                        </p:cTn>
                                        <p:tgtEl>
                                          <p:spTgt spid="9320"/>
                                        </p:tgtEl>
                                        <p:attrNameLst>
                                          <p:attrName>style.visibility</p:attrName>
                                        </p:attrNameLst>
                                      </p:cBhvr>
                                      <p:to>
                                        <p:strVal val="visible"/>
                                      </p:to>
                                    </p:set>
                                    <p:animEffect transition="in" filter="barn(outHorizontal)">
                                      <p:cBhvr>
                                        <p:cTn id="103" dur="500"/>
                                        <p:tgtEl>
                                          <p:spTgt spid="9320"/>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ntr" presetSubtype="42" fill="hold" nodeType="clickEffect">
                                  <p:stCondLst>
                                    <p:cond delay="0"/>
                                  </p:stCondLst>
                                  <p:childTnLst>
                                    <p:set>
                                      <p:cBhvr>
                                        <p:cTn id="107" dur="1" fill="hold">
                                          <p:stCondLst>
                                            <p:cond delay="0"/>
                                          </p:stCondLst>
                                        </p:cTn>
                                        <p:tgtEl>
                                          <p:spTgt spid="9321"/>
                                        </p:tgtEl>
                                        <p:attrNameLst>
                                          <p:attrName>style.visibility</p:attrName>
                                        </p:attrNameLst>
                                      </p:cBhvr>
                                      <p:to>
                                        <p:strVal val="visible"/>
                                      </p:to>
                                    </p:set>
                                    <p:animEffect transition="in" filter="barn(outHorizontal)">
                                      <p:cBhvr>
                                        <p:cTn id="108" dur="500"/>
                                        <p:tgtEl>
                                          <p:spTgt spid="9321"/>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9315"/>
                                        </p:tgtEl>
                                        <p:attrNameLst>
                                          <p:attrName>style.visibility</p:attrName>
                                        </p:attrNameLst>
                                      </p:cBhvr>
                                      <p:to>
                                        <p:strVal val="visible"/>
                                      </p:to>
                                    </p:set>
                                    <p:animEffect transition="in" filter="wipe(up)">
                                      <p:cBhvr>
                                        <p:cTn id="113" dur="500"/>
                                        <p:tgtEl>
                                          <p:spTgt spid="9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5" grpId="0" bldLvl="0" animBg="1"/>
      <p:bldP spid="9312" grpId="0" bldLvl="0" animBg="1"/>
      <p:bldP spid="9313" grpId="0" bldLvl="0" animBg="1"/>
      <p:bldP spid="9315"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2" name="Object 2"/>
          <p:cNvGraphicFramePr>
            <a:graphicFrameLocks noChangeAspect="1"/>
          </p:cNvGraphicFramePr>
          <p:nvPr/>
        </p:nvGraphicFramePr>
        <p:xfrm>
          <a:off x="7543800" y="5257800"/>
          <a:ext cx="2743200" cy="1219200"/>
        </p:xfrm>
        <a:graphic>
          <a:graphicData uri="http://schemas.openxmlformats.org/presentationml/2006/ole">
            <mc:AlternateContent xmlns:mc="http://schemas.openxmlformats.org/markup-compatibility/2006">
              <mc:Choice xmlns:v="urn:schemas-microsoft-com:vml" Requires="v">
                <p:oleObj spid="_x0000_s3229" name="" r:id="rId1" imgW="1218565" imgH="520700" progId="Equation.3">
                  <p:embed/>
                </p:oleObj>
              </mc:Choice>
              <mc:Fallback>
                <p:oleObj name="" r:id="rId1" imgW="1218565" imgH="520700" progId="Equation.3">
                  <p:embed/>
                  <p:pic>
                    <p:nvPicPr>
                      <p:cNvPr id="0" name="图片 3228"/>
                      <p:cNvPicPr/>
                      <p:nvPr/>
                    </p:nvPicPr>
                    <p:blipFill>
                      <a:blip r:embed="rId2"/>
                      <a:stretch>
                        <a:fillRect/>
                      </a:stretch>
                    </p:blipFill>
                    <p:spPr>
                      <a:xfrm>
                        <a:off x="7543800" y="5257800"/>
                        <a:ext cx="2743200" cy="1219200"/>
                      </a:xfrm>
                      <a:prstGeom prst="rect">
                        <a:avLst/>
                      </a:prstGeom>
                      <a:solidFill>
                        <a:srgbClr val="FFFF00"/>
                      </a:solidFill>
                      <a:ln w="38100">
                        <a:noFill/>
                        <a:miter/>
                      </a:ln>
                    </p:spPr>
                  </p:pic>
                </p:oleObj>
              </mc:Fallback>
            </mc:AlternateContent>
          </a:graphicData>
        </a:graphic>
      </p:graphicFrame>
      <p:sp>
        <p:nvSpPr>
          <p:cNvPr id="79874" name="Text Box 3"/>
          <p:cNvSpPr txBox="1"/>
          <p:nvPr/>
        </p:nvSpPr>
        <p:spPr>
          <a:xfrm>
            <a:off x="2133600" y="411163"/>
            <a:ext cx="1371600" cy="583565"/>
          </a:xfrm>
          <a:prstGeom prst="rect">
            <a:avLst/>
          </a:prstGeom>
          <a:solidFill>
            <a:srgbClr val="FFCCFF"/>
          </a:solidFill>
          <a:ln w="9525">
            <a:noFill/>
          </a:ln>
        </p:spPr>
        <p:txBody>
          <a:bodyPr anchor="t">
            <a:spAutoFit/>
          </a:bodyPr>
          <a:p>
            <a:pPr eaLnBrk="0" hangingPunct="0">
              <a:spcBef>
                <a:spcPct val="50000"/>
              </a:spcBef>
            </a:pPr>
            <a:r>
              <a:rPr lang="zh-CN" altLang="en-US" sz="3200" b="1" dirty="0">
                <a:latin typeface="Arial" panose="020B0604020202020204" pitchFamily="34" charset="0"/>
                <a:ea typeface="楷体_GB2312" pitchFamily="49" charset="-122"/>
              </a:rPr>
              <a:t>模型</a:t>
            </a:r>
            <a:r>
              <a:rPr lang="en-US" altLang="zh-CN" sz="3200" b="1" dirty="0">
                <a:latin typeface="Arial" panose="020B0604020202020204" pitchFamily="34" charset="0"/>
                <a:ea typeface="楷体_GB2312" pitchFamily="49" charset="-122"/>
              </a:rPr>
              <a:t>3</a:t>
            </a:r>
            <a:endParaRPr lang="en-US" altLang="zh-CN" sz="3200" b="1" dirty="0">
              <a:latin typeface="Arial" panose="020B0604020202020204" pitchFamily="34" charset="0"/>
              <a:ea typeface="楷体_GB2312" pitchFamily="49" charset="-122"/>
            </a:endParaRPr>
          </a:p>
        </p:txBody>
      </p:sp>
      <p:sp>
        <p:nvSpPr>
          <p:cNvPr id="79875" name="Text Box 4"/>
          <p:cNvSpPr txBox="1"/>
          <p:nvPr/>
        </p:nvSpPr>
        <p:spPr>
          <a:xfrm>
            <a:off x="8534400" y="533400"/>
            <a:ext cx="1524000" cy="521970"/>
          </a:xfrm>
          <a:prstGeom prst="rect">
            <a:avLst/>
          </a:prstGeom>
          <a:solidFill>
            <a:srgbClr val="FFCCFF"/>
          </a:solidFill>
          <a:ln w="9525">
            <a:noFill/>
          </a:ln>
        </p:spPr>
        <p:txBody>
          <a:bodyPr anchor="t">
            <a:spAutoFit/>
          </a:bodyPr>
          <a:p>
            <a:pPr eaLnBrk="0" hangingPunct="0">
              <a:spcBef>
                <a:spcPct val="50000"/>
              </a:spcBef>
            </a:pPr>
            <a:r>
              <a:rPr lang="en-US" altLang="zh-CN" sz="2800" b="1" dirty="0">
                <a:latin typeface="Arial" panose="020B0604020202020204" pitchFamily="34" charset="0"/>
                <a:ea typeface="宋体" panose="02010600030101010101" pitchFamily="2" charset="-122"/>
              </a:rPr>
              <a:t>SIR</a:t>
            </a:r>
            <a:r>
              <a:rPr lang="zh-CN" altLang="zh-CN" sz="2800" b="1" dirty="0">
                <a:latin typeface="Arial" panose="020B0604020202020204" pitchFamily="34" charset="0"/>
                <a:ea typeface="楷体_GB2312" pitchFamily="49" charset="-122"/>
              </a:rPr>
              <a:t>模型</a:t>
            </a:r>
            <a:endParaRPr lang="zh-CN" altLang="en-US" sz="2800" b="1" dirty="0">
              <a:latin typeface="Arial" panose="020B0604020202020204" pitchFamily="34" charset="0"/>
              <a:ea typeface="楷体_GB2312" pitchFamily="49" charset="-122"/>
            </a:endParaRPr>
          </a:p>
        </p:txBody>
      </p:sp>
      <p:sp>
        <p:nvSpPr>
          <p:cNvPr id="10245" name="Text Box 5"/>
          <p:cNvSpPr txBox="1"/>
          <p:nvPr/>
        </p:nvSpPr>
        <p:spPr>
          <a:xfrm>
            <a:off x="3886200" y="411163"/>
            <a:ext cx="4191000" cy="521970"/>
          </a:xfrm>
          <a:prstGeom prst="rect">
            <a:avLst/>
          </a:prstGeom>
          <a:solidFill>
            <a:srgbClr val="FFCCFF"/>
          </a:solidFill>
          <a:ln w="9525">
            <a:noFill/>
          </a:ln>
        </p:spPr>
        <p:txBody>
          <a:bodyPr anchor="t">
            <a:spAutoFit/>
          </a:bodyPr>
          <a:p>
            <a:pPr algn="ctr" eaLnBrk="0" hangingPunct="0">
              <a:spcBef>
                <a:spcPct val="50000"/>
              </a:spcBef>
            </a:pPr>
            <a:r>
              <a:rPr lang="zh-CN" altLang="en-US" sz="2800" b="1" dirty="0">
                <a:latin typeface="Arial" panose="020B0604020202020204" pitchFamily="34" charset="0"/>
                <a:ea typeface="楷体_GB2312" pitchFamily="49" charset="-122"/>
              </a:rPr>
              <a:t>预防传染病蔓延的手段</a:t>
            </a:r>
            <a:endParaRPr lang="zh-CN" altLang="en-US" sz="2800" b="1" dirty="0">
              <a:latin typeface="Arial" panose="020B0604020202020204" pitchFamily="34" charset="0"/>
              <a:ea typeface="楷体_GB2312" pitchFamily="49" charset="-122"/>
            </a:endParaRPr>
          </a:p>
        </p:txBody>
      </p:sp>
      <p:sp>
        <p:nvSpPr>
          <p:cNvPr id="10271" name="Text Box 31"/>
          <p:cNvSpPr txBox="1"/>
          <p:nvPr/>
        </p:nvSpPr>
        <p:spPr>
          <a:xfrm>
            <a:off x="3733800" y="2625725"/>
            <a:ext cx="4648200" cy="521970"/>
          </a:xfrm>
          <a:prstGeom prst="rect">
            <a:avLst/>
          </a:prstGeom>
          <a:noFill/>
          <a:ln w="9525">
            <a:noFill/>
          </a:ln>
        </p:spPr>
        <p:txBody>
          <a:bodyPr anchor="t">
            <a:spAutoFit/>
          </a:bodyPr>
          <a:p>
            <a:pPr eaLnBrk="0" hangingPunct="0">
              <a:spcBef>
                <a:spcPct val="50000"/>
              </a:spcBef>
            </a:pPr>
            <a:r>
              <a:rPr lang="en-US" altLang="zh-CN" sz="2800" b="1" i="1" dirty="0">
                <a:latin typeface="Arial" panose="020B0604020202020204" pitchFamily="34" charset="0"/>
                <a:ea typeface="宋体" panose="02010600030101010101" pitchFamily="2" charset="-122"/>
                <a:sym typeface="Symbol" panose="05050102010706020507" pitchFamily="18" charset="2"/>
              </a:rPr>
              <a:t></a:t>
            </a:r>
            <a:r>
              <a:rPr lang="en-US" altLang="zh-CN" sz="2800" b="1" dirty="0">
                <a:latin typeface="Arial" panose="020B0604020202020204" pitchFamily="34" charset="0"/>
                <a:ea typeface="宋体" panose="02010600030101010101" pitchFamily="2" charset="-122"/>
                <a:sym typeface="Symbol" panose="05050102010706020507" pitchFamily="18" charset="2"/>
              </a:rPr>
              <a:t> (</a:t>
            </a:r>
            <a:r>
              <a:rPr lang="zh-CN" altLang="en-US" sz="2800" b="1" dirty="0">
                <a:latin typeface="Arial" panose="020B0604020202020204" pitchFamily="34" charset="0"/>
                <a:ea typeface="宋体" panose="02010600030101010101" pitchFamily="2" charset="-122"/>
                <a:sym typeface="Symbol" panose="05050102010706020507" pitchFamily="18" charset="2"/>
              </a:rPr>
              <a:t>日接触率</a:t>
            </a:r>
            <a:r>
              <a:rPr lang="en-US" altLang="zh-CN" sz="2800" b="1" dirty="0">
                <a:latin typeface="Arial" panose="020B0604020202020204" pitchFamily="34" charset="0"/>
                <a:ea typeface="宋体" panose="02010600030101010101" pitchFamily="2" charset="-122"/>
                <a:sym typeface="Symbol" panose="05050102010706020507" pitchFamily="18" charset="2"/>
              </a:rPr>
              <a:t>)  </a:t>
            </a:r>
            <a:r>
              <a:rPr lang="zh-CN" altLang="en-US" sz="2800" b="1" dirty="0">
                <a:solidFill>
                  <a:srgbClr val="FF3300"/>
                </a:solidFill>
                <a:latin typeface="Arial" panose="020B0604020202020204" pitchFamily="34" charset="0"/>
                <a:ea typeface="宋体" panose="02010600030101010101" pitchFamily="2" charset="-122"/>
                <a:sym typeface="Symbol" panose="05050102010706020507" pitchFamily="18" charset="2"/>
              </a:rPr>
              <a:t>卫生水平</a:t>
            </a:r>
            <a:endParaRPr lang="zh-CN" altLang="en-US" sz="2800" b="1" dirty="0">
              <a:solidFill>
                <a:srgbClr val="FF3300"/>
              </a:solidFill>
              <a:latin typeface="Arial" panose="020B0604020202020204" pitchFamily="34" charset="0"/>
              <a:ea typeface="宋体" panose="02010600030101010101" pitchFamily="2" charset="-122"/>
              <a:sym typeface="Symbol" panose="05050102010706020507" pitchFamily="18" charset="2"/>
            </a:endParaRPr>
          </a:p>
        </p:txBody>
      </p:sp>
      <p:sp>
        <p:nvSpPr>
          <p:cNvPr id="10272" name="Text Box 32"/>
          <p:cNvSpPr txBox="1"/>
          <p:nvPr/>
        </p:nvSpPr>
        <p:spPr>
          <a:xfrm>
            <a:off x="3733800" y="3325813"/>
            <a:ext cx="4724400" cy="521970"/>
          </a:xfrm>
          <a:prstGeom prst="rect">
            <a:avLst/>
          </a:prstGeom>
          <a:noFill/>
          <a:ln w="9525">
            <a:noFill/>
          </a:ln>
        </p:spPr>
        <p:txBody>
          <a:bodyPr anchor="t">
            <a:spAutoFit/>
          </a:bodyPr>
          <a:p>
            <a:pPr eaLnBrk="0" hangingPunct="0">
              <a:spcBef>
                <a:spcPct val="50000"/>
              </a:spcBef>
            </a:pPr>
            <a:r>
              <a:rPr lang="en-US" altLang="zh-CN" sz="2800" b="1" i="1" dirty="0">
                <a:latin typeface="Arial" panose="020B0604020202020204" pitchFamily="34" charset="0"/>
                <a:ea typeface="宋体" panose="02010600030101010101" pitchFamily="2" charset="-122"/>
                <a:sym typeface="Symbol" panose="05050102010706020507" pitchFamily="18" charset="2"/>
              </a:rPr>
              <a:t></a:t>
            </a:r>
            <a:r>
              <a:rPr lang="en-US" altLang="zh-CN" sz="2800" b="1" dirty="0">
                <a:latin typeface="Arial" panose="020B0604020202020204" pitchFamily="34" charset="0"/>
                <a:ea typeface="宋体" panose="02010600030101010101" pitchFamily="2" charset="-122"/>
                <a:sym typeface="Symbol" panose="05050102010706020507" pitchFamily="18" charset="2"/>
              </a:rPr>
              <a:t>(</a:t>
            </a:r>
            <a:r>
              <a:rPr lang="zh-CN" altLang="en-US" sz="2800" b="1" dirty="0">
                <a:latin typeface="Arial" panose="020B0604020202020204" pitchFamily="34" charset="0"/>
                <a:ea typeface="宋体" panose="02010600030101010101" pitchFamily="2" charset="-122"/>
                <a:sym typeface="Symbol" panose="05050102010706020507" pitchFamily="18" charset="2"/>
              </a:rPr>
              <a:t>日</a:t>
            </a:r>
            <a:r>
              <a:rPr lang="zh-CN" altLang="en-US" sz="2800" b="1" dirty="0">
                <a:latin typeface="Arial" panose="020B0604020202020204" pitchFamily="34" charset="0"/>
                <a:ea typeface="宋体" panose="02010600030101010101" pitchFamily="2" charset="-122"/>
              </a:rPr>
              <a:t>治愈率</a:t>
            </a:r>
            <a:r>
              <a:rPr lang="en-US"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sym typeface="Symbol" panose="05050102010706020507" pitchFamily="18" charset="2"/>
              </a:rPr>
              <a:t>  </a:t>
            </a:r>
            <a:r>
              <a:rPr lang="zh-CN" altLang="en-US" sz="2800" b="1" dirty="0">
                <a:solidFill>
                  <a:srgbClr val="FF3300"/>
                </a:solidFill>
                <a:latin typeface="Arial" panose="020B0604020202020204" pitchFamily="34" charset="0"/>
                <a:ea typeface="宋体" panose="02010600030101010101" pitchFamily="2" charset="-122"/>
                <a:sym typeface="Symbol" panose="05050102010706020507" pitchFamily="18" charset="2"/>
              </a:rPr>
              <a:t>医疗水平</a:t>
            </a:r>
            <a:endParaRPr lang="zh-CN" altLang="en-US" sz="2800" b="1" dirty="0">
              <a:solidFill>
                <a:srgbClr val="FF3300"/>
              </a:solidFill>
              <a:latin typeface="Arial" panose="020B0604020202020204" pitchFamily="34" charset="0"/>
              <a:ea typeface="宋体" panose="02010600030101010101" pitchFamily="2" charset="-122"/>
              <a:sym typeface="Symbol" panose="05050102010706020507" pitchFamily="18" charset="2"/>
            </a:endParaRPr>
          </a:p>
        </p:txBody>
      </p:sp>
      <p:sp>
        <p:nvSpPr>
          <p:cNvPr id="10274" name="Text Box 34"/>
          <p:cNvSpPr txBox="1"/>
          <p:nvPr/>
        </p:nvSpPr>
        <p:spPr>
          <a:xfrm>
            <a:off x="2514600" y="1219200"/>
            <a:ext cx="5334000" cy="521970"/>
          </a:xfrm>
          <a:prstGeom prst="rect">
            <a:avLst/>
          </a:prstGeom>
          <a:solidFill>
            <a:srgbClr val="FFFF00"/>
          </a:solidFill>
          <a:ln w="9525">
            <a:noFill/>
          </a:ln>
        </p:spPr>
        <p:txBody>
          <a:bodyPr anchor="t">
            <a:spAutoFit/>
          </a:bodyPr>
          <a:p>
            <a:pPr eaLnBrk="0" hangingPunct="0">
              <a:spcBef>
                <a:spcPct val="50000"/>
              </a:spcBef>
            </a:pPr>
            <a:r>
              <a:rPr lang="zh-CN" altLang="en-US" sz="2800" b="1" dirty="0">
                <a:latin typeface="Arial" panose="020B0604020202020204" pitchFamily="34" charset="0"/>
                <a:ea typeface="宋体" panose="02010600030101010101" pitchFamily="2" charset="-122"/>
              </a:rPr>
              <a:t>传染病不蔓延的条件</a:t>
            </a:r>
            <a:r>
              <a:rPr lang="en-US" altLang="zh-CN" sz="2800" b="1" dirty="0">
                <a:latin typeface="Arial" panose="020B0604020202020204" pitchFamily="34" charset="0"/>
                <a:ea typeface="宋体" panose="02010600030101010101" pitchFamily="2" charset="-122"/>
              </a:rPr>
              <a:t>——</a:t>
            </a:r>
            <a:r>
              <a:rPr lang="en-US" altLang="zh-CN" sz="2800" b="1" i="1" dirty="0">
                <a:latin typeface="Arial" panose="020B0604020202020204" pitchFamily="34" charset="0"/>
                <a:ea typeface="宋体" panose="02010600030101010101" pitchFamily="2" charset="-122"/>
              </a:rPr>
              <a:t>s</a:t>
            </a:r>
            <a:r>
              <a:rPr lang="en-US" altLang="zh-CN" sz="2800" b="1" baseline="-25000" dirty="0">
                <a:latin typeface="Arial" panose="020B0604020202020204" pitchFamily="34" charset="0"/>
                <a:ea typeface="宋体" panose="02010600030101010101" pitchFamily="2" charset="-122"/>
              </a:rPr>
              <a:t>0</a:t>
            </a:r>
            <a:r>
              <a:rPr lang="en-US" altLang="zh-CN" sz="2800" b="1" dirty="0">
                <a:latin typeface="Arial" panose="020B0604020202020204" pitchFamily="34" charset="0"/>
                <a:ea typeface="宋体" panose="02010600030101010101" pitchFamily="2" charset="-122"/>
              </a:rPr>
              <a:t>&lt;1/</a:t>
            </a:r>
            <a:r>
              <a:rPr lang="en-US" altLang="zh-CN" sz="2800" b="1" i="1" dirty="0">
                <a:latin typeface="Arial" panose="020B0604020202020204" pitchFamily="34" charset="0"/>
                <a:ea typeface="宋体" panose="02010600030101010101" pitchFamily="2" charset="-122"/>
                <a:sym typeface="Symbol" panose="05050102010706020507" pitchFamily="18" charset="2"/>
              </a:rPr>
              <a:t></a:t>
            </a:r>
            <a:endParaRPr lang="en-US" altLang="zh-CN" sz="2800" b="1" i="1" dirty="0">
              <a:latin typeface="Arial" panose="020B0604020202020204" pitchFamily="34" charset="0"/>
              <a:ea typeface="宋体" panose="02010600030101010101" pitchFamily="2" charset="-122"/>
            </a:endParaRPr>
          </a:p>
        </p:txBody>
      </p:sp>
      <p:sp>
        <p:nvSpPr>
          <p:cNvPr id="10281" name="Text Box 41"/>
          <p:cNvSpPr txBox="1"/>
          <p:nvPr/>
        </p:nvSpPr>
        <p:spPr>
          <a:xfrm>
            <a:off x="1905000" y="4876800"/>
            <a:ext cx="1752600" cy="521970"/>
          </a:xfrm>
          <a:prstGeom prst="rect">
            <a:avLst/>
          </a:prstGeom>
          <a:solidFill>
            <a:srgbClr val="FFCCFF"/>
          </a:solidFill>
          <a:ln w="9525">
            <a:noFill/>
          </a:ln>
        </p:spPr>
        <p:txBody>
          <a:bodyPr anchor="t">
            <a:spAutoFit/>
          </a:bodyPr>
          <a:p>
            <a:pPr eaLnBrk="0" hangingPunct="0">
              <a:spcBef>
                <a:spcPct val="50000"/>
              </a:spcBef>
            </a:pPr>
            <a:r>
              <a:rPr lang="en-US" altLang="zh-CN" sz="2800" b="1" i="1" dirty="0">
                <a:latin typeface="Arial" panose="020B0604020202020204" pitchFamily="34" charset="0"/>
                <a:ea typeface="宋体" panose="02010600030101010101" pitchFamily="2" charset="-122"/>
                <a:sym typeface="Symbol" panose="05050102010706020507" pitchFamily="18" charset="2"/>
              </a:rPr>
              <a:t>  </a:t>
            </a:r>
            <a:r>
              <a:rPr lang="zh-CN" altLang="en-US" sz="2800" b="1" dirty="0">
                <a:latin typeface="Arial" panose="020B0604020202020204" pitchFamily="34" charset="0"/>
                <a:ea typeface="宋体" panose="02010600030101010101" pitchFamily="2" charset="-122"/>
              </a:rPr>
              <a:t>的估计</a:t>
            </a:r>
            <a:endParaRPr lang="zh-CN" altLang="en-US" sz="2800" b="1" dirty="0">
              <a:latin typeface="Arial" panose="020B0604020202020204" pitchFamily="34" charset="0"/>
              <a:ea typeface="宋体" panose="02010600030101010101" pitchFamily="2" charset="-122"/>
            </a:endParaRPr>
          </a:p>
        </p:txBody>
      </p:sp>
      <p:graphicFrame>
        <p:nvGraphicFramePr>
          <p:cNvPr id="10283" name="Object 43"/>
          <p:cNvGraphicFramePr>
            <a:graphicFrameLocks noChangeAspect="1"/>
          </p:cNvGraphicFramePr>
          <p:nvPr/>
        </p:nvGraphicFramePr>
        <p:xfrm>
          <a:off x="1828800" y="5407025"/>
          <a:ext cx="3810000" cy="993775"/>
        </p:xfrm>
        <a:graphic>
          <a:graphicData uri="http://schemas.openxmlformats.org/presentationml/2006/ole">
            <mc:AlternateContent xmlns:mc="http://schemas.openxmlformats.org/markup-compatibility/2006">
              <mc:Choice xmlns:v="urn:schemas-microsoft-com:vml" Requires="v">
                <p:oleObj spid="_x0000_s3230" name="" r:id="rId3" imgW="1816100" imgH="520700" progId="Equation.3">
                  <p:embed/>
                </p:oleObj>
              </mc:Choice>
              <mc:Fallback>
                <p:oleObj name="" r:id="rId3" imgW="1816100" imgH="520700" progId="Equation.3">
                  <p:embed/>
                  <p:pic>
                    <p:nvPicPr>
                      <p:cNvPr id="0" name="图片 3229"/>
                      <p:cNvPicPr/>
                      <p:nvPr/>
                    </p:nvPicPr>
                    <p:blipFill>
                      <a:blip r:embed="rId4"/>
                      <a:stretch>
                        <a:fillRect/>
                      </a:stretch>
                    </p:blipFill>
                    <p:spPr>
                      <a:xfrm>
                        <a:off x="1828800" y="5407025"/>
                        <a:ext cx="3810000" cy="993775"/>
                      </a:xfrm>
                      <a:prstGeom prst="rect">
                        <a:avLst/>
                      </a:prstGeom>
                      <a:noFill/>
                      <a:ln w="38100">
                        <a:noFill/>
                        <a:miter/>
                      </a:ln>
                    </p:spPr>
                  </p:pic>
                </p:oleObj>
              </mc:Fallback>
            </mc:AlternateContent>
          </a:graphicData>
        </a:graphic>
      </p:graphicFrame>
      <p:grpSp>
        <p:nvGrpSpPr>
          <p:cNvPr id="10288" name="Group 48"/>
          <p:cNvGrpSpPr/>
          <p:nvPr/>
        </p:nvGrpSpPr>
        <p:grpSpPr>
          <a:xfrm>
            <a:off x="5867400" y="5486400"/>
            <a:ext cx="1447800" cy="914400"/>
            <a:chOff x="2688" y="3312"/>
            <a:chExt cx="864" cy="480"/>
          </a:xfrm>
        </p:grpSpPr>
        <p:sp>
          <p:nvSpPr>
            <p:cNvPr id="79883" name="AutoShape 45"/>
            <p:cNvSpPr/>
            <p:nvPr/>
          </p:nvSpPr>
          <p:spPr>
            <a:xfrm>
              <a:off x="2688" y="3600"/>
              <a:ext cx="864" cy="192"/>
            </a:xfrm>
            <a:prstGeom prst="rightArrow">
              <a:avLst>
                <a:gd name="adj1" fmla="val 50000"/>
                <a:gd name="adj2" fmla="val 112500"/>
              </a:avLst>
            </a:prstGeom>
            <a:noFill/>
            <a:ln w="9525">
              <a:noFill/>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aphicFrame>
          <p:nvGraphicFramePr>
            <p:cNvPr id="79884" name="Object 46"/>
            <p:cNvGraphicFramePr>
              <a:graphicFrameLocks noChangeAspect="1"/>
            </p:cNvGraphicFramePr>
            <p:nvPr/>
          </p:nvGraphicFramePr>
          <p:xfrm>
            <a:off x="2784" y="3312"/>
            <a:ext cx="720" cy="288"/>
          </p:xfrm>
          <a:graphic>
            <a:graphicData uri="http://schemas.openxmlformats.org/presentationml/2006/ole">
              <mc:AlternateContent xmlns:mc="http://schemas.openxmlformats.org/markup-compatibility/2006">
                <mc:Choice xmlns:v="urn:schemas-microsoft-com:vml" Requires="v">
                  <p:oleObj spid="_x0000_s3231" name="" r:id="rId5" imgW="520700" imgH="266700" progId="Equation.3">
                    <p:embed/>
                  </p:oleObj>
                </mc:Choice>
                <mc:Fallback>
                  <p:oleObj name="" r:id="rId5" imgW="520700" imgH="266700" progId="Equation.3">
                    <p:embed/>
                    <p:pic>
                      <p:nvPicPr>
                        <p:cNvPr id="0" name="图片 3230"/>
                        <p:cNvPicPr/>
                        <p:nvPr/>
                      </p:nvPicPr>
                      <p:blipFill>
                        <a:blip r:embed="rId6"/>
                        <a:stretch>
                          <a:fillRect/>
                        </a:stretch>
                      </p:blipFill>
                      <p:spPr>
                        <a:xfrm>
                          <a:off x="2784" y="3312"/>
                          <a:ext cx="720" cy="288"/>
                        </a:xfrm>
                        <a:prstGeom prst="rect">
                          <a:avLst/>
                        </a:prstGeom>
                        <a:noFill/>
                        <a:ln w="38100">
                          <a:noFill/>
                          <a:miter/>
                        </a:ln>
                      </p:spPr>
                    </p:pic>
                  </p:oleObj>
                </mc:Fallback>
              </mc:AlternateContent>
            </a:graphicData>
          </a:graphic>
        </p:graphicFrame>
      </p:grpSp>
      <p:sp>
        <p:nvSpPr>
          <p:cNvPr id="10291" name="Text Box 51"/>
          <p:cNvSpPr txBox="1"/>
          <p:nvPr/>
        </p:nvSpPr>
        <p:spPr>
          <a:xfrm>
            <a:off x="2362200" y="3921125"/>
            <a:ext cx="1752600" cy="521970"/>
          </a:xfrm>
          <a:prstGeom prst="rect">
            <a:avLst/>
          </a:prstGeom>
          <a:noFill/>
          <a:ln w="9525">
            <a:noFill/>
          </a:ln>
        </p:spPr>
        <p:txBody>
          <a:bodyPr anchor="t">
            <a:spAutoFit/>
          </a:bodyPr>
          <a:p>
            <a:pPr eaLnBrk="0" hangingPunct="0">
              <a:spcBef>
                <a:spcPct val="50000"/>
              </a:spcBef>
              <a:buChar char="•"/>
            </a:pP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降低 </a:t>
            </a:r>
            <a:r>
              <a:rPr lang="en-US" altLang="zh-CN" sz="2800" b="1" i="1" dirty="0">
                <a:latin typeface="Arial" panose="020B0604020202020204" pitchFamily="34" charset="0"/>
                <a:ea typeface="宋体" panose="02010600030101010101" pitchFamily="2" charset="-122"/>
              </a:rPr>
              <a:t>s</a:t>
            </a:r>
            <a:r>
              <a:rPr lang="en-US" altLang="zh-CN" sz="2800" b="1" baseline="-25000" dirty="0">
                <a:latin typeface="Arial" panose="020B0604020202020204" pitchFamily="34" charset="0"/>
                <a:ea typeface="宋体" panose="02010600030101010101" pitchFamily="2" charset="-122"/>
              </a:rPr>
              <a:t>0</a:t>
            </a:r>
            <a:endParaRPr lang="en-US" altLang="zh-CN" sz="2800" b="1" dirty="0">
              <a:latin typeface="Arial" panose="020B0604020202020204" pitchFamily="34" charset="0"/>
              <a:ea typeface="宋体" panose="02010600030101010101" pitchFamily="2" charset="-122"/>
            </a:endParaRPr>
          </a:p>
        </p:txBody>
      </p:sp>
      <p:sp>
        <p:nvSpPr>
          <p:cNvPr id="10293" name="Text Box 53"/>
          <p:cNvSpPr txBox="1"/>
          <p:nvPr/>
        </p:nvSpPr>
        <p:spPr>
          <a:xfrm>
            <a:off x="5791200" y="3997325"/>
            <a:ext cx="1295400" cy="521970"/>
          </a:xfrm>
          <a:prstGeom prst="rect">
            <a:avLst/>
          </a:prstGeom>
          <a:noFill/>
          <a:ln w="9525">
            <a:noFill/>
          </a:ln>
        </p:spPr>
        <p:txBody>
          <a:bodyPr anchor="t">
            <a:spAutoFit/>
          </a:bodyPr>
          <a:p>
            <a:pPr eaLnBrk="0" hangingPunct="0">
              <a:spcBef>
                <a:spcPct val="50000"/>
              </a:spcBef>
            </a:pPr>
            <a:r>
              <a:rPr lang="zh-CN" altLang="en-US" sz="2800" b="1" dirty="0">
                <a:latin typeface="Arial" panose="020B0604020202020204" pitchFamily="34" charset="0"/>
                <a:ea typeface="宋体" panose="02010600030101010101" pitchFamily="2" charset="-122"/>
              </a:rPr>
              <a:t>提高 </a:t>
            </a:r>
            <a:r>
              <a:rPr lang="en-US" altLang="zh-CN" sz="2800" b="1" i="1" dirty="0">
                <a:latin typeface="Arial" panose="020B0604020202020204" pitchFamily="34" charset="0"/>
                <a:ea typeface="宋体" panose="02010600030101010101" pitchFamily="2" charset="-122"/>
              </a:rPr>
              <a:t>r</a:t>
            </a:r>
            <a:r>
              <a:rPr lang="en-US" altLang="zh-CN" sz="2800" b="1" baseline="-25000" dirty="0">
                <a:latin typeface="Arial" panose="020B0604020202020204" pitchFamily="34" charset="0"/>
                <a:ea typeface="宋体" panose="02010600030101010101" pitchFamily="2" charset="-122"/>
              </a:rPr>
              <a:t>0 </a:t>
            </a:r>
            <a:endParaRPr lang="en-US" altLang="zh-CN" sz="2800" b="1" dirty="0">
              <a:latin typeface="Arial" panose="020B0604020202020204" pitchFamily="34" charset="0"/>
              <a:ea typeface="宋体" panose="02010600030101010101" pitchFamily="2" charset="-122"/>
            </a:endParaRPr>
          </a:p>
        </p:txBody>
      </p:sp>
      <p:grpSp>
        <p:nvGrpSpPr>
          <p:cNvPr id="10295" name="Group 55"/>
          <p:cNvGrpSpPr/>
          <p:nvPr/>
        </p:nvGrpSpPr>
        <p:grpSpPr>
          <a:xfrm>
            <a:off x="4038600" y="3997325"/>
            <a:ext cx="1806575" cy="1031875"/>
            <a:chOff x="1680" y="2400"/>
            <a:chExt cx="1138" cy="650"/>
          </a:xfrm>
        </p:grpSpPr>
        <p:graphicFrame>
          <p:nvGraphicFramePr>
            <p:cNvPr id="79888" name="Object 38"/>
            <p:cNvGraphicFramePr>
              <a:graphicFrameLocks noChangeAspect="1"/>
            </p:cNvGraphicFramePr>
            <p:nvPr/>
          </p:nvGraphicFramePr>
          <p:xfrm>
            <a:off x="1680" y="2736"/>
            <a:ext cx="1138" cy="314"/>
          </p:xfrm>
          <a:graphic>
            <a:graphicData uri="http://schemas.openxmlformats.org/presentationml/2006/ole">
              <mc:AlternateContent xmlns:mc="http://schemas.openxmlformats.org/markup-compatibility/2006">
                <mc:Choice xmlns:v="urn:schemas-microsoft-com:vml" Requires="v">
                  <p:oleObj spid="_x0000_s3228" name="" r:id="rId7" imgW="889000" imgH="228600" progId="Equation.3">
                    <p:embed/>
                  </p:oleObj>
                </mc:Choice>
                <mc:Fallback>
                  <p:oleObj name="" r:id="rId7" imgW="889000" imgH="228600" progId="Equation.3">
                    <p:embed/>
                    <p:pic>
                      <p:nvPicPr>
                        <p:cNvPr id="0" name="图片 3227"/>
                        <p:cNvPicPr/>
                        <p:nvPr/>
                      </p:nvPicPr>
                      <p:blipFill>
                        <a:blip r:embed="rId8"/>
                        <a:stretch>
                          <a:fillRect/>
                        </a:stretch>
                      </p:blipFill>
                      <p:spPr>
                        <a:xfrm>
                          <a:off x="1680" y="2736"/>
                          <a:ext cx="1138" cy="314"/>
                        </a:xfrm>
                        <a:prstGeom prst="rect">
                          <a:avLst/>
                        </a:prstGeom>
                        <a:noFill/>
                        <a:ln w="38100">
                          <a:noFill/>
                          <a:miter/>
                        </a:ln>
                      </p:spPr>
                    </p:pic>
                  </p:oleObj>
                </mc:Fallback>
              </mc:AlternateContent>
            </a:graphicData>
          </a:graphic>
        </p:graphicFrame>
        <p:sp>
          <p:nvSpPr>
            <p:cNvPr id="79889" name="AutoShape 54"/>
            <p:cNvSpPr/>
            <p:nvPr/>
          </p:nvSpPr>
          <p:spPr>
            <a:xfrm>
              <a:off x="2016" y="2400"/>
              <a:ext cx="240"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pSp>
      <p:sp>
        <p:nvSpPr>
          <p:cNvPr id="10296" name="Text Box 56"/>
          <p:cNvSpPr txBox="1"/>
          <p:nvPr/>
        </p:nvSpPr>
        <p:spPr>
          <a:xfrm>
            <a:off x="2362200" y="1939925"/>
            <a:ext cx="2590800" cy="521970"/>
          </a:xfrm>
          <a:prstGeom prst="rect">
            <a:avLst/>
          </a:prstGeom>
          <a:noFill/>
          <a:ln w="9525">
            <a:noFill/>
          </a:ln>
        </p:spPr>
        <p:txBody>
          <a:bodyPr anchor="t">
            <a:spAutoFit/>
          </a:bodyPr>
          <a:p>
            <a:pPr eaLnBrk="0" hangingPunct="0">
              <a:spcBef>
                <a:spcPct val="50000"/>
              </a:spcBef>
              <a:buChar char="•"/>
            </a:pP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提高阈值 </a:t>
            </a:r>
            <a:r>
              <a:rPr lang="en-US" altLang="zh-CN" sz="2800" b="1" dirty="0">
                <a:latin typeface="Arial" panose="020B0604020202020204" pitchFamily="34" charset="0"/>
                <a:ea typeface="宋体" panose="02010600030101010101" pitchFamily="2" charset="-122"/>
              </a:rPr>
              <a:t>1/</a:t>
            </a:r>
            <a:r>
              <a:rPr lang="en-US" altLang="zh-CN" sz="2800" b="1" i="1" dirty="0">
                <a:latin typeface="Arial" panose="020B0604020202020204" pitchFamily="34" charset="0"/>
                <a:ea typeface="宋体" panose="02010600030101010101" pitchFamily="2" charset="-122"/>
                <a:sym typeface="Symbol" panose="05050102010706020507" pitchFamily="18" charset="2"/>
              </a:rPr>
              <a:t></a:t>
            </a:r>
            <a:endParaRPr lang="en-US" altLang="zh-CN" sz="2800" b="1" i="1" dirty="0">
              <a:latin typeface="Arial" panose="020B0604020202020204" pitchFamily="34" charset="0"/>
              <a:ea typeface="宋体" panose="02010600030101010101" pitchFamily="2" charset="-122"/>
            </a:endParaRPr>
          </a:p>
        </p:txBody>
      </p:sp>
      <p:grpSp>
        <p:nvGrpSpPr>
          <p:cNvPr id="10301" name="Group 61"/>
          <p:cNvGrpSpPr/>
          <p:nvPr/>
        </p:nvGrpSpPr>
        <p:grpSpPr>
          <a:xfrm>
            <a:off x="5105400" y="1939925"/>
            <a:ext cx="2590800" cy="522288"/>
            <a:chOff x="2256" y="1104"/>
            <a:chExt cx="1632" cy="329"/>
          </a:xfrm>
        </p:grpSpPr>
        <p:sp>
          <p:nvSpPr>
            <p:cNvPr id="79892" name="Text Box 57"/>
            <p:cNvSpPr txBox="1"/>
            <p:nvPr/>
          </p:nvSpPr>
          <p:spPr>
            <a:xfrm>
              <a:off x="2400" y="1104"/>
              <a:ext cx="1488" cy="329"/>
            </a:xfrm>
            <a:prstGeom prst="rect">
              <a:avLst/>
            </a:prstGeom>
            <a:noFill/>
            <a:ln w="9525">
              <a:noFill/>
            </a:ln>
          </p:spPr>
          <p:txBody>
            <a:bodyPr anchor="t">
              <a:spAutoFit/>
            </a:bodyPr>
            <a:p>
              <a:pPr eaLnBrk="0" hangingPunct="0">
                <a:spcBef>
                  <a:spcPct val="50000"/>
                </a:spcBef>
              </a:pP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降低 </a:t>
              </a:r>
              <a:r>
                <a:rPr lang="zh-CN" altLang="en-US" sz="2800" b="1" i="1" dirty="0">
                  <a:latin typeface="Arial" panose="020B0604020202020204" pitchFamily="34" charset="0"/>
                  <a:ea typeface="宋体" panose="02010600030101010101" pitchFamily="2" charset="-122"/>
                  <a:sym typeface="Symbol" panose="05050102010706020507" pitchFamily="18" charset="2"/>
                </a:rPr>
                <a:t></a:t>
              </a:r>
              <a:r>
                <a:rPr lang="en-US" altLang="zh-CN" sz="2800" b="1" dirty="0">
                  <a:latin typeface="Arial" panose="020B0604020202020204" pitchFamily="34" charset="0"/>
                  <a:ea typeface="宋体" panose="02010600030101010101" pitchFamily="2" charset="-122"/>
                  <a:sym typeface="Symbol" panose="05050102010706020507" pitchFamily="18" charset="2"/>
                </a:rPr>
                <a:t>(=</a:t>
              </a:r>
              <a:r>
                <a:rPr lang="en-US" altLang="zh-CN" sz="2800" b="1" i="1" dirty="0">
                  <a:latin typeface="Arial" panose="020B0604020202020204" pitchFamily="34" charset="0"/>
                  <a:ea typeface="宋体" panose="02010600030101010101" pitchFamily="2" charset="-122"/>
                  <a:sym typeface="Symbol" panose="05050102010706020507" pitchFamily="18" charset="2"/>
                </a:rPr>
                <a:t></a:t>
              </a:r>
              <a:r>
                <a:rPr lang="en-US" altLang="zh-CN" sz="2800" b="1" dirty="0">
                  <a:latin typeface="Arial" panose="020B0604020202020204" pitchFamily="34" charset="0"/>
                  <a:ea typeface="宋体" panose="02010600030101010101" pitchFamily="2" charset="-122"/>
                  <a:sym typeface="Symbol" panose="05050102010706020507" pitchFamily="18" charset="2"/>
                </a:rPr>
                <a:t>/</a:t>
              </a:r>
              <a:r>
                <a:rPr lang="en-US" altLang="zh-CN" sz="2800" b="1" i="1" dirty="0">
                  <a:latin typeface="Arial" panose="020B0604020202020204" pitchFamily="34" charset="0"/>
                  <a:ea typeface="宋体" panose="02010600030101010101" pitchFamily="2" charset="-122"/>
                  <a:sym typeface="Symbol" panose="05050102010706020507" pitchFamily="18" charset="2"/>
                </a:rPr>
                <a:t></a:t>
              </a:r>
              <a:r>
                <a:rPr lang="en-US" altLang="zh-CN" sz="2800" b="1" dirty="0">
                  <a:latin typeface="Arial" panose="020B0604020202020204" pitchFamily="34" charset="0"/>
                  <a:ea typeface="宋体" panose="02010600030101010101" pitchFamily="2" charset="-122"/>
                  <a:sym typeface="Symbol" panose="05050102010706020507" pitchFamily="18" charset="2"/>
                </a:rPr>
                <a:t>)</a:t>
              </a:r>
              <a:endParaRPr lang="en-US" altLang="zh-CN" sz="2800" b="1" dirty="0">
                <a:latin typeface="Arial" panose="020B0604020202020204" pitchFamily="34" charset="0"/>
                <a:ea typeface="宋体" panose="02010600030101010101" pitchFamily="2" charset="-122"/>
                <a:sym typeface="Symbol" panose="05050102010706020507" pitchFamily="18" charset="2"/>
              </a:endParaRPr>
            </a:p>
          </p:txBody>
        </p:sp>
        <p:sp>
          <p:nvSpPr>
            <p:cNvPr id="79893" name="AutoShape 59"/>
            <p:cNvSpPr/>
            <p:nvPr/>
          </p:nvSpPr>
          <p:spPr>
            <a:xfrm>
              <a:off x="2256" y="1104"/>
              <a:ext cx="96"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pSp>
      <p:grpSp>
        <p:nvGrpSpPr>
          <p:cNvPr id="10302" name="Group 62"/>
          <p:cNvGrpSpPr/>
          <p:nvPr/>
        </p:nvGrpSpPr>
        <p:grpSpPr>
          <a:xfrm>
            <a:off x="7924800" y="1939925"/>
            <a:ext cx="2133600" cy="561975"/>
            <a:chOff x="4080" y="1104"/>
            <a:chExt cx="1344" cy="354"/>
          </a:xfrm>
        </p:grpSpPr>
        <p:sp>
          <p:nvSpPr>
            <p:cNvPr id="79895" name="Text Box 58"/>
            <p:cNvSpPr txBox="1"/>
            <p:nvPr/>
          </p:nvSpPr>
          <p:spPr>
            <a:xfrm>
              <a:off x="4320" y="1104"/>
              <a:ext cx="1104" cy="329"/>
            </a:xfrm>
            <a:prstGeom prst="rect">
              <a:avLst/>
            </a:prstGeom>
            <a:noFill/>
            <a:ln w="9525">
              <a:noFill/>
            </a:ln>
          </p:spPr>
          <p:txBody>
            <a:bodyPr anchor="t">
              <a:spAutoFit/>
            </a:bodyPr>
            <a:p>
              <a:pPr eaLnBrk="0" hangingPunct="0">
                <a:spcBef>
                  <a:spcPct val="50000"/>
                </a:spcBef>
              </a:pPr>
              <a:r>
                <a:rPr lang="en-US" altLang="zh-CN" sz="2800" b="1" i="1" dirty="0">
                  <a:latin typeface="Arial" panose="020B0604020202020204" pitchFamily="34" charset="0"/>
                  <a:ea typeface="宋体" panose="02010600030101010101" pitchFamily="2" charset="-122"/>
                  <a:sym typeface="Symbol" panose="05050102010706020507" pitchFamily="18" charset="2"/>
                </a:rPr>
                <a:t></a:t>
              </a:r>
              <a:r>
                <a:rPr lang="en-US" altLang="zh-CN" sz="2800" b="1" dirty="0">
                  <a:latin typeface="Arial" panose="020B0604020202020204" pitchFamily="34" charset="0"/>
                  <a:ea typeface="宋体" panose="02010600030101010101" pitchFamily="2" charset="-122"/>
                  <a:sym typeface="Symbol" panose="05050102010706020507" pitchFamily="18" charset="2"/>
                </a:rPr>
                <a:t>  ,   </a:t>
              </a:r>
              <a:r>
                <a:rPr lang="en-US" altLang="zh-CN" sz="2800" b="1" i="1" dirty="0">
                  <a:latin typeface="Arial" panose="020B0604020202020204" pitchFamily="34" charset="0"/>
                  <a:ea typeface="宋体" panose="02010600030101010101" pitchFamily="2" charset="-122"/>
                  <a:sym typeface="Symbol" panose="05050102010706020507" pitchFamily="18" charset="2"/>
                </a:rPr>
                <a:t> </a:t>
              </a:r>
              <a:r>
                <a:rPr lang="en-US" altLang="zh-CN" sz="2800" b="1" dirty="0">
                  <a:latin typeface="Arial" panose="020B0604020202020204" pitchFamily="34" charset="0"/>
                  <a:ea typeface="宋体" panose="02010600030101010101" pitchFamily="2" charset="-122"/>
                  <a:sym typeface="Symbol" panose="05050102010706020507" pitchFamily="18" charset="2"/>
                </a:rPr>
                <a:t></a:t>
              </a:r>
              <a:endParaRPr lang="en-US" altLang="zh-CN" sz="2800" b="1" dirty="0">
                <a:latin typeface="Arial" panose="020B0604020202020204" pitchFamily="34" charset="0"/>
                <a:ea typeface="宋体" panose="02010600030101010101" pitchFamily="2" charset="-122"/>
                <a:sym typeface="Symbol" panose="05050102010706020507" pitchFamily="18" charset="2"/>
              </a:endParaRPr>
            </a:p>
          </p:txBody>
        </p:sp>
        <p:sp>
          <p:nvSpPr>
            <p:cNvPr id="79896" name="AutoShape 60"/>
            <p:cNvSpPr/>
            <p:nvPr/>
          </p:nvSpPr>
          <p:spPr>
            <a:xfrm>
              <a:off x="4080" y="1152"/>
              <a:ext cx="96"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pSp>
      <p:grpSp>
        <p:nvGrpSpPr>
          <p:cNvPr id="10304" name="Group 64"/>
          <p:cNvGrpSpPr/>
          <p:nvPr/>
        </p:nvGrpSpPr>
        <p:grpSpPr>
          <a:xfrm>
            <a:off x="7543800" y="2778125"/>
            <a:ext cx="2743200" cy="1752600"/>
            <a:chOff x="3792" y="1632"/>
            <a:chExt cx="1728" cy="1104"/>
          </a:xfrm>
        </p:grpSpPr>
        <p:grpSp>
          <p:nvGrpSpPr>
            <p:cNvPr id="79898" name="Group 47"/>
            <p:cNvGrpSpPr/>
            <p:nvPr/>
          </p:nvGrpSpPr>
          <p:grpSpPr>
            <a:xfrm>
              <a:off x="3792" y="2400"/>
              <a:ext cx="1344" cy="336"/>
              <a:chOff x="3840" y="2352"/>
              <a:chExt cx="1344" cy="336"/>
            </a:xfrm>
          </p:grpSpPr>
          <p:sp>
            <p:nvSpPr>
              <p:cNvPr id="79899" name="Text Box 39"/>
              <p:cNvSpPr txBox="1"/>
              <p:nvPr/>
            </p:nvSpPr>
            <p:spPr>
              <a:xfrm>
                <a:off x="4080" y="2352"/>
                <a:ext cx="1104" cy="329"/>
              </a:xfrm>
              <a:prstGeom prst="rect">
                <a:avLst/>
              </a:prstGeom>
              <a:noFill/>
              <a:ln w="9525">
                <a:noFill/>
              </a:ln>
            </p:spPr>
            <p:txBody>
              <a:bodyPr anchor="t">
                <a:spAutoFit/>
              </a:bodyPr>
              <a:p>
                <a:pPr eaLnBrk="0" hangingPunct="0">
                  <a:spcBef>
                    <a:spcPct val="50000"/>
                  </a:spcBef>
                </a:pPr>
                <a:r>
                  <a:rPr lang="zh-CN" altLang="en-US" sz="2800" b="1" dirty="0">
                    <a:solidFill>
                      <a:srgbClr val="FF3300"/>
                    </a:solidFill>
                    <a:latin typeface="Arial" panose="020B0604020202020204" pitchFamily="34" charset="0"/>
                    <a:ea typeface="宋体" panose="02010600030101010101" pitchFamily="2" charset="-122"/>
                  </a:rPr>
                  <a:t>群体免疫</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79900" name="AutoShape 40"/>
              <p:cNvSpPr/>
              <p:nvPr/>
            </p:nvSpPr>
            <p:spPr>
              <a:xfrm>
                <a:off x="3840" y="2400"/>
                <a:ext cx="192" cy="288"/>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pSp>
        <p:pic>
          <p:nvPicPr>
            <p:cNvPr id="79901" name="Picture 63" descr="HM00163_"/>
            <p:cNvPicPr>
              <a:picLocks noChangeAspect="1"/>
            </p:cNvPicPr>
            <p:nvPr/>
          </p:nvPicPr>
          <p:blipFill>
            <a:blip r:embed="rId9"/>
            <a:stretch>
              <a:fillRect/>
            </a:stretch>
          </p:blipFill>
          <p:spPr>
            <a:xfrm>
              <a:off x="5025" y="1632"/>
              <a:ext cx="495" cy="672"/>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ppt_x"/>
                                          </p:val>
                                        </p:tav>
                                        <p:tav tm="100000">
                                          <p:val>
                                            <p:strVal val="#ppt_x"/>
                                          </p:val>
                                        </p:tav>
                                      </p:tavLst>
                                    </p:anim>
                                    <p:anim calcmode="lin" valueType="num">
                                      <p:cBhvr additive="base">
                                        <p:cTn id="8" dur="500" fill="hold"/>
                                        <p:tgtEl>
                                          <p:spTgt spid="1024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0274"/>
                                        </p:tgtEl>
                                        <p:attrNameLst>
                                          <p:attrName>style.visibility</p:attrName>
                                        </p:attrNameLst>
                                      </p:cBhvr>
                                      <p:to>
                                        <p:strVal val="visible"/>
                                      </p:to>
                                    </p:set>
                                    <p:animEffect transition="in" filter="checkerboard(across)">
                                      <p:cBhvr>
                                        <p:cTn id="13" dur="500"/>
                                        <p:tgtEl>
                                          <p:spTgt spid="10274"/>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0296"/>
                                        </p:tgtEl>
                                        <p:attrNameLst>
                                          <p:attrName>style.visibility</p:attrName>
                                        </p:attrNameLst>
                                      </p:cBhvr>
                                      <p:to>
                                        <p:strVal val="visible"/>
                                      </p:to>
                                    </p:set>
                                    <p:animEffect transition="in" filter="checkerboard(across)">
                                      <p:cBhvr>
                                        <p:cTn id="18" dur="500"/>
                                        <p:tgtEl>
                                          <p:spTgt spid="1029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0301"/>
                                        </p:tgtEl>
                                        <p:attrNameLst>
                                          <p:attrName>style.visibility</p:attrName>
                                        </p:attrNameLst>
                                      </p:cBhvr>
                                      <p:to>
                                        <p:strVal val="visible"/>
                                      </p:to>
                                    </p:set>
                                    <p:animEffect transition="in" filter="box(in)">
                                      <p:cBhvr>
                                        <p:cTn id="23" dur="500"/>
                                        <p:tgtEl>
                                          <p:spTgt spid="1030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0302"/>
                                        </p:tgtEl>
                                        <p:attrNameLst>
                                          <p:attrName>style.visibility</p:attrName>
                                        </p:attrNameLst>
                                      </p:cBhvr>
                                      <p:to>
                                        <p:strVal val="visible"/>
                                      </p:to>
                                    </p:set>
                                    <p:animEffect transition="in" filter="box(in)">
                                      <p:cBhvr>
                                        <p:cTn id="28" dur="500"/>
                                        <p:tgtEl>
                                          <p:spTgt spid="1030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10271"/>
                                        </p:tgtEl>
                                        <p:attrNameLst>
                                          <p:attrName>style.visibility</p:attrName>
                                        </p:attrNameLst>
                                      </p:cBhvr>
                                      <p:to>
                                        <p:strVal val="visible"/>
                                      </p:to>
                                    </p:set>
                                    <p:animEffect transition="in" filter="wipe(right)">
                                      <p:cBhvr>
                                        <p:cTn id="33" dur="500"/>
                                        <p:tgtEl>
                                          <p:spTgt spid="10271"/>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0272"/>
                                        </p:tgtEl>
                                        <p:attrNameLst>
                                          <p:attrName>style.visibility</p:attrName>
                                        </p:attrNameLst>
                                      </p:cBhvr>
                                      <p:to>
                                        <p:strVal val="visible"/>
                                      </p:to>
                                    </p:set>
                                    <p:animEffect transition="in" filter="box(in)">
                                      <p:cBhvr>
                                        <p:cTn id="38" dur="500"/>
                                        <p:tgtEl>
                                          <p:spTgt spid="10272"/>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0291"/>
                                        </p:tgtEl>
                                        <p:attrNameLst>
                                          <p:attrName>style.visibility</p:attrName>
                                        </p:attrNameLst>
                                      </p:cBhvr>
                                      <p:to>
                                        <p:strVal val="visible"/>
                                      </p:to>
                                    </p:set>
                                    <p:animEffect transition="in" filter="checkerboard(across)">
                                      <p:cBhvr>
                                        <p:cTn id="43" dur="500"/>
                                        <p:tgtEl>
                                          <p:spTgt spid="1029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0295"/>
                                        </p:tgtEl>
                                        <p:attrNameLst>
                                          <p:attrName>style.visibility</p:attrName>
                                        </p:attrNameLst>
                                      </p:cBhvr>
                                      <p:to>
                                        <p:strVal val="visible"/>
                                      </p:to>
                                    </p:set>
                                    <p:animEffect transition="in" filter="blinds(horizontal)">
                                      <p:cBhvr>
                                        <p:cTn id="48" dur="500"/>
                                        <p:tgtEl>
                                          <p:spTgt spid="10295"/>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0293"/>
                                        </p:tgtEl>
                                        <p:attrNameLst>
                                          <p:attrName>style.visibility</p:attrName>
                                        </p:attrNameLst>
                                      </p:cBhvr>
                                      <p:to>
                                        <p:strVal val="visible"/>
                                      </p:to>
                                    </p:set>
                                    <p:animEffect transition="in" filter="checkerboard(across)">
                                      <p:cBhvr>
                                        <p:cTn id="53" dur="500"/>
                                        <p:tgtEl>
                                          <p:spTgt spid="10293"/>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nodeType="clickEffect">
                                  <p:stCondLst>
                                    <p:cond delay="0"/>
                                  </p:stCondLst>
                                  <p:childTnLst>
                                    <p:set>
                                      <p:cBhvr>
                                        <p:cTn id="57" dur="1" fill="hold">
                                          <p:stCondLst>
                                            <p:cond delay="0"/>
                                          </p:stCondLst>
                                        </p:cTn>
                                        <p:tgtEl>
                                          <p:spTgt spid="10304"/>
                                        </p:tgtEl>
                                        <p:attrNameLst>
                                          <p:attrName>style.visibility</p:attrName>
                                        </p:attrNameLst>
                                      </p:cBhvr>
                                      <p:to>
                                        <p:strVal val="visible"/>
                                      </p:to>
                                    </p:set>
                                    <p:animEffect transition="in" filter="strips(downLeft)">
                                      <p:cBhvr>
                                        <p:cTn id="58" dur="500"/>
                                        <p:tgtEl>
                                          <p:spTgt spid="1030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2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0283"/>
                                        </p:tgtEl>
                                        <p:attrNameLst>
                                          <p:attrName>style.visibility</p:attrName>
                                        </p:attrNameLst>
                                      </p:cBhvr>
                                      <p:to>
                                        <p:strVal val="visible"/>
                                      </p:to>
                                    </p:set>
                                    <p:animEffect transition="in" filter="box(in)">
                                      <p:cBhvr>
                                        <p:cTn id="67" dur="500"/>
                                        <p:tgtEl>
                                          <p:spTgt spid="10283"/>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1028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nodeType="clickEffect">
                                  <p:stCondLst>
                                    <p:cond delay="0"/>
                                  </p:stCondLst>
                                  <p:childTnLst>
                                    <p:set>
                                      <p:cBhvr>
                                        <p:cTn id="75" dur="1" fill="hold">
                                          <p:stCondLst>
                                            <p:cond delay="0"/>
                                          </p:stCondLst>
                                        </p:cTn>
                                        <p:tgtEl>
                                          <p:spTgt spid="10242"/>
                                        </p:tgtEl>
                                        <p:attrNameLst>
                                          <p:attrName>style.visibility</p:attrName>
                                        </p:attrNameLst>
                                      </p:cBhvr>
                                      <p:to>
                                        <p:strVal val="visible"/>
                                      </p:to>
                                    </p:set>
                                    <p:animEffect transition="in" filter="box(in)">
                                      <p:cBhvr>
                                        <p:cTn id="76"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ldLvl="0" animBg="1"/>
      <p:bldP spid="10271" grpId="0"/>
      <p:bldP spid="10272" grpId="0"/>
      <p:bldP spid="10274" grpId="0" bldLvl="0" animBg="1"/>
      <p:bldP spid="10281" grpId="0" bldLvl="0" animBg="1"/>
      <p:bldP spid="10291" grpId="0"/>
      <p:bldP spid="10293" grpId="0"/>
      <p:bldP spid="1029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Text Box 2"/>
          <p:cNvSpPr txBox="1"/>
          <p:nvPr/>
        </p:nvSpPr>
        <p:spPr>
          <a:xfrm>
            <a:off x="2133600" y="411163"/>
            <a:ext cx="1371600" cy="583565"/>
          </a:xfrm>
          <a:prstGeom prst="rect">
            <a:avLst/>
          </a:prstGeom>
          <a:solidFill>
            <a:srgbClr val="FFCCFF"/>
          </a:solidFill>
          <a:ln w="9525">
            <a:noFill/>
          </a:ln>
        </p:spPr>
        <p:txBody>
          <a:bodyPr anchor="t">
            <a:spAutoFit/>
          </a:bodyPr>
          <a:p>
            <a:pPr eaLnBrk="0" hangingPunct="0">
              <a:spcBef>
                <a:spcPct val="50000"/>
              </a:spcBef>
            </a:pPr>
            <a:r>
              <a:rPr lang="zh-CN" altLang="en-US" sz="3200" b="1" dirty="0">
                <a:latin typeface="Arial" panose="020B0604020202020204" pitchFamily="34" charset="0"/>
                <a:ea typeface="楷体_GB2312" pitchFamily="49" charset="-122"/>
              </a:rPr>
              <a:t>模型</a:t>
            </a:r>
            <a:r>
              <a:rPr lang="en-US" altLang="zh-CN" sz="3200" b="1" dirty="0">
                <a:latin typeface="Arial" panose="020B0604020202020204" pitchFamily="34" charset="0"/>
                <a:ea typeface="楷体_GB2312" pitchFamily="49" charset="-122"/>
              </a:rPr>
              <a:t>3</a:t>
            </a:r>
            <a:endParaRPr lang="en-US" altLang="zh-CN" sz="3200" b="1" dirty="0">
              <a:latin typeface="Arial" panose="020B0604020202020204" pitchFamily="34" charset="0"/>
              <a:ea typeface="楷体_GB2312" pitchFamily="49" charset="-122"/>
            </a:endParaRPr>
          </a:p>
        </p:txBody>
      </p:sp>
      <p:sp>
        <p:nvSpPr>
          <p:cNvPr id="80898" name="Text Box 3"/>
          <p:cNvSpPr txBox="1"/>
          <p:nvPr/>
        </p:nvSpPr>
        <p:spPr>
          <a:xfrm>
            <a:off x="8610600" y="609600"/>
            <a:ext cx="1524000" cy="521970"/>
          </a:xfrm>
          <a:prstGeom prst="rect">
            <a:avLst/>
          </a:prstGeom>
          <a:solidFill>
            <a:srgbClr val="FFCCFF"/>
          </a:solidFill>
          <a:ln w="9525">
            <a:noFill/>
          </a:ln>
        </p:spPr>
        <p:txBody>
          <a:bodyPr anchor="t">
            <a:spAutoFit/>
          </a:bodyPr>
          <a:p>
            <a:pPr eaLnBrk="0" hangingPunct="0">
              <a:spcBef>
                <a:spcPct val="50000"/>
              </a:spcBef>
            </a:pPr>
            <a:r>
              <a:rPr lang="en-US" altLang="zh-CN" sz="2800" b="1" dirty="0">
                <a:latin typeface="Arial" panose="020B0604020202020204" pitchFamily="34" charset="0"/>
                <a:ea typeface="宋体" panose="02010600030101010101" pitchFamily="2" charset="-122"/>
              </a:rPr>
              <a:t>SIR</a:t>
            </a:r>
            <a:r>
              <a:rPr lang="zh-CN" altLang="zh-CN" sz="2800" b="1" dirty="0">
                <a:latin typeface="Arial" panose="020B0604020202020204" pitchFamily="34" charset="0"/>
                <a:ea typeface="楷体_GB2312" pitchFamily="49" charset="-122"/>
              </a:rPr>
              <a:t>模型</a:t>
            </a:r>
            <a:endParaRPr lang="zh-CN" altLang="en-US" sz="2800" b="1" dirty="0">
              <a:latin typeface="Arial" panose="020B0604020202020204" pitchFamily="34" charset="0"/>
              <a:ea typeface="楷体_GB2312" pitchFamily="49" charset="-122"/>
            </a:endParaRPr>
          </a:p>
        </p:txBody>
      </p:sp>
      <p:sp>
        <p:nvSpPr>
          <p:cNvPr id="29700" name="Text Box 4"/>
          <p:cNvSpPr txBox="1"/>
          <p:nvPr/>
        </p:nvSpPr>
        <p:spPr>
          <a:xfrm>
            <a:off x="4191000" y="411163"/>
            <a:ext cx="3276600" cy="521970"/>
          </a:xfrm>
          <a:prstGeom prst="rect">
            <a:avLst/>
          </a:prstGeom>
          <a:solidFill>
            <a:srgbClr val="FFCCFF"/>
          </a:solidFill>
          <a:ln w="9525">
            <a:noFill/>
          </a:ln>
        </p:spPr>
        <p:txBody>
          <a:bodyPr anchor="t">
            <a:spAutoFit/>
          </a:bodyPr>
          <a:p>
            <a:pPr algn="ctr" eaLnBrk="0" hangingPunct="0">
              <a:spcBef>
                <a:spcPct val="50000"/>
              </a:spcBef>
            </a:pPr>
            <a:r>
              <a:rPr lang="zh-CN" altLang="en-US" sz="2800" b="1" dirty="0">
                <a:latin typeface="Arial" panose="020B0604020202020204" pitchFamily="34" charset="0"/>
                <a:ea typeface="楷体_GB2312" pitchFamily="49" charset="-122"/>
              </a:rPr>
              <a:t>被传染人数的估计</a:t>
            </a:r>
            <a:endParaRPr lang="zh-CN" altLang="en-US" sz="2800" b="1" dirty="0">
              <a:latin typeface="Arial" panose="020B0604020202020204" pitchFamily="34" charset="0"/>
              <a:ea typeface="楷体_GB2312" pitchFamily="49" charset="-122"/>
            </a:endParaRPr>
          </a:p>
        </p:txBody>
      </p:sp>
      <p:graphicFrame>
        <p:nvGraphicFramePr>
          <p:cNvPr id="29701" name="Object 5"/>
          <p:cNvGraphicFramePr>
            <a:graphicFrameLocks noChangeAspect="1"/>
          </p:cNvGraphicFramePr>
          <p:nvPr/>
        </p:nvGraphicFramePr>
        <p:xfrm>
          <a:off x="2133600" y="1690688"/>
          <a:ext cx="3810000" cy="993775"/>
        </p:xfrm>
        <a:graphic>
          <a:graphicData uri="http://schemas.openxmlformats.org/presentationml/2006/ole">
            <mc:AlternateContent xmlns:mc="http://schemas.openxmlformats.org/markup-compatibility/2006">
              <mc:Choice xmlns:v="urn:schemas-microsoft-com:vml" Requires="v">
                <p:oleObj spid="_x0000_s3233" name="" r:id="rId1" imgW="1816100" imgH="520700" progId="Equation.3">
                  <p:embed/>
                </p:oleObj>
              </mc:Choice>
              <mc:Fallback>
                <p:oleObj name="" r:id="rId1" imgW="1816100" imgH="520700" progId="Equation.3">
                  <p:embed/>
                  <p:pic>
                    <p:nvPicPr>
                      <p:cNvPr id="0" name="图片 3232"/>
                      <p:cNvPicPr/>
                      <p:nvPr/>
                    </p:nvPicPr>
                    <p:blipFill>
                      <a:blip r:embed="rId2"/>
                      <a:stretch>
                        <a:fillRect/>
                      </a:stretch>
                    </p:blipFill>
                    <p:spPr>
                      <a:xfrm>
                        <a:off x="2133600" y="1690688"/>
                        <a:ext cx="3810000" cy="993775"/>
                      </a:xfrm>
                      <a:prstGeom prst="rect">
                        <a:avLst/>
                      </a:prstGeom>
                      <a:noFill/>
                      <a:ln w="38100">
                        <a:noFill/>
                        <a:miter/>
                      </a:ln>
                    </p:spPr>
                  </p:pic>
                </p:oleObj>
              </mc:Fallback>
            </mc:AlternateContent>
          </a:graphicData>
        </a:graphic>
      </p:graphicFrame>
      <p:grpSp>
        <p:nvGrpSpPr>
          <p:cNvPr id="29713" name="Group 17"/>
          <p:cNvGrpSpPr/>
          <p:nvPr/>
        </p:nvGrpSpPr>
        <p:grpSpPr>
          <a:xfrm>
            <a:off x="1981200" y="1081088"/>
            <a:ext cx="4495800" cy="533400"/>
            <a:chOff x="288" y="720"/>
            <a:chExt cx="2832" cy="336"/>
          </a:xfrm>
        </p:grpSpPr>
        <p:sp>
          <p:nvSpPr>
            <p:cNvPr id="80902" name="Text Box 7"/>
            <p:cNvSpPr txBox="1"/>
            <p:nvPr/>
          </p:nvSpPr>
          <p:spPr>
            <a:xfrm>
              <a:off x="288" y="720"/>
              <a:ext cx="1968" cy="329"/>
            </a:xfrm>
            <a:prstGeom prst="rect">
              <a:avLst/>
            </a:prstGeom>
            <a:noFill/>
            <a:ln w="9525">
              <a:noFill/>
            </a:ln>
          </p:spPr>
          <p:txBody>
            <a:bodyPr anchor="t">
              <a:spAutoFit/>
            </a:bodyPr>
            <a:p>
              <a:pPr eaLnBrk="0" hangingPunct="0">
                <a:spcBef>
                  <a:spcPct val="50000"/>
                </a:spcBef>
              </a:pPr>
              <a:r>
                <a:rPr lang="zh-CN" altLang="en-US" sz="2800" b="1" dirty="0">
                  <a:latin typeface="Arial" panose="020B0604020202020204" pitchFamily="34" charset="0"/>
                  <a:ea typeface="宋体" panose="02010600030101010101" pitchFamily="2" charset="-122"/>
                </a:rPr>
                <a:t>记被传染人数比例</a:t>
              </a:r>
              <a:endParaRPr lang="zh-CN" altLang="en-US" sz="2800" b="1" dirty="0">
                <a:latin typeface="Arial" panose="020B0604020202020204" pitchFamily="34" charset="0"/>
                <a:ea typeface="宋体" panose="02010600030101010101" pitchFamily="2" charset="-122"/>
              </a:endParaRPr>
            </a:p>
          </p:txBody>
        </p:sp>
        <p:graphicFrame>
          <p:nvGraphicFramePr>
            <p:cNvPr id="80903" name="Object 8"/>
            <p:cNvGraphicFramePr>
              <a:graphicFrameLocks noChangeAspect="1"/>
            </p:cNvGraphicFramePr>
            <p:nvPr/>
          </p:nvGraphicFramePr>
          <p:xfrm>
            <a:off x="2256" y="720"/>
            <a:ext cx="864" cy="336"/>
          </p:xfrm>
          <a:graphic>
            <a:graphicData uri="http://schemas.openxmlformats.org/presentationml/2006/ole">
              <mc:AlternateContent xmlns:mc="http://schemas.openxmlformats.org/markup-compatibility/2006">
                <mc:Choice xmlns:v="urn:schemas-microsoft-com:vml" Requires="v">
                  <p:oleObj spid="_x0000_s3241" name="" r:id="rId3" imgW="799465" imgH="254000" progId="Equation.3">
                    <p:embed/>
                  </p:oleObj>
                </mc:Choice>
                <mc:Fallback>
                  <p:oleObj name="" r:id="rId3" imgW="799465" imgH="254000" progId="Equation.3">
                    <p:embed/>
                    <p:pic>
                      <p:nvPicPr>
                        <p:cNvPr id="0" name="图片 3240"/>
                        <p:cNvPicPr/>
                        <p:nvPr/>
                      </p:nvPicPr>
                      <p:blipFill>
                        <a:blip r:embed="rId4"/>
                        <a:stretch>
                          <a:fillRect/>
                        </a:stretch>
                      </p:blipFill>
                      <p:spPr>
                        <a:xfrm>
                          <a:off x="2256" y="720"/>
                          <a:ext cx="864" cy="336"/>
                        </a:xfrm>
                        <a:prstGeom prst="rect">
                          <a:avLst/>
                        </a:prstGeom>
                        <a:noFill/>
                        <a:ln w="38100">
                          <a:noFill/>
                          <a:miter/>
                        </a:ln>
                      </p:spPr>
                    </p:pic>
                  </p:oleObj>
                </mc:Fallback>
              </mc:AlternateContent>
            </a:graphicData>
          </a:graphic>
        </p:graphicFrame>
      </p:grpSp>
      <p:graphicFrame>
        <p:nvGraphicFramePr>
          <p:cNvPr id="29707" name="Object 11"/>
          <p:cNvGraphicFramePr>
            <a:graphicFrameLocks noChangeAspect="1"/>
          </p:cNvGraphicFramePr>
          <p:nvPr/>
        </p:nvGraphicFramePr>
        <p:xfrm>
          <a:off x="2971800" y="2841625"/>
          <a:ext cx="2971800" cy="941388"/>
        </p:xfrm>
        <a:graphic>
          <a:graphicData uri="http://schemas.openxmlformats.org/presentationml/2006/ole">
            <mc:AlternateContent xmlns:mc="http://schemas.openxmlformats.org/markup-compatibility/2006">
              <mc:Choice xmlns:v="urn:schemas-microsoft-com:vml" Requires="v">
                <p:oleObj spid="_x0000_s3234" name="" r:id="rId5" imgW="1371600" imgH="431800" progId="Equation.3">
                  <p:embed/>
                </p:oleObj>
              </mc:Choice>
              <mc:Fallback>
                <p:oleObj name="" r:id="rId5" imgW="1371600" imgH="431800" progId="Equation.3">
                  <p:embed/>
                  <p:pic>
                    <p:nvPicPr>
                      <p:cNvPr id="0" name="图片 3233"/>
                      <p:cNvPicPr/>
                      <p:nvPr/>
                    </p:nvPicPr>
                    <p:blipFill>
                      <a:blip r:embed="rId6"/>
                      <a:stretch>
                        <a:fillRect/>
                      </a:stretch>
                    </p:blipFill>
                    <p:spPr>
                      <a:xfrm>
                        <a:off x="2971800" y="2841625"/>
                        <a:ext cx="2971800" cy="941388"/>
                      </a:xfrm>
                      <a:prstGeom prst="rect">
                        <a:avLst/>
                      </a:prstGeom>
                      <a:noFill/>
                      <a:ln w="38100">
                        <a:noFill/>
                        <a:miter/>
                      </a:ln>
                    </p:spPr>
                  </p:pic>
                </p:oleObj>
              </mc:Fallback>
            </mc:AlternateContent>
          </a:graphicData>
        </a:graphic>
      </p:graphicFrame>
      <p:graphicFrame>
        <p:nvGraphicFramePr>
          <p:cNvPr id="29706" name="Object 10"/>
          <p:cNvGraphicFramePr>
            <a:graphicFrameLocks noChangeAspect="1"/>
          </p:cNvGraphicFramePr>
          <p:nvPr/>
        </p:nvGraphicFramePr>
        <p:xfrm>
          <a:off x="7696200" y="1665288"/>
          <a:ext cx="2667000" cy="960437"/>
        </p:xfrm>
        <a:graphic>
          <a:graphicData uri="http://schemas.openxmlformats.org/presentationml/2006/ole">
            <mc:AlternateContent xmlns:mc="http://schemas.openxmlformats.org/markup-compatibility/2006">
              <mc:Choice xmlns:v="urn:schemas-microsoft-com:vml" Requires="v">
                <p:oleObj spid="_x0000_s3240" name="" r:id="rId7" imgW="1206500" imgH="431800" progId="Equation.3">
                  <p:embed/>
                </p:oleObj>
              </mc:Choice>
              <mc:Fallback>
                <p:oleObj name="" r:id="rId7" imgW="1206500" imgH="431800" progId="Equation.3">
                  <p:embed/>
                  <p:pic>
                    <p:nvPicPr>
                      <p:cNvPr id="0" name="图片 3239"/>
                      <p:cNvPicPr/>
                      <p:nvPr/>
                    </p:nvPicPr>
                    <p:blipFill>
                      <a:blip r:embed="rId8"/>
                      <a:stretch>
                        <a:fillRect/>
                      </a:stretch>
                    </p:blipFill>
                    <p:spPr>
                      <a:xfrm>
                        <a:off x="7696200" y="1665288"/>
                        <a:ext cx="2667000" cy="960437"/>
                      </a:xfrm>
                      <a:prstGeom prst="rect">
                        <a:avLst/>
                      </a:prstGeom>
                      <a:noFill/>
                      <a:ln w="38100">
                        <a:noFill/>
                        <a:miter/>
                      </a:ln>
                    </p:spPr>
                  </p:pic>
                </p:oleObj>
              </mc:Fallback>
            </mc:AlternateContent>
          </a:graphicData>
        </a:graphic>
      </p:graphicFrame>
      <p:grpSp>
        <p:nvGrpSpPr>
          <p:cNvPr id="29745" name="Group 49"/>
          <p:cNvGrpSpPr/>
          <p:nvPr/>
        </p:nvGrpSpPr>
        <p:grpSpPr>
          <a:xfrm>
            <a:off x="2514600" y="3962400"/>
            <a:ext cx="3352800" cy="914400"/>
            <a:chOff x="3072" y="1680"/>
            <a:chExt cx="2257" cy="681"/>
          </a:xfrm>
        </p:grpSpPr>
        <p:graphicFrame>
          <p:nvGraphicFramePr>
            <p:cNvPr id="80907" name="Object 13"/>
            <p:cNvGraphicFramePr>
              <a:graphicFrameLocks noChangeAspect="1"/>
            </p:cNvGraphicFramePr>
            <p:nvPr/>
          </p:nvGraphicFramePr>
          <p:xfrm>
            <a:off x="3360" y="1680"/>
            <a:ext cx="1969" cy="681"/>
          </p:xfrm>
          <a:graphic>
            <a:graphicData uri="http://schemas.openxmlformats.org/presentationml/2006/ole">
              <mc:AlternateContent xmlns:mc="http://schemas.openxmlformats.org/markup-compatibility/2006">
                <mc:Choice xmlns:v="urn:schemas-microsoft-com:vml" Requires="v">
                  <p:oleObj spid="_x0000_s3237" name="" r:id="rId9" imgW="1308100" imgH="469900" progId="Equation.3">
                    <p:embed/>
                  </p:oleObj>
                </mc:Choice>
                <mc:Fallback>
                  <p:oleObj name="" r:id="rId9" imgW="1308100" imgH="469900" progId="Equation.3">
                    <p:embed/>
                    <p:pic>
                      <p:nvPicPr>
                        <p:cNvPr id="0" name="图片 3236"/>
                        <p:cNvPicPr/>
                        <p:nvPr/>
                      </p:nvPicPr>
                      <p:blipFill>
                        <a:blip r:embed="rId10"/>
                        <a:stretch>
                          <a:fillRect/>
                        </a:stretch>
                      </p:blipFill>
                      <p:spPr>
                        <a:xfrm>
                          <a:off x="3360" y="1680"/>
                          <a:ext cx="1969" cy="681"/>
                        </a:xfrm>
                        <a:prstGeom prst="rect">
                          <a:avLst/>
                        </a:prstGeom>
                        <a:noFill/>
                        <a:ln w="38100">
                          <a:noFill/>
                          <a:miter/>
                        </a:ln>
                      </p:spPr>
                    </p:pic>
                  </p:oleObj>
                </mc:Fallback>
              </mc:AlternateContent>
            </a:graphicData>
          </a:graphic>
        </p:graphicFrame>
        <p:sp>
          <p:nvSpPr>
            <p:cNvPr id="80908" name="AutoShape 19"/>
            <p:cNvSpPr/>
            <p:nvPr/>
          </p:nvSpPr>
          <p:spPr>
            <a:xfrm>
              <a:off x="3072" y="1902"/>
              <a:ext cx="192"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pSp>
      <p:graphicFrame>
        <p:nvGraphicFramePr>
          <p:cNvPr id="29712" name="Object 16"/>
          <p:cNvGraphicFramePr>
            <a:graphicFrameLocks noChangeAspect="1"/>
          </p:cNvGraphicFramePr>
          <p:nvPr/>
        </p:nvGraphicFramePr>
        <p:xfrm>
          <a:off x="4419600" y="5376863"/>
          <a:ext cx="1143000" cy="488950"/>
        </p:xfrm>
        <a:graphic>
          <a:graphicData uri="http://schemas.openxmlformats.org/presentationml/2006/ole">
            <mc:AlternateContent xmlns:mc="http://schemas.openxmlformats.org/markup-compatibility/2006">
              <mc:Choice xmlns:v="urn:schemas-microsoft-com:vml" Requires="v">
                <p:oleObj spid="_x0000_s3235" name="" r:id="rId11" imgW="457200" imgH="177800" progId="Equation.3">
                  <p:embed/>
                </p:oleObj>
              </mc:Choice>
              <mc:Fallback>
                <p:oleObj name="" r:id="rId11" imgW="457200" imgH="177800" progId="Equation.3">
                  <p:embed/>
                  <p:pic>
                    <p:nvPicPr>
                      <p:cNvPr id="0" name="图片 3234"/>
                      <p:cNvPicPr/>
                      <p:nvPr/>
                    </p:nvPicPr>
                    <p:blipFill>
                      <a:blip r:embed="rId12"/>
                      <a:stretch>
                        <a:fillRect/>
                      </a:stretch>
                    </p:blipFill>
                    <p:spPr>
                      <a:xfrm>
                        <a:off x="4419600" y="5376863"/>
                        <a:ext cx="1143000" cy="488950"/>
                      </a:xfrm>
                      <a:prstGeom prst="rect">
                        <a:avLst/>
                      </a:prstGeom>
                      <a:solidFill>
                        <a:srgbClr val="FFFF00"/>
                      </a:solidFill>
                      <a:ln w="38100">
                        <a:noFill/>
                        <a:miter/>
                      </a:ln>
                    </p:spPr>
                  </p:pic>
                </p:oleObj>
              </mc:Fallback>
            </mc:AlternateContent>
          </a:graphicData>
        </a:graphic>
      </p:graphicFrame>
      <p:grpSp>
        <p:nvGrpSpPr>
          <p:cNvPr id="29749" name="Group 53"/>
          <p:cNvGrpSpPr/>
          <p:nvPr/>
        </p:nvGrpSpPr>
        <p:grpSpPr>
          <a:xfrm>
            <a:off x="1905000" y="2971800"/>
            <a:ext cx="990600" cy="825500"/>
            <a:chOff x="240" y="1872"/>
            <a:chExt cx="624" cy="520"/>
          </a:xfrm>
        </p:grpSpPr>
        <p:sp>
          <p:nvSpPr>
            <p:cNvPr id="80911" name="Text Box 51"/>
            <p:cNvSpPr txBox="1"/>
            <p:nvPr/>
          </p:nvSpPr>
          <p:spPr>
            <a:xfrm>
              <a:off x="240" y="2160"/>
              <a:ext cx="624" cy="232"/>
            </a:xfrm>
            <a:prstGeom prst="rect">
              <a:avLst/>
            </a:prstGeom>
            <a:solidFill>
              <a:srgbClr val="FFCC00"/>
            </a:solid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x</a:t>
              </a:r>
              <a:r>
                <a:rPr lang="en-US" altLang="zh-CN" b="1" dirty="0">
                  <a:latin typeface="Arial" panose="020B0604020202020204" pitchFamily="34" charset="0"/>
                  <a:ea typeface="宋体" panose="02010600030101010101" pitchFamily="2" charset="-122"/>
                </a:rPr>
                <a:t>&lt;&lt;</a:t>
              </a:r>
              <a:r>
                <a:rPr lang="en-US" altLang="zh-CN" b="1" i="1" dirty="0">
                  <a:latin typeface="Arial" panose="020B0604020202020204" pitchFamily="34" charset="0"/>
                  <a:ea typeface="宋体" panose="02010600030101010101" pitchFamily="2" charset="-122"/>
                </a:rPr>
                <a:t>s</a:t>
              </a:r>
              <a:r>
                <a:rPr lang="en-US" altLang="zh-CN" b="1" baseline="-25000" dirty="0">
                  <a:latin typeface="Arial" panose="020B0604020202020204" pitchFamily="34" charset="0"/>
                  <a:ea typeface="宋体" panose="02010600030101010101" pitchFamily="2" charset="-122"/>
                </a:rPr>
                <a:t>0</a:t>
              </a:r>
              <a:endParaRPr lang="en-US" altLang="zh-CN" b="1" dirty="0">
                <a:latin typeface="Arial" panose="020B0604020202020204" pitchFamily="34" charset="0"/>
                <a:ea typeface="宋体" panose="02010600030101010101" pitchFamily="2" charset="-122"/>
              </a:endParaRPr>
            </a:p>
          </p:txBody>
        </p:sp>
        <p:sp>
          <p:nvSpPr>
            <p:cNvPr id="80912" name="AutoShape 52"/>
            <p:cNvSpPr/>
            <p:nvPr/>
          </p:nvSpPr>
          <p:spPr>
            <a:xfrm>
              <a:off x="432" y="1872"/>
              <a:ext cx="192" cy="306"/>
            </a:xfrm>
            <a:prstGeom prst="rightArrow">
              <a:avLst>
                <a:gd name="adj1" fmla="val 50000"/>
                <a:gd name="adj2" fmla="val 25000"/>
              </a:avLst>
            </a:prstGeom>
            <a:solidFill>
              <a:srgbClr val="FFCC00"/>
            </a:solid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pSp>
      <p:grpSp>
        <p:nvGrpSpPr>
          <p:cNvPr id="29757" name="Group 61"/>
          <p:cNvGrpSpPr/>
          <p:nvPr/>
        </p:nvGrpSpPr>
        <p:grpSpPr>
          <a:xfrm>
            <a:off x="7594600" y="2590800"/>
            <a:ext cx="2768600" cy="2517775"/>
            <a:chOff x="3584" y="1774"/>
            <a:chExt cx="1744" cy="1586"/>
          </a:xfrm>
        </p:grpSpPr>
        <p:sp>
          <p:nvSpPr>
            <p:cNvPr id="80914" name="Line 23"/>
            <p:cNvSpPr/>
            <p:nvPr/>
          </p:nvSpPr>
          <p:spPr>
            <a:xfrm>
              <a:off x="3766" y="3113"/>
              <a:ext cx="1402" cy="0"/>
            </a:xfrm>
            <a:prstGeom prst="line">
              <a:avLst/>
            </a:prstGeom>
            <a:ln w="9525" cap="flat" cmpd="sng">
              <a:solidFill>
                <a:schemeClr val="tx1"/>
              </a:solidFill>
              <a:prstDash val="solid"/>
              <a:round/>
              <a:headEnd type="none" w="med" len="med"/>
              <a:tailEnd type="triangle" w="med" len="med"/>
            </a:ln>
          </p:spPr>
        </p:sp>
        <p:sp>
          <p:nvSpPr>
            <p:cNvPr id="80915" name="Line 24"/>
            <p:cNvSpPr/>
            <p:nvPr/>
          </p:nvSpPr>
          <p:spPr>
            <a:xfrm flipV="1">
              <a:off x="3766" y="1834"/>
              <a:ext cx="0" cy="1279"/>
            </a:xfrm>
            <a:prstGeom prst="line">
              <a:avLst/>
            </a:prstGeom>
            <a:ln w="9525" cap="flat" cmpd="sng">
              <a:solidFill>
                <a:schemeClr val="tx1"/>
              </a:solidFill>
              <a:prstDash val="solid"/>
              <a:round/>
              <a:headEnd type="none" w="med" len="med"/>
              <a:tailEnd type="triangle" w="med" len="med"/>
            </a:ln>
          </p:spPr>
        </p:sp>
        <p:sp>
          <p:nvSpPr>
            <p:cNvPr id="80916" name="Line 25"/>
            <p:cNvSpPr/>
            <p:nvPr/>
          </p:nvSpPr>
          <p:spPr>
            <a:xfrm>
              <a:off x="3766" y="2042"/>
              <a:ext cx="1202" cy="1071"/>
            </a:xfrm>
            <a:prstGeom prst="line">
              <a:avLst/>
            </a:prstGeom>
            <a:ln w="9525" cap="flat" cmpd="sng">
              <a:solidFill>
                <a:schemeClr val="tx1"/>
              </a:solidFill>
              <a:prstDash val="solid"/>
              <a:round/>
              <a:headEnd type="none" w="med" len="med"/>
              <a:tailEnd type="none" w="med" len="med"/>
            </a:ln>
          </p:spPr>
        </p:sp>
        <p:sp>
          <p:nvSpPr>
            <p:cNvPr id="80917" name="Text Box 26"/>
            <p:cNvSpPr txBox="1"/>
            <p:nvPr/>
          </p:nvSpPr>
          <p:spPr>
            <a:xfrm>
              <a:off x="3584" y="1774"/>
              <a:ext cx="172" cy="232"/>
            </a:xfrm>
            <a:prstGeom prst="rect">
              <a:avLst/>
            </a:prstGeom>
            <a:noFill/>
            <a:ln w="9525">
              <a:noFill/>
            </a:ln>
          </p:spPr>
          <p:txBody>
            <a:bodyPr anchor="t">
              <a:spAutoFit/>
            </a:bodyPr>
            <a:p>
              <a:pPr eaLnBrk="0" hangingPunct="0">
                <a:spcBef>
                  <a:spcPct val="50000"/>
                </a:spcBef>
              </a:pPr>
              <a:r>
                <a:rPr lang="en-US" altLang="zh-CN" i="1" dirty="0">
                  <a:latin typeface="Arial" panose="020B0604020202020204" pitchFamily="34" charset="0"/>
                  <a:ea typeface="宋体" panose="02010600030101010101" pitchFamily="2" charset="-122"/>
                </a:rPr>
                <a:t>i</a:t>
              </a:r>
              <a:endParaRPr lang="en-US" altLang="zh-CN" i="1" dirty="0">
                <a:latin typeface="Arial" panose="020B0604020202020204" pitchFamily="34" charset="0"/>
                <a:ea typeface="宋体" panose="02010600030101010101" pitchFamily="2" charset="-122"/>
              </a:endParaRPr>
            </a:p>
          </p:txBody>
        </p:sp>
        <p:sp>
          <p:nvSpPr>
            <p:cNvPr id="80918" name="Text Box 28"/>
            <p:cNvSpPr txBox="1"/>
            <p:nvPr/>
          </p:nvSpPr>
          <p:spPr>
            <a:xfrm>
              <a:off x="3632" y="3107"/>
              <a:ext cx="143" cy="251"/>
            </a:xfrm>
            <a:prstGeom prst="rect">
              <a:avLst/>
            </a:prstGeom>
            <a:noFill/>
            <a:ln w="9525">
              <a:noFill/>
            </a:ln>
          </p:spPr>
          <p:txBody>
            <a:bodyPr anchor="t">
              <a:spAutoFit/>
            </a:bodyPr>
            <a:p>
              <a:pPr eaLnBrk="0" hangingPunct="0">
                <a:spcBef>
                  <a:spcPct val="50000"/>
                </a:spcBef>
              </a:pPr>
              <a:r>
                <a:rPr lang="en-US" altLang="zh-CN" sz="2000" dirty="0">
                  <a:latin typeface="Arial" panose="020B0604020202020204" pitchFamily="34" charset="0"/>
                  <a:ea typeface="宋体" panose="02010600030101010101" pitchFamily="2" charset="-122"/>
                </a:rPr>
                <a:t>0</a:t>
              </a:r>
              <a:endParaRPr lang="en-US" altLang="zh-CN" sz="2000" dirty="0">
                <a:latin typeface="Arial" panose="020B0604020202020204" pitchFamily="34" charset="0"/>
                <a:ea typeface="宋体" panose="02010600030101010101" pitchFamily="2" charset="-122"/>
              </a:endParaRPr>
            </a:p>
          </p:txBody>
        </p:sp>
        <p:sp>
          <p:nvSpPr>
            <p:cNvPr id="80919" name="Arc 32"/>
            <p:cNvSpPr/>
            <p:nvPr/>
          </p:nvSpPr>
          <p:spPr>
            <a:xfrm flipH="1">
              <a:off x="3936" y="2784"/>
              <a:ext cx="278" cy="386"/>
            </a:xfrm>
            <a:custGeom>
              <a:avLst/>
              <a:gdLst/>
              <a:ahLst/>
              <a:cxnLst>
                <a:cxn ang="0">
                  <a:pos x="0" y="0"/>
                </a:cxn>
                <a:cxn ang="0">
                  <a:pos x="278" y="386"/>
                </a:cxn>
                <a:cxn ang="0">
                  <a:pos x="0" y="386"/>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28575" cap="flat" cmpd="sng">
              <a:solidFill>
                <a:schemeClr val="tx1"/>
              </a:solidFill>
              <a:prstDash val="solid"/>
              <a:round/>
              <a:headEnd type="none" w="med" len="med"/>
              <a:tailEnd type="stealth" w="med" len="lg"/>
            </a:ln>
          </p:spPr>
          <p:txBody>
            <a:bodyPr/>
            <a:p>
              <a:endParaRPr lang="zh-CN" altLang="en-US"/>
            </a:p>
          </p:txBody>
        </p:sp>
        <p:sp>
          <p:nvSpPr>
            <p:cNvPr id="80920" name="Arc 33"/>
            <p:cNvSpPr/>
            <p:nvPr/>
          </p:nvSpPr>
          <p:spPr>
            <a:xfrm>
              <a:off x="4224" y="2784"/>
              <a:ext cx="381" cy="193"/>
            </a:xfrm>
            <a:custGeom>
              <a:avLst/>
              <a:gdLst/>
              <a:ahLst/>
              <a:cxnLst>
                <a:cxn ang="0">
                  <a:pos x="0" y="0"/>
                </a:cxn>
                <a:cxn ang="0">
                  <a:pos x="381" y="59"/>
                </a:cxn>
                <a:cxn ang="0">
                  <a:pos x="0" y="193"/>
                </a:cxn>
              </a:cxnLst>
              <a:pathLst>
                <a:path w="15594" h="21600" fill="none">
                  <a:moveTo>
                    <a:pt x="0" y="0"/>
                  </a:moveTo>
                  <a:cubicBezTo>
                    <a:pt x="5887" y="0"/>
                    <a:pt x="11520" y="2403"/>
                    <a:pt x="15594" y="6653"/>
                  </a:cubicBezTo>
                </a:path>
                <a:path w="15594" h="21600" stroke="0">
                  <a:moveTo>
                    <a:pt x="0" y="0"/>
                  </a:moveTo>
                  <a:cubicBezTo>
                    <a:pt x="5887" y="0"/>
                    <a:pt x="11520" y="2403"/>
                    <a:pt x="15594" y="6653"/>
                  </a:cubicBezTo>
                  <a:lnTo>
                    <a:pt x="0" y="21600"/>
                  </a:lnTo>
                  <a:lnTo>
                    <a:pt x="0"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graphicFrame>
          <p:nvGraphicFramePr>
            <p:cNvPr id="80921" name="Object 34"/>
            <p:cNvGraphicFramePr>
              <a:graphicFrameLocks noChangeAspect="1"/>
            </p:cNvGraphicFramePr>
            <p:nvPr/>
          </p:nvGraphicFramePr>
          <p:xfrm>
            <a:off x="3872" y="3135"/>
            <a:ext cx="217" cy="225"/>
          </p:xfrm>
          <a:graphic>
            <a:graphicData uri="http://schemas.openxmlformats.org/presentationml/2006/ole">
              <mc:AlternateContent xmlns:mc="http://schemas.openxmlformats.org/markup-compatibility/2006">
                <mc:Choice xmlns:v="urn:schemas-microsoft-com:vml" Requires="v">
                  <p:oleObj spid="_x0000_s3232" name="" r:id="rId13" imgW="190500" imgH="254000" progId="Equation.3">
                    <p:embed/>
                  </p:oleObj>
                </mc:Choice>
                <mc:Fallback>
                  <p:oleObj name="" r:id="rId13" imgW="190500" imgH="254000" progId="Equation.3">
                    <p:embed/>
                    <p:pic>
                      <p:nvPicPr>
                        <p:cNvPr id="0" name="图片 3231"/>
                        <p:cNvPicPr/>
                        <p:nvPr/>
                      </p:nvPicPr>
                      <p:blipFill>
                        <a:blip r:embed="rId14"/>
                        <a:stretch>
                          <a:fillRect/>
                        </a:stretch>
                      </p:blipFill>
                      <p:spPr>
                        <a:xfrm>
                          <a:off x="3872" y="3135"/>
                          <a:ext cx="217" cy="225"/>
                        </a:xfrm>
                        <a:prstGeom prst="rect">
                          <a:avLst/>
                        </a:prstGeom>
                        <a:noFill/>
                        <a:ln w="38100">
                          <a:noFill/>
                          <a:miter/>
                        </a:ln>
                      </p:spPr>
                    </p:pic>
                  </p:oleObj>
                </mc:Fallback>
              </mc:AlternateContent>
            </a:graphicData>
          </a:graphic>
        </p:graphicFrame>
        <p:graphicFrame>
          <p:nvGraphicFramePr>
            <p:cNvPr id="80922" name="Object 35"/>
            <p:cNvGraphicFramePr>
              <a:graphicFrameLocks noChangeAspect="1"/>
            </p:cNvGraphicFramePr>
            <p:nvPr/>
          </p:nvGraphicFramePr>
          <p:xfrm>
            <a:off x="4176" y="3166"/>
            <a:ext cx="256" cy="157"/>
          </p:xfrm>
          <a:graphic>
            <a:graphicData uri="http://schemas.openxmlformats.org/presentationml/2006/ole">
              <mc:AlternateContent xmlns:mc="http://schemas.openxmlformats.org/markup-compatibility/2006">
                <mc:Choice xmlns:v="urn:schemas-microsoft-com:vml" Requires="v">
                  <p:oleObj spid="_x0000_s3236" name="" r:id="rId15" imgW="342900" imgH="203200" progId="Equation.3">
                    <p:embed/>
                  </p:oleObj>
                </mc:Choice>
                <mc:Fallback>
                  <p:oleObj name="" r:id="rId15" imgW="342900" imgH="203200" progId="Equation.3">
                    <p:embed/>
                    <p:pic>
                      <p:nvPicPr>
                        <p:cNvPr id="0" name="图片 3235"/>
                        <p:cNvPicPr/>
                        <p:nvPr/>
                      </p:nvPicPr>
                      <p:blipFill>
                        <a:blip r:embed="rId16"/>
                        <a:stretch>
                          <a:fillRect/>
                        </a:stretch>
                      </p:blipFill>
                      <p:spPr>
                        <a:xfrm>
                          <a:off x="4176" y="3166"/>
                          <a:ext cx="256" cy="157"/>
                        </a:xfrm>
                        <a:prstGeom prst="rect">
                          <a:avLst/>
                        </a:prstGeom>
                        <a:noFill/>
                        <a:ln w="38100">
                          <a:noFill/>
                          <a:miter/>
                        </a:ln>
                      </p:spPr>
                    </p:pic>
                  </p:oleObj>
                </mc:Fallback>
              </mc:AlternateContent>
            </a:graphicData>
          </a:graphic>
        </p:graphicFrame>
        <p:sp>
          <p:nvSpPr>
            <p:cNvPr id="80923" name="Text Box 38"/>
            <p:cNvSpPr txBox="1"/>
            <p:nvPr/>
          </p:nvSpPr>
          <p:spPr>
            <a:xfrm>
              <a:off x="4368" y="2784"/>
              <a:ext cx="336" cy="251"/>
            </a:xfrm>
            <a:prstGeom prst="rect">
              <a:avLst/>
            </a:prstGeom>
            <a:noFill/>
            <a:ln w="9525">
              <a:noFill/>
            </a:ln>
          </p:spPr>
          <p:txBody>
            <a:bodyPr anchor="t">
              <a:spAutoFit/>
            </a:bodyPr>
            <a:p>
              <a:pPr eaLnBrk="0" hangingPunct="0">
                <a:spcBef>
                  <a:spcPct val="50000"/>
                </a:spcBef>
              </a:pPr>
              <a:r>
                <a:rPr lang="en-US" altLang="zh-CN" sz="2000" b="1" i="1" dirty="0">
                  <a:latin typeface="Arial" panose="020B0604020202020204" pitchFamily="34" charset="0"/>
                  <a:ea typeface="宋体" panose="02010600030101010101" pitchFamily="2" charset="-122"/>
                </a:rPr>
                <a:t>P</a:t>
              </a:r>
              <a:r>
                <a:rPr lang="en-US" altLang="zh-CN" sz="2000" b="1" baseline="-25000" dirty="0">
                  <a:latin typeface="Arial" panose="020B0604020202020204" pitchFamily="34" charset="0"/>
                  <a:ea typeface="宋体" panose="02010600030101010101" pitchFamily="2" charset="-122"/>
                </a:rPr>
                <a:t>1</a:t>
              </a:r>
              <a:endParaRPr lang="en-US" altLang="zh-CN" sz="2000" b="1" dirty="0">
                <a:latin typeface="Arial" panose="020B0604020202020204" pitchFamily="34" charset="0"/>
                <a:ea typeface="宋体" panose="02010600030101010101" pitchFamily="2" charset="-122"/>
              </a:endParaRPr>
            </a:p>
          </p:txBody>
        </p:sp>
        <p:graphicFrame>
          <p:nvGraphicFramePr>
            <p:cNvPr id="80924" name="Object 43"/>
            <p:cNvGraphicFramePr>
              <a:graphicFrameLocks noChangeAspect="1"/>
            </p:cNvGraphicFramePr>
            <p:nvPr/>
          </p:nvGraphicFramePr>
          <p:xfrm>
            <a:off x="4544" y="3133"/>
            <a:ext cx="201" cy="225"/>
          </p:xfrm>
          <a:graphic>
            <a:graphicData uri="http://schemas.openxmlformats.org/presentationml/2006/ole">
              <mc:AlternateContent xmlns:mc="http://schemas.openxmlformats.org/markup-compatibility/2006">
                <mc:Choice xmlns:v="urn:schemas-microsoft-com:vml" Requires="v">
                  <p:oleObj spid="_x0000_s3238" name="" r:id="rId17" imgW="177800" imgH="253365" progId="Equation.3">
                    <p:embed/>
                  </p:oleObj>
                </mc:Choice>
                <mc:Fallback>
                  <p:oleObj name="" r:id="rId17" imgW="177800" imgH="253365" progId="Equation.3">
                    <p:embed/>
                    <p:pic>
                      <p:nvPicPr>
                        <p:cNvPr id="0" name="图片 3237"/>
                        <p:cNvPicPr/>
                        <p:nvPr/>
                      </p:nvPicPr>
                      <p:blipFill>
                        <a:blip r:embed="rId18"/>
                        <a:stretch>
                          <a:fillRect/>
                        </a:stretch>
                      </p:blipFill>
                      <p:spPr>
                        <a:xfrm>
                          <a:off x="4544" y="3133"/>
                          <a:ext cx="201" cy="225"/>
                        </a:xfrm>
                        <a:prstGeom prst="rect">
                          <a:avLst/>
                        </a:prstGeom>
                        <a:noFill/>
                        <a:ln w="38100">
                          <a:noFill/>
                          <a:miter/>
                        </a:ln>
                      </p:spPr>
                    </p:pic>
                  </p:oleObj>
                </mc:Fallback>
              </mc:AlternateContent>
            </a:graphicData>
          </a:graphic>
        </p:graphicFrame>
        <p:graphicFrame>
          <p:nvGraphicFramePr>
            <p:cNvPr id="80925" name="Object 45"/>
            <p:cNvGraphicFramePr>
              <a:graphicFrameLocks noChangeAspect="1"/>
            </p:cNvGraphicFramePr>
            <p:nvPr/>
          </p:nvGraphicFramePr>
          <p:xfrm>
            <a:off x="5176" y="3120"/>
            <a:ext cx="152" cy="186"/>
          </p:xfrm>
          <a:graphic>
            <a:graphicData uri="http://schemas.openxmlformats.org/presentationml/2006/ole">
              <mc:AlternateContent xmlns:mc="http://schemas.openxmlformats.org/markup-compatibility/2006">
                <mc:Choice xmlns:v="urn:schemas-microsoft-com:vml" Requires="v">
                  <p:oleObj spid="_x0000_s3239" name="" r:id="rId19" imgW="114300" imgH="139700" progId="Equation.3">
                    <p:embed/>
                  </p:oleObj>
                </mc:Choice>
                <mc:Fallback>
                  <p:oleObj name="" r:id="rId19" imgW="114300" imgH="139700" progId="Equation.3">
                    <p:embed/>
                    <p:pic>
                      <p:nvPicPr>
                        <p:cNvPr id="0" name="图片 3238"/>
                        <p:cNvPicPr/>
                        <p:nvPr/>
                      </p:nvPicPr>
                      <p:blipFill>
                        <a:blip r:embed="rId20"/>
                        <a:stretch>
                          <a:fillRect/>
                        </a:stretch>
                      </p:blipFill>
                      <p:spPr>
                        <a:xfrm>
                          <a:off x="5176" y="3120"/>
                          <a:ext cx="152" cy="186"/>
                        </a:xfrm>
                        <a:prstGeom prst="rect">
                          <a:avLst/>
                        </a:prstGeom>
                        <a:noFill/>
                        <a:ln w="38100">
                          <a:noFill/>
                          <a:miter/>
                        </a:ln>
                      </p:spPr>
                    </p:pic>
                  </p:oleObj>
                </mc:Fallback>
              </mc:AlternateContent>
            </a:graphicData>
          </a:graphic>
        </p:graphicFrame>
        <p:sp>
          <p:nvSpPr>
            <p:cNvPr id="80926" name="Line 55"/>
            <p:cNvSpPr/>
            <p:nvPr/>
          </p:nvSpPr>
          <p:spPr>
            <a:xfrm>
              <a:off x="4272" y="2784"/>
              <a:ext cx="0" cy="336"/>
            </a:xfrm>
            <a:prstGeom prst="line">
              <a:avLst/>
            </a:prstGeom>
            <a:ln w="9525" cap="flat" cmpd="sng">
              <a:solidFill>
                <a:schemeClr val="tx1"/>
              </a:solidFill>
              <a:prstDash val="dash"/>
              <a:round/>
              <a:headEnd type="none" w="med" len="med"/>
              <a:tailEnd type="none" w="med" len="med"/>
            </a:ln>
          </p:spPr>
        </p:sp>
        <p:sp>
          <p:nvSpPr>
            <p:cNvPr id="80927" name="Line 58"/>
            <p:cNvSpPr/>
            <p:nvPr/>
          </p:nvSpPr>
          <p:spPr>
            <a:xfrm>
              <a:off x="4608" y="2832"/>
              <a:ext cx="0" cy="288"/>
            </a:xfrm>
            <a:prstGeom prst="line">
              <a:avLst/>
            </a:prstGeom>
            <a:ln w="9525" cap="flat" cmpd="sng">
              <a:solidFill>
                <a:schemeClr val="tx1"/>
              </a:solidFill>
              <a:prstDash val="dash"/>
              <a:round/>
              <a:headEnd type="none" w="med" len="med"/>
              <a:tailEnd type="none" w="med" len="med"/>
            </a:ln>
          </p:spPr>
        </p:sp>
      </p:grpSp>
      <p:grpSp>
        <p:nvGrpSpPr>
          <p:cNvPr id="29756" name="Group 60"/>
          <p:cNvGrpSpPr/>
          <p:nvPr/>
        </p:nvGrpSpPr>
        <p:grpSpPr>
          <a:xfrm>
            <a:off x="8686800" y="3355975"/>
            <a:ext cx="533400" cy="1006475"/>
            <a:chOff x="4272" y="2198"/>
            <a:chExt cx="336" cy="634"/>
          </a:xfrm>
        </p:grpSpPr>
        <p:sp>
          <p:nvSpPr>
            <p:cNvPr id="80929" name="Line 42"/>
            <p:cNvSpPr/>
            <p:nvPr/>
          </p:nvSpPr>
          <p:spPr>
            <a:xfrm>
              <a:off x="4320" y="2448"/>
              <a:ext cx="288" cy="0"/>
            </a:xfrm>
            <a:prstGeom prst="line">
              <a:avLst/>
            </a:prstGeom>
            <a:ln w="9525" cap="flat" cmpd="sng">
              <a:solidFill>
                <a:srgbClr val="FF3300"/>
              </a:solidFill>
              <a:prstDash val="solid"/>
              <a:round/>
              <a:headEnd type="triangle" w="med" len="med"/>
              <a:tailEnd type="triangle" w="med" len="med"/>
            </a:ln>
          </p:spPr>
        </p:sp>
        <p:sp>
          <p:nvSpPr>
            <p:cNvPr id="80930" name="Line 56"/>
            <p:cNvSpPr/>
            <p:nvPr/>
          </p:nvSpPr>
          <p:spPr>
            <a:xfrm>
              <a:off x="4608" y="2352"/>
              <a:ext cx="0" cy="480"/>
            </a:xfrm>
            <a:prstGeom prst="line">
              <a:avLst/>
            </a:prstGeom>
            <a:ln w="9525" cap="flat" cmpd="sng">
              <a:solidFill>
                <a:srgbClr val="FF3300"/>
              </a:solidFill>
              <a:prstDash val="dash"/>
              <a:round/>
              <a:headEnd type="none" w="med" len="med"/>
              <a:tailEnd type="none" w="med" len="med"/>
            </a:ln>
          </p:spPr>
        </p:sp>
        <p:sp>
          <p:nvSpPr>
            <p:cNvPr id="80931" name="Line 57"/>
            <p:cNvSpPr/>
            <p:nvPr/>
          </p:nvSpPr>
          <p:spPr>
            <a:xfrm flipV="1">
              <a:off x="4272" y="2352"/>
              <a:ext cx="0" cy="432"/>
            </a:xfrm>
            <a:prstGeom prst="line">
              <a:avLst/>
            </a:prstGeom>
            <a:ln w="9525" cap="flat" cmpd="sng">
              <a:solidFill>
                <a:srgbClr val="FF3300"/>
              </a:solidFill>
              <a:prstDash val="dash"/>
              <a:round/>
              <a:headEnd type="none" w="med" len="med"/>
              <a:tailEnd type="none" w="med" len="med"/>
            </a:ln>
          </p:spPr>
        </p:sp>
        <p:sp>
          <p:nvSpPr>
            <p:cNvPr id="80932" name="Text Box 59"/>
            <p:cNvSpPr txBox="1"/>
            <p:nvPr/>
          </p:nvSpPr>
          <p:spPr>
            <a:xfrm>
              <a:off x="4320" y="2198"/>
              <a:ext cx="288" cy="251"/>
            </a:xfrm>
            <a:prstGeom prst="rect">
              <a:avLst/>
            </a:prstGeom>
            <a:noFill/>
            <a:ln w="9525">
              <a:noFill/>
            </a:ln>
          </p:spPr>
          <p:txBody>
            <a:bodyPr anchor="t">
              <a:spAutoFit/>
            </a:bodyPr>
            <a:p>
              <a:pPr eaLnBrk="0" hangingPunct="0">
                <a:spcBef>
                  <a:spcPct val="50000"/>
                </a:spcBef>
              </a:pPr>
              <a:r>
                <a:rPr lang="en-US" altLang="zh-CN" sz="2000" b="1" i="1" dirty="0">
                  <a:solidFill>
                    <a:srgbClr val="FF3300"/>
                  </a:solidFill>
                  <a:latin typeface="Arial" panose="020B0604020202020204" pitchFamily="34" charset="0"/>
                  <a:ea typeface="宋体" panose="02010600030101010101" pitchFamily="2" charset="-122"/>
                  <a:sym typeface="Math1" pitchFamily="2" charset="2"/>
                </a:rPr>
                <a:t></a:t>
              </a:r>
              <a:endParaRPr lang="en-US" altLang="zh-CN" sz="2000" b="1" i="1" dirty="0">
                <a:solidFill>
                  <a:srgbClr val="FF3300"/>
                </a:solidFill>
                <a:latin typeface="Arial" panose="020B0604020202020204" pitchFamily="34" charset="0"/>
                <a:ea typeface="宋体" panose="02010600030101010101" pitchFamily="2" charset="-122"/>
              </a:endParaRPr>
            </a:p>
          </p:txBody>
        </p:sp>
      </p:grpSp>
      <p:grpSp>
        <p:nvGrpSpPr>
          <p:cNvPr id="29759" name="Group 63"/>
          <p:cNvGrpSpPr/>
          <p:nvPr/>
        </p:nvGrpSpPr>
        <p:grpSpPr>
          <a:xfrm>
            <a:off x="6019800" y="1843088"/>
            <a:ext cx="1600200" cy="903287"/>
            <a:chOff x="2832" y="1104"/>
            <a:chExt cx="1008" cy="569"/>
          </a:xfrm>
        </p:grpSpPr>
        <p:sp>
          <p:nvSpPr>
            <p:cNvPr id="80934" name="AutoShape 18"/>
            <p:cNvSpPr/>
            <p:nvPr/>
          </p:nvSpPr>
          <p:spPr>
            <a:xfrm>
              <a:off x="3168" y="1104"/>
              <a:ext cx="384" cy="192"/>
            </a:xfrm>
            <a:prstGeom prst="rightArrow">
              <a:avLst>
                <a:gd name="adj1" fmla="val 50000"/>
                <a:gd name="adj2" fmla="val 50000"/>
              </a:avLst>
            </a:prstGeom>
            <a:solidFill>
              <a:srgbClr val="FFCC00"/>
            </a:solid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sp>
          <p:nvSpPr>
            <p:cNvPr id="80935" name="Text Box 62"/>
            <p:cNvSpPr txBox="1"/>
            <p:nvPr/>
          </p:nvSpPr>
          <p:spPr>
            <a:xfrm>
              <a:off x="2832" y="1344"/>
              <a:ext cx="1008" cy="329"/>
            </a:xfrm>
            <a:prstGeom prst="rect">
              <a:avLst/>
            </a:prstGeom>
            <a:solidFill>
              <a:srgbClr val="FFCC00"/>
            </a:solidFill>
            <a:ln w="9525">
              <a:noFill/>
            </a:ln>
          </p:spPr>
          <p:txBody>
            <a:bodyPr anchor="t">
              <a:spAutoFit/>
            </a:bodyPr>
            <a:p>
              <a:pPr eaLnBrk="0" hangingPunct="0">
                <a:spcBef>
                  <a:spcPct val="50000"/>
                </a:spcBef>
              </a:pPr>
              <a:r>
                <a:rPr lang="en-US" altLang="zh-CN" b="1" i="1" dirty="0">
                  <a:latin typeface="Arial" panose="020B0604020202020204" pitchFamily="34" charset="0"/>
                  <a:ea typeface="宋体" panose="02010600030101010101" pitchFamily="2" charset="-122"/>
                </a:rPr>
                <a:t>i</a:t>
              </a:r>
              <a:r>
                <a:rPr lang="en-US" altLang="zh-CN" b="1" baseline="-25000" dirty="0">
                  <a:latin typeface="Arial" panose="020B0604020202020204" pitchFamily="34" charset="0"/>
                  <a:ea typeface="宋体" panose="02010600030101010101" pitchFamily="2" charset="-122"/>
                </a:rPr>
                <a:t>0 </a:t>
              </a:r>
              <a:r>
                <a:rPr lang="en-US" altLang="zh-CN" sz="2800" b="1" dirty="0">
                  <a:latin typeface="Arial" panose="020B0604020202020204" pitchFamily="34" charset="0"/>
                  <a:ea typeface="楷体_GB2312" pitchFamily="49" charset="-122"/>
                  <a:sym typeface="Symbol" panose="05050102010706020507" pitchFamily="18" charset="2"/>
                </a:rPr>
                <a:t></a:t>
              </a:r>
              <a:r>
                <a:rPr lang="en-US" altLang="zh-CN" b="1" dirty="0">
                  <a:latin typeface="Arial" panose="020B0604020202020204" pitchFamily="34" charset="0"/>
                  <a:ea typeface="宋体" panose="02010600030101010101" pitchFamily="2" charset="-122"/>
                </a:rPr>
                <a:t>0, </a:t>
              </a:r>
              <a:r>
                <a:rPr lang="en-US" altLang="zh-CN" b="1" i="1" dirty="0">
                  <a:latin typeface="Arial" panose="020B0604020202020204" pitchFamily="34" charset="0"/>
                  <a:ea typeface="宋体" panose="02010600030101010101" pitchFamily="2" charset="-122"/>
                </a:rPr>
                <a:t>s</a:t>
              </a:r>
              <a:r>
                <a:rPr lang="en-US" altLang="zh-CN" b="1" baseline="-25000" dirty="0">
                  <a:latin typeface="Arial" panose="020B0604020202020204" pitchFamily="34" charset="0"/>
                  <a:ea typeface="宋体" panose="02010600030101010101" pitchFamily="2" charset="-122"/>
                </a:rPr>
                <a:t>0 </a:t>
              </a:r>
              <a:r>
                <a:rPr lang="en-US" altLang="zh-CN" sz="2800" b="1" dirty="0">
                  <a:latin typeface="Arial" panose="020B0604020202020204" pitchFamily="34" charset="0"/>
                  <a:ea typeface="楷体_GB2312" pitchFamily="49" charset="-122"/>
                  <a:sym typeface="Symbol" panose="05050102010706020507" pitchFamily="18" charset="2"/>
                </a:rPr>
                <a:t></a:t>
              </a:r>
              <a:r>
                <a:rPr lang="en-US" altLang="zh-CN" b="1" dirty="0">
                  <a:latin typeface="Arial" panose="020B0604020202020204" pitchFamily="34" charset="0"/>
                  <a:ea typeface="宋体" panose="02010600030101010101" pitchFamily="2" charset="-122"/>
                  <a:sym typeface="Math1" pitchFamily="2" charset="2"/>
                </a:rPr>
                <a:t>1</a:t>
              </a:r>
              <a:endParaRPr lang="en-US" altLang="zh-CN" b="1" dirty="0">
                <a:latin typeface="Arial" panose="020B0604020202020204" pitchFamily="34" charset="0"/>
                <a:ea typeface="宋体" panose="02010600030101010101" pitchFamily="2" charset="-122"/>
                <a:sym typeface="Math1" pitchFamily="2" charset="2"/>
              </a:endParaRPr>
            </a:p>
          </p:txBody>
        </p:sp>
      </p:grpSp>
      <p:sp>
        <p:nvSpPr>
          <p:cNvPr id="29760" name="Text Box 64"/>
          <p:cNvSpPr txBox="1"/>
          <p:nvPr/>
        </p:nvSpPr>
        <p:spPr>
          <a:xfrm>
            <a:off x="2057400" y="5715000"/>
            <a:ext cx="2057400" cy="953135"/>
          </a:xfrm>
          <a:prstGeom prst="rect">
            <a:avLst/>
          </a:prstGeom>
          <a:noFill/>
          <a:ln w="9525">
            <a:noFill/>
          </a:ln>
        </p:spPr>
        <p:txBody>
          <a:bodyPr anchor="t">
            <a:spAutoFit/>
          </a:bodyPr>
          <a:p>
            <a:pPr eaLnBrk="0" hangingPunct="0">
              <a:spcBef>
                <a:spcPct val="50000"/>
              </a:spcBef>
            </a:pPr>
            <a:r>
              <a:rPr lang="en-US" altLang="zh-CN" sz="2800" b="1" i="1" dirty="0">
                <a:latin typeface="Arial" panose="020B0604020202020204" pitchFamily="34" charset="0"/>
                <a:ea typeface="宋体" panose="02010600030101010101" pitchFamily="2" charset="-122"/>
                <a:sym typeface="Symbol" panose="05050102010706020507" pitchFamily="18" charset="2"/>
              </a:rPr>
              <a:t> </a:t>
            </a:r>
            <a:r>
              <a:rPr lang="zh-CN" altLang="en-US" sz="2800" b="1" dirty="0">
                <a:latin typeface="Arial" panose="020B0604020202020204" pitchFamily="34" charset="0"/>
                <a:ea typeface="宋体" panose="02010600030101010101" pitchFamily="2" charset="-122"/>
              </a:rPr>
              <a:t>小</a:t>
            </a:r>
            <a:r>
              <a:rPr lang="en-US" altLang="zh-CN" sz="2800" b="1" dirty="0">
                <a:latin typeface="Arial" panose="020B0604020202020204" pitchFamily="34" charset="0"/>
                <a:ea typeface="宋体" panose="02010600030101010101" pitchFamily="2" charset="-122"/>
              </a:rPr>
              <a:t>, </a:t>
            </a:r>
            <a:r>
              <a:rPr lang="en-US" altLang="zh-CN" sz="2800" b="1" i="1" dirty="0">
                <a:latin typeface="Arial" panose="020B0604020202020204" pitchFamily="34" charset="0"/>
                <a:ea typeface="宋体" panose="02010600030101010101" pitchFamily="2" charset="-122"/>
              </a:rPr>
              <a:t>s</a:t>
            </a:r>
            <a:r>
              <a:rPr lang="en-US" altLang="zh-CN" sz="2800" b="1" baseline="-25000" dirty="0">
                <a:latin typeface="Arial" panose="020B0604020202020204" pitchFamily="34" charset="0"/>
                <a:ea typeface="宋体" panose="02010600030101010101" pitchFamily="2" charset="-122"/>
              </a:rPr>
              <a:t>0 </a:t>
            </a:r>
            <a:r>
              <a:rPr lang="en-US" altLang="zh-CN" sz="2800" b="1" dirty="0">
                <a:latin typeface="Arial" panose="020B0604020202020204" pitchFamily="34" charset="0"/>
                <a:ea typeface="宋体" panose="02010600030101010101" pitchFamily="2" charset="-122"/>
                <a:sym typeface="Symbol" panose="05050102010706020507" pitchFamily="18" charset="2"/>
              </a:rPr>
              <a:t> </a:t>
            </a:r>
            <a:r>
              <a:rPr lang="en-US" altLang="zh-CN" sz="2800" b="1" dirty="0">
                <a:latin typeface="Arial" panose="020B0604020202020204" pitchFamily="34" charset="0"/>
                <a:ea typeface="楷体_GB2312" pitchFamily="49" charset="-122"/>
                <a:sym typeface="Symbol" panose="05050102010706020507" pitchFamily="18" charset="2"/>
              </a:rPr>
              <a:t></a:t>
            </a:r>
            <a:r>
              <a:rPr lang="en-US" altLang="zh-CN" sz="2800" b="1" dirty="0">
                <a:latin typeface="Arial" panose="020B0604020202020204" pitchFamily="34" charset="0"/>
                <a:ea typeface="宋体" panose="02010600030101010101" pitchFamily="2" charset="-122"/>
                <a:sym typeface="Math1" pitchFamily="2" charset="2"/>
              </a:rPr>
              <a:t>1</a:t>
            </a:r>
            <a:endParaRPr lang="en-US" altLang="zh-CN" sz="2800" b="1" dirty="0">
              <a:latin typeface="Arial" panose="020B0604020202020204" pitchFamily="34" charset="0"/>
              <a:ea typeface="宋体" panose="02010600030101010101" pitchFamily="2" charset="-122"/>
              <a:sym typeface="Math1" pitchFamily="2" charset="2"/>
            </a:endParaRPr>
          </a:p>
        </p:txBody>
      </p:sp>
      <p:grpSp>
        <p:nvGrpSpPr>
          <p:cNvPr id="29762" name="Group 66"/>
          <p:cNvGrpSpPr/>
          <p:nvPr/>
        </p:nvGrpSpPr>
        <p:grpSpPr>
          <a:xfrm>
            <a:off x="4114800" y="5105400"/>
            <a:ext cx="908050" cy="755650"/>
            <a:chOff x="1632" y="3216"/>
            <a:chExt cx="572" cy="476"/>
          </a:xfrm>
        </p:grpSpPr>
        <p:sp>
          <p:nvSpPr>
            <p:cNvPr id="80938" name="AutoShape 47"/>
            <p:cNvSpPr/>
            <p:nvPr/>
          </p:nvSpPr>
          <p:spPr>
            <a:xfrm>
              <a:off x="1632" y="3408"/>
              <a:ext cx="96" cy="284"/>
            </a:xfrm>
            <a:prstGeom prst="rightArrow">
              <a:avLst>
                <a:gd name="adj1" fmla="val 50000"/>
                <a:gd name="adj2" fmla="val 25000"/>
              </a:avLst>
            </a:prstGeom>
            <a:solidFill>
              <a:srgbClr val="FFFF99"/>
            </a:solid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sp>
          <p:nvSpPr>
            <p:cNvPr id="80939" name="AutoShape 65"/>
            <p:cNvSpPr/>
            <p:nvPr/>
          </p:nvSpPr>
          <p:spPr>
            <a:xfrm rot="5400000">
              <a:off x="2014" y="3122"/>
              <a:ext cx="96" cy="284"/>
            </a:xfrm>
            <a:prstGeom prst="rightArrow">
              <a:avLst>
                <a:gd name="adj1" fmla="val 50000"/>
                <a:gd name="adj2" fmla="val 25000"/>
              </a:avLst>
            </a:prstGeom>
            <a:solidFill>
              <a:srgbClr val="FFFF99"/>
            </a:solidFill>
            <a:ln w="9525"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grpSp>
      <p:sp>
        <p:nvSpPr>
          <p:cNvPr id="29763" name="Text Box 67"/>
          <p:cNvSpPr txBox="1"/>
          <p:nvPr/>
        </p:nvSpPr>
        <p:spPr>
          <a:xfrm>
            <a:off x="6096000" y="5300663"/>
            <a:ext cx="3505200" cy="1124585"/>
          </a:xfrm>
          <a:prstGeom prst="rect">
            <a:avLst/>
          </a:prstGeom>
          <a:noFill/>
          <a:ln w="9525">
            <a:noFill/>
          </a:ln>
        </p:spPr>
        <p:txBody>
          <a:bodyPr anchor="t">
            <a:spAutoFit/>
          </a:bodyPr>
          <a:p>
            <a:pPr eaLnBrk="0" hangingPunct="0">
              <a:lnSpc>
                <a:spcPct val="120000"/>
              </a:lnSpc>
              <a:spcBef>
                <a:spcPct val="50000"/>
              </a:spcBef>
            </a:pPr>
            <a:r>
              <a:rPr lang="zh-CN" altLang="en-US" sz="2800" b="1" dirty="0">
                <a:latin typeface="Arial" panose="020B0604020202020204" pitchFamily="34" charset="0"/>
                <a:ea typeface="宋体" panose="02010600030101010101" pitchFamily="2" charset="-122"/>
              </a:rPr>
              <a:t>提高阈值</a:t>
            </a:r>
            <a:r>
              <a:rPr lang="en-US" altLang="zh-CN" sz="2800" b="1" dirty="0">
                <a:latin typeface="Arial" panose="020B0604020202020204" pitchFamily="34" charset="0"/>
                <a:ea typeface="宋体" panose="02010600030101010101" pitchFamily="2" charset="-122"/>
              </a:rPr>
              <a:t>1/</a:t>
            </a:r>
            <a:r>
              <a:rPr lang="en-US" altLang="zh-CN" sz="2800" b="1" i="1" dirty="0">
                <a:latin typeface="Arial" panose="020B0604020202020204" pitchFamily="34" charset="0"/>
                <a:ea typeface="宋体" panose="02010600030101010101" pitchFamily="2" charset="-122"/>
                <a:sym typeface="Symbol" panose="05050102010706020507" pitchFamily="18" charset="2"/>
              </a:rPr>
              <a:t></a:t>
            </a:r>
            <a:r>
              <a:rPr lang="en-US" altLang="zh-CN" sz="2800" b="1" dirty="0">
                <a:latin typeface="Arial" panose="020B0604020202020204" pitchFamily="34" charset="0"/>
                <a:ea typeface="宋体" panose="02010600030101010101" pitchFamily="2" charset="-122"/>
                <a:sym typeface="Symbol" panose="05050102010706020507" pitchFamily="18" charset="2"/>
              </a:rPr>
              <a:t></a:t>
            </a:r>
            <a:r>
              <a:rPr lang="zh-CN" altLang="en-US" sz="2800" b="1" dirty="0">
                <a:latin typeface="Arial" panose="020B0604020202020204" pitchFamily="34" charset="0"/>
                <a:ea typeface="宋体" panose="02010600030101010101" pitchFamily="2" charset="-122"/>
                <a:sym typeface="Symbol" panose="05050102010706020507" pitchFamily="18" charset="2"/>
              </a:rPr>
              <a:t>降低</a:t>
            </a:r>
            <a:r>
              <a:rPr lang="zh-CN" altLang="en-US" sz="2800" b="1" dirty="0">
                <a:latin typeface="Arial" panose="020B0604020202020204" pitchFamily="34" charset="0"/>
                <a:ea typeface="宋体" panose="02010600030101010101" pitchFamily="2" charset="-122"/>
              </a:rPr>
              <a:t>被传染人数比例 </a:t>
            </a:r>
            <a:r>
              <a:rPr lang="en-US" altLang="zh-CN" sz="2800" b="1" i="1" dirty="0">
                <a:latin typeface="Arial" panose="020B0604020202020204" pitchFamily="34" charset="0"/>
                <a:ea typeface="宋体" panose="02010600030101010101" pitchFamily="2" charset="-122"/>
              </a:rPr>
              <a:t>x</a:t>
            </a:r>
            <a:endParaRPr lang="en-US" altLang="zh-CN" sz="2800" b="1" dirty="0">
              <a:latin typeface="Arial" panose="020B0604020202020204" pitchFamily="34" charset="0"/>
              <a:ea typeface="宋体" panose="02010600030101010101" pitchFamily="2" charset="-122"/>
            </a:endParaRPr>
          </a:p>
        </p:txBody>
      </p:sp>
      <p:sp>
        <p:nvSpPr>
          <p:cNvPr id="29764" name="Text Box 68"/>
          <p:cNvSpPr txBox="1"/>
          <p:nvPr/>
        </p:nvSpPr>
        <p:spPr>
          <a:xfrm>
            <a:off x="2133600" y="5105400"/>
            <a:ext cx="1981200" cy="953135"/>
          </a:xfrm>
          <a:prstGeom prst="rect">
            <a:avLst/>
          </a:prstGeom>
          <a:noFill/>
          <a:ln w="9525">
            <a:noFill/>
          </a:ln>
        </p:spPr>
        <p:txBody>
          <a:bodyPr anchor="t">
            <a:spAutoFit/>
          </a:bodyPr>
          <a:p>
            <a:pPr eaLnBrk="0" hangingPunct="0">
              <a:spcBef>
                <a:spcPct val="50000"/>
              </a:spcBef>
            </a:pPr>
            <a:r>
              <a:rPr lang="en-US" altLang="zh-CN" sz="2800" b="1" i="1" dirty="0">
                <a:solidFill>
                  <a:srgbClr val="FF3300"/>
                </a:solidFill>
                <a:latin typeface="Arial" panose="020B0604020202020204" pitchFamily="34" charset="0"/>
                <a:ea typeface="宋体" panose="02010600030101010101" pitchFamily="2" charset="-122"/>
              </a:rPr>
              <a:t>s</a:t>
            </a:r>
            <a:r>
              <a:rPr lang="en-US" altLang="zh-CN" sz="2800" b="1" baseline="-25000" dirty="0">
                <a:solidFill>
                  <a:srgbClr val="FF3300"/>
                </a:solidFill>
                <a:latin typeface="Arial" panose="020B0604020202020204" pitchFamily="34" charset="0"/>
                <a:ea typeface="宋体" panose="02010600030101010101" pitchFamily="2" charset="-122"/>
              </a:rPr>
              <a:t>0 </a:t>
            </a:r>
            <a:r>
              <a:rPr lang="en-US" altLang="zh-CN" sz="2800" b="1" i="1" dirty="0">
                <a:solidFill>
                  <a:srgbClr val="FF3300"/>
                </a:solidFill>
                <a:latin typeface="Arial" panose="020B0604020202020204" pitchFamily="34" charset="0"/>
                <a:ea typeface="宋体" panose="02010600030101010101" pitchFamily="2" charset="-122"/>
                <a:sym typeface="Symbol" panose="05050102010706020507" pitchFamily="18" charset="2"/>
              </a:rPr>
              <a:t>- </a:t>
            </a:r>
            <a:r>
              <a:rPr lang="en-US" altLang="zh-CN" sz="2800" b="1" dirty="0">
                <a:solidFill>
                  <a:srgbClr val="FF3300"/>
                </a:solidFill>
                <a:latin typeface="Arial" panose="020B0604020202020204" pitchFamily="34" charset="0"/>
                <a:ea typeface="宋体" panose="02010600030101010101" pitchFamily="2" charset="-122"/>
                <a:sym typeface="Symbol" panose="05050102010706020507" pitchFamily="18" charset="2"/>
              </a:rPr>
              <a:t>1/</a:t>
            </a:r>
            <a:r>
              <a:rPr lang="en-US" altLang="zh-CN" sz="2800" b="1" i="1" dirty="0">
                <a:solidFill>
                  <a:srgbClr val="FF3300"/>
                </a:solidFill>
                <a:latin typeface="Arial" panose="020B0604020202020204" pitchFamily="34" charset="0"/>
                <a:ea typeface="宋体" panose="02010600030101010101" pitchFamily="2" charset="-122"/>
                <a:sym typeface="Symbol" panose="05050102010706020507" pitchFamily="18" charset="2"/>
              </a:rPr>
              <a:t></a:t>
            </a:r>
            <a:r>
              <a:rPr lang="en-US" altLang="zh-CN" sz="2800" b="1" dirty="0">
                <a:solidFill>
                  <a:srgbClr val="FF3300"/>
                </a:solidFill>
                <a:latin typeface="Arial" panose="020B0604020202020204" pitchFamily="34" charset="0"/>
                <a:ea typeface="宋体" panose="02010600030101010101" pitchFamily="2" charset="-122"/>
                <a:sym typeface="Symbol" panose="05050102010706020507" pitchFamily="18" charset="2"/>
              </a:rPr>
              <a:t>  = </a:t>
            </a:r>
            <a:r>
              <a:rPr lang="en-US" altLang="zh-CN" sz="2800" b="1" i="1" dirty="0">
                <a:solidFill>
                  <a:srgbClr val="FF3300"/>
                </a:solidFill>
                <a:latin typeface="Arial" panose="020B0604020202020204" pitchFamily="34" charset="0"/>
                <a:ea typeface="宋体" panose="02010600030101010101" pitchFamily="2" charset="-122"/>
                <a:sym typeface="Symbol" panose="05050102010706020507" pitchFamily="18" charset="2"/>
              </a:rPr>
              <a:t> </a:t>
            </a:r>
            <a:endParaRPr lang="en-US" altLang="zh-CN" sz="2800" b="1" dirty="0">
              <a:solidFill>
                <a:srgbClr val="FF3300"/>
              </a:solidFill>
              <a:latin typeface="Arial" panose="020B0604020202020204" pitchFamily="34" charset="0"/>
              <a:ea typeface="宋体" panose="02010600030101010101" pitchFamily="2" charset="-122"/>
              <a:sym typeface="Math1"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ppt_x"/>
                                          </p:val>
                                        </p:tav>
                                        <p:tav tm="100000">
                                          <p:val>
                                            <p:strVal val="#ppt_x"/>
                                          </p:val>
                                        </p:tav>
                                      </p:tavLst>
                                    </p:anim>
                                    <p:anim calcmode="lin" valueType="num">
                                      <p:cBhvr additive="base">
                                        <p:cTn id="8" dur="500" fill="hold"/>
                                        <p:tgtEl>
                                          <p:spTgt spid="2970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9713"/>
                                        </p:tgtEl>
                                        <p:attrNameLst>
                                          <p:attrName>style.visibility</p:attrName>
                                        </p:attrNameLst>
                                      </p:cBhvr>
                                      <p:to>
                                        <p:strVal val="visible"/>
                                      </p:to>
                                    </p:set>
                                    <p:animEffect transition="in" filter="checkerboard(across)">
                                      <p:cBhvr>
                                        <p:cTn id="13" dur="500"/>
                                        <p:tgtEl>
                                          <p:spTgt spid="2971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9757"/>
                                        </p:tgtEl>
                                        <p:attrNameLst>
                                          <p:attrName>style.visibility</p:attrName>
                                        </p:attrNameLst>
                                      </p:cBhvr>
                                      <p:to>
                                        <p:strVal val="visible"/>
                                      </p:to>
                                    </p:set>
                                    <p:animEffect transition="in" filter="box(out)">
                                      <p:cBhvr>
                                        <p:cTn id="18" dur="500"/>
                                        <p:tgtEl>
                                          <p:spTgt spid="2975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9701"/>
                                        </p:tgtEl>
                                        <p:attrNameLst>
                                          <p:attrName>style.visibility</p:attrName>
                                        </p:attrNameLst>
                                      </p:cBhvr>
                                      <p:to>
                                        <p:strVal val="visible"/>
                                      </p:to>
                                    </p:set>
                                    <p:animEffect transition="in" filter="box(in)">
                                      <p:cBhvr>
                                        <p:cTn id="23" dur="500"/>
                                        <p:tgtEl>
                                          <p:spTgt spid="2970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9759"/>
                                        </p:tgtEl>
                                        <p:attrNameLst>
                                          <p:attrName>style.visibility</p:attrName>
                                        </p:attrNameLst>
                                      </p:cBhvr>
                                      <p:to>
                                        <p:strVal val="visible"/>
                                      </p:to>
                                    </p:set>
                                    <p:animEffect transition="in" filter="blinds(horizontal)">
                                      <p:cBhvr>
                                        <p:cTn id="28" dur="500"/>
                                        <p:tgtEl>
                                          <p:spTgt spid="2975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nodeType="clickEffect">
                                  <p:stCondLst>
                                    <p:cond delay="0"/>
                                  </p:stCondLst>
                                  <p:childTnLst>
                                    <p:set>
                                      <p:cBhvr>
                                        <p:cTn id="32" dur="1" fill="hold">
                                          <p:stCondLst>
                                            <p:cond delay="0"/>
                                          </p:stCondLst>
                                        </p:cTn>
                                        <p:tgtEl>
                                          <p:spTgt spid="29706"/>
                                        </p:tgtEl>
                                        <p:attrNameLst>
                                          <p:attrName>style.visibility</p:attrName>
                                        </p:attrNameLst>
                                      </p:cBhvr>
                                      <p:to>
                                        <p:strVal val="visible"/>
                                      </p:to>
                                    </p:set>
                                    <p:animEffect transition="in" filter="blinds(vertical)">
                                      <p:cBhvr>
                                        <p:cTn id="33" dur="500"/>
                                        <p:tgtEl>
                                          <p:spTgt spid="2970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2974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9707"/>
                                        </p:tgtEl>
                                        <p:attrNameLst>
                                          <p:attrName>style.visibility</p:attrName>
                                        </p:attrNameLst>
                                      </p:cBhvr>
                                      <p:to>
                                        <p:strVal val="visible"/>
                                      </p:to>
                                    </p:set>
                                    <p:animEffect transition="in" filter="checkerboard(across)">
                                      <p:cBhvr>
                                        <p:cTn id="42" dur="500"/>
                                        <p:tgtEl>
                                          <p:spTgt spid="2970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29745"/>
                                        </p:tgtEl>
                                        <p:attrNameLst>
                                          <p:attrName>style.visibility</p:attrName>
                                        </p:attrNameLst>
                                      </p:cBhvr>
                                      <p:to>
                                        <p:strVal val="visible"/>
                                      </p:to>
                                    </p:set>
                                    <p:animEffect transition="in" filter="blinds(vertical)">
                                      <p:cBhvr>
                                        <p:cTn id="47" dur="500"/>
                                        <p:tgtEl>
                                          <p:spTgt spid="29745"/>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528" fill="hold" nodeType="clickEffect">
                                  <p:stCondLst>
                                    <p:cond delay="0"/>
                                  </p:stCondLst>
                                  <p:childTnLst>
                                    <p:set>
                                      <p:cBhvr>
                                        <p:cTn id="51" dur="1" fill="hold">
                                          <p:stCondLst>
                                            <p:cond delay="0"/>
                                          </p:stCondLst>
                                        </p:cTn>
                                        <p:tgtEl>
                                          <p:spTgt spid="29756"/>
                                        </p:tgtEl>
                                        <p:attrNameLst>
                                          <p:attrName>style.visibility</p:attrName>
                                        </p:attrNameLst>
                                      </p:cBhvr>
                                      <p:to>
                                        <p:strVal val="visible"/>
                                      </p:to>
                                    </p:set>
                                    <p:anim calcmode="lin" valueType="num">
                                      <p:cBhvr>
                                        <p:cTn id="52" dur="500" fill="hold"/>
                                        <p:tgtEl>
                                          <p:spTgt spid="29756"/>
                                        </p:tgtEl>
                                        <p:attrNameLst>
                                          <p:attrName>ppt_w</p:attrName>
                                        </p:attrNameLst>
                                      </p:cBhvr>
                                      <p:tavLst>
                                        <p:tav tm="0">
                                          <p:val>
                                            <p:fltVal val="0.000000"/>
                                          </p:val>
                                        </p:tav>
                                        <p:tav tm="100000">
                                          <p:val>
                                            <p:strVal val="#ppt_w"/>
                                          </p:val>
                                        </p:tav>
                                      </p:tavLst>
                                    </p:anim>
                                    <p:anim calcmode="lin" valueType="num">
                                      <p:cBhvr>
                                        <p:cTn id="53" dur="500" fill="hold"/>
                                        <p:tgtEl>
                                          <p:spTgt spid="29756"/>
                                        </p:tgtEl>
                                        <p:attrNameLst>
                                          <p:attrName>ppt_h</p:attrName>
                                        </p:attrNameLst>
                                      </p:cBhvr>
                                      <p:tavLst>
                                        <p:tav tm="0">
                                          <p:val>
                                            <p:fltVal val="0.000000"/>
                                          </p:val>
                                        </p:tav>
                                        <p:tav tm="100000">
                                          <p:val>
                                            <p:strVal val="#ppt_h"/>
                                          </p:val>
                                        </p:tav>
                                      </p:tavLst>
                                    </p:anim>
                                    <p:anim calcmode="lin" valueType="num">
                                      <p:cBhvr>
                                        <p:cTn id="54" dur="500" fill="hold"/>
                                        <p:tgtEl>
                                          <p:spTgt spid="29756"/>
                                        </p:tgtEl>
                                        <p:attrNameLst>
                                          <p:attrName>ppt_x</p:attrName>
                                        </p:attrNameLst>
                                      </p:cBhvr>
                                      <p:tavLst>
                                        <p:tav tm="0">
                                          <p:val>
                                            <p:fltVal val="0.500000"/>
                                          </p:val>
                                        </p:tav>
                                        <p:tav tm="100000">
                                          <p:val>
                                            <p:strVal val="#ppt_x"/>
                                          </p:val>
                                        </p:tav>
                                      </p:tavLst>
                                    </p:anim>
                                    <p:anim calcmode="lin" valueType="num">
                                      <p:cBhvr>
                                        <p:cTn id="55" dur="500" fill="hold"/>
                                        <p:tgtEl>
                                          <p:spTgt spid="29756"/>
                                        </p:tgtEl>
                                        <p:attrNameLst>
                                          <p:attrName>ppt_y</p:attrName>
                                        </p:attrNameLst>
                                      </p:cBhvr>
                                      <p:tavLst>
                                        <p:tav tm="0">
                                          <p:val>
                                            <p:fltVal val="0.500000"/>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29764"/>
                                        </p:tgtEl>
                                        <p:attrNameLst>
                                          <p:attrName>style.visibility</p:attrName>
                                        </p:attrNameLst>
                                      </p:cBhvr>
                                      <p:to>
                                        <p:strVal val="visible"/>
                                      </p:to>
                                    </p:set>
                                    <p:anim calcmode="lin" valueType="num">
                                      <p:cBhvr additive="base">
                                        <p:cTn id="60" dur="500" fill="hold"/>
                                        <p:tgtEl>
                                          <p:spTgt spid="29764"/>
                                        </p:tgtEl>
                                        <p:attrNameLst>
                                          <p:attrName>ppt_x</p:attrName>
                                        </p:attrNameLst>
                                      </p:cBhvr>
                                      <p:tavLst>
                                        <p:tav tm="0">
                                          <p:val>
                                            <p:strVal val="0-#ppt_w/2"/>
                                          </p:val>
                                        </p:tav>
                                        <p:tav tm="100000">
                                          <p:val>
                                            <p:strVal val="#ppt_x"/>
                                          </p:val>
                                        </p:tav>
                                      </p:tavLst>
                                    </p:anim>
                                    <p:anim calcmode="lin" valueType="num">
                                      <p:cBhvr additive="base">
                                        <p:cTn id="61" dur="500" fill="hold"/>
                                        <p:tgtEl>
                                          <p:spTgt spid="29764"/>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29760"/>
                                        </p:tgtEl>
                                        <p:attrNameLst>
                                          <p:attrName>style.visibility</p:attrName>
                                        </p:attrNameLst>
                                      </p:cBhvr>
                                      <p:to>
                                        <p:strVal val="visible"/>
                                      </p:to>
                                    </p:set>
                                    <p:anim calcmode="lin" valueType="num">
                                      <p:cBhvr additive="base">
                                        <p:cTn id="66" dur="500" fill="hold"/>
                                        <p:tgtEl>
                                          <p:spTgt spid="29760"/>
                                        </p:tgtEl>
                                        <p:attrNameLst>
                                          <p:attrName>ppt_x</p:attrName>
                                        </p:attrNameLst>
                                      </p:cBhvr>
                                      <p:tavLst>
                                        <p:tav tm="0">
                                          <p:val>
                                            <p:strVal val="0-#ppt_w/2"/>
                                          </p:val>
                                        </p:tav>
                                        <p:tav tm="100000">
                                          <p:val>
                                            <p:strVal val="#ppt_x"/>
                                          </p:val>
                                        </p:tav>
                                      </p:tavLst>
                                    </p:anim>
                                    <p:anim calcmode="lin" valueType="num">
                                      <p:cBhvr additive="base">
                                        <p:cTn id="67" dur="500" fill="hold"/>
                                        <p:tgtEl>
                                          <p:spTgt spid="29760"/>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2976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3" presetClass="entr" presetSubtype="272" fill="hold" nodeType="clickEffect">
                                  <p:stCondLst>
                                    <p:cond delay="0"/>
                                  </p:stCondLst>
                                  <p:childTnLst>
                                    <p:set>
                                      <p:cBhvr>
                                        <p:cTn id="75" dur="1" fill="hold">
                                          <p:stCondLst>
                                            <p:cond delay="0"/>
                                          </p:stCondLst>
                                        </p:cTn>
                                        <p:tgtEl>
                                          <p:spTgt spid="29712"/>
                                        </p:tgtEl>
                                        <p:attrNameLst>
                                          <p:attrName>style.visibility</p:attrName>
                                        </p:attrNameLst>
                                      </p:cBhvr>
                                      <p:to>
                                        <p:strVal val="visible"/>
                                      </p:to>
                                    </p:set>
                                    <p:anim calcmode="lin" valueType="num">
                                      <p:cBhvr>
                                        <p:cTn id="76" dur="500" fill="hold"/>
                                        <p:tgtEl>
                                          <p:spTgt spid="29712"/>
                                        </p:tgtEl>
                                        <p:attrNameLst>
                                          <p:attrName>ppt_w</p:attrName>
                                        </p:attrNameLst>
                                      </p:cBhvr>
                                      <p:tavLst>
                                        <p:tav tm="0">
                                          <p:val>
                                            <p:strVal val="2/3*#ppt_w"/>
                                          </p:val>
                                        </p:tav>
                                        <p:tav tm="100000">
                                          <p:val>
                                            <p:strVal val="#ppt_w"/>
                                          </p:val>
                                        </p:tav>
                                      </p:tavLst>
                                    </p:anim>
                                    <p:anim calcmode="lin" valueType="num">
                                      <p:cBhvr>
                                        <p:cTn id="77" dur="500" fill="hold"/>
                                        <p:tgtEl>
                                          <p:spTgt spid="29712"/>
                                        </p:tgtEl>
                                        <p:attrNameLst>
                                          <p:attrName>ppt_h</p:attrName>
                                        </p:attrNameLst>
                                      </p:cBhvr>
                                      <p:tavLst>
                                        <p:tav tm="0">
                                          <p:val>
                                            <p:strVal val="2/3*#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3" presetClass="entr" presetSubtype="5" fill="hold" grpId="0" nodeType="clickEffect">
                                  <p:stCondLst>
                                    <p:cond delay="0"/>
                                  </p:stCondLst>
                                  <p:childTnLst>
                                    <p:set>
                                      <p:cBhvr>
                                        <p:cTn id="81" dur="1" fill="hold">
                                          <p:stCondLst>
                                            <p:cond delay="0"/>
                                          </p:stCondLst>
                                        </p:cTn>
                                        <p:tgtEl>
                                          <p:spTgt spid="29763"/>
                                        </p:tgtEl>
                                        <p:attrNameLst>
                                          <p:attrName>style.visibility</p:attrName>
                                        </p:attrNameLst>
                                      </p:cBhvr>
                                      <p:to>
                                        <p:strVal val="visible"/>
                                      </p:to>
                                    </p:set>
                                    <p:animEffect transition="in" filter="blinds(vertical)">
                                      <p:cBhvr>
                                        <p:cTn id="82" dur="500"/>
                                        <p:tgtEl>
                                          <p:spTgt spid="29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ldLvl="0" animBg="1"/>
      <p:bldP spid="29760" grpId="0"/>
      <p:bldP spid="29763" grpId="0"/>
      <p:bldP spid="2976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2" name="文本框 32771"/>
          <p:cNvSpPr txBox="1"/>
          <p:nvPr/>
        </p:nvSpPr>
        <p:spPr>
          <a:xfrm>
            <a:off x="2743200" y="1981200"/>
            <a:ext cx="5029200" cy="368300"/>
          </a:xfrm>
          <a:prstGeom prst="rect">
            <a:avLst/>
          </a:prstGeom>
          <a:noFill/>
          <a:ln w="9525">
            <a:noFill/>
          </a:ln>
        </p:spPr>
        <p:txBody>
          <a:bodyPr>
            <a:spAutoFit/>
          </a:bodyPr>
          <a:p>
            <a:pPr>
              <a:spcBef>
                <a:spcPct val="50000"/>
              </a:spcBef>
            </a:pPr>
            <a:r>
              <a:rPr lang="zh-CN" altLang="en-US" b="1" dirty="0">
                <a:solidFill>
                  <a:schemeClr val="accent2"/>
                </a:solidFill>
                <a:latin typeface="Times New Roman" panose="02020603050405020304" pitchFamily="18" charset="0"/>
                <a:hlinkClick r:id="rId1" action="ppaction://hlinksldjump"/>
              </a:rPr>
              <a:t>（一）常微分方程数值解的定义</a:t>
            </a:r>
            <a:endParaRPr lang="zh-CN" altLang="en-US">
              <a:latin typeface="Times New Roman" panose="02020603050405020304" pitchFamily="18" charset="0"/>
            </a:endParaRPr>
          </a:p>
        </p:txBody>
      </p:sp>
      <p:sp>
        <p:nvSpPr>
          <p:cNvPr id="32773" name="矩形 32772"/>
          <p:cNvSpPr/>
          <p:nvPr/>
        </p:nvSpPr>
        <p:spPr>
          <a:xfrm>
            <a:off x="2743200" y="3048000"/>
            <a:ext cx="5257800" cy="368300"/>
          </a:xfrm>
          <a:prstGeom prst="rect">
            <a:avLst/>
          </a:prstGeom>
          <a:noFill/>
          <a:ln w="9525">
            <a:noFill/>
          </a:ln>
        </p:spPr>
        <p:txBody>
          <a:bodyPr>
            <a:spAutoFit/>
          </a:bodyPr>
          <a:p>
            <a:r>
              <a:rPr lang="zh-CN" altLang="en-US" b="1" dirty="0">
                <a:solidFill>
                  <a:schemeClr val="accent2"/>
                </a:solidFill>
                <a:latin typeface="Times New Roman" panose="02020603050405020304" pitchFamily="18" charset="0"/>
                <a:hlinkClick r:id="rId2" action="ppaction://hlinksldjump"/>
              </a:rPr>
              <a:t>（二）建立数值解法的一些途径</a:t>
            </a:r>
            <a:endParaRPr lang="zh-CN" altLang="en-US" b="1">
              <a:solidFill>
                <a:schemeClr val="accent2"/>
              </a:solidFill>
              <a:latin typeface="Times New Roman" panose="02020603050405020304" pitchFamily="18" charset="0"/>
            </a:endParaRPr>
          </a:p>
        </p:txBody>
      </p:sp>
      <p:sp>
        <p:nvSpPr>
          <p:cNvPr id="32774" name="文本框 32773"/>
          <p:cNvSpPr txBox="1"/>
          <p:nvPr/>
        </p:nvSpPr>
        <p:spPr>
          <a:xfrm>
            <a:off x="2743200" y="4114800"/>
            <a:ext cx="6629400" cy="368300"/>
          </a:xfrm>
          <a:prstGeom prst="rect">
            <a:avLst/>
          </a:prstGeom>
          <a:noFill/>
          <a:ln w="9525">
            <a:noFill/>
          </a:ln>
        </p:spPr>
        <p:txBody>
          <a:bodyPr>
            <a:spAutoFit/>
          </a:bodyPr>
          <a:p>
            <a:pPr>
              <a:spcBef>
                <a:spcPct val="50000"/>
              </a:spcBef>
            </a:pPr>
            <a:r>
              <a:rPr lang="zh-CN" altLang="en-US" b="1" dirty="0">
                <a:solidFill>
                  <a:schemeClr val="accent2"/>
                </a:solidFill>
                <a:latin typeface="Times New Roman" panose="02020603050405020304" pitchFamily="18" charset="0"/>
                <a:hlinkClick r:id="rId3" action="ppaction://hlinksldjump"/>
              </a:rPr>
              <a:t>（三）用</a:t>
            </a:r>
            <a:r>
              <a:rPr lang="en-US" altLang="zh-CN" b="1" dirty="0">
                <a:solidFill>
                  <a:schemeClr val="accent2"/>
                </a:solidFill>
                <a:latin typeface="Times New Roman" panose="02020603050405020304" pitchFamily="18" charset="0"/>
                <a:hlinkClick r:id="rId3" action="ppaction://hlinksldjump"/>
              </a:rPr>
              <a:t>MATLAB</a:t>
            </a:r>
            <a:r>
              <a:rPr lang="zh-CN" altLang="en-US" b="1" dirty="0">
                <a:solidFill>
                  <a:schemeClr val="accent2"/>
                </a:solidFill>
                <a:latin typeface="Times New Roman" panose="02020603050405020304" pitchFamily="18" charset="0"/>
                <a:hlinkClick r:id="rId3" action="ppaction://hlinksldjump"/>
              </a:rPr>
              <a:t>软件求常微分方程的数值解</a:t>
            </a:r>
            <a:endParaRPr lang="zh-CN" altLang="en-US">
              <a:latin typeface="Times New Roman" panose="02020603050405020304" pitchFamily="18" charset="0"/>
              <a:hlinkClick r:id="rId3" action="ppaction://hlinksldjump"/>
            </a:endParaRPr>
          </a:p>
        </p:txBody>
      </p:sp>
      <p:sp>
        <p:nvSpPr>
          <p:cNvPr id="32777" name="棱台 32776" descr="白色大理石"/>
          <p:cNvSpPr/>
          <p:nvPr/>
        </p:nvSpPr>
        <p:spPr>
          <a:xfrm>
            <a:off x="1774825" y="404813"/>
            <a:ext cx="6408738" cy="1295400"/>
          </a:xfrm>
          <a:prstGeom prst="bevel">
            <a:avLst>
              <a:gd name="adj" fmla="val 12500"/>
            </a:avLst>
          </a:prstGeom>
          <a:blipFill rotWithShape="0">
            <a:blip r:embed="rId4"/>
          </a:blipFill>
          <a:ln w="25400" cap="flat" cmpd="sng">
            <a:solidFill>
              <a:srgbClr val="969696"/>
            </a:solidFill>
            <a:prstDash val="solid"/>
            <a:miter/>
            <a:headEnd type="none" w="med" len="med"/>
            <a:tailEnd type="none" w="med" len="med"/>
          </a:ln>
        </p:spPr>
        <p:txBody>
          <a:bodyPr wrap="none" lIns="90000" tIns="46800" rIns="90000" bIns="46800" anchor="ctr"/>
          <a:p>
            <a:r>
              <a:rPr lang="zh-CN" altLang="en-US" sz="3600" b="1" dirty="0">
                <a:solidFill>
                  <a:srgbClr val="FF0000"/>
                </a:solidFill>
                <a:latin typeface="黑体" panose="02010609060101010101" pitchFamily="2" charset="-122"/>
                <a:ea typeface="黑体" panose="02010609060101010101" pitchFamily="2" charset="-122"/>
              </a:rPr>
              <a:t>三、微分方程的</a:t>
            </a:r>
            <a:r>
              <a:rPr lang="en-US" altLang="zh-CN" sz="3600" b="1" dirty="0">
                <a:solidFill>
                  <a:srgbClr val="FF0000"/>
                </a:solidFill>
                <a:latin typeface="黑体" panose="02010609060101010101" pitchFamily="2" charset="-122"/>
                <a:ea typeface="黑体" panose="02010609060101010101" pitchFamily="2" charset="-122"/>
              </a:rPr>
              <a:t>MATLAB</a:t>
            </a:r>
            <a:r>
              <a:rPr lang="zh-CN" altLang="en-US" sz="3600" b="1" dirty="0">
                <a:solidFill>
                  <a:srgbClr val="FF0000"/>
                </a:solidFill>
                <a:latin typeface="黑体" panose="02010609060101010101" pitchFamily="2" charset="-122"/>
                <a:ea typeface="黑体" panose="02010609060101010101" pitchFamily="2" charset="-122"/>
              </a:rPr>
              <a:t>求解</a:t>
            </a:r>
            <a:endParaRPr lang="zh-CN" altLang="en-US" sz="3600" b="1" dirty="0">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32777"/>
                                        </p:tgtEl>
                                        <p:attrNameLst>
                                          <p:attrName>style.visibility</p:attrName>
                                        </p:attrNameLst>
                                      </p:cBhvr>
                                      <p:to>
                                        <p:strVal val="visible"/>
                                      </p:to>
                                    </p:set>
                                    <p:animEffect transition="in" filter="barn(inHorizontal)">
                                      <p:cBhvr>
                                        <p:cTn id="7" dur="500"/>
                                        <p:tgtEl>
                                          <p:spTgt spid="3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a:xfrm>
            <a:off x="2819400" y="335598"/>
            <a:ext cx="6172200" cy="700405"/>
          </a:xfrm>
        </p:spPr>
        <p:txBody>
          <a:bodyPr wrap="square" anchor="ctr">
            <a:spAutoFit/>
          </a:bodyPr>
          <a:p>
            <a:pPr>
              <a:buClr>
                <a:schemeClr val="hlink"/>
              </a:buClr>
              <a:buFont typeface="Wingdings" panose="05000000000000000000" pitchFamily="2" charset="2"/>
              <a:buNone/>
            </a:pPr>
            <a:r>
              <a:rPr lang="en-US" altLang="zh-CN" dirty="0" err="1"/>
              <a:t>Matlab</a:t>
            </a:r>
            <a:r>
              <a:rPr lang="en-US" altLang="zh-CN" dirty="0"/>
              <a:t> </a:t>
            </a:r>
            <a:r>
              <a:rPr lang="zh-CN" altLang="en-US" dirty="0"/>
              <a:t>解初值问题</a:t>
            </a:r>
            <a:endParaRPr lang="zh-CN" altLang="en-US" dirty="0">
              <a:solidFill>
                <a:srgbClr val="990000"/>
              </a:solidFill>
            </a:endParaRPr>
          </a:p>
        </p:txBody>
      </p:sp>
      <p:sp>
        <p:nvSpPr>
          <p:cNvPr id="78851" name="文本框 78850"/>
          <p:cNvSpPr txBox="1"/>
          <p:nvPr/>
        </p:nvSpPr>
        <p:spPr>
          <a:xfrm>
            <a:off x="1981200" y="1125538"/>
            <a:ext cx="7772400" cy="607695"/>
          </a:xfrm>
          <a:prstGeom prst="rect">
            <a:avLst/>
          </a:prstGeom>
          <a:noFill/>
          <a:ln w="9525">
            <a:noFill/>
          </a:ln>
        </p:spPr>
        <p:txBody>
          <a:bodyPr>
            <a:spAutoFit/>
          </a:bodyPr>
          <a:p>
            <a:pPr>
              <a:lnSpc>
                <a:spcPct val="120000"/>
              </a:lnSpc>
              <a:buClr>
                <a:srgbClr val="FF3300"/>
              </a:buClr>
              <a:buFont typeface="Wingdings" panose="05000000000000000000" pitchFamily="2" charset="2"/>
              <a:buChar char="q"/>
            </a:pPr>
            <a:r>
              <a:rPr lang="en-US" altLang="zh-CN" sz="2800" b="1" dirty="0">
                <a:latin typeface="Times New Roman" panose="02020603050405020304" pitchFamily="18" charset="0"/>
                <a:ea typeface="黑体" panose="02010609060101010101" pitchFamily="2" charset="-122"/>
              </a:rPr>
              <a:t> </a:t>
            </a:r>
            <a:r>
              <a:rPr lang="zh-CN" altLang="en-US" sz="2800" b="1" dirty="0">
                <a:latin typeface="Times New Roman" panose="02020603050405020304" pitchFamily="18" charset="0"/>
                <a:ea typeface="黑体" panose="02010609060101010101" pitchFamily="2" charset="-122"/>
              </a:rPr>
              <a:t>用 </a:t>
            </a:r>
            <a:r>
              <a:rPr lang="en-US" altLang="zh-CN" sz="2800" b="1" dirty="0" err="1">
                <a:solidFill>
                  <a:srgbClr val="0000FF"/>
                </a:solidFill>
                <a:latin typeface="Times New Roman" panose="02020603050405020304" pitchFamily="18" charset="0"/>
                <a:ea typeface="黑体" panose="02010609060101010101" pitchFamily="2" charset="-122"/>
              </a:rPr>
              <a:t>Maltab</a:t>
            </a:r>
            <a:r>
              <a:rPr lang="zh-CN" altLang="en-US" sz="2800" b="1" dirty="0">
                <a:solidFill>
                  <a:srgbClr val="0000FF"/>
                </a:solidFill>
                <a:latin typeface="Times New Roman" panose="02020603050405020304" pitchFamily="18" charset="0"/>
                <a:ea typeface="黑体" panose="02010609060101010101" pitchFamily="2" charset="-122"/>
              </a:rPr>
              <a:t>自带函数 </a:t>
            </a:r>
            <a:r>
              <a:rPr lang="zh-CN" altLang="en-US" sz="2800" b="1" dirty="0">
                <a:latin typeface="Times New Roman" panose="02020603050405020304" pitchFamily="18" charset="0"/>
                <a:ea typeface="黑体" panose="02010609060101010101" pitchFamily="2" charset="-122"/>
              </a:rPr>
              <a:t>解初值问题</a:t>
            </a:r>
            <a:endParaRPr lang="zh-CN" altLang="en-US" sz="2800" b="1" dirty="0">
              <a:latin typeface="Times New Roman" panose="02020603050405020304" pitchFamily="18" charset="0"/>
              <a:ea typeface="黑体" panose="02010609060101010101" pitchFamily="2" charset="-122"/>
            </a:endParaRPr>
          </a:p>
        </p:txBody>
      </p:sp>
      <p:sp>
        <p:nvSpPr>
          <p:cNvPr id="78852" name="文本框 78851"/>
          <p:cNvSpPr txBox="1"/>
          <p:nvPr/>
        </p:nvSpPr>
        <p:spPr>
          <a:xfrm>
            <a:off x="2135188" y="1844675"/>
            <a:ext cx="7772400" cy="681990"/>
          </a:xfrm>
          <a:prstGeom prst="rect">
            <a:avLst/>
          </a:prstGeom>
          <a:noFill/>
          <a:ln w="9525">
            <a:noFill/>
          </a:ln>
        </p:spPr>
        <p:txBody>
          <a:bodyPr>
            <a:spAutoFit/>
          </a:bodyPr>
          <a:p>
            <a:pPr>
              <a:lnSpc>
                <a:spcPct val="120000"/>
              </a:lnSpc>
              <a:buClr>
                <a:srgbClr val="0000FF"/>
              </a:buClr>
              <a:buFont typeface="Wingdings" panose="05000000000000000000" pitchFamily="2" charset="2"/>
              <a:buChar char="u"/>
            </a:pPr>
            <a:r>
              <a:rPr lang="en-US" altLang="zh-CN" sz="2800" b="1" dirty="0">
                <a:latin typeface="Times New Roman" panose="02020603050405020304" pitchFamily="18" charset="0"/>
                <a:ea typeface="黑体" panose="02010609060101010101" pitchFamily="2" charset="-122"/>
              </a:rPr>
              <a:t> </a:t>
            </a:r>
            <a:r>
              <a:rPr lang="zh-CN" altLang="en-US" sz="2800" b="1" dirty="0">
                <a:latin typeface="Times New Roman" panose="02020603050405020304" pitchFamily="18" charset="0"/>
                <a:ea typeface="黑体" panose="02010609060101010101" pitchFamily="2" charset="-122"/>
              </a:rPr>
              <a:t>求</a:t>
            </a:r>
            <a:r>
              <a:rPr lang="zh-CN" altLang="en-US" sz="2800" b="1" dirty="0">
                <a:solidFill>
                  <a:srgbClr val="FF0000"/>
                </a:solidFill>
                <a:latin typeface="Times New Roman" panose="02020603050405020304" pitchFamily="18" charset="0"/>
                <a:ea typeface="黑体" panose="02010609060101010101" pitchFamily="2" charset="-122"/>
              </a:rPr>
              <a:t>解析解</a:t>
            </a:r>
            <a:r>
              <a:rPr lang="zh-CN" altLang="en-US" sz="2800" b="1" dirty="0">
                <a:latin typeface="Times New Roman" panose="02020603050405020304" pitchFamily="18" charset="0"/>
                <a:ea typeface="黑体" panose="02010609060101010101" pitchFamily="2" charset="-122"/>
              </a:rPr>
              <a:t>：</a:t>
            </a:r>
            <a:r>
              <a:rPr lang="en-US" altLang="zh-CN" sz="3200" b="1" dirty="0" err="1">
                <a:solidFill>
                  <a:srgbClr val="006600"/>
                </a:solidFill>
                <a:latin typeface="Courier New" panose="02070309020205020404" pitchFamily="49" charset="0"/>
                <a:ea typeface="楷体_GB2312" pitchFamily="49" charset="-122"/>
              </a:rPr>
              <a:t>dsolve</a:t>
            </a:r>
            <a:endParaRPr lang="en-US" altLang="zh-CN" sz="3200" b="1">
              <a:solidFill>
                <a:srgbClr val="006600"/>
              </a:solidFill>
              <a:latin typeface="Courier New" panose="02070309020205020404" pitchFamily="49" charset="0"/>
              <a:ea typeface="楷体_GB2312" pitchFamily="49" charset="-122"/>
            </a:endParaRPr>
          </a:p>
        </p:txBody>
      </p:sp>
      <p:sp>
        <p:nvSpPr>
          <p:cNvPr id="78853" name="文本框 78852"/>
          <p:cNvSpPr txBox="1"/>
          <p:nvPr/>
        </p:nvSpPr>
        <p:spPr>
          <a:xfrm>
            <a:off x="2135188" y="2420938"/>
            <a:ext cx="8208962" cy="2270125"/>
          </a:xfrm>
          <a:prstGeom prst="rect">
            <a:avLst/>
          </a:prstGeom>
          <a:noFill/>
          <a:ln w="9525">
            <a:noFill/>
          </a:ln>
        </p:spPr>
        <p:txBody>
          <a:bodyPr>
            <a:spAutoFit/>
          </a:bodyPr>
          <a:p>
            <a:pPr>
              <a:lnSpc>
                <a:spcPct val="120000"/>
              </a:lnSpc>
              <a:buClr>
                <a:srgbClr val="0000FF"/>
              </a:buClr>
              <a:buFont typeface="Wingdings" panose="05000000000000000000" pitchFamily="2" charset="2"/>
              <a:buChar char="u"/>
            </a:pPr>
            <a:r>
              <a:rPr lang="en-US" altLang="zh-CN" sz="2800" b="1" dirty="0">
                <a:latin typeface="Times New Roman" panose="02020603050405020304" pitchFamily="18" charset="0"/>
                <a:ea typeface="黑体" panose="02010609060101010101" pitchFamily="2" charset="-122"/>
              </a:rPr>
              <a:t> </a:t>
            </a:r>
            <a:r>
              <a:rPr lang="zh-CN" altLang="en-US" sz="2800" b="1" dirty="0">
                <a:latin typeface="Times New Roman" panose="02020603050405020304" pitchFamily="18" charset="0"/>
                <a:ea typeface="黑体" panose="02010609060101010101" pitchFamily="2" charset="-122"/>
              </a:rPr>
              <a:t>求</a:t>
            </a:r>
            <a:r>
              <a:rPr lang="zh-CN" altLang="en-US" sz="2800" b="1" dirty="0">
                <a:solidFill>
                  <a:srgbClr val="FF0000"/>
                </a:solidFill>
                <a:latin typeface="Times New Roman" panose="02020603050405020304" pitchFamily="18" charset="0"/>
                <a:ea typeface="黑体" panose="02010609060101010101" pitchFamily="2" charset="-122"/>
              </a:rPr>
              <a:t>数值解</a:t>
            </a:r>
            <a:r>
              <a:rPr lang="zh-CN" altLang="en-US" sz="2800" b="1" dirty="0">
                <a:latin typeface="Times New Roman" panose="02020603050405020304" pitchFamily="18" charset="0"/>
                <a:ea typeface="黑体" panose="02010609060101010101" pitchFamily="2" charset="-122"/>
              </a:rPr>
              <a:t>： </a:t>
            </a:r>
            <a:br>
              <a:rPr lang="zh-CN" altLang="en-US" sz="2800" b="1" dirty="0">
                <a:latin typeface="Times New Roman" panose="02020603050405020304" pitchFamily="18" charset="0"/>
                <a:ea typeface="黑体" panose="02010609060101010101" pitchFamily="2" charset="-122"/>
              </a:rPr>
            </a:br>
            <a:r>
              <a:rPr lang="zh-CN" altLang="en-US" sz="2800" b="1" dirty="0">
                <a:latin typeface="Times New Roman" panose="02020603050405020304" pitchFamily="18" charset="0"/>
                <a:ea typeface="黑体" panose="02010609060101010101" pitchFamily="2" charset="-122"/>
              </a:rPr>
              <a:t>     </a:t>
            </a:r>
            <a:r>
              <a:rPr lang="en-US" altLang="zh-CN" sz="3000" b="1" dirty="0">
                <a:solidFill>
                  <a:srgbClr val="006600"/>
                </a:solidFill>
                <a:latin typeface="Courier New" panose="02070309020205020404" pitchFamily="49" charset="0"/>
                <a:ea typeface="楷体_GB2312" pitchFamily="49" charset="-122"/>
              </a:rPr>
              <a:t>ode45</a:t>
            </a:r>
            <a:r>
              <a:rPr lang="zh-CN" altLang="en-US" sz="3000" b="1" dirty="0">
                <a:solidFill>
                  <a:srgbClr val="006600"/>
                </a:solidFill>
                <a:latin typeface="Courier New" panose="02070309020205020404" pitchFamily="49" charset="0"/>
                <a:ea typeface="楷体_GB2312" pitchFamily="49" charset="-122"/>
              </a:rPr>
              <a:t>、</a:t>
            </a:r>
            <a:r>
              <a:rPr lang="en-US" altLang="zh-CN" sz="3000" b="1" dirty="0">
                <a:solidFill>
                  <a:srgbClr val="006600"/>
                </a:solidFill>
                <a:latin typeface="Courier New" panose="02070309020205020404" pitchFamily="49" charset="0"/>
                <a:ea typeface="楷体_GB2312" pitchFamily="49" charset="-122"/>
              </a:rPr>
              <a:t>ode23</a:t>
            </a:r>
            <a:r>
              <a:rPr lang="zh-CN" altLang="en-US" sz="3000" b="1" dirty="0">
                <a:solidFill>
                  <a:srgbClr val="006600"/>
                </a:solidFill>
                <a:latin typeface="Courier New" panose="02070309020205020404" pitchFamily="49" charset="0"/>
                <a:ea typeface="楷体_GB2312" pitchFamily="49" charset="-122"/>
              </a:rPr>
              <a:t>、</a:t>
            </a:r>
            <a:br>
              <a:rPr lang="zh-CN" altLang="en-US" sz="3000" b="1" dirty="0">
                <a:solidFill>
                  <a:srgbClr val="006600"/>
                </a:solidFill>
                <a:latin typeface="Courier New" panose="02070309020205020404" pitchFamily="49" charset="0"/>
                <a:ea typeface="楷体_GB2312" pitchFamily="49" charset="-122"/>
              </a:rPr>
            </a:br>
            <a:r>
              <a:rPr lang="zh-CN" altLang="en-US" sz="3000" b="1" dirty="0">
                <a:solidFill>
                  <a:srgbClr val="006600"/>
                </a:solidFill>
                <a:latin typeface="Courier New" panose="02070309020205020404" pitchFamily="49" charset="0"/>
                <a:ea typeface="楷体_GB2312" pitchFamily="49" charset="-122"/>
              </a:rPr>
              <a:t>  </a:t>
            </a:r>
            <a:r>
              <a:rPr lang="en-US" altLang="zh-CN" sz="3000" b="1" dirty="0">
                <a:solidFill>
                  <a:srgbClr val="006600"/>
                </a:solidFill>
                <a:latin typeface="Courier New" panose="02070309020205020404" pitchFamily="49" charset="0"/>
                <a:ea typeface="楷体_GB2312" pitchFamily="49" charset="-122"/>
              </a:rPr>
              <a:t>ode113</a:t>
            </a:r>
            <a:r>
              <a:rPr lang="zh-CN" altLang="en-US" sz="3000" b="1" dirty="0">
                <a:solidFill>
                  <a:srgbClr val="006600"/>
                </a:solidFill>
                <a:latin typeface="Courier New" panose="02070309020205020404" pitchFamily="49" charset="0"/>
                <a:ea typeface="楷体_GB2312" pitchFamily="49" charset="-122"/>
              </a:rPr>
              <a:t>、</a:t>
            </a:r>
            <a:r>
              <a:rPr lang="en-US" altLang="zh-CN" sz="3000" b="1" dirty="0">
                <a:solidFill>
                  <a:srgbClr val="006600"/>
                </a:solidFill>
                <a:latin typeface="Courier New" panose="02070309020205020404" pitchFamily="49" charset="0"/>
                <a:ea typeface="楷体_GB2312" pitchFamily="49" charset="-122"/>
              </a:rPr>
              <a:t>ode23t</a:t>
            </a:r>
            <a:r>
              <a:rPr lang="zh-CN" altLang="en-US" sz="3000" b="1" dirty="0">
                <a:solidFill>
                  <a:srgbClr val="006600"/>
                </a:solidFill>
                <a:latin typeface="Courier New" panose="02070309020205020404" pitchFamily="49" charset="0"/>
                <a:ea typeface="楷体_GB2312" pitchFamily="49" charset="-122"/>
              </a:rPr>
              <a:t>、</a:t>
            </a:r>
            <a:r>
              <a:rPr lang="en-US" altLang="zh-CN" sz="3000" b="1">
                <a:solidFill>
                  <a:srgbClr val="006600"/>
                </a:solidFill>
                <a:latin typeface="Courier New" panose="02070309020205020404" pitchFamily="49" charset="0"/>
                <a:ea typeface="楷体_GB2312" pitchFamily="49" charset="-122"/>
              </a:rPr>
              <a:t>ode15s</a:t>
            </a:r>
            <a:r>
              <a:rPr lang="zh-CN" altLang="en-US" sz="3000" b="1">
                <a:solidFill>
                  <a:srgbClr val="006600"/>
                </a:solidFill>
                <a:latin typeface="Courier New" panose="02070309020205020404" pitchFamily="49" charset="0"/>
                <a:ea typeface="楷体_GB2312" pitchFamily="49" charset="-122"/>
              </a:rPr>
              <a:t>、</a:t>
            </a:r>
            <a:endParaRPr lang="zh-CN" altLang="en-US" sz="3000" b="1">
              <a:solidFill>
                <a:srgbClr val="006600"/>
              </a:solidFill>
              <a:latin typeface="Courier New" panose="02070309020205020404" pitchFamily="49" charset="0"/>
              <a:ea typeface="楷体_GB2312" pitchFamily="49" charset="-122"/>
            </a:endParaRPr>
          </a:p>
          <a:p>
            <a:pPr>
              <a:lnSpc>
                <a:spcPct val="120000"/>
              </a:lnSpc>
              <a:buClr>
                <a:srgbClr val="0000FF"/>
              </a:buClr>
              <a:buFont typeface="Wingdings" panose="05000000000000000000" pitchFamily="2" charset="2"/>
            </a:pPr>
            <a:r>
              <a:rPr lang="zh-CN" altLang="en-US" sz="3000" b="1">
                <a:solidFill>
                  <a:srgbClr val="006600"/>
                </a:solidFill>
                <a:latin typeface="Courier New" panose="02070309020205020404" pitchFamily="49" charset="0"/>
                <a:ea typeface="楷体_GB2312" pitchFamily="49" charset="-122"/>
              </a:rPr>
              <a:t>  </a:t>
            </a:r>
            <a:r>
              <a:rPr lang="en-US" altLang="zh-CN" sz="3000" b="1">
                <a:solidFill>
                  <a:srgbClr val="006600"/>
                </a:solidFill>
                <a:latin typeface="Courier New" panose="02070309020205020404" pitchFamily="49" charset="0"/>
                <a:ea typeface="楷体_GB2312" pitchFamily="49" charset="-122"/>
              </a:rPr>
              <a:t>ode23s</a:t>
            </a:r>
            <a:r>
              <a:rPr lang="zh-CN" altLang="en-US" sz="3000" b="1">
                <a:solidFill>
                  <a:srgbClr val="006600"/>
                </a:solidFill>
                <a:latin typeface="Courier New" panose="02070309020205020404" pitchFamily="49" charset="0"/>
                <a:ea typeface="楷体_GB2312" pitchFamily="49" charset="-122"/>
              </a:rPr>
              <a:t>、</a:t>
            </a:r>
            <a:r>
              <a:rPr lang="en-US" altLang="zh-CN" sz="3000" b="1">
                <a:solidFill>
                  <a:srgbClr val="006600"/>
                </a:solidFill>
                <a:latin typeface="Courier New" panose="02070309020205020404" pitchFamily="49" charset="0"/>
                <a:ea typeface="楷体_GB2312" pitchFamily="49" charset="-122"/>
              </a:rPr>
              <a:t>ode23tb</a:t>
            </a:r>
            <a:endParaRPr lang="en-US" altLang="zh-CN" sz="3000" b="1">
              <a:solidFill>
                <a:srgbClr val="006600"/>
              </a:solidFill>
              <a:latin typeface="Courier New" panose="02070309020205020404" pitchFamily="49" charset="0"/>
              <a:ea typeface="楷体_GB2312" pitchFamily="49" charset="-122"/>
            </a:endParaRPr>
          </a:p>
        </p:txBody>
      </p:sp>
      <p:sp>
        <p:nvSpPr>
          <p:cNvPr id="78854" name="文本框 78853"/>
          <p:cNvSpPr txBox="1"/>
          <p:nvPr/>
        </p:nvSpPr>
        <p:spPr>
          <a:xfrm>
            <a:off x="2063750" y="4581525"/>
            <a:ext cx="7239000" cy="730885"/>
          </a:xfrm>
          <a:prstGeom prst="rect">
            <a:avLst/>
          </a:prstGeom>
          <a:noFill/>
          <a:ln w="9525">
            <a:noFill/>
          </a:ln>
        </p:spPr>
        <p:txBody>
          <a:bodyPr>
            <a:spAutoFit/>
          </a:bodyPr>
          <a:p>
            <a:pPr>
              <a:lnSpc>
                <a:spcPct val="130000"/>
              </a:lnSpc>
              <a:buClr>
                <a:srgbClr val="FF3300"/>
              </a:buClr>
              <a:buFont typeface="Wingdings" panose="05000000000000000000" pitchFamily="2" charset="2"/>
              <a:buChar char="q"/>
            </a:pPr>
            <a:r>
              <a:rPr lang="en-US" altLang="zh-CN" sz="3200" b="1" dirty="0" err="1">
                <a:latin typeface="Times New Roman" panose="02020603050405020304" pitchFamily="18" charset="0"/>
                <a:ea typeface="黑体" panose="02010609060101010101" pitchFamily="2" charset="-122"/>
              </a:rPr>
              <a:t> Matlab</a:t>
            </a:r>
            <a:r>
              <a:rPr lang="en-US" altLang="zh-CN" sz="3200" b="1" dirty="0">
                <a:latin typeface="Times New Roman" panose="02020603050405020304" pitchFamily="18" charset="0"/>
                <a:ea typeface="黑体" panose="02010609060101010101" pitchFamily="2" charset="-122"/>
              </a:rPr>
              <a:t> </a:t>
            </a:r>
            <a:r>
              <a:rPr lang="zh-CN" altLang="en-US" sz="3200" b="1" dirty="0">
                <a:latin typeface="Times New Roman" panose="02020603050405020304" pitchFamily="18" charset="0"/>
                <a:ea typeface="黑体" panose="02010609060101010101" pitchFamily="2" charset="-122"/>
              </a:rPr>
              <a:t>编程</a:t>
            </a:r>
            <a:endParaRPr lang="zh-CN" altLang="en-US" sz="3200" b="1" dirty="0">
              <a:latin typeface="Times New Roman" panose="02020603050405020304" pitchFamily="18" charset="0"/>
              <a:ea typeface="黑体" panose="02010609060101010101" pitchFamily="2" charset="-122"/>
            </a:endParaRPr>
          </a:p>
        </p:txBody>
      </p:sp>
      <p:sp>
        <p:nvSpPr>
          <p:cNvPr id="78855" name="文本框 78854"/>
          <p:cNvSpPr txBox="1"/>
          <p:nvPr/>
        </p:nvSpPr>
        <p:spPr>
          <a:xfrm>
            <a:off x="2289810" y="5373688"/>
            <a:ext cx="7772400" cy="1124585"/>
          </a:xfrm>
          <a:prstGeom prst="rect">
            <a:avLst/>
          </a:prstGeom>
          <a:noFill/>
          <a:ln w="9525">
            <a:noFill/>
          </a:ln>
        </p:spPr>
        <p:txBody>
          <a:bodyPr>
            <a:spAutoFit/>
          </a:bodyPr>
          <a:p>
            <a:pPr>
              <a:lnSpc>
                <a:spcPct val="120000"/>
              </a:lnSpc>
              <a:buClr>
                <a:srgbClr val="0000FF"/>
              </a:buClr>
              <a:buFont typeface="Wingdings" panose="05000000000000000000" pitchFamily="2" charset="2"/>
              <a:buChar char="u"/>
            </a:pPr>
            <a:r>
              <a:rPr lang="en-US" altLang="zh-CN" sz="2800" b="1" dirty="0">
                <a:latin typeface="Times New Roman" panose="02020603050405020304" pitchFamily="18" charset="0"/>
                <a:ea typeface="黑体" panose="02010609060101010101" pitchFamily="2" charset="-122"/>
              </a:rPr>
              <a:t> Euler </a:t>
            </a:r>
            <a:r>
              <a:rPr lang="zh-CN" altLang="en-US" sz="2800" b="1" dirty="0">
                <a:latin typeface="Times New Roman" panose="02020603050405020304" pitchFamily="18" charset="0"/>
                <a:ea typeface="黑体" panose="02010609060101010101" pitchFamily="2" charset="-122"/>
              </a:rPr>
              <a:t>折线法</a:t>
            </a:r>
            <a:endParaRPr lang="zh-CN" altLang="en-US" sz="2800" b="1" dirty="0">
              <a:latin typeface="Times New Roman" panose="02020603050405020304" pitchFamily="18" charset="0"/>
              <a:ea typeface="黑体" panose="02010609060101010101" pitchFamily="2" charset="-122"/>
            </a:endParaRPr>
          </a:p>
          <a:p>
            <a:pPr>
              <a:lnSpc>
                <a:spcPct val="120000"/>
              </a:lnSpc>
              <a:buClr>
                <a:srgbClr val="0000FF"/>
              </a:buClr>
              <a:buFont typeface="Wingdings" panose="05000000000000000000" pitchFamily="2" charset="2"/>
              <a:buChar char="u"/>
            </a:pPr>
            <a:r>
              <a:rPr lang="zh-CN" altLang="en-US" sz="2800" b="1" dirty="0">
                <a:latin typeface="Times New Roman" panose="02020603050405020304" pitchFamily="18" charset="0"/>
                <a:ea typeface="黑体" panose="02010609060101010101" pitchFamily="2" charset="-122"/>
              </a:rPr>
              <a:t> </a:t>
            </a:r>
            <a:r>
              <a:rPr lang="en-US" altLang="zh-CN" sz="2800" b="1" dirty="0" err="1">
                <a:latin typeface="Times New Roman" panose="02020603050405020304" pitchFamily="18" charset="0"/>
                <a:ea typeface="黑体" panose="02010609060101010101" pitchFamily="2" charset="-122"/>
              </a:rPr>
              <a:t>Runga-Kutta</a:t>
            </a:r>
            <a:r>
              <a:rPr lang="en-US" altLang="zh-CN" sz="2800" b="1" dirty="0">
                <a:latin typeface="Times New Roman" panose="02020603050405020304" pitchFamily="18" charset="0"/>
                <a:ea typeface="黑体" panose="02010609060101010101" pitchFamily="2" charset="-122"/>
              </a:rPr>
              <a:t> </a:t>
            </a:r>
            <a:r>
              <a:rPr lang="zh-CN" altLang="en-US" sz="2800" b="1" dirty="0">
                <a:latin typeface="Times New Roman" panose="02020603050405020304" pitchFamily="18" charset="0"/>
                <a:ea typeface="黑体" panose="02010609060101010101" pitchFamily="2" charset="-122"/>
              </a:rPr>
              <a:t>方法（龙格库塔</a:t>
            </a:r>
            <a:r>
              <a:rPr lang="zh-CN" altLang="en-US" sz="2800" b="1" dirty="0">
                <a:latin typeface="Times New Roman" panose="02020603050405020304" pitchFamily="18" charset="0"/>
                <a:ea typeface="黑体" panose="02010609060101010101" pitchFamily="2" charset="-122"/>
              </a:rPr>
              <a:t>）</a:t>
            </a:r>
            <a:endParaRPr lang="zh-CN" altLang="en-US" sz="2800" b="1" dirty="0">
              <a:latin typeface="Times New Roman" panose="02020603050405020304" pitchFamily="18" charset="0"/>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wipe(up)">
                                      <p:cBhvr>
                                        <p:cTn id="7" dur="500"/>
                                        <p:tgtEl>
                                          <p:spTgt spid="788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wipe(up)">
                                      <p:cBhvr>
                                        <p:cTn id="12" dur="500"/>
                                        <p:tgtEl>
                                          <p:spTgt spid="788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8854"/>
                                        </p:tgtEl>
                                        <p:attrNameLst>
                                          <p:attrName>style.visibility</p:attrName>
                                        </p:attrNameLst>
                                      </p:cBhvr>
                                      <p:to>
                                        <p:strVal val="visible"/>
                                      </p:to>
                                    </p:set>
                                    <p:animEffect transition="in" filter="wipe(up)">
                                      <p:cBhvr>
                                        <p:cTn id="17" dur="500"/>
                                        <p:tgtEl>
                                          <p:spTgt spid="78854"/>
                                        </p:tgtEl>
                                      </p:cBhvr>
                                    </p:animEffect>
                                  </p:childTnLst>
                                </p:cTn>
                              </p:par>
                            </p:childTnLst>
                          </p:cTn>
                        </p:par>
                        <p:par>
                          <p:cTn id="18" fill="hold">
                            <p:stCondLst>
                              <p:cond delay="500"/>
                            </p:stCondLst>
                            <p:childTnLst>
                              <p:par>
                                <p:cTn id="19" presetID="23" presetClass="entr" presetSubtype="16" fill="hold" grpId="0" nodeType="afterEffect">
                                  <p:stCondLst>
                                    <p:cond delay="0"/>
                                  </p:stCondLst>
                                  <p:childTnLst>
                                    <p:set>
                                      <p:cBhvr>
                                        <p:cTn id="20" dur="1" fill="hold">
                                          <p:stCondLst>
                                            <p:cond delay="0"/>
                                          </p:stCondLst>
                                        </p:cTn>
                                        <p:tgtEl>
                                          <p:spTgt spid="78855"/>
                                        </p:tgtEl>
                                        <p:attrNameLst>
                                          <p:attrName>style.visibility</p:attrName>
                                        </p:attrNameLst>
                                      </p:cBhvr>
                                      <p:to>
                                        <p:strVal val="visible"/>
                                      </p:to>
                                    </p:set>
                                    <p:anim calcmode="lin" valueType="num">
                                      <p:cBhvr>
                                        <p:cTn id="21" dur="500" fill="hold"/>
                                        <p:tgtEl>
                                          <p:spTgt spid="78855"/>
                                        </p:tgtEl>
                                        <p:attrNameLst>
                                          <p:attrName>ppt_w</p:attrName>
                                        </p:attrNameLst>
                                      </p:cBhvr>
                                      <p:tavLst>
                                        <p:tav tm="0">
                                          <p:val>
                                            <p:fltVal val="0.000000"/>
                                          </p:val>
                                        </p:tav>
                                        <p:tav tm="100000">
                                          <p:val>
                                            <p:strVal val="#ppt_w"/>
                                          </p:val>
                                        </p:tav>
                                      </p:tavLst>
                                    </p:anim>
                                    <p:anim calcmode="lin" valueType="num">
                                      <p:cBhvr>
                                        <p:cTn id="22" dur="500" fill="hold"/>
                                        <p:tgtEl>
                                          <p:spTgt spid="7885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78853" grpId="0"/>
      <p:bldP spid="78854" grpId="0"/>
      <p:bldP spid="7885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文本框 5121"/>
          <p:cNvSpPr txBox="1"/>
          <p:nvPr/>
        </p:nvSpPr>
        <p:spPr>
          <a:xfrm>
            <a:off x="3954463" y="115888"/>
            <a:ext cx="3654425" cy="583565"/>
          </a:xfrm>
          <a:prstGeom prst="rect">
            <a:avLst/>
          </a:prstGeom>
          <a:solidFill>
            <a:schemeClr val="accent1"/>
          </a:solidFill>
          <a:ln w="76200" cap="flat" cmpd="tri">
            <a:solidFill>
              <a:srgbClr val="FF0000"/>
            </a:solidFill>
            <a:prstDash val="solid"/>
            <a:miter/>
            <a:headEnd type="none" w="med" len="med"/>
            <a:tailEnd type="none" w="med" len="med"/>
          </a:ln>
        </p:spPr>
        <p:txBody>
          <a:bodyPr>
            <a:spAutoFit/>
          </a:bodyPr>
          <a:p>
            <a:r>
              <a:rPr lang="zh-CN" altLang="en-US" sz="3200" b="1" dirty="0">
                <a:latin typeface="Times New Roman" panose="02020603050405020304" pitchFamily="18" charset="0"/>
              </a:rPr>
              <a:t>微分方程的解析解</a:t>
            </a:r>
            <a:endParaRPr lang="zh-CN" altLang="en-US" sz="3200">
              <a:latin typeface="Times New Roman" panose="02020603050405020304" pitchFamily="18" charset="0"/>
            </a:endParaRPr>
          </a:p>
        </p:txBody>
      </p:sp>
      <p:sp>
        <p:nvSpPr>
          <p:cNvPr id="5123" name="文本框 5122"/>
          <p:cNvSpPr txBox="1"/>
          <p:nvPr/>
        </p:nvSpPr>
        <p:spPr>
          <a:xfrm>
            <a:off x="1524000" y="857250"/>
            <a:ext cx="7173595" cy="521970"/>
          </a:xfrm>
          <a:prstGeom prst="rect">
            <a:avLst/>
          </a:prstGeom>
          <a:noFill/>
          <a:ln w="9525">
            <a:noFill/>
          </a:ln>
        </p:spPr>
        <p:txBody>
          <a:bodyPr wrap="none" anchor="t">
            <a:spAutoFit/>
          </a:bodyPr>
          <a:p>
            <a:r>
              <a:rPr lang="en-US" altLang="zh-CN" dirty="0">
                <a:latin typeface="Times New Roman" panose="02020603050405020304" pitchFamily="18" charset="0"/>
              </a:rPr>
              <a:t> </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、用</a:t>
            </a:r>
            <a:r>
              <a:rPr lang="en-US" altLang="zh-CN" sz="2800" b="1" dirty="0">
                <a:latin typeface="Times New Roman" panose="02020603050405020304" pitchFamily="18" charset="0"/>
              </a:rPr>
              <a:t>matlab</a:t>
            </a:r>
            <a:r>
              <a:rPr lang="zh-CN" altLang="en-US" sz="2800" b="1" dirty="0">
                <a:latin typeface="Times New Roman" panose="02020603050405020304" pitchFamily="18" charset="0"/>
              </a:rPr>
              <a:t>求微分方程（组）解析解的命令</a:t>
            </a:r>
            <a:endParaRPr lang="zh-CN" altLang="en-US" sz="2800" b="1">
              <a:latin typeface="Times New Roman" panose="02020603050405020304" pitchFamily="18" charset="0"/>
            </a:endParaRPr>
          </a:p>
        </p:txBody>
      </p:sp>
      <p:sp>
        <p:nvSpPr>
          <p:cNvPr id="5124" name="文本框 5123"/>
          <p:cNvSpPr txBox="1"/>
          <p:nvPr/>
        </p:nvSpPr>
        <p:spPr>
          <a:xfrm>
            <a:off x="1524000" y="1628775"/>
            <a:ext cx="9144000" cy="368300"/>
          </a:xfrm>
          <a:prstGeom prst="rect">
            <a:avLst/>
          </a:prstGeom>
          <a:noFill/>
          <a:ln w="9525">
            <a:noFill/>
          </a:ln>
        </p:spPr>
        <p:txBody>
          <a:bodyPr>
            <a:spAutoFit/>
          </a:bodyPr>
          <a:p>
            <a:r>
              <a:rPr lang="en-US" altLang="zh-CN" b="1" dirty="0" err="1">
                <a:latin typeface="Courier New" panose="02070309020205020404" pitchFamily="49" charset="0"/>
              </a:rPr>
              <a:t>dsolve</a:t>
            </a:r>
            <a:r>
              <a:rPr lang="en-US" altLang="zh-CN" b="1" dirty="0">
                <a:latin typeface="Courier New" panose="02070309020205020404" pitchFamily="49" charset="0"/>
              </a:rPr>
              <a:t>(‘</a:t>
            </a:r>
            <a:r>
              <a:rPr lang="zh-CN" altLang="en-US" b="1" dirty="0">
                <a:latin typeface="Courier New" panose="02070309020205020404" pitchFamily="49" charset="0"/>
              </a:rPr>
              <a:t>方程</a:t>
            </a:r>
            <a:r>
              <a:rPr lang="en-US" altLang="zh-CN" b="1" dirty="0">
                <a:latin typeface="Courier New" panose="02070309020205020404" pitchFamily="49" charset="0"/>
              </a:rPr>
              <a:t>1’,‘</a:t>
            </a:r>
            <a:r>
              <a:rPr lang="zh-CN" altLang="en-US" b="1" dirty="0">
                <a:latin typeface="Courier New" panose="02070309020205020404" pitchFamily="49" charset="0"/>
              </a:rPr>
              <a:t>方程</a:t>
            </a:r>
            <a:r>
              <a:rPr lang="en-US" altLang="zh-CN" b="1" dirty="0">
                <a:latin typeface="Courier New" panose="02070309020205020404" pitchFamily="49" charset="0"/>
              </a:rPr>
              <a:t>2’,…,‘</a:t>
            </a:r>
            <a:r>
              <a:rPr lang="zh-CN" altLang="en-US" b="1" dirty="0">
                <a:latin typeface="Courier New" panose="02070309020205020404" pitchFamily="49" charset="0"/>
              </a:rPr>
              <a:t>方程</a:t>
            </a:r>
            <a:r>
              <a:rPr lang="en-US" altLang="zh-CN" b="1" dirty="0">
                <a:latin typeface="Courier New" panose="02070309020205020404" pitchFamily="49" charset="0"/>
              </a:rPr>
              <a:t>n’,‘</a:t>
            </a:r>
            <a:r>
              <a:rPr lang="zh-CN" altLang="en-US" b="1" dirty="0">
                <a:latin typeface="Courier New" panose="02070309020205020404" pitchFamily="49" charset="0"/>
              </a:rPr>
              <a:t>初始条件’</a:t>
            </a:r>
            <a:r>
              <a:rPr lang="en-US" altLang="zh-CN" b="1" dirty="0">
                <a:latin typeface="Courier New" panose="02070309020205020404" pitchFamily="49" charset="0"/>
              </a:rPr>
              <a:t>,‘</a:t>
            </a:r>
            <a:r>
              <a:rPr lang="zh-CN" altLang="en-US" b="1" dirty="0">
                <a:latin typeface="Courier New" panose="02070309020205020404" pitchFamily="49" charset="0"/>
              </a:rPr>
              <a:t>自变量’</a:t>
            </a:r>
            <a:r>
              <a:rPr lang="en-US" altLang="zh-CN" b="1">
                <a:latin typeface="Courier New" panose="02070309020205020404" pitchFamily="49" charset="0"/>
              </a:rPr>
              <a:t>)</a:t>
            </a:r>
            <a:endParaRPr lang="en-US" altLang="zh-CN">
              <a:latin typeface="Courier New" panose="02070309020205020404" pitchFamily="49" charset="0"/>
            </a:endParaRPr>
          </a:p>
        </p:txBody>
      </p:sp>
      <p:graphicFrame>
        <p:nvGraphicFramePr>
          <p:cNvPr id="5128" name="对象 5127"/>
          <p:cNvGraphicFramePr/>
          <p:nvPr/>
        </p:nvGraphicFramePr>
        <p:xfrm>
          <a:off x="1992313" y="2205038"/>
          <a:ext cx="7488237" cy="2921000"/>
        </p:xfrm>
        <a:graphic>
          <a:graphicData uri="http://schemas.openxmlformats.org/presentationml/2006/ole">
            <mc:AlternateContent xmlns:mc="http://schemas.openxmlformats.org/markup-compatibility/2006">
              <mc:Choice xmlns:v="urn:schemas-microsoft-com:vml" Requires="v">
                <p:oleObj spid="_x0000_s3113" name="" r:id="rId1" imgW="2311400" imgH="1117600" progId="Word.Document.8">
                  <p:embed/>
                </p:oleObj>
              </mc:Choice>
              <mc:Fallback>
                <p:oleObj name="" r:id="rId1" imgW="2311400" imgH="1117600" progId="Word.Document.8">
                  <p:embed/>
                  <p:pic>
                    <p:nvPicPr>
                      <p:cNvPr id="0" name="图片 3112"/>
                      <p:cNvPicPr/>
                      <p:nvPr/>
                    </p:nvPicPr>
                    <p:blipFill>
                      <a:blip r:embed="rId2"/>
                      <a:stretch>
                        <a:fillRect/>
                      </a:stretch>
                    </p:blipFill>
                    <p:spPr>
                      <a:xfrm>
                        <a:off x="1992313" y="2205038"/>
                        <a:ext cx="7488237" cy="2921000"/>
                      </a:xfrm>
                      <a:prstGeom prst="rect">
                        <a:avLst/>
                      </a:prstGeom>
                      <a:noFill/>
                      <a:ln w="38100">
                        <a:noFill/>
                        <a:miter/>
                      </a:ln>
                    </p:spPr>
                  </p:pic>
                </p:oleObj>
              </mc:Fallback>
            </mc:AlternateContent>
          </a:graphicData>
        </a:graphic>
      </p:graphicFrame>
      <p:graphicFrame>
        <p:nvGraphicFramePr>
          <p:cNvPr id="5130" name="对象 5129"/>
          <p:cNvGraphicFramePr/>
          <p:nvPr/>
        </p:nvGraphicFramePr>
        <p:xfrm>
          <a:off x="1847850" y="4724400"/>
          <a:ext cx="4533900" cy="1155700"/>
        </p:xfrm>
        <a:graphic>
          <a:graphicData uri="http://schemas.openxmlformats.org/presentationml/2006/ole">
            <mc:AlternateContent xmlns:mc="http://schemas.openxmlformats.org/markup-compatibility/2006">
              <mc:Choice xmlns:v="urn:schemas-microsoft-com:vml" Requires="v">
                <p:oleObj spid="_x0000_s3115" name="" r:id="rId3" imgW="1947545" imgH="499745" progId="Word.Document.8">
                  <p:embed/>
                </p:oleObj>
              </mc:Choice>
              <mc:Fallback>
                <p:oleObj name="" r:id="rId3" imgW="1947545" imgH="499745" progId="Word.Document.8">
                  <p:embed/>
                  <p:pic>
                    <p:nvPicPr>
                      <p:cNvPr id="0" name="图片 3114"/>
                      <p:cNvPicPr/>
                      <p:nvPr/>
                    </p:nvPicPr>
                    <p:blipFill>
                      <a:blip r:embed="rId4"/>
                      <a:stretch>
                        <a:fillRect/>
                      </a:stretch>
                    </p:blipFill>
                    <p:spPr>
                      <a:xfrm>
                        <a:off x="1847850" y="4724400"/>
                        <a:ext cx="4533900" cy="1155700"/>
                      </a:xfrm>
                      <a:prstGeom prst="rect">
                        <a:avLst/>
                      </a:prstGeom>
                      <a:noFill/>
                      <a:ln w="38100">
                        <a:noFill/>
                        <a:miter/>
                      </a:ln>
                    </p:spPr>
                  </p:pic>
                </p:oleObj>
              </mc:Fallback>
            </mc:AlternateContent>
          </a:graphicData>
        </a:graphic>
      </p:graphicFrame>
      <p:graphicFrame>
        <p:nvGraphicFramePr>
          <p:cNvPr id="5133" name="对象 5132"/>
          <p:cNvGraphicFramePr/>
          <p:nvPr/>
        </p:nvGraphicFramePr>
        <p:xfrm>
          <a:off x="2044700" y="5661025"/>
          <a:ext cx="5803900" cy="368300"/>
        </p:xfrm>
        <a:graphic>
          <a:graphicData uri="http://schemas.openxmlformats.org/presentationml/2006/ole">
            <mc:AlternateContent xmlns:mc="http://schemas.openxmlformats.org/markup-compatibility/2006">
              <mc:Choice xmlns:v="urn:schemas-microsoft-com:vml" Requires="v">
                <p:oleObj spid="_x0000_s3114" name="" r:id="rId5" imgW="2438400" imgH="160655" progId="Word.Document.8">
                  <p:embed/>
                </p:oleObj>
              </mc:Choice>
              <mc:Fallback>
                <p:oleObj name="" r:id="rId5" imgW="2438400" imgH="160655" progId="Word.Document.8">
                  <p:embed/>
                  <p:pic>
                    <p:nvPicPr>
                      <p:cNvPr id="0" name="图片 3113"/>
                      <p:cNvPicPr/>
                      <p:nvPr/>
                    </p:nvPicPr>
                    <p:blipFill>
                      <a:blip r:embed="rId6"/>
                      <a:stretch>
                        <a:fillRect/>
                      </a:stretch>
                    </p:blipFill>
                    <p:spPr>
                      <a:xfrm>
                        <a:off x="2044700" y="5661025"/>
                        <a:ext cx="5803900" cy="368300"/>
                      </a:xfrm>
                      <a:prstGeom prst="rect">
                        <a:avLst/>
                      </a:prstGeom>
                      <a:noFill/>
                      <a:ln w="38100">
                        <a:noFill/>
                        <a:miter/>
                      </a:ln>
                    </p:spPr>
                  </p:pic>
                </p:oleObj>
              </mc:Fallback>
            </mc:AlternateContent>
          </a:graphicData>
        </a:graphic>
      </p:graphicFrame>
      <p:sp>
        <p:nvSpPr>
          <p:cNvPr id="5137" name="文本框 5136"/>
          <p:cNvSpPr txBox="1"/>
          <p:nvPr/>
        </p:nvSpPr>
        <p:spPr>
          <a:xfrm>
            <a:off x="1847850" y="6211888"/>
            <a:ext cx="3838575" cy="368300"/>
          </a:xfrm>
          <a:prstGeom prst="rect">
            <a:avLst/>
          </a:prstGeom>
          <a:noFill/>
          <a:ln w="9525">
            <a:noFill/>
          </a:ln>
        </p:spPr>
        <p:txBody>
          <a:bodyPr>
            <a:spAutoFit/>
          </a:bodyPr>
          <a:p>
            <a:r>
              <a:rPr lang="en-US" altLang="zh-CN" dirty="0">
                <a:latin typeface="Times New Roman" panose="02020603050405020304" pitchFamily="18" charset="0"/>
              </a:rPr>
              <a:t> </a:t>
            </a:r>
            <a:r>
              <a:rPr lang="zh-CN" altLang="en-US" dirty="0">
                <a:latin typeface="Times New Roman" panose="02020603050405020304" pitchFamily="18" charset="0"/>
              </a:rPr>
              <a:t>结   果：</a:t>
            </a:r>
            <a:r>
              <a:rPr lang="en-US" altLang="zh-CN" dirty="0">
                <a:latin typeface="Courier New" panose="02070309020205020404" pitchFamily="49" charset="0"/>
              </a:rPr>
              <a:t>u = tan(t+c</a:t>
            </a:r>
            <a:r>
              <a:rPr lang="en-US" altLang="zh-CN">
                <a:latin typeface="Courier New" panose="02070309020205020404" pitchFamily="49" charset="0"/>
              </a:rPr>
              <a:t>)</a:t>
            </a:r>
            <a:endParaRPr lang="en-US" altLang="zh-CN">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blinds(horizontal)">
                                      <p:cBhvr>
                                        <p:cTn id="7" dur="500"/>
                                        <p:tgtEl>
                                          <p:spTgt spid="512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30"/>
                                        </p:tgtEl>
                                        <p:attrNameLst>
                                          <p:attrName>style.visibility</p:attrName>
                                        </p:attrNameLst>
                                      </p:cBhvr>
                                      <p:to>
                                        <p:strVal val="visible"/>
                                      </p:to>
                                    </p:set>
                                    <p:anim calcmode="lin" valueType="num">
                                      <p:cBhvr additive="base">
                                        <p:cTn id="12" dur="500" fill="hold"/>
                                        <p:tgtEl>
                                          <p:spTgt spid="5130"/>
                                        </p:tgtEl>
                                        <p:attrNameLst>
                                          <p:attrName>ppt_x</p:attrName>
                                        </p:attrNameLst>
                                      </p:cBhvr>
                                      <p:tavLst>
                                        <p:tav tm="0">
                                          <p:val>
                                            <p:strVal val="#ppt_x"/>
                                          </p:val>
                                        </p:tav>
                                        <p:tav tm="100000">
                                          <p:val>
                                            <p:strVal val="#ppt_x"/>
                                          </p:val>
                                        </p:tav>
                                      </p:tavLst>
                                    </p:anim>
                                    <p:anim calcmode="lin" valueType="num">
                                      <p:cBhvr additive="base">
                                        <p:cTn id="13" dur="500" fill="hold"/>
                                        <p:tgtEl>
                                          <p:spTgt spid="513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513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137"/>
                                        </p:tgtEl>
                                        <p:attrNameLst>
                                          <p:attrName>style.visibility</p:attrName>
                                        </p:attrNameLst>
                                      </p:cBhvr>
                                      <p:to>
                                        <p:strVal val="visible"/>
                                      </p:to>
                                    </p:set>
                                    <p:anim calcmode="lin" valueType="num">
                                      <p:cBhvr additive="base">
                                        <p:cTn id="22" dur="500" fill="hold"/>
                                        <p:tgtEl>
                                          <p:spTgt spid="5137"/>
                                        </p:tgtEl>
                                        <p:attrNameLst>
                                          <p:attrName>ppt_x</p:attrName>
                                        </p:attrNameLst>
                                      </p:cBhvr>
                                      <p:tavLst>
                                        <p:tav tm="0">
                                          <p:val>
                                            <p:strVal val="#ppt_x"/>
                                          </p:val>
                                        </p:tav>
                                        <p:tav tm="100000">
                                          <p:val>
                                            <p:strVal val="#ppt_x"/>
                                          </p:val>
                                        </p:tav>
                                      </p:tavLst>
                                    </p:anim>
                                    <p:anim calcmode="lin" valueType="num">
                                      <p:cBhvr additive="base">
                                        <p:cTn id="23" dur="500" fill="hold"/>
                                        <p:tgtEl>
                                          <p:spTgt spid="5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5842" name="内容占位符 35841"/>
          <p:cNvGraphicFramePr>
            <a:graphicFrameLocks noChangeAspect="1"/>
          </p:cNvGraphicFramePr>
          <p:nvPr>
            <p:ph idx="1"/>
          </p:nvPr>
        </p:nvGraphicFramePr>
        <p:xfrm>
          <a:off x="2279650" y="546100"/>
          <a:ext cx="6696075" cy="1938338"/>
        </p:xfrm>
        <a:graphic>
          <a:graphicData uri="http://schemas.openxmlformats.org/presentationml/2006/ole">
            <mc:AlternateContent xmlns:mc="http://schemas.openxmlformats.org/markup-compatibility/2006">
              <mc:Choice xmlns:v="urn:schemas-microsoft-com:vml" Requires="v">
                <p:oleObj spid="_x0000_s3116" name="" r:id="rId1" imgW="2895600" imgH="838200" progId="Equation.DSMT4">
                  <p:embed/>
                </p:oleObj>
              </mc:Choice>
              <mc:Fallback>
                <p:oleObj name="" r:id="rId1" imgW="2895600" imgH="838200" progId="Equation.DSMT4">
                  <p:embed/>
                  <p:pic>
                    <p:nvPicPr>
                      <p:cNvPr id="0" name="图片 3115"/>
                      <p:cNvPicPr/>
                      <p:nvPr/>
                    </p:nvPicPr>
                    <p:blipFill>
                      <a:blip r:embed="rId2"/>
                      <a:stretch>
                        <a:fillRect/>
                      </a:stretch>
                    </p:blipFill>
                    <p:spPr>
                      <a:xfrm>
                        <a:off x="2279650" y="546100"/>
                        <a:ext cx="6696075" cy="1938338"/>
                      </a:xfrm>
                      <a:prstGeom prst="rect">
                        <a:avLst/>
                      </a:prstGeom>
                      <a:noFill/>
                      <a:ln w="38100">
                        <a:miter/>
                      </a:ln>
                    </p:spPr>
                  </p:pic>
                </p:oleObj>
              </mc:Fallback>
            </mc:AlternateContent>
          </a:graphicData>
        </a:graphic>
      </p:graphicFrame>
      <p:sp>
        <p:nvSpPr>
          <p:cNvPr id="35843" name="文本框 35842"/>
          <p:cNvSpPr txBox="1"/>
          <p:nvPr/>
        </p:nvSpPr>
        <p:spPr>
          <a:xfrm>
            <a:off x="2279650" y="2800350"/>
            <a:ext cx="7705725" cy="3538220"/>
          </a:xfrm>
          <a:prstGeom prst="rect">
            <a:avLst/>
          </a:prstGeom>
          <a:noFill/>
          <a:ln w="9525">
            <a:noFill/>
          </a:ln>
        </p:spPr>
        <p:txBody>
          <a:bodyPr>
            <a:spAutoFit/>
          </a:bodyPr>
          <a:p>
            <a:r>
              <a:rPr lang="zh-CN" altLang="en-US" sz="2800" b="1" dirty="0">
                <a:solidFill>
                  <a:srgbClr val="FF0000"/>
                </a:solidFill>
                <a:latin typeface="Arial" panose="020B0604020202020204" pitchFamily="34" charset="0"/>
              </a:rPr>
              <a:t>命令如下：</a:t>
            </a:r>
            <a:endParaRPr lang="zh-CN" altLang="en-US" sz="2800" b="1">
              <a:solidFill>
                <a:srgbClr val="FF0000"/>
              </a:solidFill>
              <a:latin typeface="Arial" panose="020B0604020202020204" pitchFamily="34" charset="0"/>
            </a:endParaRPr>
          </a:p>
          <a:p>
            <a:r>
              <a:rPr lang="zh-CN" altLang="en-US" sz="2800" dirty="0">
                <a:latin typeface="Arial" panose="020B0604020202020204" pitchFamily="34" charset="0"/>
              </a:rPr>
              <a:t>      </a:t>
            </a:r>
            <a:endParaRPr lang="zh-CN" altLang="en-US" sz="2800" dirty="0">
              <a:latin typeface="Arial" panose="020B0604020202020204" pitchFamily="34" charset="0"/>
            </a:endParaRPr>
          </a:p>
          <a:p>
            <a:r>
              <a:rPr lang="zh-CN" altLang="en-US" sz="2800" dirty="0">
                <a:latin typeface="Arial" panose="020B0604020202020204" pitchFamily="34" charset="0"/>
              </a:rPr>
              <a:t>      </a:t>
            </a:r>
            <a:r>
              <a:rPr lang="en-US" altLang="zh-CN" sz="2800" dirty="0">
                <a:latin typeface="Arial" panose="020B0604020202020204" pitchFamily="34" charset="0"/>
              </a:rPr>
              <a:t>y=dsolve(‘Dy=(t^2+y^2)/t^2/2’,’t’)</a:t>
            </a:r>
            <a:endParaRPr lang="en-US" altLang="zh-CN" sz="2800">
              <a:latin typeface="Arial" panose="020B0604020202020204" pitchFamily="34" charset="0"/>
            </a:endParaRPr>
          </a:p>
          <a:p>
            <a:endParaRPr lang="en-US" altLang="zh-CN" sz="2800">
              <a:latin typeface="Arial" panose="020B0604020202020204" pitchFamily="34" charset="0"/>
            </a:endParaRPr>
          </a:p>
          <a:p>
            <a:r>
              <a:rPr lang="en-US" altLang="zh-CN" sz="2800" dirty="0">
                <a:latin typeface="Arial" panose="020B0604020202020204" pitchFamily="34" charset="0"/>
              </a:rPr>
              <a:t>      y=dsolve(‘Dy=2*x*y^2’,’y(0)=1’,’x’)</a:t>
            </a:r>
            <a:endParaRPr lang="en-US" altLang="zh-CN" sz="2800">
              <a:latin typeface="Arial" panose="020B0604020202020204" pitchFamily="34" charset="0"/>
            </a:endParaRPr>
          </a:p>
          <a:p>
            <a:endParaRPr lang="en-US" altLang="zh-CN" sz="2800">
              <a:latin typeface="Arial" panose="020B0604020202020204" pitchFamily="34" charset="0"/>
            </a:endParaRPr>
          </a:p>
          <a:p>
            <a:r>
              <a:rPr lang="en-US" altLang="zh-CN" sz="2800" dirty="0">
                <a:latin typeface="Arial" panose="020B0604020202020204" pitchFamily="34" charset="0"/>
              </a:rPr>
              <a:t>     [</a:t>
            </a:r>
            <a:r>
              <a:rPr lang="en-US" altLang="zh-CN" sz="2800">
                <a:latin typeface="Arial" panose="020B0604020202020204" pitchFamily="34" charset="0"/>
              </a:rPr>
              <a:t>x,y]= dsolve(‘Dx=4*x-2*y’,’Dy=2*x-y’,’t’)</a:t>
            </a:r>
            <a:endParaRPr lang="en-US" altLang="zh-CN" sz="2800">
              <a:latin typeface="Arial" panose="020B0604020202020204" pitchFamily="34" charset="0"/>
            </a:endParaRPr>
          </a:p>
          <a:p>
            <a:endParaRPr lang="en-US" altLang="zh-CN" sz="280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矩形 253953"/>
          <p:cNvSpPr/>
          <p:nvPr/>
        </p:nvSpPr>
        <p:spPr>
          <a:xfrm>
            <a:off x="2555875" y="44450"/>
            <a:ext cx="897890" cy="521970"/>
          </a:xfrm>
          <a:prstGeom prst="rect">
            <a:avLst/>
          </a:prstGeom>
          <a:noFill/>
          <a:ln w="9525">
            <a:noFill/>
          </a:ln>
        </p:spPr>
        <p:txBody>
          <a:bodyPr wrap="none" anchor="t">
            <a:spAutoFit/>
          </a:bodyPr>
          <a:p>
            <a:r>
              <a:rPr lang="zh-CN" altLang="en-US" sz="2800" b="1" dirty="0">
                <a:latin typeface="Times New Roman" panose="02020603050405020304" pitchFamily="18" charset="0"/>
                <a:ea typeface="宋体" panose="02010600030101010101" pitchFamily="2" charset="-122"/>
              </a:rPr>
              <a:t>如果</a:t>
            </a:r>
            <a:endParaRPr lang="zh-CN" altLang="en-US" sz="2800" b="1" dirty="0">
              <a:latin typeface="Times New Roman" panose="02020603050405020304" pitchFamily="18" charset="0"/>
              <a:ea typeface="宋体" panose="02010600030101010101" pitchFamily="2" charset="-122"/>
            </a:endParaRPr>
          </a:p>
        </p:txBody>
      </p:sp>
      <p:sp>
        <p:nvSpPr>
          <p:cNvPr id="19459" name="矩形 253955"/>
          <p:cNvSpPr/>
          <p:nvPr/>
        </p:nvSpPr>
        <p:spPr>
          <a:xfrm>
            <a:off x="1668463" y="762000"/>
            <a:ext cx="3822065" cy="521970"/>
          </a:xfrm>
          <a:prstGeom prst="rect">
            <a:avLst/>
          </a:prstGeom>
          <a:noFill/>
          <a:ln w="9525">
            <a:noFill/>
          </a:ln>
        </p:spPr>
        <p:txBody>
          <a:bodyPr wrap="none" anchor="t">
            <a:spAutoFit/>
          </a:bodyPr>
          <a:p>
            <a:r>
              <a:rPr lang="zh-CN" altLang="en-US" sz="2800" b="1" dirty="0">
                <a:latin typeface="宋体" panose="02010600030101010101" pitchFamily="2" charset="-122"/>
                <a:ea typeface="宋体" panose="02010600030101010101" pitchFamily="2" charset="-122"/>
              </a:rPr>
              <a:t>则称平衡点</a:t>
            </a:r>
            <a:r>
              <a:rPr lang="en-US" altLang="zh-CN" sz="2800" b="1" i="1">
                <a:latin typeface="Times New Roman" panose="02020603050405020304" pitchFamily="18" charset="0"/>
                <a:ea typeface="宋体" panose="02010600030101010101" pitchFamily="2" charset="-122"/>
              </a:rPr>
              <a:t>P</a:t>
            </a:r>
            <a:r>
              <a:rPr lang="en-US" altLang="zh-CN" sz="2800" b="1" baseline="-30000">
                <a:latin typeface="Times New Roman" panose="02020603050405020304" pitchFamily="18" charset="0"/>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是</a:t>
            </a:r>
            <a:r>
              <a:rPr lang="zh-CN" altLang="en-US" sz="2800" b="1" dirty="0">
                <a:solidFill>
                  <a:schemeClr val="folHlink"/>
                </a:solidFill>
                <a:latin typeface="Times New Roman" panose="02020603050405020304" pitchFamily="18" charset="0"/>
                <a:ea typeface="黑体" panose="02010609060101010101" pitchFamily="2" charset="-122"/>
              </a:rPr>
              <a:t>稳定</a:t>
            </a:r>
            <a:r>
              <a:rPr lang="zh-CN" altLang="en-US" sz="2800" b="1" dirty="0">
                <a:latin typeface="宋体" panose="02010600030101010101" pitchFamily="2" charset="-122"/>
                <a:ea typeface="宋体" panose="02010600030101010101" pitchFamily="2" charset="-122"/>
              </a:rPr>
              <a:t>的</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
        <p:nvSpPr>
          <p:cNvPr id="253957" name="矩形 253956"/>
          <p:cNvSpPr/>
          <p:nvPr/>
        </p:nvSpPr>
        <p:spPr>
          <a:xfrm>
            <a:off x="2555875" y="1450975"/>
            <a:ext cx="8915400" cy="521970"/>
          </a:xfrm>
          <a:prstGeom prst="rect">
            <a:avLst/>
          </a:prstGeom>
          <a:noFill/>
          <a:ln w="9525">
            <a:noFill/>
          </a:ln>
        </p:spPr>
        <p:txBody>
          <a:bodyPr anchor="t">
            <a:spAutoFit/>
          </a:bodyPr>
          <a:p>
            <a:r>
              <a:rPr lang="zh-CN" altLang="en-US" sz="2800" b="1" dirty="0">
                <a:latin typeface="宋体" panose="02010600030101010101" pitchFamily="2" charset="-122"/>
                <a:ea typeface="宋体" panose="02010600030101010101" pitchFamily="2" charset="-122"/>
              </a:rPr>
              <a:t>下面给出判别平衡点</a:t>
            </a:r>
            <a:r>
              <a:rPr lang="en-US" altLang="zh-CN" sz="2800" b="1" i="1">
                <a:latin typeface="Times New Roman" panose="02020603050405020304" pitchFamily="18" charset="0"/>
                <a:ea typeface="宋体" panose="02010600030101010101" pitchFamily="2" charset="-122"/>
              </a:rPr>
              <a:t>P</a:t>
            </a:r>
            <a:r>
              <a:rPr lang="en-US" altLang="zh-CN" sz="2800" b="1" baseline="-30000">
                <a:latin typeface="Times New Roman" panose="02020603050405020304" pitchFamily="18" charset="0"/>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是否稳定的</a:t>
            </a:r>
            <a:r>
              <a:rPr lang="zh-CN" altLang="en-US" sz="2800" b="1" dirty="0">
                <a:solidFill>
                  <a:schemeClr val="folHlink"/>
                </a:solidFill>
                <a:latin typeface="Times New Roman" panose="02020603050405020304" pitchFamily="18" charset="0"/>
                <a:ea typeface="黑体" panose="02010609060101010101" pitchFamily="2" charset="-122"/>
              </a:rPr>
              <a:t>判别准则</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设</a:t>
            </a:r>
            <a:endParaRPr lang="zh-CN" altLang="en-US" sz="2800" b="1" dirty="0">
              <a:latin typeface="Times New Roman" panose="02020603050405020304" pitchFamily="18" charset="0"/>
              <a:ea typeface="宋体" panose="02010600030101010101" pitchFamily="2" charset="-122"/>
            </a:endParaRPr>
          </a:p>
        </p:txBody>
      </p:sp>
      <p:sp>
        <p:nvSpPr>
          <p:cNvPr id="253960" name="矩形 253959"/>
          <p:cNvSpPr/>
          <p:nvPr/>
        </p:nvSpPr>
        <p:spPr>
          <a:xfrm>
            <a:off x="1676400" y="5181600"/>
            <a:ext cx="8915400" cy="1076325"/>
          </a:xfrm>
          <a:prstGeom prst="rect">
            <a:avLst/>
          </a:prstGeom>
          <a:noFill/>
          <a:ln w="9525">
            <a:noFill/>
          </a:ln>
        </p:spPr>
        <p:txBody>
          <a:bodyPr anchor="t">
            <a:spAutoFit/>
          </a:bodyPr>
          <a:p>
            <a:r>
              <a:rPr lang="en-US" altLang="zh-CN" sz="3600" b="1" dirty="0">
                <a:latin typeface="宋体" panose="02010600030101010101" pitchFamily="2" charset="-122"/>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则当</a:t>
            </a:r>
            <a:r>
              <a:rPr lang="en-US" altLang="zh-CN" sz="2800" b="1" i="1">
                <a:latin typeface="Times New Roman" panose="02020603050405020304" pitchFamily="18" charset="0"/>
                <a:ea typeface="宋体" panose="02010600030101010101" pitchFamily="2" charset="-122"/>
              </a:rPr>
              <a:t>p</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0</a:t>
            </a:r>
            <a:r>
              <a:rPr lang="zh-CN" altLang="en-US" sz="2800" b="1">
                <a:latin typeface="Times New Roman" panose="02020603050405020304" pitchFamily="18" charset="0"/>
                <a:ea typeface="宋体" panose="02010600030101010101" pitchFamily="2" charset="-122"/>
              </a:rPr>
              <a:t>且</a:t>
            </a:r>
            <a:r>
              <a:rPr lang="en-US" altLang="zh-CN" sz="2800" b="1" i="1">
                <a:latin typeface="Times New Roman" panose="02020603050405020304" pitchFamily="18" charset="0"/>
                <a:ea typeface="宋体" panose="02010600030101010101" pitchFamily="2" charset="-122"/>
              </a:rPr>
              <a:t>q</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0</a:t>
            </a:r>
            <a:r>
              <a:rPr lang="zh-CN" altLang="en-US" sz="2800" b="1" dirty="0">
                <a:latin typeface="Times New Roman" panose="02020603050405020304" pitchFamily="18" charset="0"/>
                <a:ea typeface="宋体" panose="02010600030101010101" pitchFamily="2" charset="-122"/>
              </a:rPr>
              <a:t>时</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平衡点</a:t>
            </a:r>
            <a:r>
              <a:rPr lang="en-US" altLang="zh-CN" sz="2800" b="1" i="1">
                <a:latin typeface="Times New Roman" panose="02020603050405020304" pitchFamily="18" charset="0"/>
                <a:ea typeface="宋体" panose="02010600030101010101" pitchFamily="2" charset="-122"/>
              </a:rPr>
              <a:t>P</a:t>
            </a:r>
            <a:r>
              <a:rPr lang="en-US" altLang="zh-CN" sz="2800" b="1" baseline="-30000">
                <a:latin typeface="Times New Roman" panose="02020603050405020304" pitchFamily="18" charset="0"/>
                <a:ea typeface="宋体" panose="02010600030101010101" pitchFamily="2" charset="-122"/>
              </a:rPr>
              <a:t>0</a:t>
            </a:r>
            <a:r>
              <a:rPr lang="zh-CN" altLang="en-US" sz="2800" b="1" dirty="0">
                <a:latin typeface="Times New Roman" panose="02020603050405020304" pitchFamily="18" charset="0"/>
                <a:ea typeface="宋体" panose="02010600030101010101" pitchFamily="2" charset="-122"/>
              </a:rPr>
              <a:t>是稳定的；当</a:t>
            </a:r>
            <a:r>
              <a:rPr lang="en-US" altLang="zh-CN" sz="2800" b="1" i="1">
                <a:latin typeface="Times New Roman" panose="02020603050405020304" pitchFamily="18" charset="0"/>
                <a:ea typeface="宋体" panose="02010600030101010101" pitchFamily="2" charset="-122"/>
              </a:rPr>
              <a:t>p</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0</a:t>
            </a:r>
            <a:r>
              <a:rPr lang="zh-CN" altLang="en-US" sz="2800" b="1">
                <a:latin typeface="Times New Roman" panose="02020603050405020304" pitchFamily="18" charset="0"/>
                <a:ea typeface="宋体" panose="02010600030101010101" pitchFamily="2" charset="-122"/>
              </a:rPr>
              <a:t>或</a:t>
            </a:r>
            <a:r>
              <a:rPr lang="en-US" altLang="zh-CN" sz="2800" b="1" i="1">
                <a:latin typeface="Times New Roman" panose="02020603050405020304" pitchFamily="18" charset="0"/>
                <a:ea typeface="宋体" panose="02010600030101010101" pitchFamily="2" charset="-122"/>
              </a:rPr>
              <a:t>q</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0</a:t>
            </a:r>
            <a:r>
              <a:rPr lang="zh-CN" altLang="en-US" sz="2800" b="1" dirty="0">
                <a:latin typeface="Times New Roman" panose="02020603050405020304" pitchFamily="18" charset="0"/>
                <a:ea typeface="宋体" panose="02010600030101010101" pitchFamily="2" charset="-122"/>
              </a:rPr>
              <a:t>时</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平衡点</a:t>
            </a:r>
            <a:r>
              <a:rPr lang="en-US" altLang="zh-CN" sz="2800" b="1" i="1">
                <a:latin typeface="Times New Roman" panose="02020603050405020304" pitchFamily="18" charset="0"/>
                <a:ea typeface="宋体" panose="02010600030101010101" pitchFamily="2" charset="-122"/>
              </a:rPr>
              <a:t>P</a:t>
            </a:r>
            <a:r>
              <a:rPr lang="en-US" altLang="zh-CN" sz="2800" b="1" baseline="-30000">
                <a:latin typeface="Times New Roman" panose="02020603050405020304" pitchFamily="18" charset="0"/>
                <a:ea typeface="宋体" panose="02010600030101010101" pitchFamily="2" charset="-122"/>
              </a:rPr>
              <a:t>0</a:t>
            </a:r>
            <a:r>
              <a:rPr lang="zh-CN" altLang="en-US" sz="2800" b="1" dirty="0">
                <a:latin typeface="Times New Roman" panose="02020603050405020304" pitchFamily="18" charset="0"/>
                <a:ea typeface="宋体" panose="02010600030101010101" pitchFamily="2" charset="-122"/>
              </a:rPr>
              <a:t>是不稳定的</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3780155" y="44450"/>
          <a:ext cx="4638040" cy="703580"/>
        </p:xfrm>
        <a:graphic>
          <a:graphicData uri="http://schemas.openxmlformats.org/presentationml/2006/ole">
            <mc:AlternateContent xmlns:mc="http://schemas.openxmlformats.org/markup-compatibility/2006">
              <mc:Choice xmlns:v="urn:schemas-microsoft-com:vml" Requires="v">
                <p:oleObj spid="_x0000_s4097" name="" r:id="rId1" imgW="1841500" imgH="279400" progId="Equation.KSEE3">
                  <p:embed/>
                </p:oleObj>
              </mc:Choice>
              <mc:Fallback>
                <p:oleObj name="" r:id="rId1" imgW="1841500" imgH="279400" progId="Equation.KSEE3">
                  <p:embed/>
                  <p:pic>
                    <p:nvPicPr>
                      <p:cNvPr id="0" name="图片 4096"/>
                      <p:cNvPicPr/>
                      <p:nvPr/>
                    </p:nvPicPr>
                    <p:blipFill>
                      <a:blip r:embed="rId2"/>
                      <a:stretch>
                        <a:fillRect/>
                      </a:stretch>
                    </p:blipFill>
                    <p:spPr>
                      <a:xfrm>
                        <a:off x="3780155" y="44450"/>
                        <a:ext cx="4638040" cy="70358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1211580" y="3009900"/>
          <a:ext cx="4717415" cy="1403985"/>
        </p:xfrm>
        <a:graphic>
          <a:graphicData uri="http://schemas.openxmlformats.org/presentationml/2006/ole">
            <mc:AlternateContent xmlns:mc="http://schemas.openxmlformats.org/markup-compatibility/2006">
              <mc:Choice xmlns:v="urn:schemas-microsoft-com:vml" Requires="v">
                <p:oleObj spid="_x0000_s4098" name="" r:id="rId3" imgW="1536700" imgH="457200" progId="Equation.KSEE3">
                  <p:embed/>
                </p:oleObj>
              </mc:Choice>
              <mc:Fallback>
                <p:oleObj name="" r:id="rId3" imgW="1536700" imgH="457200" progId="Equation.KSEE3">
                  <p:embed/>
                  <p:pic>
                    <p:nvPicPr>
                      <p:cNvPr id="0" name="图片 4097"/>
                      <p:cNvPicPr/>
                      <p:nvPr/>
                    </p:nvPicPr>
                    <p:blipFill>
                      <a:blip r:embed="rId4"/>
                      <a:stretch>
                        <a:fillRect/>
                      </a:stretch>
                    </p:blipFill>
                    <p:spPr>
                      <a:xfrm>
                        <a:off x="1211580" y="3009900"/>
                        <a:ext cx="4717415" cy="140398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6802120" y="2675255"/>
          <a:ext cx="3789045" cy="2140585"/>
        </p:xfrm>
        <a:graphic>
          <a:graphicData uri="http://schemas.openxmlformats.org/presentationml/2006/ole">
            <mc:AlternateContent xmlns:mc="http://schemas.openxmlformats.org/markup-compatibility/2006">
              <mc:Choice xmlns:v="urn:schemas-microsoft-com:vml" Requires="v">
                <p:oleObj spid="_x0000_s4099" name="" r:id="rId5" imgW="1320165" imgH="838200" progId="Equation.KSEE3">
                  <p:embed/>
                </p:oleObj>
              </mc:Choice>
              <mc:Fallback>
                <p:oleObj name="" r:id="rId5" imgW="1320165" imgH="838200" progId="Equation.KSEE3">
                  <p:embed/>
                  <p:pic>
                    <p:nvPicPr>
                      <p:cNvPr id="0" name="图片 4098"/>
                      <p:cNvPicPr/>
                      <p:nvPr/>
                    </p:nvPicPr>
                    <p:blipFill>
                      <a:blip r:embed="rId6"/>
                      <a:stretch>
                        <a:fillRect/>
                      </a:stretch>
                    </p:blipFill>
                    <p:spPr>
                      <a:xfrm>
                        <a:off x="6802120" y="2675255"/>
                        <a:ext cx="3789045" cy="214058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animEffect transition="in" filter="blinds(horizontal)">
                                      <p:cBhvr>
                                        <p:cTn id="7" dur="500"/>
                                        <p:tgtEl>
                                          <p:spTgt spid="194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9"/>
                                        </p:tgtEl>
                                        <p:attrNameLst>
                                          <p:attrName>style.visibility</p:attrName>
                                        </p:attrNameLst>
                                      </p:cBhvr>
                                      <p:to>
                                        <p:strVal val="visible"/>
                                      </p:to>
                                    </p:set>
                                    <p:animEffect transition="in" filter="blinds(horizontal)">
                                      <p:cBhvr>
                                        <p:cTn id="17" dur="500"/>
                                        <p:tgtEl>
                                          <p:spTgt spid="194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53957"/>
                                        </p:tgtEl>
                                        <p:attrNameLst>
                                          <p:attrName>style.visibility</p:attrName>
                                        </p:attrNameLst>
                                      </p:cBhvr>
                                      <p:to>
                                        <p:strVal val="visible"/>
                                      </p:to>
                                    </p:set>
                                    <p:animEffect transition="in" filter="wipe(down)">
                                      <p:cBhvr>
                                        <p:cTn id="22" dur="500"/>
                                        <p:tgtEl>
                                          <p:spTgt spid="2539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par>
                                <p:cTn id="28" presetID="3" presetClass="entr" presetSubtype="1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53960"/>
                                        </p:tgtEl>
                                        <p:attrNameLst>
                                          <p:attrName>style.visibility</p:attrName>
                                        </p:attrNameLst>
                                      </p:cBhvr>
                                      <p:to>
                                        <p:strVal val="visible"/>
                                      </p:to>
                                    </p:set>
                                    <p:animEffect transition="in" filter="wipe(down)">
                                      <p:cBhvr>
                                        <p:cTn id="35" dur="500"/>
                                        <p:tgtEl>
                                          <p:spTgt spid="253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p:bldP spid="19459" grpId="0"/>
      <p:bldP spid="253957" grpId="0"/>
      <p:bldP spid="25396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147" name="对象 6146"/>
          <p:cNvGraphicFramePr/>
          <p:nvPr/>
        </p:nvGraphicFramePr>
        <p:xfrm>
          <a:off x="1841500" y="457200"/>
          <a:ext cx="6502400" cy="2019300"/>
        </p:xfrm>
        <a:graphic>
          <a:graphicData uri="http://schemas.openxmlformats.org/presentationml/2006/ole">
            <mc:AlternateContent xmlns:mc="http://schemas.openxmlformats.org/markup-compatibility/2006">
              <mc:Choice xmlns:v="urn:schemas-microsoft-com:vml" Requires="v">
                <p:oleObj spid="_x0000_s3080" name="" r:id="rId1" imgW="2387600" imgH="753745" progId="Word.Document.8">
                  <p:embed/>
                </p:oleObj>
              </mc:Choice>
              <mc:Fallback>
                <p:oleObj name="" r:id="rId1" imgW="2387600" imgH="753745" progId="Word.Document.8">
                  <p:embed/>
                  <p:pic>
                    <p:nvPicPr>
                      <p:cNvPr id="0" name="图片 3079"/>
                      <p:cNvPicPr/>
                      <p:nvPr/>
                    </p:nvPicPr>
                    <p:blipFill>
                      <a:blip r:embed="rId2"/>
                      <a:stretch>
                        <a:fillRect/>
                      </a:stretch>
                    </p:blipFill>
                    <p:spPr>
                      <a:xfrm>
                        <a:off x="1841500" y="457200"/>
                        <a:ext cx="6502400" cy="2019300"/>
                      </a:xfrm>
                      <a:prstGeom prst="rect">
                        <a:avLst/>
                      </a:prstGeom>
                      <a:noFill/>
                      <a:ln w="38100">
                        <a:noFill/>
                        <a:miter/>
                      </a:ln>
                    </p:spPr>
                  </p:pic>
                </p:oleObj>
              </mc:Fallback>
            </mc:AlternateContent>
          </a:graphicData>
        </a:graphic>
      </p:graphicFrame>
      <p:sp>
        <p:nvSpPr>
          <p:cNvPr id="6148" name="文本框 6147"/>
          <p:cNvSpPr txBox="1"/>
          <p:nvPr/>
        </p:nvSpPr>
        <p:spPr>
          <a:xfrm>
            <a:off x="1538288" y="2852738"/>
            <a:ext cx="6903720" cy="645160"/>
          </a:xfrm>
          <a:prstGeom prst="rect">
            <a:avLst/>
          </a:prstGeom>
          <a:noFill/>
          <a:ln w="9525">
            <a:noFill/>
          </a:ln>
        </p:spPr>
        <p:txBody>
          <a:bodyPr wrap="none" anchor="t">
            <a:spAutoFit/>
          </a:bodyPr>
          <a:p>
            <a:r>
              <a:rPr lang="en-US" altLang="zh-CN" b="1" dirty="0">
                <a:latin typeface="Times New Roman" panose="02020603050405020304" pitchFamily="18" charset="0"/>
              </a:rPr>
              <a:t> </a:t>
            </a:r>
            <a:r>
              <a:rPr lang="zh-CN" altLang="en-US" b="1" dirty="0">
                <a:solidFill>
                  <a:srgbClr val="FF0000"/>
                </a:solidFill>
                <a:latin typeface="Times New Roman" panose="02020603050405020304" pitchFamily="18" charset="0"/>
              </a:rPr>
              <a:t>解：</a:t>
            </a:r>
            <a:r>
              <a:rPr lang="zh-CN" altLang="en-US" dirty="0">
                <a:latin typeface="Times New Roman" panose="02020603050405020304" pitchFamily="18" charset="0"/>
              </a:rPr>
              <a:t>  输入命令</a:t>
            </a:r>
            <a:r>
              <a:rPr lang="en-US" altLang="zh-CN">
                <a:latin typeface="Times New Roman" panose="02020603050405020304" pitchFamily="18" charset="0"/>
              </a:rPr>
              <a:t>: </a:t>
            </a:r>
            <a:endParaRPr lang="en-US" altLang="zh-CN">
              <a:latin typeface="Times New Roman" panose="02020603050405020304" pitchFamily="18" charset="0"/>
            </a:endParaRPr>
          </a:p>
          <a:p>
            <a:r>
              <a:rPr lang="en-US" altLang="zh-CN">
                <a:latin typeface="Courier New" panose="02070309020205020404" pitchFamily="49" charset="0"/>
              </a:rPr>
              <a:t>y=dsolve('D2y+4*Dy+29*y=0','y(0)=0,Dy(0)=15','x')</a:t>
            </a:r>
            <a:endParaRPr lang="en-US" altLang="zh-CN">
              <a:latin typeface="Courier New" panose="02070309020205020404" pitchFamily="49" charset="0"/>
            </a:endParaRPr>
          </a:p>
        </p:txBody>
      </p:sp>
      <p:sp>
        <p:nvSpPr>
          <p:cNvPr id="6149" name="文本框 6148"/>
          <p:cNvSpPr txBox="1"/>
          <p:nvPr/>
        </p:nvSpPr>
        <p:spPr>
          <a:xfrm>
            <a:off x="1336040" y="4433888"/>
            <a:ext cx="4834255" cy="583565"/>
          </a:xfrm>
          <a:prstGeom prst="rect">
            <a:avLst/>
          </a:prstGeom>
          <a:noFill/>
          <a:ln w="9525">
            <a:noFill/>
          </a:ln>
        </p:spPr>
        <p:txBody>
          <a:bodyPr wrap="none" anchor="t">
            <a:spAutoFit/>
          </a:bodyPr>
          <a:p>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rPr>
              <a:t>结 果 为</a:t>
            </a:r>
            <a:r>
              <a:rPr lang="zh-CN" altLang="en-US" sz="3200" dirty="0">
                <a:latin typeface="Times New Roman" panose="02020603050405020304" pitchFamily="18" charset="0"/>
              </a:rPr>
              <a:t> </a:t>
            </a:r>
            <a:r>
              <a:rPr lang="en-US" altLang="zh-CN" sz="3200">
                <a:latin typeface="Times New Roman" panose="02020603050405020304" pitchFamily="18" charset="0"/>
              </a:rPr>
              <a:t>: </a:t>
            </a:r>
            <a:r>
              <a:rPr lang="en-US" altLang="zh-CN" sz="3200" i="1">
                <a:latin typeface="Times New Roman" panose="02020603050405020304" pitchFamily="18" charset="0"/>
              </a:rPr>
              <a:t>y</a:t>
            </a:r>
            <a:r>
              <a:rPr lang="en-US" altLang="zh-CN" sz="3200">
                <a:latin typeface="Times New Roman" panose="02020603050405020304" pitchFamily="18" charset="0"/>
              </a:rPr>
              <a:t> =3e</a:t>
            </a:r>
            <a:r>
              <a:rPr lang="en-US" altLang="zh-CN" sz="3200" baseline="30000">
                <a:latin typeface="Times New Roman" panose="02020603050405020304" pitchFamily="18" charset="0"/>
              </a:rPr>
              <a:t>-2</a:t>
            </a:r>
            <a:r>
              <a:rPr lang="en-US" altLang="zh-CN" sz="3200" i="1" baseline="30000">
                <a:latin typeface="Times New Roman" panose="02020603050405020304" pitchFamily="18" charset="0"/>
              </a:rPr>
              <a:t>x</a:t>
            </a:r>
            <a:r>
              <a:rPr lang="en-US" altLang="zh-CN" sz="3200">
                <a:latin typeface="Times New Roman" panose="02020603050405020304" pitchFamily="18" charset="0"/>
              </a:rPr>
              <a:t>sin</a:t>
            </a:r>
            <a:r>
              <a:rPr lang="zh-CN" altLang="en-US" sz="3200">
                <a:latin typeface="Times New Roman" panose="02020603050405020304" pitchFamily="18" charset="0"/>
              </a:rPr>
              <a:t>（</a:t>
            </a:r>
            <a:r>
              <a:rPr lang="en-US" altLang="zh-CN" sz="3200">
                <a:latin typeface="Times New Roman" panose="02020603050405020304" pitchFamily="18" charset="0"/>
              </a:rPr>
              <a:t>5</a:t>
            </a:r>
            <a:r>
              <a:rPr lang="en-US" altLang="zh-CN" sz="3200" i="1">
                <a:latin typeface="Times New Roman" panose="02020603050405020304" pitchFamily="18" charset="0"/>
              </a:rPr>
              <a:t>x</a:t>
            </a:r>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149"/>
                                        </p:tgtEl>
                                        <p:attrNameLst>
                                          <p:attrName>style.visibility</p:attrName>
                                        </p:attrNameLst>
                                      </p:cBhvr>
                                      <p:to>
                                        <p:strVal val="visible"/>
                                      </p:to>
                                    </p:set>
                                    <p:anim calcmode="lin" valueType="num">
                                      <p:cBhvr additive="base">
                                        <p:cTn id="11" dur="500" fill="hold"/>
                                        <p:tgtEl>
                                          <p:spTgt spid="6149"/>
                                        </p:tgtEl>
                                        <p:attrNameLst>
                                          <p:attrName>ppt_x</p:attrName>
                                        </p:attrNameLst>
                                      </p:cBhvr>
                                      <p:tavLst>
                                        <p:tav tm="0">
                                          <p:val>
                                            <p:strVal val="#ppt_x"/>
                                          </p:val>
                                        </p:tav>
                                        <p:tav tm="100000">
                                          <p:val>
                                            <p:strVal val="#ppt_x"/>
                                          </p:val>
                                        </p:tav>
                                      </p:tavLst>
                                    </p:anim>
                                    <p:anim calcmode="lin" valueType="num">
                                      <p:cBhvr additive="base">
                                        <p:cTn id="12"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4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70" name="对象 7169"/>
          <p:cNvGraphicFramePr/>
          <p:nvPr/>
        </p:nvGraphicFramePr>
        <p:xfrm>
          <a:off x="2354263" y="152400"/>
          <a:ext cx="5613400" cy="2870200"/>
        </p:xfrm>
        <a:graphic>
          <a:graphicData uri="http://schemas.openxmlformats.org/presentationml/2006/ole">
            <mc:AlternateContent xmlns:mc="http://schemas.openxmlformats.org/markup-compatibility/2006">
              <mc:Choice xmlns:v="urn:schemas-microsoft-com:vml" Requires="v">
                <p:oleObj spid="_x0000_s3081" name="" r:id="rId1" imgW="2590800" imgH="1329055" progId="Word.Document.8">
                  <p:embed/>
                </p:oleObj>
              </mc:Choice>
              <mc:Fallback>
                <p:oleObj name="" r:id="rId1" imgW="2590800" imgH="1329055" progId="Word.Document.8">
                  <p:embed/>
                  <p:pic>
                    <p:nvPicPr>
                      <p:cNvPr id="0" name="图片 3080"/>
                      <p:cNvPicPr/>
                      <p:nvPr/>
                    </p:nvPicPr>
                    <p:blipFill>
                      <a:blip r:embed="rId2"/>
                      <a:stretch>
                        <a:fillRect/>
                      </a:stretch>
                    </p:blipFill>
                    <p:spPr>
                      <a:xfrm>
                        <a:off x="2354263" y="152400"/>
                        <a:ext cx="5613400" cy="2870200"/>
                      </a:xfrm>
                      <a:prstGeom prst="rect">
                        <a:avLst/>
                      </a:prstGeom>
                      <a:noFill/>
                      <a:ln w="38100">
                        <a:noFill/>
                        <a:miter/>
                      </a:ln>
                    </p:spPr>
                  </p:pic>
                </p:oleObj>
              </mc:Fallback>
            </mc:AlternateContent>
          </a:graphicData>
        </a:graphic>
      </p:graphicFrame>
      <p:sp>
        <p:nvSpPr>
          <p:cNvPr id="7171" name="文本框 7170"/>
          <p:cNvSpPr txBox="1"/>
          <p:nvPr/>
        </p:nvSpPr>
        <p:spPr>
          <a:xfrm>
            <a:off x="1703388" y="3103563"/>
            <a:ext cx="6888480" cy="1291590"/>
          </a:xfrm>
          <a:prstGeom prst="rect">
            <a:avLst/>
          </a:prstGeom>
          <a:noFill/>
          <a:ln w="9525">
            <a:noFill/>
          </a:ln>
        </p:spPr>
        <p:txBody>
          <a:bodyPr wrap="none" anchor="t">
            <a:spAutoFit/>
          </a:bodyPr>
          <a:p>
            <a:r>
              <a:rPr lang="zh-CN" altLang="en-US" b="1" dirty="0">
                <a:solidFill>
                  <a:srgbClr val="FF0000"/>
                </a:solidFill>
                <a:latin typeface="Times New Roman" panose="02020603050405020304" pitchFamily="18" charset="0"/>
              </a:rPr>
              <a:t>解</a:t>
            </a:r>
            <a:r>
              <a:rPr lang="zh-CN" altLang="en-US" dirty="0">
                <a:latin typeface="Times New Roman" panose="02020603050405020304" pitchFamily="18" charset="0"/>
              </a:rPr>
              <a:t>  输入命令 ：</a:t>
            </a:r>
            <a:endParaRPr lang="zh-CN" altLang="en-US" dirty="0">
              <a:latin typeface="Times New Roman" panose="02020603050405020304" pitchFamily="18" charset="0"/>
            </a:endParaRPr>
          </a:p>
          <a:p>
            <a:r>
              <a:rPr lang="zh-CN" altLang="en-US" sz="2000" dirty="0">
                <a:latin typeface="Times New Roman" panose="02020603050405020304" pitchFamily="18" charset="0"/>
              </a:rPr>
              <a:t>      </a:t>
            </a:r>
            <a:r>
              <a:rPr lang="en-US" altLang="zh-CN" sz="2000" dirty="0" err="1">
                <a:latin typeface="Courier New" panose="02070309020205020404" pitchFamily="49" charset="0"/>
              </a:rPr>
              <a:t>[x,y,z]=dsolve('Dx</a:t>
            </a:r>
            <a:r>
              <a:rPr lang="en-US" altLang="zh-CN" sz="2000">
                <a:latin typeface="Courier New" panose="02070309020205020404" pitchFamily="49" charset="0"/>
              </a:rPr>
              <a:t>=2*x-3*y+3*z',</a:t>
            </a:r>
            <a:endParaRPr lang="en-US" altLang="zh-CN" sz="2000">
              <a:latin typeface="Courier New" panose="02070309020205020404" pitchFamily="49" charset="0"/>
            </a:endParaRPr>
          </a:p>
          <a:p>
            <a:r>
              <a:rPr lang="zh-CN" altLang="en-US" sz="2000" dirty="0">
                <a:latin typeface="Courier New" panose="02070309020205020404" pitchFamily="49" charset="0"/>
              </a:rPr>
              <a:t>　　</a:t>
            </a:r>
            <a:r>
              <a:rPr lang="en-US" altLang="zh-CN" sz="2000" dirty="0" err="1">
                <a:latin typeface="Courier New" panose="02070309020205020404" pitchFamily="49" charset="0"/>
              </a:rPr>
              <a:t>'Dy=4*x-5*y+3*z','Dz</a:t>
            </a:r>
            <a:r>
              <a:rPr lang="en-US" altLang="zh-CN" sz="2000">
                <a:latin typeface="Courier New" panose="02070309020205020404" pitchFamily="49" charset="0"/>
              </a:rPr>
              <a:t>=4*x-4*y+2*z', 't')</a:t>
            </a:r>
            <a:r>
              <a:rPr lang="zh-CN" altLang="en-US" sz="2000">
                <a:latin typeface="Courier New" panose="02070309020205020404" pitchFamily="49" charset="0"/>
              </a:rPr>
              <a:t>；</a:t>
            </a:r>
            <a:endParaRPr lang="zh-CN" altLang="en-US" sz="2000">
              <a:latin typeface="Courier New" panose="02070309020205020404" pitchFamily="49" charset="0"/>
            </a:endParaRPr>
          </a:p>
          <a:p>
            <a:r>
              <a:rPr lang="zh-CN" altLang="en-US" sz="2000" dirty="0" err="1">
                <a:latin typeface="Courier New" panose="02070309020205020404" pitchFamily="49" charset="0"/>
              </a:rPr>
              <a:t>      </a:t>
            </a:r>
            <a:endParaRPr lang="en-US" altLang="zh-CN" sz="2000">
              <a:latin typeface="Courier New" panose="02070309020205020404" pitchFamily="49" charset="0"/>
            </a:endParaRPr>
          </a:p>
        </p:txBody>
      </p:sp>
      <p:sp>
        <p:nvSpPr>
          <p:cNvPr id="7172" name="文本框 7171"/>
          <p:cNvSpPr txBox="1"/>
          <p:nvPr/>
        </p:nvSpPr>
        <p:spPr>
          <a:xfrm>
            <a:off x="1703705" y="4584065"/>
            <a:ext cx="8896350" cy="953135"/>
          </a:xfrm>
          <a:prstGeom prst="rect">
            <a:avLst/>
          </a:prstGeom>
          <a:noFill/>
          <a:ln w="9525">
            <a:noFill/>
          </a:ln>
        </p:spPr>
        <p:txBody>
          <a:bodyPr>
            <a:spAutoFit/>
          </a:bodyPr>
          <a:p>
            <a:r>
              <a:rPr lang="zh-CN" altLang="en-US" dirty="0">
                <a:latin typeface="Times New Roman" panose="02020603050405020304" pitchFamily="18" charset="0"/>
              </a:rPr>
              <a:t>结 果 为：</a:t>
            </a:r>
            <a:r>
              <a:rPr lang="en-US" altLang="zh-CN" i="1">
                <a:latin typeface="Times New Roman" panose="02020603050405020304" pitchFamily="18" charset="0"/>
              </a:rPr>
              <a:t>x</a:t>
            </a:r>
            <a:r>
              <a:rPr lang="en-US" altLang="zh-CN">
                <a:latin typeface="Courier New" panose="02070309020205020404" pitchFamily="49" charset="0"/>
              </a:rPr>
              <a:t> = </a:t>
            </a:r>
            <a:r>
              <a:rPr lang="en-US" altLang="zh-CN" i="1">
                <a:latin typeface="Times New Roman" panose="02020603050405020304" pitchFamily="18" charset="0"/>
              </a:rPr>
              <a:t>c</a:t>
            </a:r>
            <a:r>
              <a:rPr lang="en-US" altLang="zh-CN" baseline="-25000">
                <a:latin typeface="Times New Roman" panose="02020603050405020304" pitchFamily="18" charset="0"/>
              </a:rPr>
              <a:t>2</a:t>
            </a:r>
            <a:r>
              <a:rPr lang="en-US" altLang="zh-CN">
                <a:latin typeface="Times New Roman" panose="02020603050405020304" pitchFamily="18" charset="0"/>
              </a:rPr>
              <a:t>e</a:t>
            </a:r>
            <a:r>
              <a:rPr lang="en-US" altLang="zh-CN" baseline="30000">
                <a:latin typeface="Courier New" panose="02070309020205020404" pitchFamily="49" charset="0"/>
              </a:rPr>
              <a:t> -</a:t>
            </a:r>
            <a:r>
              <a:rPr lang="en-US" altLang="zh-CN" i="1" baseline="30000">
                <a:latin typeface="Times New Roman" panose="02020603050405020304" pitchFamily="18" charset="0"/>
              </a:rPr>
              <a:t>t+</a:t>
            </a:r>
            <a:r>
              <a:rPr lang="en-US" altLang="zh-CN" i="1">
                <a:latin typeface="Times New Roman" panose="02020603050405020304" pitchFamily="18" charset="0"/>
              </a:rPr>
              <a:t>c</a:t>
            </a:r>
            <a:r>
              <a:rPr lang="en-US" altLang="zh-CN" baseline="-25000">
                <a:latin typeface="Times New Roman" panose="02020603050405020304" pitchFamily="18" charset="0"/>
              </a:rPr>
              <a:t>3</a:t>
            </a:r>
            <a:r>
              <a:rPr lang="en-US" altLang="zh-CN">
                <a:latin typeface="Times New Roman" panose="02020603050405020304" pitchFamily="18" charset="0"/>
              </a:rPr>
              <a:t>e</a:t>
            </a:r>
            <a:r>
              <a:rPr lang="en-US" altLang="zh-CN" i="1" baseline="30000">
                <a:latin typeface="Times New Roman" panose="02020603050405020304" pitchFamily="18" charset="0"/>
              </a:rPr>
              <a:t>2t</a:t>
            </a:r>
            <a:endParaRPr lang="en-US" altLang="zh-CN" i="1" baseline="30000">
              <a:latin typeface="Times New Roman" panose="02020603050405020304" pitchFamily="18" charset="0"/>
            </a:endParaRPr>
          </a:p>
          <a:p>
            <a:r>
              <a:rPr lang="en-US" altLang="zh-CN" baseline="30000">
                <a:latin typeface="Courier New" panose="02070309020205020404" pitchFamily="49" charset="0"/>
              </a:rPr>
              <a:t>           </a:t>
            </a:r>
            <a:r>
              <a:rPr lang="en-US" altLang="zh-CN" i="1">
                <a:latin typeface="Times New Roman" panose="02020603050405020304" pitchFamily="18" charset="0"/>
              </a:rPr>
              <a:t>y</a:t>
            </a:r>
            <a:r>
              <a:rPr lang="en-US" altLang="zh-CN">
                <a:latin typeface="Courier New" panose="02070309020205020404" pitchFamily="49" charset="0"/>
              </a:rPr>
              <a:t> = </a:t>
            </a:r>
            <a:r>
              <a:rPr lang="en-US" altLang="zh-CN" i="1">
                <a:latin typeface="Times New Roman" panose="02020603050405020304" pitchFamily="18" charset="0"/>
              </a:rPr>
              <a:t>c</a:t>
            </a:r>
            <a:r>
              <a:rPr lang="en-US" altLang="zh-CN" baseline="-25000">
                <a:latin typeface="Times New Roman" panose="02020603050405020304" pitchFamily="18" charset="0"/>
              </a:rPr>
              <a:t>1</a:t>
            </a:r>
            <a:r>
              <a:rPr lang="en-US" altLang="zh-CN">
                <a:latin typeface="Times New Roman" panose="02020603050405020304" pitchFamily="18" charset="0"/>
              </a:rPr>
              <a:t>e</a:t>
            </a:r>
            <a:r>
              <a:rPr lang="en-US" altLang="zh-CN" baseline="30000">
                <a:latin typeface="Courier New" panose="02070309020205020404" pitchFamily="49" charset="0"/>
              </a:rPr>
              <a:t>-2</a:t>
            </a:r>
            <a:r>
              <a:rPr lang="en-US" altLang="zh-CN" i="1" baseline="30000">
                <a:latin typeface="Times New Roman" panose="02020603050405020304" pitchFamily="18" charset="0"/>
              </a:rPr>
              <a:t>t</a:t>
            </a:r>
            <a:r>
              <a:rPr lang="en-US" altLang="zh-CN">
                <a:latin typeface="Courier New" panose="02070309020205020404" pitchFamily="49" charset="0"/>
              </a:rPr>
              <a:t>+</a:t>
            </a:r>
            <a:r>
              <a:rPr lang="en-US" altLang="zh-CN" i="1">
                <a:latin typeface="Times New Roman" panose="02020603050405020304" pitchFamily="18" charset="0"/>
              </a:rPr>
              <a:t>c</a:t>
            </a:r>
            <a:r>
              <a:rPr lang="en-US" altLang="zh-CN" baseline="-25000">
                <a:latin typeface="Times New Roman" panose="02020603050405020304" pitchFamily="18" charset="0"/>
              </a:rPr>
              <a:t>2</a:t>
            </a:r>
            <a:r>
              <a:rPr lang="en-US" altLang="zh-CN">
                <a:latin typeface="Times New Roman" panose="02020603050405020304" pitchFamily="18" charset="0"/>
              </a:rPr>
              <a:t>e</a:t>
            </a:r>
            <a:r>
              <a:rPr lang="en-US" altLang="zh-CN" baseline="30000">
                <a:latin typeface="Courier New" panose="02070309020205020404" pitchFamily="49" charset="0"/>
              </a:rPr>
              <a:t>-</a:t>
            </a:r>
            <a:r>
              <a:rPr lang="en-US" altLang="zh-CN" i="1" baseline="30000">
                <a:latin typeface="Times New Roman" panose="02020603050405020304" pitchFamily="18" charset="0"/>
              </a:rPr>
              <a:t>t</a:t>
            </a:r>
            <a:r>
              <a:rPr lang="en-US" altLang="zh-CN">
                <a:latin typeface="Courier New" panose="02070309020205020404" pitchFamily="49" charset="0"/>
              </a:rPr>
              <a:t>+</a:t>
            </a:r>
            <a:r>
              <a:rPr lang="en-US" altLang="zh-CN" i="1">
                <a:latin typeface="Times New Roman" panose="02020603050405020304" pitchFamily="18" charset="0"/>
              </a:rPr>
              <a:t>c</a:t>
            </a:r>
            <a:r>
              <a:rPr lang="en-US" altLang="zh-CN" baseline="-25000">
                <a:latin typeface="Times New Roman" panose="02020603050405020304" pitchFamily="18" charset="0"/>
              </a:rPr>
              <a:t>3</a:t>
            </a:r>
            <a:r>
              <a:rPr lang="en-US" altLang="zh-CN">
                <a:latin typeface="Times New Roman" panose="02020603050405020304" pitchFamily="18" charset="0"/>
              </a:rPr>
              <a:t>e</a:t>
            </a:r>
            <a:r>
              <a:rPr lang="en-US" altLang="zh-CN" baseline="30000">
                <a:latin typeface="Courier New" panose="02070309020205020404" pitchFamily="49" charset="0"/>
              </a:rPr>
              <a:t>2</a:t>
            </a:r>
            <a:r>
              <a:rPr lang="en-US" altLang="zh-CN" i="1" baseline="30000">
                <a:latin typeface="Times New Roman" panose="02020603050405020304" pitchFamily="18" charset="0"/>
              </a:rPr>
              <a:t>t</a:t>
            </a:r>
            <a:endParaRPr lang="en-US" altLang="zh-CN" i="1" baseline="30000">
              <a:latin typeface="Times New Roman" panose="02020603050405020304" pitchFamily="18" charset="0"/>
            </a:endParaRPr>
          </a:p>
          <a:p>
            <a:r>
              <a:rPr lang="en-US" altLang="zh-CN">
                <a:latin typeface="Courier New" panose="02070309020205020404" pitchFamily="49" charset="0"/>
              </a:rPr>
              <a:t>        </a:t>
            </a:r>
            <a:r>
              <a:rPr lang="en-US" altLang="zh-CN" i="1">
                <a:latin typeface="Times New Roman" panose="02020603050405020304" pitchFamily="18" charset="0"/>
              </a:rPr>
              <a:t>z</a:t>
            </a:r>
            <a:r>
              <a:rPr lang="en-US" altLang="zh-CN">
                <a:latin typeface="Courier New" panose="02070309020205020404" pitchFamily="49" charset="0"/>
              </a:rPr>
              <a:t> = </a:t>
            </a:r>
            <a:r>
              <a:rPr lang="en-US" altLang="zh-CN" i="1">
                <a:latin typeface="Times New Roman" panose="02020603050405020304" pitchFamily="18" charset="0"/>
              </a:rPr>
              <a:t>c</a:t>
            </a:r>
            <a:r>
              <a:rPr lang="en-US" altLang="zh-CN" baseline="-25000">
                <a:latin typeface="Courier New" panose="02070309020205020404" pitchFamily="49" charset="0"/>
              </a:rPr>
              <a:t>1</a:t>
            </a:r>
            <a:r>
              <a:rPr lang="en-US" altLang="zh-CN">
                <a:latin typeface="Times New Roman" panose="02020603050405020304" pitchFamily="18" charset="0"/>
              </a:rPr>
              <a:t>e</a:t>
            </a:r>
            <a:r>
              <a:rPr lang="en-US" altLang="zh-CN" baseline="30000">
                <a:latin typeface="Courier New" panose="02070309020205020404" pitchFamily="49" charset="0"/>
              </a:rPr>
              <a:t>-2</a:t>
            </a:r>
            <a:r>
              <a:rPr lang="en-US" altLang="zh-CN" i="1" baseline="30000">
                <a:latin typeface="Times New Roman" panose="02020603050405020304" pitchFamily="18" charset="0"/>
              </a:rPr>
              <a:t>t</a:t>
            </a:r>
            <a:r>
              <a:rPr lang="en-US" altLang="zh-CN">
                <a:latin typeface="Courier New" panose="02070309020205020404" pitchFamily="49" charset="0"/>
              </a:rPr>
              <a:t>+</a:t>
            </a:r>
            <a:r>
              <a:rPr lang="en-US" altLang="zh-CN" i="1">
                <a:latin typeface="Times New Roman" panose="02020603050405020304" pitchFamily="18" charset="0"/>
              </a:rPr>
              <a:t>c</a:t>
            </a:r>
            <a:r>
              <a:rPr lang="en-US" altLang="zh-CN" baseline="-25000">
                <a:latin typeface="Times New Roman" panose="02020603050405020304" pitchFamily="18" charset="0"/>
              </a:rPr>
              <a:t>3</a:t>
            </a:r>
            <a:r>
              <a:rPr lang="en-US" altLang="zh-CN">
                <a:latin typeface="Times New Roman" panose="02020603050405020304" pitchFamily="18" charset="0"/>
              </a:rPr>
              <a:t>e</a:t>
            </a:r>
            <a:r>
              <a:rPr lang="en-US" altLang="zh-CN" baseline="30000">
                <a:latin typeface="Courier New" panose="02070309020205020404" pitchFamily="49" charset="0"/>
              </a:rPr>
              <a:t>2</a:t>
            </a:r>
            <a:r>
              <a:rPr lang="en-US" altLang="zh-CN" i="1" baseline="30000">
                <a:latin typeface="Times New Roman" panose="02020603050405020304" pitchFamily="18" charset="0"/>
              </a:rPr>
              <a:t>t</a:t>
            </a:r>
            <a:r>
              <a:rPr lang="en-US" altLang="zh-CN" sz="2000">
                <a:latin typeface="Times New Roman" panose="02020603050405020304" pitchFamily="18" charset="0"/>
              </a:rPr>
              <a:t>                 </a:t>
            </a:r>
            <a:endParaRPr lang="en-US" altLang="zh-CN"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0-#ppt_w/2"/>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ppt_x"/>
                                          </p:val>
                                        </p:tav>
                                        <p:tav tm="100000">
                                          <p:val>
                                            <p:strVal val="#ppt_x"/>
                                          </p:val>
                                        </p:tav>
                                      </p:tavLst>
                                    </p:anim>
                                    <p:anim calcmode="lin" valueType="num">
                                      <p:cBhvr additive="base">
                                        <p:cTn id="1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框 28673"/>
          <p:cNvSpPr txBox="1"/>
          <p:nvPr/>
        </p:nvSpPr>
        <p:spPr>
          <a:xfrm>
            <a:off x="3733800" y="228600"/>
            <a:ext cx="3434080" cy="583565"/>
          </a:xfrm>
          <a:prstGeom prst="rect">
            <a:avLst/>
          </a:prstGeom>
          <a:solidFill>
            <a:schemeClr val="accent1"/>
          </a:solidFill>
          <a:ln w="57150" cap="flat" cmpd="thickThin">
            <a:solidFill>
              <a:srgbClr val="FF0000"/>
            </a:solidFill>
            <a:prstDash val="solid"/>
            <a:miter/>
            <a:headEnd type="none" w="med" len="med"/>
            <a:tailEnd type="none" w="med" len="med"/>
          </a:ln>
        </p:spPr>
        <p:txBody>
          <a:bodyPr wrap="none" anchor="t">
            <a:spAutoFit/>
          </a:bodyPr>
          <a:p>
            <a:r>
              <a:rPr lang="zh-CN" altLang="en-US" sz="3200" b="1" dirty="0">
                <a:latin typeface="Times New Roman" panose="02020603050405020304" pitchFamily="18" charset="0"/>
              </a:rPr>
              <a:t>微分方程的数值解</a:t>
            </a:r>
            <a:endParaRPr lang="zh-CN" altLang="en-US" sz="3200" b="1">
              <a:latin typeface="Times New Roman" panose="02020603050405020304" pitchFamily="18" charset="0"/>
            </a:endParaRPr>
          </a:p>
        </p:txBody>
      </p:sp>
      <p:sp>
        <p:nvSpPr>
          <p:cNvPr id="28675" name="文本框 28674"/>
          <p:cNvSpPr txBox="1"/>
          <p:nvPr/>
        </p:nvSpPr>
        <p:spPr>
          <a:xfrm>
            <a:off x="2286000" y="990600"/>
            <a:ext cx="5029200" cy="368300"/>
          </a:xfrm>
          <a:prstGeom prst="rect">
            <a:avLst/>
          </a:prstGeom>
          <a:noFill/>
          <a:ln w="9525">
            <a:noFill/>
          </a:ln>
        </p:spPr>
        <p:txBody>
          <a:bodyPr>
            <a:spAutoFit/>
          </a:bodyPr>
          <a:p>
            <a:pPr>
              <a:spcBef>
                <a:spcPct val="50000"/>
              </a:spcBef>
            </a:pPr>
            <a:r>
              <a:rPr lang="zh-CN" altLang="en-US" b="1" dirty="0">
                <a:solidFill>
                  <a:schemeClr val="accent2"/>
                </a:solidFill>
                <a:latin typeface="Times New Roman" panose="02020603050405020304" pitchFamily="18" charset="0"/>
              </a:rPr>
              <a:t>（一）常微分方程数值解的定义</a:t>
            </a:r>
            <a:endParaRPr lang="zh-CN" altLang="en-US">
              <a:latin typeface="Times New Roman" panose="02020603050405020304" pitchFamily="18" charset="0"/>
            </a:endParaRPr>
          </a:p>
        </p:txBody>
      </p:sp>
      <p:sp>
        <p:nvSpPr>
          <p:cNvPr id="28676" name="文本框 28675"/>
          <p:cNvSpPr txBox="1"/>
          <p:nvPr/>
        </p:nvSpPr>
        <p:spPr>
          <a:xfrm>
            <a:off x="2514600" y="1524000"/>
            <a:ext cx="7772400" cy="922020"/>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在生产和科研中所处理的微分方程往往很复杂</a:t>
            </a:r>
            <a:r>
              <a:rPr lang="en-US" altLang="zh-CN" dirty="0">
                <a:latin typeface="Times New Roman" panose="02020603050405020304" pitchFamily="18" charset="0"/>
              </a:rPr>
              <a:t>,</a:t>
            </a:r>
            <a:r>
              <a:rPr lang="zh-CN" altLang="en-US" dirty="0">
                <a:latin typeface="Times New Roman" panose="02020603050405020304" pitchFamily="18" charset="0"/>
              </a:rPr>
              <a:t>且大多得不出一般解．而实际中的对初值问题，一般是要求得到解在若干个点上满足规定精确度的近似值，或者得到一个满足精确度要求的便于计算的表达式．</a:t>
            </a:r>
            <a:endParaRPr lang="zh-CN" altLang="en-US" dirty="0">
              <a:latin typeface="Times New Roman" panose="02020603050405020304" pitchFamily="18" charset="0"/>
            </a:endParaRPr>
          </a:p>
        </p:txBody>
      </p:sp>
      <p:sp>
        <p:nvSpPr>
          <p:cNvPr id="28677" name="文本框 28676"/>
          <p:cNvSpPr txBox="1"/>
          <p:nvPr/>
        </p:nvSpPr>
        <p:spPr>
          <a:xfrm>
            <a:off x="2895600" y="3276600"/>
            <a:ext cx="7377113" cy="3683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因此，研究常微分方程的数值解法是十分必要的</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graphicFrame>
        <p:nvGraphicFramePr>
          <p:cNvPr id="28679" name="对象 28678"/>
          <p:cNvGraphicFramePr/>
          <p:nvPr/>
        </p:nvGraphicFramePr>
        <p:xfrm>
          <a:off x="2535238" y="4191000"/>
          <a:ext cx="7596187" cy="1693863"/>
        </p:xfrm>
        <a:graphic>
          <a:graphicData uri="http://schemas.openxmlformats.org/presentationml/2006/ole">
            <mc:AlternateContent xmlns:mc="http://schemas.openxmlformats.org/markup-compatibility/2006">
              <mc:Choice xmlns:v="urn:schemas-microsoft-com:vml" Requires="v">
                <p:oleObj spid="_x0000_s3082" name="" r:id="rId1" imgW="4330700" imgH="965200" progId="Equation.DSMT4">
                  <p:embed/>
                </p:oleObj>
              </mc:Choice>
              <mc:Fallback>
                <p:oleObj name="" r:id="rId1" imgW="4330700" imgH="965200" progId="Equation.DSMT4">
                  <p:embed/>
                  <p:pic>
                    <p:nvPicPr>
                      <p:cNvPr id="0" name="图片 3081"/>
                      <p:cNvPicPr/>
                      <p:nvPr/>
                    </p:nvPicPr>
                    <p:blipFill>
                      <a:blip r:embed="rId2"/>
                      <a:stretch>
                        <a:fillRect/>
                      </a:stretch>
                    </p:blipFill>
                    <p:spPr>
                      <a:xfrm>
                        <a:off x="2535238" y="4191000"/>
                        <a:ext cx="7596187" cy="16938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box(out)">
                                      <p:cBhvr>
                                        <p:cTn id="7" dur="500"/>
                                        <p:tgtEl>
                                          <p:spTgt spid="286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8677"/>
                                        </p:tgtEl>
                                        <p:attrNameLst>
                                          <p:attrName>style.visibility</p:attrName>
                                        </p:attrNameLst>
                                      </p:cBhvr>
                                      <p:to>
                                        <p:strVal val="visible"/>
                                      </p:to>
                                    </p:set>
                                    <p:animEffect transition="in" filter="wipe(left)">
                                      <p:cBhvr>
                                        <p:cTn id="12" dur="75"/>
                                        <p:tgtEl>
                                          <p:spTgt spid="286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679"/>
                                        </p:tgtEl>
                                        <p:attrNameLst>
                                          <p:attrName>style.visibility</p:attrName>
                                        </p:attrNameLst>
                                      </p:cBhvr>
                                      <p:to>
                                        <p:strVal val="visible"/>
                                      </p:to>
                                    </p:set>
                                    <p:animEffect transition="in" filter="blinds(horizontal)">
                                      <p:cBhvr>
                                        <p:cTn id="1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7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文本框 29697"/>
          <p:cNvSpPr txBox="1"/>
          <p:nvPr/>
        </p:nvSpPr>
        <p:spPr>
          <a:xfrm>
            <a:off x="2362200" y="457200"/>
            <a:ext cx="6248400" cy="368300"/>
          </a:xfrm>
          <a:prstGeom prst="rect">
            <a:avLst/>
          </a:prstGeom>
          <a:noFill/>
          <a:ln w="9525">
            <a:noFill/>
          </a:ln>
        </p:spPr>
        <p:txBody>
          <a:bodyPr>
            <a:spAutoFit/>
          </a:bodyPr>
          <a:p>
            <a:pPr>
              <a:spcBef>
                <a:spcPct val="50000"/>
              </a:spcBef>
            </a:pPr>
            <a:r>
              <a:rPr lang="zh-CN" altLang="en-US" b="1" dirty="0">
                <a:solidFill>
                  <a:schemeClr val="accent2"/>
                </a:solidFill>
                <a:latin typeface="Times New Roman" panose="02020603050405020304" pitchFamily="18" charset="0"/>
              </a:rPr>
              <a:t>（二）建立数值解法的一些途径</a:t>
            </a:r>
            <a:endParaRPr lang="zh-CN" altLang="en-US">
              <a:latin typeface="Times New Roman" panose="02020603050405020304" pitchFamily="18" charset="0"/>
            </a:endParaRPr>
          </a:p>
        </p:txBody>
      </p:sp>
      <p:sp>
        <p:nvSpPr>
          <p:cNvPr id="29699" name="文本框 29698"/>
          <p:cNvSpPr txBox="1"/>
          <p:nvPr/>
        </p:nvSpPr>
        <p:spPr>
          <a:xfrm>
            <a:off x="2743200" y="1143000"/>
            <a:ext cx="6019800" cy="368300"/>
          </a:xfrm>
          <a:prstGeom prst="rect">
            <a:avLst/>
          </a:prstGeom>
          <a:noFill/>
          <a:ln w="9525">
            <a:noFill/>
          </a:ln>
        </p:spPr>
        <p:txBody>
          <a:bodyPr>
            <a:spAutoFit/>
          </a:bodyPr>
          <a:p>
            <a:pPr>
              <a:spcBef>
                <a:spcPct val="50000"/>
              </a:spcBef>
            </a:pPr>
            <a:endParaRPr dirty="0">
              <a:latin typeface="Times New Roman" panose="02020603050405020304" pitchFamily="18" charset="0"/>
            </a:endParaRPr>
          </a:p>
        </p:txBody>
      </p:sp>
      <p:graphicFrame>
        <p:nvGraphicFramePr>
          <p:cNvPr id="29700" name="对象 29699"/>
          <p:cNvGraphicFramePr/>
          <p:nvPr/>
        </p:nvGraphicFramePr>
        <p:xfrm>
          <a:off x="2805113" y="990600"/>
          <a:ext cx="7124700" cy="1246188"/>
        </p:xfrm>
        <a:graphic>
          <a:graphicData uri="http://schemas.openxmlformats.org/presentationml/2006/ole">
            <mc:AlternateContent xmlns:mc="http://schemas.openxmlformats.org/markup-compatibility/2006">
              <mc:Choice xmlns:v="urn:schemas-microsoft-com:vml" Requires="v">
                <p:oleObj spid="_x0000_s3134" name="" r:id="rId1" imgW="4062095" imgH="711200" progId="Equation.DSMT4">
                  <p:embed/>
                </p:oleObj>
              </mc:Choice>
              <mc:Fallback>
                <p:oleObj name="" r:id="rId1" imgW="4062095" imgH="711200" progId="Equation.DSMT4">
                  <p:embed/>
                  <p:pic>
                    <p:nvPicPr>
                      <p:cNvPr id="0" name="图片 3133"/>
                      <p:cNvPicPr/>
                      <p:nvPr/>
                    </p:nvPicPr>
                    <p:blipFill>
                      <a:blip r:embed="rId2"/>
                      <a:stretch>
                        <a:fillRect/>
                      </a:stretch>
                    </p:blipFill>
                    <p:spPr>
                      <a:xfrm>
                        <a:off x="2805113" y="990600"/>
                        <a:ext cx="7124700" cy="1246188"/>
                      </a:xfrm>
                      <a:prstGeom prst="rect">
                        <a:avLst/>
                      </a:prstGeom>
                      <a:noFill/>
                      <a:ln w="38100">
                        <a:noFill/>
                        <a:miter/>
                      </a:ln>
                    </p:spPr>
                  </p:pic>
                </p:oleObj>
              </mc:Fallback>
            </mc:AlternateContent>
          </a:graphicData>
        </a:graphic>
      </p:graphicFrame>
      <p:sp>
        <p:nvSpPr>
          <p:cNvPr id="29701" name="文本框 29700"/>
          <p:cNvSpPr txBox="1"/>
          <p:nvPr/>
        </p:nvSpPr>
        <p:spPr>
          <a:xfrm>
            <a:off x="2514600" y="2362200"/>
            <a:ext cx="2895600" cy="368300"/>
          </a:xfrm>
          <a:prstGeom prst="rect">
            <a:avLst/>
          </a:prstGeom>
          <a:noFill/>
          <a:ln w="9525">
            <a:noFill/>
          </a:ln>
        </p:spPr>
        <p:txBody>
          <a:bodyPr>
            <a:spAutoFit/>
          </a:bodyPr>
          <a:p>
            <a:pPr>
              <a:spcBef>
                <a:spcPct val="50000"/>
              </a:spcBef>
            </a:pPr>
            <a:r>
              <a:rPr lang="en-US" altLang="zh-CN" b="1" dirty="0">
                <a:solidFill>
                  <a:schemeClr val="accent2"/>
                </a:solidFill>
                <a:latin typeface="Times New Roman" panose="02020603050405020304" pitchFamily="18" charset="0"/>
              </a:rPr>
              <a:t>1</a:t>
            </a:r>
            <a:r>
              <a:rPr lang="zh-CN" altLang="en-US" b="1" dirty="0">
                <a:solidFill>
                  <a:schemeClr val="accent2"/>
                </a:solidFill>
                <a:latin typeface="Times New Roman" panose="02020603050405020304" pitchFamily="18" charset="0"/>
              </a:rPr>
              <a:t>．用差商代替导数</a:t>
            </a:r>
            <a:endParaRPr lang="zh-CN" altLang="en-US">
              <a:latin typeface="Times New Roman" panose="02020603050405020304" pitchFamily="18" charset="0"/>
            </a:endParaRPr>
          </a:p>
        </p:txBody>
      </p:sp>
      <p:grpSp>
        <p:nvGrpSpPr>
          <p:cNvPr id="29704" name="组合 29703"/>
          <p:cNvGrpSpPr/>
          <p:nvPr/>
        </p:nvGrpSpPr>
        <p:grpSpPr>
          <a:xfrm>
            <a:off x="2743200" y="2895600"/>
            <a:ext cx="5562600" cy="1296988"/>
            <a:chOff x="672" y="1872"/>
            <a:chExt cx="3504" cy="817"/>
          </a:xfrm>
        </p:grpSpPr>
        <p:sp>
          <p:nvSpPr>
            <p:cNvPr id="29702" name="文本框 29701"/>
            <p:cNvSpPr txBox="1"/>
            <p:nvPr/>
          </p:nvSpPr>
          <p:spPr>
            <a:xfrm>
              <a:off x="672" y="1872"/>
              <a:ext cx="3504" cy="232"/>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若步长</a:t>
              </a:r>
              <a:r>
                <a:rPr lang="en-US" altLang="zh-CN" i="1">
                  <a:latin typeface="Times New Roman" panose="02020603050405020304" pitchFamily="18" charset="0"/>
                </a:rPr>
                <a:t>h</a:t>
              </a:r>
              <a:r>
                <a:rPr lang="zh-CN" altLang="en-US" dirty="0">
                  <a:latin typeface="Times New Roman" panose="02020603050405020304" pitchFamily="18" charset="0"/>
                </a:rPr>
                <a:t>较小，则有</a:t>
              </a:r>
              <a:endParaRPr lang="zh-CN" altLang="en-US">
                <a:latin typeface="Times New Roman" panose="02020603050405020304" pitchFamily="18" charset="0"/>
              </a:endParaRPr>
            </a:p>
          </p:txBody>
        </p:sp>
        <p:graphicFrame>
          <p:nvGraphicFramePr>
            <p:cNvPr id="29703" name="对象 29702"/>
            <p:cNvGraphicFramePr/>
            <p:nvPr/>
          </p:nvGraphicFramePr>
          <p:xfrm>
            <a:off x="1872" y="2256"/>
            <a:ext cx="1612" cy="433"/>
          </p:xfrm>
          <a:graphic>
            <a:graphicData uri="http://schemas.openxmlformats.org/presentationml/2006/ole">
              <mc:AlternateContent xmlns:mc="http://schemas.openxmlformats.org/markup-compatibility/2006">
                <mc:Choice xmlns:v="urn:schemas-microsoft-com:vml" Requires="v">
                  <p:oleObj spid="_x0000_s3135" name="" r:id="rId3" imgW="1459865" imgH="393700" progId="Equation.3">
                    <p:embed/>
                  </p:oleObj>
                </mc:Choice>
                <mc:Fallback>
                  <p:oleObj name="" r:id="rId3" imgW="1459865" imgH="393700" progId="Equation.3">
                    <p:embed/>
                    <p:pic>
                      <p:nvPicPr>
                        <p:cNvPr id="0" name="图片 3134"/>
                        <p:cNvPicPr/>
                        <p:nvPr/>
                      </p:nvPicPr>
                      <p:blipFill>
                        <a:blip r:embed="rId4"/>
                        <a:stretch>
                          <a:fillRect/>
                        </a:stretch>
                      </p:blipFill>
                      <p:spPr>
                        <a:xfrm>
                          <a:off x="1872" y="2256"/>
                          <a:ext cx="1612" cy="433"/>
                        </a:xfrm>
                        <a:prstGeom prst="rect">
                          <a:avLst/>
                        </a:prstGeom>
                        <a:noFill/>
                        <a:ln w="38100">
                          <a:noFill/>
                          <a:miter/>
                        </a:ln>
                      </p:spPr>
                    </p:pic>
                  </p:oleObj>
                </mc:Fallback>
              </mc:AlternateContent>
            </a:graphicData>
          </a:graphic>
        </p:graphicFrame>
      </p:grpSp>
      <p:grpSp>
        <p:nvGrpSpPr>
          <p:cNvPr id="29707" name="组合 29706"/>
          <p:cNvGrpSpPr/>
          <p:nvPr/>
        </p:nvGrpSpPr>
        <p:grpSpPr>
          <a:xfrm>
            <a:off x="2971800" y="4267200"/>
            <a:ext cx="6324600" cy="1528763"/>
            <a:chOff x="960" y="2832"/>
            <a:chExt cx="3984" cy="963"/>
          </a:xfrm>
        </p:grpSpPr>
        <p:sp>
          <p:nvSpPr>
            <p:cNvPr id="29705" name="文本框 29704"/>
            <p:cNvSpPr txBox="1"/>
            <p:nvPr/>
          </p:nvSpPr>
          <p:spPr>
            <a:xfrm>
              <a:off x="960" y="2832"/>
              <a:ext cx="3984" cy="232"/>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故有公式：</a:t>
              </a:r>
              <a:endParaRPr lang="zh-CN" altLang="en-US">
                <a:latin typeface="Times New Roman" panose="02020603050405020304" pitchFamily="18" charset="0"/>
              </a:endParaRPr>
            </a:p>
          </p:txBody>
        </p:sp>
        <p:graphicFrame>
          <p:nvGraphicFramePr>
            <p:cNvPr id="29706" name="对象 29705"/>
            <p:cNvGraphicFramePr/>
            <p:nvPr/>
          </p:nvGraphicFramePr>
          <p:xfrm>
            <a:off x="1900" y="3264"/>
            <a:ext cx="2679" cy="531"/>
          </p:xfrm>
          <a:graphic>
            <a:graphicData uri="http://schemas.openxmlformats.org/presentationml/2006/ole">
              <mc:AlternateContent xmlns:mc="http://schemas.openxmlformats.org/markup-compatibility/2006">
                <mc:Choice xmlns:v="urn:schemas-microsoft-com:vml" Requires="v">
                  <p:oleObj spid="_x0000_s3133" name="" r:id="rId5" imgW="2424430" imgH="482600" progId="Equation.DSMT4">
                    <p:embed/>
                  </p:oleObj>
                </mc:Choice>
                <mc:Fallback>
                  <p:oleObj name="" r:id="rId5" imgW="2424430" imgH="482600" progId="Equation.DSMT4">
                    <p:embed/>
                    <p:pic>
                      <p:nvPicPr>
                        <p:cNvPr id="0" name="图片 3132"/>
                        <p:cNvPicPr/>
                        <p:nvPr/>
                      </p:nvPicPr>
                      <p:blipFill>
                        <a:blip r:embed="rId6"/>
                        <a:stretch>
                          <a:fillRect/>
                        </a:stretch>
                      </p:blipFill>
                      <p:spPr>
                        <a:xfrm>
                          <a:off x="1900" y="3264"/>
                          <a:ext cx="2679" cy="531"/>
                        </a:xfrm>
                        <a:prstGeom prst="rect">
                          <a:avLst/>
                        </a:prstGeom>
                        <a:noFill/>
                        <a:ln w="38100">
                          <a:noFill/>
                          <a:miter/>
                        </a:ln>
                      </p:spPr>
                    </p:pic>
                  </p:oleObj>
                </mc:Fallback>
              </mc:AlternateContent>
            </a:graphicData>
          </a:graphic>
        </p:graphicFrame>
      </p:grpSp>
      <p:sp>
        <p:nvSpPr>
          <p:cNvPr id="29708" name="文本框 29707"/>
          <p:cNvSpPr txBox="1"/>
          <p:nvPr/>
        </p:nvSpPr>
        <p:spPr>
          <a:xfrm>
            <a:off x="2971800" y="5943600"/>
            <a:ext cx="3276600" cy="368300"/>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此即</a:t>
            </a:r>
            <a:r>
              <a:rPr lang="zh-CN" altLang="en-US" b="1" dirty="0">
                <a:latin typeface="Times New Roman" panose="02020603050405020304" pitchFamily="18" charset="0"/>
              </a:rPr>
              <a:t>欧拉法</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ox(out)">
                                      <p:cBhvr>
                                        <p:cTn id="7" dur="500"/>
                                        <p:tgtEl>
                                          <p:spTgt spid="2970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970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blinds(horizontal)">
                                      <p:cBhvr>
                                        <p:cTn id="16" dur="500"/>
                                        <p:tgtEl>
                                          <p:spTgt spid="2970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nodeType="clickEffect">
                                  <p:stCondLst>
                                    <p:cond delay="0"/>
                                  </p:stCondLst>
                                  <p:childTnLst>
                                    <p:set>
                                      <p:cBhvr>
                                        <p:cTn id="20" dur="1" fill="hold">
                                          <p:stCondLst>
                                            <p:cond delay="0"/>
                                          </p:stCondLst>
                                        </p:cTn>
                                        <p:tgtEl>
                                          <p:spTgt spid="29707"/>
                                        </p:tgtEl>
                                        <p:attrNameLst>
                                          <p:attrName>style.visibility</p:attrName>
                                        </p:attrNameLst>
                                      </p:cBhvr>
                                      <p:to>
                                        <p:strVal val="visible"/>
                                      </p:to>
                                    </p:set>
                                    <p:animEffect transition="in" filter="blinds(vertical)">
                                      <p:cBhvr>
                                        <p:cTn id="21" dur="500"/>
                                        <p:tgtEl>
                                          <p:spTgt spid="2970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29708"/>
                                        </p:tgtEl>
                                        <p:attrNameLst>
                                          <p:attrName>style.visibility</p:attrName>
                                        </p:attrNameLst>
                                      </p:cBhvr>
                                      <p:to>
                                        <p:strVal val="visible"/>
                                      </p:to>
                                    </p:set>
                                    <p:animEffect transition="in" filter="wipe(left)">
                                      <p:cBhvr>
                                        <p:cTn id="26" dur="75"/>
                                        <p:tgtEl>
                                          <p:spTgt spid="29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P spid="2970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文本框 30721"/>
          <p:cNvSpPr txBox="1"/>
          <p:nvPr/>
        </p:nvSpPr>
        <p:spPr>
          <a:xfrm>
            <a:off x="2362200" y="457200"/>
            <a:ext cx="6248400" cy="368300"/>
          </a:xfrm>
          <a:prstGeom prst="rect">
            <a:avLst/>
          </a:prstGeom>
          <a:noFill/>
          <a:ln w="9525">
            <a:noFill/>
          </a:ln>
        </p:spPr>
        <p:txBody>
          <a:bodyPr>
            <a:spAutoFit/>
          </a:bodyPr>
          <a:p>
            <a:pPr>
              <a:spcBef>
                <a:spcPct val="50000"/>
              </a:spcBef>
            </a:pPr>
            <a:r>
              <a:rPr lang="en-US" altLang="zh-CN" b="1" dirty="0">
                <a:solidFill>
                  <a:schemeClr val="accent2"/>
                </a:solidFill>
                <a:latin typeface="Times New Roman" panose="02020603050405020304" pitchFamily="18" charset="0"/>
              </a:rPr>
              <a:t>2</a:t>
            </a:r>
            <a:r>
              <a:rPr lang="zh-CN" altLang="en-US" b="1" dirty="0">
                <a:solidFill>
                  <a:schemeClr val="accent2"/>
                </a:solidFill>
                <a:latin typeface="Times New Roman" panose="02020603050405020304" pitchFamily="18" charset="0"/>
              </a:rPr>
              <a:t>．使用数值积分</a:t>
            </a:r>
            <a:endParaRPr lang="zh-CN" altLang="en-US">
              <a:solidFill>
                <a:schemeClr val="accent2"/>
              </a:solidFill>
              <a:latin typeface="Times New Roman" panose="02020603050405020304" pitchFamily="18" charset="0"/>
            </a:endParaRPr>
          </a:p>
        </p:txBody>
      </p:sp>
      <p:sp>
        <p:nvSpPr>
          <p:cNvPr id="30723" name="文本框 30722"/>
          <p:cNvSpPr txBox="1"/>
          <p:nvPr/>
        </p:nvSpPr>
        <p:spPr>
          <a:xfrm>
            <a:off x="2208213" y="765175"/>
            <a:ext cx="8459787" cy="368300"/>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对方程</a:t>
            </a:r>
            <a:r>
              <a:rPr lang="en-US" altLang="zh-CN" i="1">
                <a:latin typeface="Times New Roman" panose="02020603050405020304" pitchFamily="18" charset="0"/>
              </a:rPr>
              <a:t>y</a:t>
            </a:r>
            <a:r>
              <a:rPr lang="en-US" altLang="zh-CN" i="1">
                <a:latin typeface="Courier New" panose="02070309020205020404" pitchFamily="49" charset="0"/>
              </a:rPr>
              <a:t>’</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x,y</a:t>
            </a:r>
            <a:r>
              <a:rPr lang="en-US" altLang="zh-CN">
                <a:latin typeface="Times New Roman" panose="02020603050405020304" pitchFamily="18" charset="0"/>
              </a:rPr>
              <a:t>)</a:t>
            </a:r>
            <a:r>
              <a:rPr lang="en-US" altLang="zh-CN" i="1">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两边由</a:t>
            </a:r>
            <a:r>
              <a:rPr lang="en-US" altLang="zh-CN" i="1">
                <a:latin typeface="Times New Roman" panose="02020603050405020304" pitchFamily="18" charset="0"/>
              </a:rPr>
              <a:t>x</a:t>
            </a:r>
            <a:r>
              <a:rPr lang="en-US" altLang="zh-CN" i="1" baseline="-25000">
                <a:latin typeface="Times New Roman" panose="02020603050405020304" pitchFamily="18" charset="0"/>
              </a:rPr>
              <a:t>i</a:t>
            </a:r>
            <a:r>
              <a:rPr lang="zh-CN" altLang="en-US">
                <a:latin typeface="Times New Roman" panose="02020603050405020304" pitchFamily="18" charset="0"/>
              </a:rPr>
              <a:t>到</a:t>
            </a:r>
            <a:r>
              <a:rPr lang="en-US" altLang="zh-CN" i="1">
                <a:latin typeface="Times New Roman" panose="02020603050405020304" pitchFamily="18" charset="0"/>
              </a:rPr>
              <a:t>x</a:t>
            </a:r>
            <a:r>
              <a:rPr lang="en-US" altLang="zh-CN" i="1" baseline="-25000">
                <a:latin typeface="Times New Roman" panose="02020603050405020304" pitchFamily="18" charset="0"/>
              </a:rPr>
              <a:t>i</a:t>
            </a:r>
            <a:r>
              <a:rPr lang="en-US" altLang="zh-CN" baseline="-25000">
                <a:latin typeface="Times New Roman" panose="02020603050405020304" pitchFamily="18" charset="0"/>
              </a:rPr>
              <a:t>+1</a:t>
            </a:r>
            <a:r>
              <a:rPr lang="zh-CN" altLang="en-US" dirty="0">
                <a:latin typeface="Times New Roman" panose="02020603050405020304" pitchFamily="18" charset="0"/>
              </a:rPr>
              <a:t>积分，并利用梯形公式，有：</a:t>
            </a:r>
            <a:endParaRPr lang="zh-CN" altLang="en-US">
              <a:latin typeface="Times New Roman" panose="02020603050405020304" pitchFamily="18" charset="0"/>
            </a:endParaRPr>
          </a:p>
        </p:txBody>
      </p:sp>
      <p:graphicFrame>
        <p:nvGraphicFramePr>
          <p:cNvPr id="30724" name="对象 30723"/>
          <p:cNvGraphicFramePr/>
          <p:nvPr/>
        </p:nvGraphicFramePr>
        <p:xfrm>
          <a:off x="2566988" y="1139825"/>
          <a:ext cx="7529512" cy="1206500"/>
        </p:xfrm>
        <a:graphic>
          <a:graphicData uri="http://schemas.openxmlformats.org/presentationml/2006/ole">
            <mc:AlternateContent xmlns:mc="http://schemas.openxmlformats.org/markup-compatibility/2006">
              <mc:Choice xmlns:v="urn:schemas-microsoft-com:vml" Requires="v">
                <p:oleObj spid="_x0000_s3136" name="" r:id="rId1" imgW="3313430" imgH="761365" progId="Equation.DSMT4">
                  <p:embed/>
                </p:oleObj>
              </mc:Choice>
              <mc:Fallback>
                <p:oleObj name="" r:id="rId1" imgW="3313430" imgH="761365" progId="Equation.DSMT4">
                  <p:embed/>
                  <p:pic>
                    <p:nvPicPr>
                      <p:cNvPr id="0" name="图片 3135"/>
                      <p:cNvPicPr/>
                      <p:nvPr/>
                    </p:nvPicPr>
                    <p:blipFill>
                      <a:blip r:embed="rId2"/>
                      <a:stretch>
                        <a:fillRect/>
                      </a:stretch>
                    </p:blipFill>
                    <p:spPr>
                      <a:xfrm>
                        <a:off x="2566988" y="1139825"/>
                        <a:ext cx="7529512" cy="1206500"/>
                      </a:xfrm>
                      <a:prstGeom prst="rect">
                        <a:avLst/>
                      </a:prstGeom>
                      <a:noFill/>
                      <a:ln w="38100">
                        <a:noFill/>
                        <a:miter/>
                      </a:ln>
                    </p:spPr>
                  </p:pic>
                </p:oleObj>
              </mc:Fallback>
            </mc:AlternateContent>
          </a:graphicData>
        </a:graphic>
      </p:graphicFrame>
      <p:sp>
        <p:nvSpPr>
          <p:cNvPr id="30729" name="文本框 30728"/>
          <p:cNvSpPr txBox="1"/>
          <p:nvPr/>
        </p:nvSpPr>
        <p:spPr>
          <a:xfrm>
            <a:off x="2667000" y="4953000"/>
            <a:ext cx="6705600" cy="368300"/>
          </a:xfrm>
          <a:prstGeom prst="rect">
            <a:avLst/>
          </a:prstGeom>
          <a:noFill/>
          <a:ln w="9525">
            <a:noFill/>
          </a:ln>
        </p:spPr>
        <p:txBody>
          <a:bodyPr>
            <a:spAutoFit/>
          </a:bodyPr>
          <a:p>
            <a:pPr>
              <a:spcBef>
                <a:spcPct val="50000"/>
              </a:spcBef>
            </a:pPr>
            <a:endParaRPr dirty="0">
              <a:latin typeface="Times New Roman" panose="02020603050405020304" pitchFamily="18" charset="0"/>
            </a:endParaRPr>
          </a:p>
        </p:txBody>
      </p:sp>
      <p:sp>
        <p:nvSpPr>
          <p:cNvPr id="30727" name="文本框 30726"/>
          <p:cNvSpPr txBox="1"/>
          <p:nvPr/>
        </p:nvSpPr>
        <p:spPr>
          <a:xfrm>
            <a:off x="1919288" y="3429000"/>
            <a:ext cx="8748712" cy="368300"/>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实际应用时，与欧拉公式结合使用：</a:t>
            </a:r>
            <a:endParaRPr lang="zh-CN" altLang="en-US">
              <a:latin typeface="Times New Roman" panose="02020603050405020304" pitchFamily="18" charset="0"/>
            </a:endParaRPr>
          </a:p>
        </p:txBody>
      </p:sp>
      <p:graphicFrame>
        <p:nvGraphicFramePr>
          <p:cNvPr id="30728" name="对象 30727"/>
          <p:cNvGraphicFramePr/>
          <p:nvPr/>
        </p:nvGraphicFramePr>
        <p:xfrm>
          <a:off x="2690813" y="3933825"/>
          <a:ext cx="5942012" cy="1133475"/>
        </p:xfrm>
        <a:graphic>
          <a:graphicData uri="http://schemas.openxmlformats.org/presentationml/2006/ole">
            <mc:AlternateContent xmlns:mc="http://schemas.openxmlformats.org/markup-compatibility/2006">
              <mc:Choice xmlns:v="urn:schemas-microsoft-com:vml" Requires="v">
                <p:oleObj spid="_x0000_s3137" name="" r:id="rId3" imgW="3302000" imgH="609600" progId="Equation.DSMT4">
                  <p:embed/>
                </p:oleObj>
              </mc:Choice>
              <mc:Fallback>
                <p:oleObj name="" r:id="rId3" imgW="3302000" imgH="609600" progId="Equation.DSMT4">
                  <p:embed/>
                  <p:pic>
                    <p:nvPicPr>
                      <p:cNvPr id="0" name="图片 3136"/>
                      <p:cNvPicPr/>
                      <p:nvPr/>
                    </p:nvPicPr>
                    <p:blipFill>
                      <a:blip r:embed="rId4"/>
                      <a:stretch>
                        <a:fillRect/>
                      </a:stretch>
                    </p:blipFill>
                    <p:spPr>
                      <a:xfrm>
                        <a:off x="2690813" y="3933825"/>
                        <a:ext cx="5942012" cy="1133475"/>
                      </a:xfrm>
                      <a:prstGeom prst="rect">
                        <a:avLst/>
                      </a:prstGeom>
                      <a:noFill/>
                      <a:ln w="38100">
                        <a:noFill/>
                        <a:miter/>
                      </a:ln>
                    </p:spPr>
                  </p:pic>
                </p:oleObj>
              </mc:Fallback>
            </mc:AlternateContent>
          </a:graphicData>
        </a:graphic>
      </p:graphicFrame>
      <p:graphicFrame>
        <p:nvGraphicFramePr>
          <p:cNvPr id="30730" name="对象 30729"/>
          <p:cNvGraphicFramePr/>
          <p:nvPr/>
        </p:nvGraphicFramePr>
        <p:xfrm>
          <a:off x="1739900" y="5084763"/>
          <a:ext cx="8823325" cy="1054100"/>
        </p:xfrm>
        <a:graphic>
          <a:graphicData uri="http://schemas.openxmlformats.org/presentationml/2006/ole">
            <mc:AlternateContent xmlns:mc="http://schemas.openxmlformats.org/markup-compatibility/2006">
              <mc:Choice xmlns:v="urn:schemas-microsoft-com:vml" Requires="v">
                <p:oleObj spid="_x0000_s3142" name="" r:id="rId5" imgW="4595495" imgH="533400" progId="Equation.DSMT4">
                  <p:embed/>
                </p:oleObj>
              </mc:Choice>
              <mc:Fallback>
                <p:oleObj name="" r:id="rId5" imgW="4595495" imgH="533400" progId="Equation.DSMT4">
                  <p:embed/>
                  <p:pic>
                    <p:nvPicPr>
                      <p:cNvPr id="0" name="图片 3141"/>
                      <p:cNvPicPr/>
                      <p:nvPr/>
                    </p:nvPicPr>
                    <p:blipFill>
                      <a:blip r:embed="rId6"/>
                      <a:stretch>
                        <a:fillRect/>
                      </a:stretch>
                    </p:blipFill>
                    <p:spPr>
                      <a:xfrm>
                        <a:off x="1739900" y="5084763"/>
                        <a:ext cx="8823325" cy="1054100"/>
                      </a:xfrm>
                      <a:prstGeom prst="rect">
                        <a:avLst/>
                      </a:prstGeom>
                      <a:noFill/>
                      <a:ln w="38100">
                        <a:noFill/>
                        <a:miter/>
                      </a:ln>
                    </p:spPr>
                  </p:pic>
                </p:oleObj>
              </mc:Fallback>
            </mc:AlternateContent>
          </a:graphicData>
        </a:graphic>
      </p:graphicFrame>
      <p:sp>
        <p:nvSpPr>
          <p:cNvPr id="30731" name="文本框 30730"/>
          <p:cNvSpPr txBox="1"/>
          <p:nvPr/>
        </p:nvSpPr>
        <p:spPr>
          <a:xfrm>
            <a:off x="2495550" y="6092825"/>
            <a:ext cx="5486400" cy="368300"/>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此即</a:t>
            </a:r>
            <a:r>
              <a:rPr lang="zh-CN" altLang="en-US" b="1" dirty="0">
                <a:latin typeface="Times New Roman" panose="02020603050405020304" pitchFamily="18" charset="0"/>
              </a:rPr>
              <a:t>改进的欧拉法</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30725" name="文本框 30724"/>
          <p:cNvSpPr txBox="1"/>
          <p:nvPr/>
        </p:nvSpPr>
        <p:spPr>
          <a:xfrm>
            <a:off x="2351088" y="2603500"/>
            <a:ext cx="1820862" cy="368300"/>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故有公式：</a:t>
            </a:r>
            <a:endParaRPr lang="zh-CN" altLang="en-US">
              <a:latin typeface="Times New Roman" panose="02020603050405020304" pitchFamily="18" charset="0"/>
            </a:endParaRPr>
          </a:p>
        </p:txBody>
      </p:sp>
      <p:graphicFrame>
        <p:nvGraphicFramePr>
          <p:cNvPr id="30733" name="对象 30732"/>
          <p:cNvGraphicFramePr/>
          <p:nvPr/>
        </p:nvGraphicFramePr>
        <p:xfrm>
          <a:off x="4440238" y="2349500"/>
          <a:ext cx="4006850" cy="1063625"/>
        </p:xfrm>
        <a:graphic>
          <a:graphicData uri="http://schemas.openxmlformats.org/presentationml/2006/ole">
            <mc:AlternateContent xmlns:mc="http://schemas.openxmlformats.org/markup-compatibility/2006">
              <mc:Choice xmlns:v="urn:schemas-microsoft-com:vml" Requires="v">
                <p:oleObj spid="_x0000_s3140" name="" r:id="rId7" imgW="2387600" imgH="609600" progId="Equation.DSMT4">
                  <p:embed/>
                </p:oleObj>
              </mc:Choice>
              <mc:Fallback>
                <p:oleObj name="" r:id="rId7" imgW="2387600" imgH="609600" progId="Equation.DSMT4">
                  <p:embed/>
                  <p:pic>
                    <p:nvPicPr>
                      <p:cNvPr id="0" name="图片 3139"/>
                      <p:cNvPicPr/>
                      <p:nvPr/>
                    </p:nvPicPr>
                    <p:blipFill>
                      <a:blip r:embed="rId8"/>
                      <a:stretch>
                        <a:fillRect/>
                      </a:stretch>
                    </p:blipFill>
                    <p:spPr>
                      <a:xfrm>
                        <a:off x="4440238" y="2349500"/>
                        <a:ext cx="4006850" cy="10636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0731"/>
                                        </p:tgtEl>
                                        <p:attrNameLst>
                                          <p:attrName>style.visibility</p:attrName>
                                        </p:attrNameLst>
                                      </p:cBhvr>
                                      <p:to>
                                        <p:strVal val="visible"/>
                                      </p:to>
                                    </p:set>
                                    <p:animEffect transition="in" filter="wipe(left)">
                                      <p:cBhvr>
                                        <p:cTn id="7" dur="75"/>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68609"/>
          <p:cNvSpPr>
            <a:spLocks noGrp="1"/>
          </p:cNvSpPr>
          <p:nvPr>
            <p:ph type="title"/>
          </p:nvPr>
        </p:nvSpPr>
        <p:spPr>
          <a:xfrm>
            <a:off x="2711450" y="334011"/>
            <a:ext cx="6400800" cy="700405"/>
          </a:xfrm>
        </p:spPr>
        <p:txBody>
          <a:bodyPr wrap="square" anchor="ctr">
            <a:spAutoFit/>
          </a:bodyPr>
          <a:p>
            <a:pPr>
              <a:buClr>
                <a:schemeClr val="hlink"/>
              </a:buClr>
              <a:buFont typeface="Wingdings" panose="05000000000000000000" pitchFamily="2" charset="2"/>
              <a:buNone/>
            </a:pPr>
            <a:r>
              <a:rPr lang="zh-CN" altLang="en-US" dirty="0"/>
              <a:t>欧拉折线法举例</a:t>
            </a:r>
            <a:endParaRPr lang="zh-CN" altLang="en-US" dirty="0">
              <a:solidFill>
                <a:srgbClr val="990000"/>
              </a:solidFill>
            </a:endParaRPr>
          </a:p>
        </p:txBody>
      </p:sp>
      <p:sp>
        <p:nvSpPr>
          <p:cNvPr id="68611" name="文本框 68610"/>
          <p:cNvSpPr txBox="1"/>
          <p:nvPr/>
        </p:nvSpPr>
        <p:spPr>
          <a:xfrm>
            <a:off x="1774825" y="1268413"/>
            <a:ext cx="7772400" cy="607695"/>
          </a:xfrm>
          <a:prstGeom prst="rect">
            <a:avLst/>
          </a:prstGeom>
          <a:noFill/>
          <a:ln w="9525">
            <a:noFill/>
          </a:ln>
        </p:spPr>
        <p:txBody>
          <a:bodyPr>
            <a:spAutoFit/>
          </a:bodyPr>
          <a:p>
            <a:pPr>
              <a:lnSpc>
                <a:spcPct val="120000"/>
              </a:lnSpc>
              <a:buClr>
                <a:srgbClr val="FF3300"/>
              </a:buClr>
              <a:buFont typeface="Wingdings" panose="05000000000000000000" pitchFamily="2" charset="2"/>
            </a:pPr>
            <a:r>
              <a:rPr lang="zh-CN" altLang="en-US" sz="2800" b="1" dirty="0">
                <a:solidFill>
                  <a:srgbClr val="0000CC"/>
                </a:solidFill>
                <a:latin typeface="Times New Roman" panose="02020603050405020304" pitchFamily="18" charset="0"/>
                <a:ea typeface="黑体" panose="02010609060101010101" pitchFamily="2" charset="-122"/>
              </a:rPr>
              <a:t>例：</a:t>
            </a:r>
            <a:r>
              <a:rPr lang="zh-CN" altLang="en-US" sz="2800" b="1" dirty="0">
                <a:latin typeface="Times New Roman" panose="02020603050405020304" pitchFamily="18" charset="0"/>
                <a:ea typeface="黑体" panose="02010609060101010101" pitchFamily="2" charset="-122"/>
              </a:rPr>
              <a:t>用 欧拉法解初值问题</a:t>
            </a:r>
            <a:endParaRPr lang="zh-CN" altLang="en-US" sz="2800" b="1">
              <a:latin typeface="Times New Roman" panose="02020603050405020304" pitchFamily="18" charset="0"/>
              <a:ea typeface="黑体" panose="02010609060101010101" pitchFamily="2" charset="-122"/>
            </a:endParaRPr>
          </a:p>
        </p:txBody>
      </p:sp>
      <p:graphicFrame>
        <p:nvGraphicFramePr>
          <p:cNvPr id="68612" name="对象 68611"/>
          <p:cNvGraphicFramePr/>
          <p:nvPr/>
        </p:nvGraphicFramePr>
        <p:xfrm>
          <a:off x="2495550" y="1844675"/>
          <a:ext cx="5111750" cy="1520825"/>
        </p:xfrm>
        <a:graphic>
          <a:graphicData uri="http://schemas.openxmlformats.org/presentationml/2006/ole">
            <mc:AlternateContent xmlns:mc="http://schemas.openxmlformats.org/markup-compatibility/2006">
              <mc:Choice xmlns:v="urn:schemas-microsoft-com:vml" Requires="v">
                <p:oleObj spid="_x0000_s3139" name="" r:id="rId1" imgW="2044700" imgH="685800" progId="Equation.DSMT4">
                  <p:embed/>
                </p:oleObj>
              </mc:Choice>
              <mc:Fallback>
                <p:oleObj name="" r:id="rId1" imgW="2044700" imgH="685800" progId="Equation.DSMT4">
                  <p:embed/>
                  <p:pic>
                    <p:nvPicPr>
                      <p:cNvPr id="0" name="图片 3138"/>
                      <p:cNvPicPr/>
                      <p:nvPr/>
                    </p:nvPicPr>
                    <p:blipFill>
                      <a:blip r:embed="rId2"/>
                      <a:stretch>
                        <a:fillRect/>
                      </a:stretch>
                    </p:blipFill>
                    <p:spPr>
                      <a:xfrm>
                        <a:off x="2495550" y="1844675"/>
                        <a:ext cx="5111750" cy="1520825"/>
                      </a:xfrm>
                      <a:prstGeom prst="rect">
                        <a:avLst/>
                      </a:prstGeom>
                      <a:noFill/>
                      <a:ln w="38100">
                        <a:noFill/>
                        <a:miter/>
                      </a:ln>
                    </p:spPr>
                  </p:pic>
                </p:oleObj>
              </mc:Fallback>
            </mc:AlternateContent>
          </a:graphicData>
        </a:graphic>
      </p:graphicFrame>
      <p:sp>
        <p:nvSpPr>
          <p:cNvPr id="68613" name="文本框 68612"/>
          <p:cNvSpPr txBox="1"/>
          <p:nvPr/>
        </p:nvSpPr>
        <p:spPr>
          <a:xfrm>
            <a:off x="2424113" y="3429000"/>
            <a:ext cx="7772400" cy="607695"/>
          </a:xfrm>
          <a:prstGeom prst="rect">
            <a:avLst/>
          </a:prstGeom>
          <a:noFill/>
          <a:ln w="9525">
            <a:noFill/>
          </a:ln>
        </p:spPr>
        <p:txBody>
          <a:bodyPr>
            <a:spAutoFit/>
          </a:bodyPr>
          <a:p>
            <a:pPr>
              <a:lnSpc>
                <a:spcPct val="120000"/>
              </a:lnSpc>
              <a:buClr>
                <a:srgbClr val="FF3300"/>
              </a:buClr>
              <a:buFont typeface="Wingdings" panose="05000000000000000000" pitchFamily="2" charset="2"/>
            </a:pPr>
            <a:r>
              <a:rPr lang="zh-CN" altLang="en-US" b="1" dirty="0">
                <a:latin typeface="Times New Roman" panose="02020603050405020304" pitchFamily="18" charset="0"/>
                <a:ea typeface="黑体" panose="02010609060101010101" pitchFamily="2" charset="-122"/>
              </a:rPr>
              <a:t>取步长 </a:t>
            </a:r>
            <a:r>
              <a:rPr lang="en-US" altLang="zh-CN" sz="2800" b="1" i="1">
                <a:solidFill>
                  <a:srgbClr val="0000FF"/>
                </a:solidFill>
                <a:latin typeface="Times New Roman" panose="02020603050405020304" pitchFamily="18" charset="0"/>
                <a:ea typeface="黑体" panose="02010609060101010101" pitchFamily="2" charset="-122"/>
              </a:rPr>
              <a:t>h </a:t>
            </a:r>
            <a:r>
              <a:rPr lang="en-US" altLang="zh-CN" sz="2800" b="1">
                <a:solidFill>
                  <a:srgbClr val="0000FF"/>
                </a:solidFill>
                <a:latin typeface="Times New Roman" panose="02020603050405020304" pitchFamily="18" charset="0"/>
                <a:ea typeface="黑体" panose="02010609060101010101" pitchFamily="2" charset="-122"/>
              </a:rPr>
              <a:t>= (2 - 0)</a:t>
            </a:r>
            <a:r>
              <a:rPr lang="en-US" altLang="zh-CN" sz="2800" b="1">
                <a:solidFill>
                  <a:srgbClr val="0000FF"/>
                </a:solidFill>
                <a:latin typeface="Courier New" panose="02070309020205020404" pitchFamily="49" charset="0"/>
                <a:ea typeface="黑体" panose="02010609060101010101" pitchFamily="2" charset="-122"/>
              </a:rPr>
              <a:t>/</a:t>
            </a:r>
            <a:r>
              <a:rPr lang="en-US" altLang="zh-CN" sz="2800" b="1" i="1">
                <a:solidFill>
                  <a:srgbClr val="0000FF"/>
                </a:solidFill>
                <a:latin typeface="Times New Roman" panose="02020603050405020304" pitchFamily="18" charset="0"/>
                <a:ea typeface="黑体" panose="02010609060101010101" pitchFamily="2" charset="-122"/>
              </a:rPr>
              <a:t>n </a:t>
            </a:r>
            <a:r>
              <a:rPr lang="en-US" altLang="zh-CN" sz="2800" b="1">
                <a:solidFill>
                  <a:srgbClr val="0000FF"/>
                </a:solidFill>
                <a:latin typeface="Times New Roman" panose="02020603050405020304" pitchFamily="18" charset="0"/>
                <a:ea typeface="黑体" panose="02010609060101010101" pitchFamily="2" charset="-122"/>
              </a:rPr>
              <a:t>= 2</a:t>
            </a:r>
            <a:r>
              <a:rPr lang="en-US" altLang="zh-CN" sz="2800" b="1">
                <a:solidFill>
                  <a:srgbClr val="0000FF"/>
                </a:solidFill>
                <a:latin typeface="Courier New" panose="02070309020205020404" pitchFamily="49" charset="0"/>
                <a:ea typeface="黑体" panose="02010609060101010101" pitchFamily="2" charset="-122"/>
              </a:rPr>
              <a:t>/</a:t>
            </a:r>
            <a:r>
              <a:rPr lang="en-US" altLang="zh-CN" sz="2800" b="1" i="1">
                <a:solidFill>
                  <a:srgbClr val="0000FF"/>
                </a:solidFill>
                <a:latin typeface="Times New Roman" panose="02020603050405020304" pitchFamily="18" charset="0"/>
                <a:ea typeface="黑体" panose="02010609060101010101" pitchFamily="2" charset="-122"/>
              </a:rPr>
              <a:t>n</a:t>
            </a:r>
            <a:r>
              <a:rPr lang="zh-CN" altLang="en-US" sz="2800" b="1" dirty="0">
                <a:latin typeface="Times New Roman" panose="02020603050405020304" pitchFamily="18" charset="0"/>
                <a:ea typeface="黑体" panose="02010609060101010101" pitchFamily="2" charset="-122"/>
              </a:rPr>
              <a:t>，得差分方程</a:t>
            </a:r>
            <a:endParaRPr lang="zh-CN" altLang="en-US" sz="2800" b="1" dirty="0">
              <a:latin typeface="Times New Roman" panose="02020603050405020304" pitchFamily="18" charset="0"/>
              <a:ea typeface="黑体" panose="02010609060101010101" pitchFamily="2" charset="-122"/>
            </a:endParaRPr>
          </a:p>
        </p:txBody>
      </p:sp>
      <p:graphicFrame>
        <p:nvGraphicFramePr>
          <p:cNvPr id="68614" name="对象 68613"/>
          <p:cNvGraphicFramePr/>
          <p:nvPr/>
        </p:nvGraphicFramePr>
        <p:xfrm>
          <a:off x="2424113" y="4005263"/>
          <a:ext cx="7848600" cy="1681162"/>
        </p:xfrm>
        <a:graphic>
          <a:graphicData uri="http://schemas.openxmlformats.org/presentationml/2006/ole">
            <mc:AlternateContent xmlns:mc="http://schemas.openxmlformats.org/markup-compatibility/2006">
              <mc:Choice xmlns:v="urn:schemas-microsoft-com:vml" Requires="v">
                <p:oleObj spid="_x0000_s3141" name="" r:id="rId3" imgW="2945130" imgH="711200" progId="Equation.DSMT4">
                  <p:embed/>
                </p:oleObj>
              </mc:Choice>
              <mc:Fallback>
                <p:oleObj name="" r:id="rId3" imgW="2945130" imgH="711200" progId="Equation.DSMT4">
                  <p:embed/>
                  <p:pic>
                    <p:nvPicPr>
                      <p:cNvPr id="0" name="图片 3140"/>
                      <p:cNvPicPr/>
                      <p:nvPr/>
                    </p:nvPicPr>
                    <p:blipFill>
                      <a:blip r:embed="rId4"/>
                      <a:stretch>
                        <a:fillRect/>
                      </a:stretch>
                    </p:blipFill>
                    <p:spPr>
                      <a:xfrm>
                        <a:off x="2424113" y="4005263"/>
                        <a:ext cx="7848600" cy="1681162"/>
                      </a:xfrm>
                      <a:prstGeom prst="rect">
                        <a:avLst/>
                      </a:prstGeom>
                      <a:noFill/>
                      <a:ln w="38100">
                        <a:noFill/>
                        <a:miter/>
                      </a:ln>
                    </p:spPr>
                  </p:pic>
                </p:oleObj>
              </mc:Fallback>
            </mc:AlternateContent>
          </a:graphicData>
        </a:graphic>
      </p:graphicFrame>
      <p:sp>
        <p:nvSpPr>
          <p:cNvPr id="68615" name="文本框 68614"/>
          <p:cNvSpPr txBox="1"/>
          <p:nvPr/>
        </p:nvSpPr>
        <p:spPr>
          <a:xfrm>
            <a:off x="2351088" y="5661025"/>
            <a:ext cx="7772400" cy="423545"/>
          </a:xfrm>
          <a:prstGeom prst="rect">
            <a:avLst/>
          </a:prstGeom>
          <a:noFill/>
          <a:ln w="9525">
            <a:noFill/>
          </a:ln>
        </p:spPr>
        <p:txBody>
          <a:bodyPr>
            <a:spAutoFit/>
          </a:bodyPr>
          <a:p>
            <a:pPr>
              <a:lnSpc>
                <a:spcPct val="120000"/>
              </a:lnSpc>
              <a:buClr>
                <a:srgbClr val="FF3300"/>
              </a:buClr>
              <a:buFont typeface="Wingdings" panose="05000000000000000000" pitchFamily="2" charset="2"/>
            </a:pPr>
            <a:r>
              <a:rPr lang="zh-CN" altLang="en-US" b="1" dirty="0">
                <a:latin typeface="Times New Roman" panose="02020603050405020304" pitchFamily="18" charset="0"/>
                <a:ea typeface="黑体" panose="02010609060101010101" pitchFamily="2" charset="-122"/>
              </a:rPr>
              <a:t>当 </a:t>
            </a:r>
            <a:r>
              <a:rPr lang="en-US" altLang="zh-CN" b="1">
                <a:solidFill>
                  <a:srgbClr val="0000FF"/>
                </a:solidFill>
                <a:latin typeface="Times New Roman" panose="02020603050405020304" pitchFamily="18" charset="0"/>
                <a:ea typeface="黑体" panose="02010609060101010101" pitchFamily="2" charset="-122"/>
              </a:rPr>
              <a:t>h=0.4</a:t>
            </a:r>
            <a:r>
              <a:rPr lang="zh-CN" altLang="en-US" b="1" dirty="0">
                <a:latin typeface="Times New Roman" panose="02020603050405020304" pitchFamily="18" charset="0"/>
                <a:ea typeface="黑体" panose="02010609060101010101" pitchFamily="2" charset="-122"/>
              </a:rPr>
              <a:t>，即 </a:t>
            </a:r>
            <a:r>
              <a:rPr lang="en-US" altLang="zh-CN" b="1">
                <a:solidFill>
                  <a:srgbClr val="0000FF"/>
                </a:solidFill>
                <a:latin typeface="Times New Roman" panose="02020603050405020304" pitchFamily="18" charset="0"/>
                <a:ea typeface="黑体" panose="02010609060101010101" pitchFamily="2" charset="-122"/>
              </a:rPr>
              <a:t>n=5 </a:t>
            </a:r>
            <a:r>
              <a:rPr lang="zh-CN" altLang="en-US" b="1" dirty="0">
                <a:latin typeface="Times New Roman" panose="02020603050405020304" pitchFamily="18" charset="0"/>
                <a:ea typeface="黑体" panose="02010609060101010101" pitchFamily="2" charset="-122"/>
              </a:rPr>
              <a:t>时，</a:t>
            </a:r>
            <a:r>
              <a:rPr lang="en-US" altLang="zh-CN" b="1" dirty="0" err="1">
                <a:latin typeface="Times New Roman" panose="02020603050405020304" pitchFamily="18" charset="0"/>
                <a:ea typeface="黑体" panose="02010609060101010101" pitchFamily="2" charset="-122"/>
              </a:rPr>
              <a:t>Matlab</a:t>
            </a:r>
            <a:r>
              <a:rPr lang="en-US" altLang="zh-CN" b="1" dirty="0">
                <a:latin typeface="Times New Roman" panose="02020603050405020304" pitchFamily="18" charset="0"/>
                <a:ea typeface="黑体" panose="02010609060101010101" pitchFamily="2" charset="-122"/>
              </a:rPr>
              <a:t> </a:t>
            </a:r>
            <a:r>
              <a:rPr lang="zh-CN" altLang="en-US" b="1" dirty="0">
                <a:latin typeface="Times New Roman" panose="02020603050405020304" pitchFamily="18" charset="0"/>
                <a:ea typeface="黑体" panose="02010609060101010101" pitchFamily="2" charset="-122"/>
              </a:rPr>
              <a:t>源程序见 </a:t>
            </a:r>
            <a:r>
              <a:rPr lang="en-US" altLang="zh-CN" b="1">
                <a:solidFill>
                  <a:srgbClr val="0000FF"/>
                </a:solidFill>
                <a:latin typeface="Times New Roman" panose="02020603050405020304" pitchFamily="18" charset="0"/>
                <a:ea typeface="黑体" panose="02010609060101010101" pitchFamily="2" charset="-122"/>
              </a:rPr>
              <a:t>fulu1.m</a:t>
            </a:r>
            <a:endParaRPr lang="en-US" altLang="zh-CN" b="1">
              <a:solidFill>
                <a:srgbClr val="0000FF"/>
              </a:solidFill>
              <a:latin typeface="Times New Roman" panose="02020603050405020304" pitchFamily="18" charset="0"/>
              <a:ea typeface="黑体" panose="02010609060101010101" pitchFamily="2" charset="-122"/>
            </a:endParaRPr>
          </a:p>
        </p:txBody>
      </p:sp>
      <p:sp>
        <p:nvSpPr>
          <p:cNvPr id="68616" name="矩形 68615"/>
          <p:cNvSpPr/>
          <p:nvPr/>
        </p:nvSpPr>
        <p:spPr>
          <a:xfrm>
            <a:off x="1774825" y="3429000"/>
            <a:ext cx="897890" cy="521970"/>
          </a:xfrm>
          <a:prstGeom prst="rect">
            <a:avLst/>
          </a:prstGeom>
          <a:noFill/>
          <a:ln w="9525">
            <a:noFill/>
          </a:ln>
        </p:spPr>
        <p:txBody>
          <a:bodyPr wrap="none" anchor="t">
            <a:spAutoFit/>
          </a:bodyPr>
          <a:p>
            <a:r>
              <a:rPr lang="zh-CN" altLang="en-US" sz="2800" b="1" dirty="0">
                <a:solidFill>
                  <a:srgbClr val="0000CC"/>
                </a:solidFill>
                <a:latin typeface="Times New Roman" panose="02020603050405020304" pitchFamily="18" charset="0"/>
                <a:ea typeface="黑体" panose="02010609060101010101" pitchFamily="2" charset="-122"/>
              </a:rPr>
              <a:t>解：</a:t>
            </a:r>
            <a:endParaRPr lang="zh-CN" altLang="en-US" sz="2800" b="1" dirty="0">
              <a:solidFill>
                <a:srgbClr val="0000CC"/>
              </a:solidFill>
              <a:latin typeface="Times New Roman" panose="02020603050405020304" pitchFamily="18" charset="0"/>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6"/>
                                        </p:tgtEl>
                                        <p:attrNameLst>
                                          <p:attrName>style.visibility</p:attrName>
                                        </p:attrNameLst>
                                      </p:cBhvr>
                                      <p:to>
                                        <p:strVal val="visible"/>
                                      </p:to>
                                    </p:set>
                                    <p:anim calcmode="lin" valueType="num">
                                      <p:cBhvr additive="base">
                                        <p:cTn id="7" dur="500" fill="hold"/>
                                        <p:tgtEl>
                                          <p:spTgt spid="68616"/>
                                        </p:tgtEl>
                                        <p:attrNameLst>
                                          <p:attrName>ppt_x</p:attrName>
                                        </p:attrNameLst>
                                      </p:cBhvr>
                                      <p:tavLst>
                                        <p:tav tm="0">
                                          <p:val>
                                            <p:strVal val="0-#ppt_w/2"/>
                                          </p:val>
                                        </p:tav>
                                        <p:tav tm="100000">
                                          <p:val>
                                            <p:strVal val="#ppt_x"/>
                                          </p:val>
                                        </p:tav>
                                      </p:tavLst>
                                    </p:anim>
                                    <p:anim calcmode="lin" valueType="num">
                                      <p:cBhvr additive="base">
                                        <p:cTn id="8" dur="500" fill="hold"/>
                                        <p:tgtEl>
                                          <p:spTgt spid="686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68613"/>
                                        </p:tgtEl>
                                        <p:attrNameLst>
                                          <p:attrName>style.visibility</p:attrName>
                                        </p:attrNameLst>
                                      </p:cBhvr>
                                      <p:to>
                                        <p:strVal val="visible"/>
                                      </p:to>
                                    </p:set>
                                    <p:animEffect transition="in" filter="wipe(up)">
                                      <p:cBhvr>
                                        <p:cTn id="12" dur="500"/>
                                        <p:tgtEl>
                                          <p:spTgt spid="68613"/>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68614"/>
                                        </p:tgtEl>
                                        <p:attrNameLst>
                                          <p:attrName>style.visibility</p:attrName>
                                        </p:attrNameLst>
                                      </p:cBhvr>
                                      <p:to>
                                        <p:strVal val="visible"/>
                                      </p:to>
                                    </p:set>
                                    <p:animEffect transition="in" filter="wipe(up)">
                                      <p:cBhvr>
                                        <p:cTn id="16" dur="500"/>
                                        <p:tgtEl>
                                          <p:spTgt spid="686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8615"/>
                                        </p:tgtEl>
                                        <p:attrNameLst>
                                          <p:attrName>style.visibility</p:attrName>
                                        </p:attrNameLst>
                                      </p:cBhvr>
                                      <p:to>
                                        <p:strVal val="visible"/>
                                      </p:to>
                                    </p:set>
                                    <p:animEffect transition="in" filter="wipe(up)">
                                      <p:cBhvr>
                                        <p:cTn id="21" dur="500"/>
                                        <p:tgtEl>
                                          <p:spTgt spid="6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p:bldP spid="68615" grpId="0"/>
      <p:bldP spid="6861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a:xfrm>
            <a:off x="2819400" y="335598"/>
            <a:ext cx="6400800" cy="700405"/>
          </a:xfrm>
        </p:spPr>
        <p:txBody>
          <a:bodyPr wrap="square" anchor="ctr">
            <a:spAutoFit/>
          </a:bodyPr>
          <a:p>
            <a:pPr>
              <a:buClr>
                <a:schemeClr val="hlink"/>
              </a:buClr>
              <a:buFont typeface="Wingdings" panose="05000000000000000000" pitchFamily="2" charset="2"/>
              <a:buNone/>
            </a:pPr>
            <a:r>
              <a:rPr lang="zh-CN" altLang="en-US" dirty="0"/>
              <a:t>欧拉折线法源程序</a:t>
            </a:r>
            <a:endParaRPr lang="zh-CN" altLang="en-US" dirty="0">
              <a:solidFill>
                <a:srgbClr val="990000"/>
              </a:solidFill>
            </a:endParaRPr>
          </a:p>
        </p:txBody>
      </p:sp>
      <p:sp>
        <p:nvSpPr>
          <p:cNvPr id="69635" name="矩形 69634"/>
          <p:cNvSpPr/>
          <p:nvPr/>
        </p:nvSpPr>
        <p:spPr>
          <a:xfrm>
            <a:off x="2133600" y="1371600"/>
            <a:ext cx="8229600" cy="4030980"/>
          </a:xfrm>
          <a:prstGeom prst="rect">
            <a:avLst/>
          </a:prstGeom>
          <a:noFill/>
          <a:ln w="9525" cap="flat" cmpd="sng">
            <a:solidFill>
              <a:srgbClr val="0000CC"/>
            </a:solidFill>
            <a:prstDash val="solid"/>
            <a:miter/>
            <a:headEnd type="none" w="med" len="med"/>
            <a:tailEnd type="none" w="med" len="med"/>
          </a:ln>
        </p:spPr>
        <p:txBody>
          <a:bodyPr>
            <a:spAutoFit/>
          </a:bodyPr>
          <a:p>
            <a:r>
              <a:rPr lang="en-US" altLang="zh-CN" b="1">
                <a:solidFill>
                  <a:srgbClr val="0000FF"/>
                </a:solidFill>
                <a:latin typeface="Courier New" panose="02070309020205020404" pitchFamily="49" charset="0"/>
              </a:rPr>
              <a:t>clear</a:t>
            </a:r>
            <a:endParaRPr lang="en-US" altLang="zh-CN" b="1">
              <a:solidFill>
                <a:srgbClr val="0000FF"/>
              </a:solidFill>
              <a:latin typeface="Courier New" panose="02070309020205020404" pitchFamily="49" charset="0"/>
            </a:endParaRPr>
          </a:p>
          <a:p>
            <a:r>
              <a:rPr lang="en-US" altLang="zh-CN" b="1">
                <a:solidFill>
                  <a:srgbClr val="0000FF"/>
                </a:solidFill>
                <a:latin typeface="Courier New" panose="02070309020205020404" pitchFamily="49" charset="0"/>
              </a:rPr>
              <a:t>f=sym('y+2*x/y^2');</a:t>
            </a:r>
            <a:endParaRPr lang="en-US" altLang="zh-CN" b="1">
              <a:solidFill>
                <a:srgbClr val="0000FF"/>
              </a:solidFill>
              <a:latin typeface="Courier New" panose="02070309020205020404" pitchFamily="49" charset="0"/>
            </a:endParaRPr>
          </a:p>
          <a:p>
            <a:r>
              <a:rPr lang="en-US" altLang="zh-CN" b="1">
                <a:solidFill>
                  <a:srgbClr val="0000FF"/>
                </a:solidFill>
                <a:latin typeface="Courier New" panose="02070309020205020404" pitchFamily="49" charset="0"/>
              </a:rPr>
              <a:t>a=0;  b=2;</a:t>
            </a:r>
            <a:endParaRPr lang="en-US" altLang="zh-CN" b="1">
              <a:solidFill>
                <a:srgbClr val="0000FF"/>
              </a:solidFill>
              <a:latin typeface="Courier New" panose="02070309020205020404" pitchFamily="49" charset="0"/>
            </a:endParaRPr>
          </a:p>
          <a:p>
            <a:r>
              <a:rPr lang="en-US" altLang="zh-CN" b="1">
                <a:solidFill>
                  <a:srgbClr val="0000FF"/>
                </a:solidFill>
                <a:latin typeface="Courier New" panose="02070309020205020404" pitchFamily="49" charset="0"/>
              </a:rPr>
              <a:t>h=0.4;</a:t>
            </a:r>
            <a:endParaRPr lang="en-US" altLang="zh-CN" b="1">
              <a:solidFill>
                <a:srgbClr val="0000FF"/>
              </a:solidFill>
              <a:latin typeface="Courier New" panose="02070309020205020404" pitchFamily="49" charset="0"/>
            </a:endParaRPr>
          </a:p>
          <a:p>
            <a:r>
              <a:rPr lang="en-US" altLang="zh-CN" b="1">
                <a:solidFill>
                  <a:srgbClr val="0000FF"/>
                </a:solidFill>
                <a:latin typeface="Courier New" panose="02070309020205020404" pitchFamily="49" charset="0"/>
              </a:rPr>
              <a:t>n=(b-a)/h+1;</a:t>
            </a:r>
            <a:r>
              <a:rPr lang="en-US" altLang="zh-CN" b="1">
                <a:solidFill>
                  <a:srgbClr val="003300"/>
                </a:solidFill>
                <a:latin typeface="Courier New" panose="02070309020205020404" pitchFamily="49" charset="0"/>
              </a:rPr>
              <a:t> </a:t>
            </a:r>
            <a:r>
              <a:rPr lang="en-US" altLang="zh-CN" b="1">
                <a:solidFill>
                  <a:srgbClr val="006600"/>
                </a:solidFill>
                <a:latin typeface="Courier New" panose="02070309020205020404" pitchFamily="49" charset="0"/>
              </a:rPr>
              <a:t>% n=(b-a)/h;</a:t>
            </a:r>
            <a:endParaRPr lang="en-US" altLang="zh-CN" b="1">
              <a:solidFill>
                <a:srgbClr val="006600"/>
              </a:solidFill>
              <a:latin typeface="Courier New" panose="02070309020205020404" pitchFamily="49" charset="0"/>
            </a:endParaRPr>
          </a:p>
          <a:p>
            <a:r>
              <a:rPr lang="en-US" altLang="zh-CN" b="1">
                <a:solidFill>
                  <a:srgbClr val="0000FF"/>
                </a:solidFill>
                <a:latin typeface="Courier New" panose="02070309020205020404" pitchFamily="49" charset="0"/>
              </a:rPr>
              <a:t>x=0;  y=1;</a:t>
            </a:r>
            <a:endParaRPr lang="en-US" altLang="zh-CN" b="1">
              <a:solidFill>
                <a:srgbClr val="0000FF"/>
              </a:solidFill>
              <a:latin typeface="Courier New" panose="02070309020205020404" pitchFamily="49" charset="0"/>
            </a:endParaRPr>
          </a:p>
          <a:p>
            <a:r>
              <a:rPr lang="en-US" altLang="zh-CN" b="1" dirty="0" err="1">
                <a:solidFill>
                  <a:srgbClr val="0000FF"/>
                </a:solidFill>
                <a:latin typeface="Courier New" panose="02070309020205020404" pitchFamily="49" charset="0"/>
              </a:rPr>
              <a:t>szj</a:t>
            </a:r>
            <a:r>
              <a:rPr lang="en-US" altLang="zh-CN" b="1">
                <a:solidFill>
                  <a:srgbClr val="0000FF"/>
                </a:solidFill>
                <a:latin typeface="Courier New" panose="02070309020205020404" pitchFamily="49" charset="0"/>
              </a:rPr>
              <a:t>=[x,y];</a:t>
            </a:r>
            <a:endParaRPr lang="en-US" altLang="zh-CN" b="1">
              <a:solidFill>
                <a:srgbClr val="0000FF"/>
              </a:solidFill>
              <a:latin typeface="Courier New" panose="02070309020205020404" pitchFamily="49" charset="0"/>
            </a:endParaRPr>
          </a:p>
          <a:p>
            <a:r>
              <a:rPr lang="en-US" altLang="zh-CN" b="1">
                <a:solidFill>
                  <a:srgbClr val="0000FF"/>
                </a:solidFill>
                <a:latin typeface="Courier New" panose="02070309020205020404" pitchFamily="49" charset="0"/>
              </a:rPr>
              <a:t>for i=1:n-1 </a:t>
            </a:r>
            <a:r>
              <a:rPr lang="en-US" altLang="zh-CN" b="1">
                <a:solidFill>
                  <a:srgbClr val="003300"/>
                </a:solidFill>
                <a:latin typeface="Courier New" panose="02070309020205020404" pitchFamily="49" charset="0"/>
              </a:rPr>
              <a:t> </a:t>
            </a:r>
            <a:r>
              <a:rPr lang="en-US" altLang="zh-CN" b="1">
                <a:solidFill>
                  <a:srgbClr val="006600"/>
                </a:solidFill>
                <a:latin typeface="Courier New" panose="02070309020205020404" pitchFamily="49" charset="0"/>
              </a:rPr>
              <a:t>% i=1:n</a:t>
            </a:r>
            <a:endParaRPr lang="en-US" altLang="zh-CN" b="1">
              <a:solidFill>
                <a:srgbClr val="006600"/>
              </a:solidFill>
              <a:latin typeface="Courier New" panose="02070309020205020404" pitchFamily="49" charset="0"/>
            </a:endParaRPr>
          </a:p>
          <a:p>
            <a:r>
              <a:rPr lang="en-US" altLang="zh-CN" b="1">
                <a:solidFill>
                  <a:srgbClr val="003300"/>
                </a:solidFill>
                <a:latin typeface="Courier New" panose="02070309020205020404" pitchFamily="49" charset="0"/>
              </a:rPr>
              <a:t>    </a:t>
            </a:r>
            <a:r>
              <a:rPr lang="en-US" altLang="zh-CN" b="1">
                <a:latin typeface="Courier New" panose="02070309020205020404" pitchFamily="49" charset="0"/>
              </a:rPr>
              <a:t>y=y+h*subs(f,{'x','y'},{x,y})</a:t>
            </a:r>
            <a:r>
              <a:rPr lang="en-US" altLang="zh-CN" b="1">
                <a:solidFill>
                  <a:srgbClr val="003300"/>
                </a:solidFill>
                <a:latin typeface="Courier New" panose="02070309020205020404" pitchFamily="49" charset="0"/>
              </a:rPr>
              <a:t>;</a:t>
            </a:r>
            <a:endParaRPr lang="en-US" altLang="zh-CN" b="1">
              <a:solidFill>
                <a:srgbClr val="003300"/>
              </a:solidFill>
              <a:latin typeface="Courier New" panose="02070309020205020404" pitchFamily="49" charset="0"/>
            </a:endParaRPr>
          </a:p>
          <a:p>
            <a:r>
              <a:rPr lang="en-US" altLang="zh-CN" b="1">
                <a:solidFill>
                  <a:srgbClr val="0000FF"/>
                </a:solidFill>
                <a:latin typeface="Courier New" panose="02070309020205020404" pitchFamily="49" charset="0"/>
              </a:rPr>
              <a:t>    x=x+h;</a:t>
            </a:r>
            <a:endParaRPr lang="en-US" altLang="zh-CN" b="1">
              <a:solidFill>
                <a:srgbClr val="0000FF"/>
              </a:solidFill>
              <a:latin typeface="Courier New" panose="02070309020205020404" pitchFamily="49" charset="0"/>
            </a:endParaRPr>
          </a:p>
          <a:p>
            <a:r>
              <a:rPr lang="en-US" altLang="zh-CN" b="1" dirty="0" err="1">
                <a:solidFill>
                  <a:srgbClr val="0000FF"/>
                </a:solidFill>
                <a:latin typeface="Courier New" panose="02070309020205020404" pitchFamily="49" charset="0"/>
              </a:rPr>
              <a:t>    szj=[szj;x,y</a:t>
            </a:r>
            <a:r>
              <a:rPr lang="en-US" altLang="zh-CN" b="1">
                <a:solidFill>
                  <a:srgbClr val="0000FF"/>
                </a:solidFill>
                <a:latin typeface="Courier New" panose="02070309020205020404" pitchFamily="49" charset="0"/>
              </a:rPr>
              <a:t>];</a:t>
            </a:r>
            <a:endParaRPr lang="en-US" altLang="zh-CN" b="1">
              <a:solidFill>
                <a:srgbClr val="0000FF"/>
              </a:solidFill>
              <a:latin typeface="Courier New" panose="02070309020205020404" pitchFamily="49" charset="0"/>
            </a:endParaRPr>
          </a:p>
          <a:p>
            <a:r>
              <a:rPr lang="en-US" altLang="zh-CN" b="1">
                <a:solidFill>
                  <a:srgbClr val="0000FF"/>
                </a:solidFill>
                <a:latin typeface="Courier New" panose="02070309020205020404" pitchFamily="49" charset="0"/>
              </a:rPr>
              <a:t>end</a:t>
            </a:r>
            <a:endParaRPr lang="en-US" altLang="zh-CN" b="1">
              <a:solidFill>
                <a:srgbClr val="0000FF"/>
              </a:solidFill>
              <a:latin typeface="Courier New" panose="02070309020205020404" pitchFamily="49" charset="0"/>
            </a:endParaRPr>
          </a:p>
          <a:p>
            <a:r>
              <a:rPr lang="en-US" altLang="zh-CN" b="1" dirty="0" err="1">
                <a:solidFill>
                  <a:srgbClr val="0000FF"/>
                </a:solidFill>
                <a:latin typeface="Courier New" panose="02070309020205020404" pitchFamily="49" charset="0"/>
              </a:rPr>
              <a:t>szj</a:t>
            </a:r>
            <a:endParaRPr lang="en-US" altLang="zh-CN" b="1">
              <a:solidFill>
                <a:srgbClr val="0000FF"/>
              </a:solidFill>
              <a:latin typeface="Courier New" panose="02070309020205020404" pitchFamily="49" charset="0"/>
            </a:endParaRPr>
          </a:p>
          <a:p>
            <a:r>
              <a:rPr lang="en-US" altLang="zh-CN" b="1">
                <a:solidFill>
                  <a:srgbClr val="0000FF"/>
                </a:solidFill>
                <a:latin typeface="Courier New" panose="02070309020205020404" pitchFamily="49" charset="0"/>
              </a:rPr>
              <a:t>plot(szj(:,1),szj(:,2),</a:t>
            </a:r>
            <a:r>
              <a:rPr lang="en-US" altLang="zh-CN" sz="2200" b="1">
                <a:solidFill>
                  <a:srgbClr val="0000FF"/>
                </a:solidFill>
                <a:latin typeface="Courier New" panose="02070309020205020404" pitchFamily="49" charset="0"/>
              </a:rPr>
              <a:t>'</a:t>
            </a:r>
            <a:r>
              <a:rPr lang="en-US" altLang="zh-CN" b="1">
                <a:solidFill>
                  <a:srgbClr val="006600"/>
                </a:solidFill>
                <a:latin typeface="Courier New" panose="02070309020205020404" pitchFamily="49" charset="0"/>
              </a:rPr>
              <a:t>or-</a:t>
            </a:r>
            <a:r>
              <a:rPr lang="en-US" altLang="zh-CN" sz="2200" b="1">
                <a:solidFill>
                  <a:srgbClr val="0000FF"/>
                </a:solidFill>
                <a:latin typeface="Courier New" panose="02070309020205020404" pitchFamily="49" charset="0"/>
              </a:rPr>
              <a:t>'</a:t>
            </a:r>
            <a:r>
              <a:rPr lang="en-US" altLang="zh-CN" b="1">
                <a:solidFill>
                  <a:srgbClr val="0000FF"/>
                </a:solidFill>
                <a:latin typeface="Courier New" panose="02070309020205020404" pitchFamily="49" charset="0"/>
              </a:rPr>
              <a:t>)</a:t>
            </a:r>
            <a:endParaRPr lang="en-US" altLang="zh-CN" b="1">
              <a:solidFill>
                <a:srgbClr val="0000FF"/>
              </a:solidFill>
              <a:latin typeface="Courier New" panose="02070309020205020404" pitchFamily="49"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9" name="文本框 70658"/>
          <p:cNvSpPr txBox="1"/>
          <p:nvPr/>
        </p:nvSpPr>
        <p:spPr>
          <a:xfrm>
            <a:off x="2279650" y="835025"/>
            <a:ext cx="2736850" cy="607695"/>
          </a:xfrm>
          <a:prstGeom prst="rect">
            <a:avLst/>
          </a:prstGeom>
          <a:noFill/>
          <a:ln w="9525">
            <a:noFill/>
          </a:ln>
        </p:spPr>
        <p:txBody>
          <a:bodyPr>
            <a:spAutoFit/>
          </a:bodyPr>
          <a:p>
            <a:pPr>
              <a:lnSpc>
                <a:spcPct val="120000"/>
              </a:lnSpc>
              <a:buClr>
                <a:srgbClr val="FF3300"/>
              </a:buClr>
              <a:buFont typeface="Wingdings" panose="05000000000000000000" pitchFamily="2" charset="2"/>
            </a:pPr>
            <a:r>
              <a:rPr lang="zh-CN" altLang="en-US" sz="2800" b="1" dirty="0">
                <a:solidFill>
                  <a:srgbClr val="0000CC"/>
                </a:solidFill>
                <a:latin typeface="宋体" panose="02010600030101010101" pitchFamily="2" charset="-122"/>
                <a:ea typeface="黑体" panose="02010609060101010101" pitchFamily="2" charset="-122"/>
              </a:rPr>
              <a:t>解析解：</a:t>
            </a:r>
            <a:endParaRPr lang="zh-CN" altLang="en-US" sz="2800" b="1">
              <a:solidFill>
                <a:srgbClr val="0000CC"/>
              </a:solidFill>
              <a:latin typeface="楷体_GB2312" pitchFamily="49" charset="-122"/>
              <a:ea typeface="黑体" panose="02010609060101010101" pitchFamily="2" charset="-122"/>
            </a:endParaRPr>
          </a:p>
        </p:txBody>
      </p:sp>
      <p:graphicFrame>
        <p:nvGraphicFramePr>
          <p:cNvPr id="70660" name="对象 70659"/>
          <p:cNvGraphicFramePr/>
          <p:nvPr/>
        </p:nvGraphicFramePr>
        <p:xfrm>
          <a:off x="3792538" y="692150"/>
          <a:ext cx="3556000" cy="1042988"/>
        </p:xfrm>
        <a:graphic>
          <a:graphicData uri="http://schemas.openxmlformats.org/presentationml/2006/ole">
            <mc:AlternateContent xmlns:mc="http://schemas.openxmlformats.org/markup-compatibility/2006">
              <mc:Choice xmlns:v="urn:schemas-microsoft-com:vml" Requires="v">
                <p:oleObj spid="_x0000_s3138" name="" r:id="rId1" imgW="1422400" imgH="469900" progId="Equation.DSMT4">
                  <p:embed/>
                </p:oleObj>
              </mc:Choice>
              <mc:Fallback>
                <p:oleObj name="" r:id="rId1" imgW="1422400" imgH="469900" progId="Equation.DSMT4">
                  <p:embed/>
                  <p:pic>
                    <p:nvPicPr>
                      <p:cNvPr id="0" name="图片 3137"/>
                      <p:cNvPicPr/>
                      <p:nvPr/>
                    </p:nvPicPr>
                    <p:blipFill>
                      <a:blip r:embed="rId2"/>
                      <a:stretch>
                        <a:fillRect/>
                      </a:stretch>
                    </p:blipFill>
                    <p:spPr>
                      <a:xfrm>
                        <a:off x="3792538" y="692150"/>
                        <a:ext cx="3556000" cy="1042988"/>
                      </a:xfrm>
                      <a:prstGeom prst="rect">
                        <a:avLst/>
                      </a:prstGeom>
                      <a:noFill/>
                      <a:ln w="38100">
                        <a:noFill/>
                        <a:miter/>
                      </a:ln>
                    </p:spPr>
                  </p:pic>
                </p:oleObj>
              </mc:Fallback>
            </mc:AlternateContent>
          </a:graphicData>
        </a:graphic>
      </p:graphicFrame>
      <p:pic>
        <p:nvPicPr>
          <p:cNvPr id="70661" name="图片 70660" descr="untitled2"/>
          <p:cNvPicPr>
            <a:picLocks noChangeAspect="1"/>
          </p:cNvPicPr>
          <p:nvPr/>
        </p:nvPicPr>
        <p:blipFill>
          <a:blip r:embed="rId3"/>
          <a:stretch>
            <a:fillRect/>
          </a:stretch>
        </p:blipFill>
        <p:spPr>
          <a:xfrm>
            <a:off x="2057400" y="2209800"/>
            <a:ext cx="5715000" cy="4237038"/>
          </a:xfrm>
          <a:prstGeom prst="rect">
            <a:avLst/>
          </a:prstGeom>
          <a:noFill/>
          <a:ln w="9525">
            <a:noFill/>
          </a:ln>
        </p:spPr>
      </p:pic>
      <p:sp>
        <p:nvSpPr>
          <p:cNvPr id="70662" name="直接连接符 70661"/>
          <p:cNvSpPr/>
          <p:nvPr/>
        </p:nvSpPr>
        <p:spPr>
          <a:xfrm flipV="1">
            <a:off x="7162800" y="2819400"/>
            <a:ext cx="1600200" cy="381000"/>
          </a:xfrm>
          <a:prstGeom prst="line">
            <a:avLst/>
          </a:prstGeom>
          <a:ln w="28575" cap="flat" cmpd="sng">
            <a:solidFill>
              <a:srgbClr val="0000CC"/>
            </a:solidFill>
            <a:prstDash val="solid"/>
            <a:miter/>
            <a:headEnd type="none" w="med" len="med"/>
            <a:tailEnd type="triangle" w="lg" len="lg"/>
          </a:ln>
        </p:spPr>
      </p:sp>
      <p:sp>
        <p:nvSpPr>
          <p:cNvPr id="70663" name="文本框 70662"/>
          <p:cNvSpPr txBox="1"/>
          <p:nvPr/>
        </p:nvSpPr>
        <p:spPr>
          <a:xfrm>
            <a:off x="8763000" y="2514600"/>
            <a:ext cx="1143000" cy="423545"/>
          </a:xfrm>
          <a:prstGeom prst="rect">
            <a:avLst/>
          </a:prstGeom>
          <a:noFill/>
          <a:ln w="9525">
            <a:noFill/>
          </a:ln>
        </p:spPr>
        <p:txBody>
          <a:bodyPr>
            <a:spAutoFit/>
          </a:bodyPr>
          <a:p>
            <a:pPr>
              <a:lnSpc>
                <a:spcPct val="120000"/>
              </a:lnSpc>
              <a:buClr>
                <a:srgbClr val="FF3300"/>
              </a:buClr>
              <a:buFont typeface="Wingdings" panose="05000000000000000000" pitchFamily="2" charset="2"/>
            </a:pPr>
            <a:r>
              <a:rPr lang="zh-CN" altLang="en-US" b="1" dirty="0">
                <a:latin typeface="宋体" panose="02010600030101010101" pitchFamily="2" charset="-122"/>
                <a:ea typeface="黑体" panose="02010609060101010101" pitchFamily="2" charset="-122"/>
              </a:rPr>
              <a:t>解析解</a:t>
            </a:r>
            <a:endParaRPr lang="zh-CN" altLang="en-US" b="1">
              <a:latin typeface="楷体_GB2312" pitchFamily="49" charset="-122"/>
              <a:ea typeface="黑体" panose="02010609060101010101" pitchFamily="2" charset="-122"/>
            </a:endParaRPr>
          </a:p>
        </p:txBody>
      </p:sp>
      <p:sp>
        <p:nvSpPr>
          <p:cNvPr id="70664" name="直接连接符 70663"/>
          <p:cNvSpPr/>
          <p:nvPr/>
        </p:nvSpPr>
        <p:spPr>
          <a:xfrm>
            <a:off x="7010400" y="4267200"/>
            <a:ext cx="1676400" cy="152400"/>
          </a:xfrm>
          <a:prstGeom prst="line">
            <a:avLst/>
          </a:prstGeom>
          <a:ln w="28575" cap="flat" cmpd="sng">
            <a:solidFill>
              <a:schemeClr val="hlink"/>
            </a:solidFill>
            <a:prstDash val="solid"/>
            <a:miter/>
            <a:headEnd type="none" w="med" len="med"/>
            <a:tailEnd type="triangle" w="lg" len="lg"/>
          </a:ln>
        </p:spPr>
      </p:sp>
      <p:sp>
        <p:nvSpPr>
          <p:cNvPr id="70665" name="文本框 70664"/>
          <p:cNvSpPr txBox="1"/>
          <p:nvPr/>
        </p:nvSpPr>
        <p:spPr>
          <a:xfrm>
            <a:off x="8688388" y="4149725"/>
            <a:ext cx="1143000" cy="423545"/>
          </a:xfrm>
          <a:prstGeom prst="rect">
            <a:avLst/>
          </a:prstGeom>
          <a:noFill/>
          <a:ln w="9525">
            <a:noFill/>
          </a:ln>
        </p:spPr>
        <p:txBody>
          <a:bodyPr>
            <a:spAutoFit/>
          </a:bodyPr>
          <a:p>
            <a:pPr>
              <a:lnSpc>
                <a:spcPct val="120000"/>
              </a:lnSpc>
              <a:buClr>
                <a:srgbClr val="FF3300"/>
              </a:buClr>
              <a:buFont typeface="Wingdings" panose="05000000000000000000" pitchFamily="2" charset="2"/>
            </a:pPr>
            <a:r>
              <a:rPr lang="zh-CN" altLang="en-US" b="1" dirty="0">
                <a:solidFill>
                  <a:srgbClr val="0000FF"/>
                </a:solidFill>
                <a:latin typeface="宋体" panose="02010600030101010101" pitchFamily="2" charset="-122"/>
                <a:ea typeface="黑体" panose="02010609060101010101" pitchFamily="2" charset="-122"/>
              </a:rPr>
              <a:t>近似解</a:t>
            </a:r>
            <a:endParaRPr lang="zh-CN" altLang="en-US" b="1">
              <a:solidFill>
                <a:srgbClr val="0000FF"/>
              </a:solidFill>
              <a:latin typeface="楷体_GB2312" pitchFamily="49"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0661"/>
                                        </p:tgtEl>
                                        <p:attrNameLst>
                                          <p:attrName>style.visibility</p:attrName>
                                        </p:attrNameLst>
                                      </p:cBhvr>
                                      <p:to>
                                        <p:strVal val="visible"/>
                                      </p:to>
                                    </p:set>
                                    <p:anim calcmode="lin" valueType="num">
                                      <p:cBhvr additive="base">
                                        <p:cTn id="7" dur="500" fill="hold"/>
                                        <p:tgtEl>
                                          <p:spTgt spid="70661"/>
                                        </p:tgtEl>
                                        <p:attrNameLst>
                                          <p:attrName>ppt_x</p:attrName>
                                        </p:attrNameLst>
                                      </p:cBhvr>
                                      <p:tavLst>
                                        <p:tav tm="0">
                                          <p:val>
                                            <p:strVal val="0-#ppt_w/2"/>
                                          </p:val>
                                        </p:tav>
                                        <p:tav tm="100000">
                                          <p:val>
                                            <p:strVal val="#ppt_x"/>
                                          </p:val>
                                        </p:tav>
                                      </p:tavLst>
                                    </p:anim>
                                    <p:anim calcmode="lin" valueType="num">
                                      <p:cBhvr additive="base">
                                        <p:cTn id="8" dur="500" fill="hold"/>
                                        <p:tgtEl>
                                          <p:spTgt spid="7066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0662"/>
                                        </p:tgtEl>
                                        <p:attrNameLst>
                                          <p:attrName>style.visibility</p:attrName>
                                        </p:attrNameLst>
                                      </p:cBhvr>
                                      <p:to>
                                        <p:strVal val="visible"/>
                                      </p:to>
                                    </p:set>
                                    <p:animEffect transition="in" filter="wipe(left)">
                                      <p:cBhvr>
                                        <p:cTn id="12" dur="500"/>
                                        <p:tgtEl>
                                          <p:spTgt spid="70662"/>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70663"/>
                                        </p:tgtEl>
                                        <p:attrNameLst>
                                          <p:attrName>style.visibility</p:attrName>
                                        </p:attrNameLst>
                                      </p:cBhvr>
                                      <p:to>
                                        <p:strVal val="visible"/>
                                      </p:to>
                                    </p:set>
                                    <p:animEffect transition="in" filter="wipe(up)">
                                      <p:cBhvr>
                                        <p:cTn id="16" dur="500"/>
                                        <p:tgtEl>
                                          <p:spTgt spid="70663"/>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70664"/>
                                        </p:tgtEl>
                                        <p:attrNameLst>
                                          <p:attrName>style.visibility</p:attrName>
                                        </p:attrNameLst>
                                      </p:cBhvr>
                                      <p:to>
                                        <p:strVal val="visible"/>
                                      </p:to>
                                    </p:set>
                                    <p:animEffect transition="in" filter="wipe(left)">
                                      <p:cBhvr>
                                        <p:cTn id="20" dur="500"/>
                                        <p:tgtEl>
                                          <p:spTgt spid="70664"/>
                                        </p:tgtEl>
                                      </p:cBhvr>
                                    </p:animEffect>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70665"/>
                                        </p:tgtEl>
                                        <p:attrNameLst>
                                          <p:attrName>style.visibility</p:attrName>
                                        </p:attrNameLst>
                                      </p:cBhvr>
                                      <p:to>
                                        <p:strVal val="visible"/>
                                      </p:to>
                                    </p:set>
                                    <p:animEffect transition="in" filter="wipe(up)">
                                      <p:cBhvr>
                                        <p:cTn id="24" dur="500"/>
                                        <p:tgtEl>
                                          <p:spTgt spid="70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p:bldP spid="7066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文本框 31745"/>
          <p:cNvSpPr txBox="1"/>
          <p:nvPr/>
        </p:nvSpPr>
        <p:spPr>
          <a:xfrm>
            <a:off x="2438400" y="685800"/>
            <a:ext cx="4572000" cy="368300"/>
          </a:xfrm>
          <a:prstGeom prst="rect">
            <a:avLst/>
          </a:prstGeom>
          <a:noFill/>
          <a:ln w="9525">
            <a:noFill/>
          </a:ln>
        </p:spPr>
        <p:txBody>
          <a:bodyPr>
            <a:spAutoFit/>
          </a:bodyPr>
          <a:p>
            <a:pPr>
              <a:spcBef>
                <a:spcPct val="50000"/>
              </a:spcBef>
            </a:pPr>
            <a:r>
              <a:rPr lang="en-US" altLang="zh-CN" b="1" dirty="0">
                <a:solidFill>
                  <a:schemeClr val="accent2"/>
                </a:solidFill>
                <a:latin typeface="Times New Roman" panose="02020603050405020304" pitchFamily="18" charset="0"/>
              </a:rPr>
              <a:t>3</a:t>
            </a:r>
            <a:r>
              <a:rPr lang="zh-CN" altLang="en-US" b="1" dirty="0">
                <a:solidFill>
                  <a:schemeClr val="accent2"/>
                </a:solidFill>
                <a:latin typeface="Times New Roman" panose="02020603050405020304" pitchFamily="18" charset="0"/>
              </a:rPr>
              <a:t>．使用泰勒公式</a:t>
            </a:r>
            <a:endParaRPr lang="zh-CN" altLang="en-US">
              <a:latin typeface="Times New Roman" panose="02020603050405020304" pitchFamily="18" charset="0"/>
            </a:endParaRPr>
          </a:p>
        </p:txBody>
      </p:sp>
      <p:sp>
        <p:nvSpPr>
          <p:cNvPr id="31747" name="文本框 31746"/>
          <p:cNvSpPr txBox="1"/>
          <p:nvPr/>
        </p:nvSpPr>
        <p:spPr>
          <a:xfrm>
            <a:off x="2514600" y="1371600"/>
            <a:ext cx="7315200" cy="368300"/>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以此方法为基础，有</a:t>
            </a:r>
            <a:r>
              <a:rPr lang="zh-CN" altLang="en-US" b="1" dirty="0">
                <a:latin typeface="Times New Roman" panose="02020603050405020304" pitchFamily="18" charset="0"/>
              </a:rPr>
              <a:t>龙格</a:t>
            </a:r>
            <a:r>
              <a:rPr lang="en-US" altLang="zh-CN" b="1" dirty="0">
                <a:latin typeface="Times New Roman" panose="02020603050405020304" pitchFamily="18" charset="0"/>
              </a:rPr>
              <a:t>-</a:t>
            </a:r>
            <a:r>
              <a:rPr lang="zh-CN" altLang="en-US" b="1" dirty="0">
                <a:latin typeface="Times New Roman" panose="02020603050405020304" pitchFamily="18" charset="0"/>
              </a:rPr>
              <a:t>库塔法</a:t>
            </a:r>
            <a:r>
              <a:rPr lang="zh-CN" altLang="en-US" dirty="0">
                <a:latin typeface="Times New Roman" panose="02020603050405020304" pitchFamily="18" charset="0"/>
              </a:rPr>
              <a:t>、</a:t>
            </a:r>
            <a:r>
              <a:rPr lang="zh-CN" altLang="en-US" b="1" dirty="0">
                <a:latin typeface="Times New Roman" panose="02020603050405020304" pitchFamily="18" charset="0"/>
              </a:rPr>
              <a:t>线性多步法</a:t>
            </a:r>
            <a:r>
              <a:rPr lang="zh-CN" altLang="en-US" dirty="0">
                <a:latin typeface="Times New Roman" panose="02020603050405020304" pitchFamily="18" charset="0"/>
              </a:rPr>
              <a:t>等方法．</a:t>
            </a:r>
            <a:endParaRPr lang="zh-CN" altLang="en-US" dirty="0">
              <a:latin typeface="Times New Roman" panose="02020603050405020304" pitchFamily="18" charset="0"/>
            </a:endParaRPr>
          </a:p>
        </p:txBody>
      </p:sp>
      <p:sp>
        <p:nvSpPr>
          <p:cNvPr id="31748" name="文本框 31747"/>
          <p:cNvSpPr txBox="1"/>
          <p:nvPr/>
        </p:nvSpPr>
        <p:spPr>
          <a:xfrm>
            <a:off x="2438400" y="2362200"/>
            <a:ext cx="6781800" cy="368300"/>
          </a:xfrm>
          <a:prstGeom prst="rect">
            <a:avLst/>
          </a:prstGeom>
          <a:noFill/>
          <a:ln w="9525">
            <a:noFill/>
          </a:ln>
        </p:spPr>
        <p:txBody>
          <a:bodyPr>
            <a:spAutoFit/>
          </a:bodyPr>
          <a:p>
            <a:pPr>
              <a:spcBef>
                <a:spcPct val="50000"/>
              </a:spcBef>
            </a:pPr>
            <a:r>
              <a:rPr lang="en-US" altLang="zh-CN" b="1" dirty="0">
                <a:solidFill>
                  <a:schemeClr val="accent2"/>
                </a:solidFill>
                <a:latin typeface="Times New Roman" panose="02020603050405020304" pitchFamily="18" charset="0"/>
              </a:rPr>
              <a:t>4</a:t>
            </a:r>
            <a:r>
              <a:rPr lang="zh-CN" altLang="en-US" b="1" dirty="0">
                <a:solidFill>
                  <a:schemeClr val="accent2"/>
                </a:solidFill>
                <a:latin typeface="Times New Roman" panose="02020603050405020304" pitchFamily="18" charset="0"/>
              </a:rPr>
              <a:t>．数值公式的精度</a:t>
            </a:r>
            <a:endParaRPr lang="zh-CN" altLang="en-US">
              <a:latin typeface="Times New Roman" panose="02020603050405020304" pitchFamily="18" charset="0"/>
            </a:endParaRPr>
          </a:p>
        </p:txBody>
      </p:sp>
      <p:sp>
        <p:nvSpPr>
          <p:cNvPr id="31749" name="文本框 31748"/>
          <p:cNvSpPr txBox="1"/>
          <p:nvPr/>
        </p:nvSpPr>
        <p:spPr>
          <a:xfrm>
            <a:off x="2438400" y="2895600"/>
            <a:ext cx="7618413" cy="645160"/>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当一个数值公式的截断误差可表示为</a:t>
            </a:r>
            <a:r>
              <a:rPr lang="en-US" altLang="zh-CN">
                <a:latin typeface="Times New Roman" panose="02020603050405020304" pitchFamily="18" charset="0"/>
              </a:rPr>
              <a:t>O</a:t>
            </a:r>
            <a:r>
              <a:rPr lang="zh-CN" altLang="en-US">
                <a:latin typeface="Times New Roman" panose="02020603050405020304" pitchFamily="18" charset="0"/>
              </a:rPr>
              <a:t>（</a:t>
            </a:r>
            <a:r>
              <a:rPr lang="en-US" altLang="zh-CN" i="1">
                <a:latin typeface="Times New Roman" panose="02020603050405020304" pitchFamily="18" charset="0"/>
              </a:rPr>
              <a:t>h</a:t>
            </a:r>
            <a:r>
              <a:rPr lang="en-US" altLang="zh-CN" i="1" baseline="30000">
                <a:latin typeface="Times New Roman" panose="02020603050405020304" pitchFamily="18" charset="0"/>
              </a:rPr>
              <a:t>k</a:t>
            </a:r>
            <a:r>
              <a:rPr lang="en-US" altLang="zh-CN" baseline="30000">
                <a:latin typeface="Times New Roman" panose="02020603050405020304" pitchFamily="18" charset="0"/>
              </a:rPr>
              <a:t>+1</a:t>
            </a:r>
            <a:r>
              <a:rPr lang="zh-CN" altLang="en-US" dirty="0">
                <a:latin typeface="Times New Roman" panose="02020603050405020304" pitchFamily="18" charset="0"/>
              </a:rPr>
              <a:t>）（其中</a:t>
            </a:r>
            <a:r>
              <a:rPr lang="en-US" altLang="zh-CN" i="1">
                <a:latin typeface="Times New Roman" panose="02020603050405020304" pitchFamily="18" charset="0"/>
              </a:rPr>
              <a:t>k</a:t>
            </a:r>
            <a:r>
              <a:rPr lang="zh-CN" altLang="en-US" dirty="0">
                <a:latin typeface="Times New Roman" panose="02020603050405020304" pitchFamily="18" charset="0"/>
              </a:rPr>
              <a:t>为正整数，</a:t>
            </a:r>
            <a:r>
              <a:rPr lang="en-US" altLang="zh-CN" i="1">
                <a:latin typeface="Times New Roman" panose="02020603050405020304" pitchFamily="18" charset="0"/>
              </a:rPr>
              <a:t>h</a:t>
            </a:r>
            <a:r>
              <a:rPr lang="zh-CN" altLang="en-US" dirty="0">
                <a:latin typeface="Times New Roman" panose="02020603050405020304" pitchFamily="18" charset="0"/>
              </a:rPr>
              <a:t>为步长）时，称它是一个</a:t>
            </a:r>
            <a:r>
              <a:rPr lang="en-US" altLang="zh-CN" i="1">
                <a:latin typeface="Times New Roman" panose="02020603050405020304" pitchFamily="18" charset="0"/>
              </a:rPr>
              <a:t>k</a:t>
            </a:r>
            <a:r>
              <a:rPr lang="zh-CN" altLang="en-US" b="1" dirty="0">
                <a:latin typeface="Times New Roman" panose="02020603050405020304" pitchFamily="18" charset="0"/>
              </a:rPr>
              <a:t>阶公式</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31750" name="文本框 31749"/>
          <p:cNvSpPr txBox="1"/>
          <p:nvPr/>
        </p:nvSpPr>
        <p:spPr>
          <a:xfrm>
            <a:off x="3048000" y="3706813"/>
            <a:ext cx="5867400" cy="368300"/>
          </a:xfrm>
          <a:prstGeom prst="rect">
            <a:avLst/>
          </a:prstGeom>
          <a:noFill/>
          <a:ln w="9525">
            <a:noFill/>
          </a:ln>
        </p:spPr>
        <p:txBody>
          <a:bodyPr>
            <a:spAutoFit/>
          </a:bodyPr>
          <a:p>
            <a:pPr>
              <a:spcBef>
                <a:spcPct val="50000"/>
              </a:spcBef>
            </a:pPr>
            <a:r>
              <a:rPr lang="en-US" altLang="zh-CN" i="1">
                <a:latin typeface="Times New Roman" panose="02020603050405020304" pitchFamily="18" charset="0"/>
              </a:rPr>
              <a:t> k</a:t>
            </a:r>
            <a:r>
              <a:rPr lang="zh-CN" altLang="en-US" dirty="0">
                <a:latin typeface="Times New Roman" panose="02020603050405020304" pitchFamily="18" charset="0"/>
              </a:rPr>
              <a:t>越大，则数值公式的精度越高．</a:t>
            </a:r>
            <a:endParaRPr lang="zh-CN" altLang="en-US" dirty="0">
              <a:latin typeface="Times New Roman" panose="02020603050405020304" pitchFamily="18" charset="0"/>
            </a:endParaRPr>
          </a:p>
        </p:txBody>
      </p:sp>
      <p:sp>
        <p:nvSpPr>
          <p:cNvPr id="31751" name="文本框 31750"/>
          <p:cNvSpPr txBox="1"/>
          <p:nvPr/>
        </p:nvSpPr>
        <p:spPr>
          <a:xfrm>
            <a:off x="3048000" y="4572000"/>
            <a:ext cx="7010400" cy="1198880"/>
          </a:xfrm>
          <a:prstGeom prst="rect">
            <a:avLst/>
          </a:prstGeom>
          <a:noFill/>
          <a:ln w="9525">
            <a:noFill/>
          </a:ln>
        </p:spPr>
        <p:txBody>
          <a:bodyPr>
            <a:spAutoFit/>
          </a:bodyPr>
          <a:p>
            <a:pPr>
              <a:spcBef>
                <a:spcPct val="50000"/>
              </a:spcBef>
              <a:buChar char="•"/>
            </a:pPr>
            <a:r>
              <a:rPr lang="zh-CN" altLang="en-US" dirty="0">
                <a:latin typeface="Times New Roman" panose="02020603050405020304" pitchFamily="18" charset="0"/>
              </a:rPr>
              <a:t>欧拉法是一阶公式，改进的欧拉法是二阶公式．</a:t>
            </a:r>
            <a:endParaRPr lang="zh-CN" altLang="en-US" dirty="0">
              <a:latin typeface="Times New Roman" panose="02020603050405020304" pitchFamily="18" charset="0"/>
            </a:endParaRPr>
          </a:p>
          <a:p>
            <a:pPr>
              <a:spcBef>
                <a:spcPct val="50000"/>
              </a:spcBef>
              <a:buChar char="•"/>
            </a:pPr>
            <a:r>
              <a:rPr lang="zh-CN" altLang="en-US" dirty="0">
                <a:latin typeface="Times New Roman" panose="02020603050405020304" pitchFamily="18" charset="0"/>
              </a:rPr>
              <a:t>龙格</a:t>
            </a:r>
            <a:r>
              <a:rPr lang="en-US" altLang="zh-CN" dirty="0">
                <a:latin typeface="Times New Roman" panose="02020603050405020304" pitchFamily="18" charset="0"/>
              </a:rPr>
              <a:t>-</a:t>
            </a:r>
            <a:r>
              <a:rPr lang="zh-CN" altLang="en-US" dirty="0">
                <a:latin typeface="Times New Roman" panose="02020603050405020304" pitchFamily="18" charset="0"/>
              </a:rPr>
              <a:t>库塔法有二阶公式和四阶公式．</a:t>
            </a:r>
            <a:endParaRPr lang="zh-CN" altLang="en-US" dirty="0">
              <a:latin typeface="Times New Roman" panose="02020603050405020304" pitchFamily="18" charset="0"/>
            </a:endParaRPr>
          </a:p>
          <a:p>
            <a:pPr>
              <a:spcBef>
                <a:spcPct val="50000"/>
              </a:spcBef>
              <a:buChar char="•"/>
            </a:pPr>
            <a:r>
              <a:rPr lang="zh-CN" altLang="en-US" dirty="0">
                <a:latin typeface="Times New Roman" panose="02020603050405020304" pitchFamily="18" charset="0"/>
              </a:rPr>
              <a:t>线性多步法有四阶亚当斯外插公式和内插公式．</a:t>
            </a:r>
            <a:endParaRPr lang="zh-CN" altLang="en-US" dirty="0">
              <a:latin typeface="Times New Roman" panose="02020603050405020304" pitchFamily="18" charset="0"/>
            </a:endParaRPr>
          </a:p>
        </p:txBody>
      </p:sp>
      <p:sp>
        <p:nvSpPr>
          <p:cNvPr id="31754" name="文本框 31753"/>
          <p:cNvSpPr txBox="1"/>
          <p:nvPr/>
        </p:nvSpPr>
        <p:spPr>
          <a:xfrm>
            <a:off x="9607550" y="6096000"/>
            <a:ext cx="811530" cy="368300"/>
          </a:xfrm>
          <a:prstGeom prst="rect">
            <a:avLst/>
          </a:prstGeom>
          <a:solidFill>
            <a:schemeClr val="accent1"/>
          </a:solidFill>
          <a:ln w="38100" cap="flat" cmpd="dbl">
            <a:solidFill>
              <a:srgbClr val="800080"/>
            </a:solidFill>
            <a:prstDash val="solid"/>
            <a:miter/>
            <a:headEnd type="none" w="med" len="med"/>
            <a:tailEnd type="none" w="med" len="med"/>
          </a:ln>
        </p:spPr>
        <p:txBody>
          <a:bodyPr wrap="none" anchor="t">
            <a:spAutoFit/>
          </a:bodyPr>
          <a:p>
            <a:r>
              <a:rPr lang="zh-CN" altLang="en-US" dirty="0">
                <a:latin typeface="Times New Roman" panose="02020603050405020304" pitchFamily="18" charset="0"/>
                <a:hlinkClick r:id="rId1" action="ppaction://hlinksldjump"/>
              </a:rPr>
              <a:t>返   回</a:t>
            </a:r>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linds(vertical)">
                                      <p:cBhvr>
                                        <p:cTn id="7" dur="500"/>
                                        <p:tgtEl>
                                          <p:spTgt spid="317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17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31749"/>
                                        </p:tgtEl>
                                        <p:attrNameLst>
                                          <p:attrName>style.visibility</p:attrName>
                                        </p:attrNameLst>
                                      </p:cBhvr>
                                      <p:to>
                                        <p:strVal val="visible"/>
                                      </p:to>
                                    </p:set>
                                    <p:animEffect transition="in" filter="box(out)">
                                      <p:cBhvr>
                                        <p:cTn id="16" dur="500"/>
                                        <p:tgtEl>
                                          <p:spTgt spid="3174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31750"/>
                                        </p:tgtEl>
                                        <p:attrNameLst>
                                          <p:attrName>style.visibility</p:attrName>
                                        </p:attrNameLst>
                                      </p:cBhvr>
                                      <p:to>
                                        <p:strVal val="visible"/>
                                      </p:to>
                                    </p:set>
                                    <p:animEffect transition="in" filter="wipe(left)">
                                      <p:cBhvr>
                                        <p:cTn id="21" dur="75"/>
                                        <p:tgtEl>
                                          <p:spTgt spid="31750"/>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1751"/>
                                        </p:tgtEl>
                                        <p:attrNameLst>
                                          <p:attrName>style.visibility</p:attrName>
                                        </p:attrNameLst>
                                      </p:cBhvr>
                                      <p:to>
                                        <p:strVal val="visible"/>
                                      </p:to>
                                    </p:set>
                                    <p:animEffect transition="in" filter="box(in)">
                                      <p:cBhvr>
                                        <p:cTn id="26" dur="500"/>
                                        <p:tgtEl>
                                          <p:spTgt spid="3175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754"/>
                                        </p:tgtEl>
                                        <p:attrNameLst>
                                          <p:attrName>style.visibility</p:attrName>
                                        </p:attrNameLst>
                                      </p:cBhvr>
                                      <p:to>
                                        <p:strVal val="visible"/>
                                      </p:to>
                                    </p:set>
                                    <p:anim calcmode="lin" valueType="num">
                                      <p:cBhvr additive="base">
                                        <p:cTn id="31" dur="500" fill="hold"/>
                                        <p:tgtEl>
                                          <p:spTgt spid="31754"/>
                                        </p:tgtEl>
                                        <p:attrNameLst>
                                          <p:attrName>ppt_x</p:attrName>
                                        </p:attrNameLst>
                                      </p:cBhvr>
                                      <p:tavLst>
                                        <p:tav tm="0">
                                          <p:val>
                                            <p:strVal val="#ppt_x"/>
                                          </p:val>
                                        </p:tav>
                                        <p:tav tm="100000">
                                          <p:val>
                                            <p:strVal val="#ppt_x"/>
                                          </p:val>
                                        </p:tav>
                                      </p:tavLst>
                                    </p:anim>
                                    <p:anim calcmode="lin" valueType="num">
                                      <p:cBhvr additive="base">
                                        <p:cTn id="32" dur="500" fill="hold"/>
                                        <p:tgtEl>
                                          <p:spTgt spid="317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31748" grpId="0"/>
      <p:bldP spid="31749" grpId="0"/>
      <p:bldP spid="31750" grpId="0"/>
      <p:bldP spid="31751" grpId="0"/>
      <p:bldP spid="31754"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文本框 8194"/>
          <p:cNvSpPr txBox="1"/>
          <p:nvPr/>
        </p:nvSpPr>
        <p:spPr>
          <a:xfrm>
            <a:off x="2117725" y="1392238"/>
            <a:ext cx="309880" cy="368300"/>
          </a:xfrm>
          <a:prstGeom prst="rect">
            <a:avLst/>
          </a:prstGeom>
          <a:noFill/>
          <a:ln w="9525">
            <a:noFill/>
          </a:ln>
        </p:spPr>
        <p:txBody>
          <a:bodyPr wrap="none" anchor="t">
            <a:spAutoFit/>
          </a:bodyPr>
          <a:p>
            <a:endParaRPr dirty="0">
              <a:latin typeface="Times New Roman" panose="02020603050405020304" pitchFamily="18" charset="0"/>
            </a:endParaRPr>
          </a:p>
        </p:txBody>
      </p:sp>
      <p:sp>
        <p:nvSpPr>
          <p:cNvPr id="8200" name="文本框 8199"/>
          <p:cNvSpPr txBox="1"/>
          <p:nvPr/>
        </p:nvSpPr>
        <p:spPr>
          <a:xfrm>
            <a:off x="2590800" y="609600"/>
            <a:ext cx="6629400" cy="368300"/>
          </a:xfrm>
          <a:prstGeom prst="rect">
            <a:avLst/>
          </a:prstGeom>
          <a:noFill/>
          <a:ln w="9525">
            <a:noFill/>
          </a:ln>
        </p:spPr>
        <p:txBody>
          <a:bodyPr>
            <a:spAutoFit/>
          </a:bodyPr>
          <a:p>
            <a:pPr>
              <a:spcBef>
                <a:spcPct val="50000"/>
              </a:spcBef>
            </a:pPr>
            <a:r>
              <a:rPr lang="zh-CN" altLang="en-US" b="1" dirty="0">
                <a:solidFill>
                  <a:schemeClr val="accent2"/>
                </a:solidFill>
                <a:latin typeface="Times New Roman" panose="02020603050405020304" pitchFamily="18" charset="0"/>
              </a:rPr>
              <a:t>（三）用</a:t>
            </a:r>
            <a:r>
              <a:rPr lang="en-US" altLang="zh-CN" b="1" dirty="0">
                <a:solidFill>
                  <a:schemeClr val="accent2"/>
                </a:solidFill>
                <a:latin typeface="Times New Roman" panose="02020603050405020304" pitchFamily="18" charset="0"/>
              </a:rPr>
              <a:t>MATLAB</a:t>
            </a:r>
            <a:r>
              <a:rPr lang="zh-CN" altLang="en-US" b="1" dirty="0">
                <a:solidFill>
                  <a:schemeClr val="accent2"/>
                </a:solidFill>
                <a:latin typeface="Times New Roman" panose="02020603050405020304" pitchFamily="18" charset="0"/>
              </a:rPr>
              <a:t>软件求常微分方程的数值解</a:t>
            </a:r>
            <a:endParaRPr lang="zh-CN" altLang="en-US">
              <a:latin typeface="Times New Roman" panose="02020603050405020304" pitchFamily="18" charset="0"/>
            </a:endParaRPr>
          </a:p>
        </p:txBody>
      </p:sp>
      <p:sp>
        <p:nvSpPr>
          <p:cNvPr id="8201" name="矩形 8200"/>
          <p:cNvSpPr/>
          <p:nvPr/>
        </p:nvSpPr>
        <p:spPr>
          <a:xfrm>
            <a:off x="2514600" y="1227138"/>
            <a:ext cx="6836410" cy="645160"/>
          </a:xfrm>
          <a:prstGeom prst="rect">
            <a:avLst/>
          </a:prstGeom>
          <a:noFill/>
          <a:ln w="9525">
            <a:noFill/>
          </a:ln>
        </p:spPr>
        <p:txBody>
          <a:bodyPr wrap="none" anchor="t">
            <a:spAutoFit/>
          </a:bodyPr>
          <a:p>
            <a:r>
              <a:rPr lang="en-US" altLang="zh-CN" sz="2800" b="1">
                <a:latin typeface="Times New Roman" panose="02020603050405020304" pitchFamily="18" charset="0"/>
              </a:rPr>
              <a:t>[</a:t>
            </a:r>
            <a:r>
              <a:rPr lang="en-US" altLang="zh-CN" sz="2800" b="1">
                <a:latin typeface="Courier New" panose="02070309020205020404" pitchFamily="49" charset="0"/>
              </a:rPr>
              <a:t>t</a:t>
            </a:r>
            <a:r>
              <a:rPr lang="zh-CN" altLang="en-US" sz="3600" b="1">
                <a:latin typeface="Times New Roman" panose="02020603050405020304" pitchFamily="18" charset="0"/>
              </a:rPr>
              <a:t>，</a:t>
            </a:r>
            <a:r>
              <a:rPr lang="en-US" altLang="zh-CN" sz="2800" b="1">
                <a:latin typeface="Courier New" panose="02070309020205020404" pitchFamily="49" charset="0"/>
              </a:rPr>
              <a:t>x</a:t>
            </a:r>
            <a:r>
              <a:rPr lang="en-US" altLang="zh-CN" sz="2800" b="1">
                <a:latin typeface="Times New Roman" panose="02020603050405020304" pitchFamily="18" charset="0"/>
              </a:rPr>
              <a:t>]</a:t>
            </a:r>
            <a:r>
              <a:rPr lang="en-US" altLang="zh-CN" sz="3600" b="1">
                <a:latin typeface="Times New Roman" panose="02020603050405020304" pitchFamily="18" charset="0"/>
              </a:rPr>
              <a:t>=</a:t>
            </a:r>
            <a:r>
              <a:rPr lang="en-US" altLang="zh-CN" sz="2800" b="1">
                <a:latin typeface="Courier New" panose="02070309020205020404" pitchFamily="49" charset="0"/>
              </a:rPr>
              <a:t>solver(’f’,ts,x0,options</a:t>
            </a:r>
            <a:r>
              <a:rPr lang="en-US" altLang="zh-CN" sz="3600" b="1">
                <a:latin typeface="Times New Roman" panose="02020603050405020304" pitchFamily="18" charset="0"/>
              </a:rPr>
              <a:t>)</a:t>
            </a:r>
            <a:endParaRPr lang="en-US" altLang="zh-CN">
              <a:latin typeface="Times New Roman" panose="02020603050405020304" pitchFamily="18" charset="0"/>
            </a:endParaRPr>
          </a:p>
        </p:txBody>
      </p:sp>
      <p:grpSp>
        <p:nvGrpSpPr>
          <p:cNvPr id="8223" name="组合 8222"/>
          <p:cNvGrpSpPr/>
          <p:nvPr/>
        </p:nvGrpSpPr>
        <p:grpSpPr>
          <a:xfrm>
            <a:off x="3733800" y="1752600"/>
            <a:ext cx="1371600" cy="1628775"/>
            <a:chOff x="1344" y="1584"/>
            <a:chExt cx="864" cy="1026"/>
          </a:xfrm>
        </p:grpSpPr>
        <p:sp>
          <p:nvSpPr>
            <p:cNvPr id="8202" name="直接连接符 8201"/>
            <p:cNvSpPr/>
            <p:nvPr/>
          </p:nvSpPr>
          <p:spPr>
            <a:xfrm>
              <a:off x="1728" y="1584"/>
              <a:ext cx="0" cy="144"/>
            </a:xfrm>
            <a:prstGeom prst="line">
              <a:avLst/>
            </a:prstGeom>
            <a:ln w="9525" cap="flat" cmpd="sng">
              <a:solidFill>
                <a:schemeClr val="tx1"/>
              </a:solidFill>
              <a:prstDash val="solid"/>
              <a:headEnd type="none" w="med" len="med"/>
              <a:tailEnd type="none" w="med" len="med"/>
            </a:ln>
          </p:spPr>
        </p:sp>
        <p:sp>
          <p:nvSpPr>
            <p:cNvPr id="8205" name="文本框 8204"/>
            <p:cNvSpPr txBox="1"/>
            <p:nvPr/>
          </p:nvSpPr>
          <p:spPr>
            <a:xfrm>
              <a:off x="1344" y="1680"/>
              <a:ext cx="624" cy="930"/>
            </a:xfrm>
            <a:prstGeom prst="rect">
              <a:avLst/>
            </a:prstGeom>
            <a:solidFill>
              <a:srgbClr val="FFFF66"/>
            </a:solidFill>
            <a:ln w="9525" cap="flat" cmpd="sng">
              <a:solidFill>
                <a:schemeClr val="tx1"/>
              </a:solidFill>
              <a:prstDash val="solid"/>
              <a:miter/>
              <a:headEnd type="none" w="med" len="med"/>
              <a:tailEnd type="none" w="med" len="med"/>
            </a:ln>
          </p:spPr>
          <p:txBody>
            <a:bodyPr>
              <a:spAutoFit/>
            </a:bodyPr>
            <a:p>
              <a:pPr>
                <a:lnSpc>
                  <a:spcPct val="75000"/>
                </a:lnSpc>
                <a:spcBef>
                  <a:spcPct val="50000"/>
                </a:spcBef>
              </a:pPr>
              <a:r>
                <a:rPr lang="en-US" altLang="zh-CN" sz="2000" b="1">
                  <a:latin typeface="Courier New" panose="02070309020205020404" pitchFamily="49" charset="0"/>
                </a:rPr>
                <a:t>ode45 ode23 ode113ode15sode23s</a:t>
              </a:r>
              <a:endParaRPr lang="en-US" altLang="zh-CN" b="1">
                <a:latin typeface="Courier New" panose="02070309020205020404" pitchFamily="49" charset="0"/>
              </a:endParaRPr>
            </a:p>
          </p:txBody>
        </p:sp>
        <p:sp>
          <p:nvSpPr>
            <p:cNvPr id="8209" name="直接连接符 8208"/>
            <p:cNvSpPr/>
            <p:nvPr/>
          </p:nvSpPr>
          <p:spPr>
            <a:xfrm>
              <a:off x="1584" y="1584"/>
              <a:ext cx="624" cy="0"/>
            </a:xfrm>
            <a:prstGeom prst="line">
              <a:avLst/>
            </a:prstGeom>
            <a:ln w="9525" cap="flat" cmpd="sng">
              <a:solidFill>
                <a:schemeClr val="tx1"/>
              </a:solidFill>
              <a:prstDash val="solid"/>
              <a:headEnd type="none" w="med" len="med"/>
              <a:tailEnd type="none" w="med" len="med"/>
            </a:ln>
          </p:spPr>
        </p:sp>
      </p:grpSp>
      <p:grpSp>
        <p:nvGrpSpPr>
          <p:cNvPr id="8225" name="组合 8224"/>
          <p:cNvGrpSpPr/>
          <p:nvPr/>
        </p:nvGrpSpPr>
        <p:grpSpPr>
          <a:xfrm>
            <a:off x="5029200" y="1752600"/>
            <a:ext cx="990600" cy="1703388"/>
            <a:chOff x="2208" y="1584"/>
            <a:chExt cx="624" cy="1073"/>
          </a:xfrm>
        </p:grpSpPr>
        <p:sp>
          <p:nvSpPr>
            <p:cNvPr id="8207" name="文本框 8206"/>
            <p:cNvSpPr txBox="1"/>
            <p:nvPr/>
          </p:nvSpPr>
          <p:spPr>
            <a:xfrm>
              <a:off x="2208" y="1824"/>
              <a:ext cx="624" cy="833"/>
            </a:xfrm>
            <a:prstGeom prst="rect">
              <a:avLst/>
            </a:prstGeom>
            <a:solidFill>
              <a:srgbClr val="FFFF66"/>
            </a:solidFill>
            <a:ln w="9525" cap="flat" cmpd="sng">
              <a:solidFill>
                <a:schemeClr val="tx1"/>
              </a:solidFill>
              <a:prstDash val="solid"/>
              <a:miter/>
              <a:headEnd type="none" w="med" len="med"/>
              <a:tailEnd type="none" w="med" len="med"/>
            </a:ln>
          </p:spPr>
          <p:txBody>
            <a:bodyPr>
              <a:spAutoFit/>
            </a:bodyPr>
            <a:p>
              <a:pPr>
                <a:spcBef>
                  <a:spcPct val="50000"/>
                </a:spcBef>
              </a:pPr>
              <a:r>
                <a:rPr lang="zh-CN" altLang="en-US" sz="2000" dirty="0">
                  <a:latin typeface="Times New Roman" panose="02020603050405020304" pitchFamily="18" charset="0"/>
                </a:rPr>
                <a:t>由待解方程写成的</a:t>
              </a:r>
              <a:r>
                <a:rPr lang="en-US" altLang="zh-CN" sz="2000" dirty="0">
                  <a:latin typeface="Times New Roman" panose="02020603050405020304" pitchFamily="18" charset="0"/>
                </a:rPr>
                <a:t>M</a:t>
              </a:r>
              <a:r>
                <a:rPr lang="zh-CN" altLang="en-US" sz="2000" dirty="0">
                  <a:latin typeface="Times New Roman" panose="02020603050405020304" pitchFamily="18" charset="0"/>
                </a:rPr>
                <a:t>文件名</a:t>
              </a:r>
              <a:endParaRPr lang="zh-CN" altLang="en-US">
                <a:latin typeface="Times New Roman" panose="02020603050405020304" pitchFamily="18" charset="0"/>
              </a:endParaRPr>
            </a:p>
          </p:txBody>
        </p:sp>
        <p:sp>
          <p:nvSpPr>
            <p:cNvPr id="8211" name="直接连接符 8210"/>
            <p:cNvSpPr/>
            <p:nvPr/>
          </p:nvSpPr>
          <p:spPr>
            <a:xfrm>
              <a:off x="2640" y="1584"/>
              <a:ext cx="192" cy="0"/>
            </a:xfrm>
            <a:prstGeom prst="line">
              <a:avLst/>
            </a:prstGeom>
            <a:ln w="9525" cap="flat" cmpd="sng">
              <a:solidFill>
                <a:schemeClr val="tx1"/>
              </a:solidFill>
              <a:prstDash val="solid"/>
              <a:headEnd type="none" w="med" len="med"/>
              <a:tailEnd type="none" w="med" len="med"/>
            </a:ln>
          </p:spPr>
        </p:sp>
        <p:sp>
          <p:nvSpPr>
            <p:cNvPr id="8212" name="直接连接符 8211"/>
            <p:cNvSpPr/>
            <p:nvPr/>
          </p:nvSpPr>
          <p:spPr>
            <a:xfrm>
              <a:off x="2736" y="1584"/>
              <a:ext cx="0" cy="240"/>
            </a:xfrm>
            <a:prstGeom prst="line">
              <a:avLst/>
            </a:prstGeom>
            <a:ln w="9525" cap="flat" cmpd="sng">
              <a:solidFill>
                <a:schemeClr val="tx1"/>
              </a:solidFill>
              <a:prstDash val="solid"/>
              <a:headEnd type="none" w="med" len="med"/>
              <a:tailEnd type="none" w="med" len="med"/>
            </a:ln>
          </p:spPr>
        </p:sp>
      </p:grpSp>
      <p:grpSp>
        <p:nvGrpSpPr>
          <p:cNvPr id="8226" name="组合 8225"/>
          <p:cNvGrpSpPr/>
          <p:nvPr/>
        </p:nvGrpSpPr>
        <p:grpSpPr>
          <a:xfrm>
            <a:off x="6383338" y="1773238"/>
            <a:ext cx="1295400" cy="1949450"/>
            <a:chOff x="2928" y="1584"/>
            <a:chExt cx="816" cy="1228"/>
          </a:xfrm>
        </p:grpSpPr>
        <p:sp>
          <p:nvSpPr>
            <p:cNvPr id="8214" name="文本框 8213"/>
            <p:cNvSpPr txBox="1"/>
            <p:nvPr/>
          </p:nvSpPr>
          <p:spPr>
            <a:xfrm>
              <a:off x="2928" y="1824"/>
              <a:ext cx="816" cy="988"/>
            </a:xfrm>
            <a:prstGeom prst="rect">
              <a:avLst/>
            </a:prstGeom>
            <a:solidFill>
              <a:srgbClr val="FFFF66"/>
            </a:solidFill>
            <a:ln w="9525" cap="flat" cmpd="sng">
              <a:solidFill>
                <a:schemeClr val="tx1"/>
              </a:solidFill>
              <a:prstDash val="solid"/>
              <a:miter/>
              <a:headEnd type="none" w="med" len="med"/>
              <a:tailEnd type="none" w="med" len="med"/>
            </a:ln>
          </p:spPr>
          <p:txBody>
            <a:bodyPr>
              <a:spAutoFit/>
            </a:bodyPr>
            <a:p>
              <a:pPr>
                <a:spcBef>
                  <a:spcPct val="50000"/>
                </a:spcBef>
              </a:pPr>
              <a:r>
                <a:rPr lang="en-US" altLang="zh-CN" sz="1800" dirty="0" err="1">
                  <a:latin typeface="Courier New" panose="02070309020205020404" pitchFamily="49" charset="0"/>
                </a:rPr>
                <a:t>ts</a:t>
              </a:r>
              <a:r>
                <a:rPr lang="en-US" altLang="zh-CN" sz="1800">
                  <a:latin typeface="Courier New" panose="02070309020205020404" pitchFamily="49" charset="0"/>
                </a:rPr>
                <a:t>=[t0,tf]</a:t>
              </a:r>
              <a:r>
                <a:rPr lang="zh-CN" altLang="en-US" sz="1800">
                  <a:latin typeface="Courier New" panose="02070309020205020404" pitchFamily="49" charset="0"/>
                </a:rPr>
                <a:t>，</a:t>
              </a:r>
              <a:r>
                <a:rPr lang="en-US" altLang="zh-CN" sz="1800">
                  <a:latin typeface="Courier New" panose="02070309020205020404" pitchFamily="49" charset="0"/>
                </a:rPr>
                <a:t>t0</a:t>
              </a:r>
              <a:r>
                <a:rPr lang="zh-CN" altLang="en-US" sz="1800" baseline="-25000">
                  <a:latin typeface="Courier New" panose="02070309020205020404" pitchFamily="49" charset="0"/>
                </a:rPr>
                <a:t>、</a:t>
              </a:r>
              <a:r>
                <a:rPr lang="en-US" altLang="zh-CN" sz="1800" dirty="0" err="1">
                  <a:latin typeface="Courier New" panose="02070309020205020404" pitchFamily="49" charset="0"/>
                </a:rPr>
                <a:t>tf</a:t>
              </a:r>
              <a:r>
                <a:rPr lang="zh-CN" altLang="en-US" sz="2000" dirty="0">
                  <a:latin typeface="Times New Roman" panose="02020603050405020304" pitchFamily="18" charset="0"/>
                </a:rPr>
                <a:t>为自变量的初值和终值</a:t>
              </a:r>
              <a:endParaRPr lang="zh-CN" altLang="en-US">
                <a:latin typeface="Times New Roman" panose="02020603050405020304" pitchFamily="18" charset="0"/>
              </a:endParaRPr>
            </a:p>
          </p:txBody>
        </p:sp>
        <p:sp>
          <p:nvSpPr>
            <p:cNvPr id="8216" name="直接连接符 8215"/>
            <p:cNvSpPr/>
            <p:nvPr/>
          </p:nvSpPr>
          <p:spPr>
            <a:xfrm>
              <a:off x="2928" y="1584"/>
              <a:ext cx="192" cy="0"/>
            </a:xfrm>
            <a:prstGeom prst="line">
              <a:avLst/>
            </a:prstGeom>
            <a:ln w="9525" cap="flat" cmpd="sng">
              <a:solidFill>
                <a:schemeClr val="tx1"/>
              </a:solidFill>
              <a:prstDash val="solid"/>
              <a:headEnd type="none" w="med" len="med"/>
              <a:tailEnd type="none" w="med" len="med"/>
            </a:ln>
          </p:spPr>
        </p:sp>
        <p:sp>
          <p:nvSpPr>
            <p:cNvPr id="8218" name="直接连接符 8217"/>
            <p:cNvSpPr/>
            <p:nvPr/>
          </p:nvSpPr>
          <p:spPr>
            <a:xfrm>
              <a:off x="3024" y="1584"/>
              <a:ext cx="0" cy="240"/>
            </a:xfrm>
            <a:prstGeom prst="line">
              <a:avLst/>
            </a:prstGeom>
            <a:ln w="9525" cap="flat" cmpd="sng">
              <a:solidFill>
                <a:schemeClr val="tx1"/>
              </a:solidFill>
              <a:prstDash val="solid"/>
              <a:headEnd type="none" w="med" len="med"/>
              <a:tailEnd type="none" w="med" len="med"/>
            </a:ln>
          </p:spPr>
        </p:sp>
      </p:grpSp>
      <p:grpSp>
        <p:nvGrpSpPr>
          <p:cNvPr id="8247" name="组合 8246"/>
          <p:cNvGrpSpPr/>
          <p:nvPr/>
        </p:nvGrpSpPr>
        <p:grpSpPr>
          <a:xfrm>
            <a:off x="7032625" y="1773238"/>
            <a:ext cx="1871663" cy="1308464"/>
            <a:chOff x="3216" y="1104"/>
            <a:chExt cx="1248" cy="820"/>
          </a:xfrm>
        </p:grpSpPr>
        <p:sp>
          <p:nvSpPr>
            <p:cNvPr id="8217" name="直接连接符 8216"/>
            <p:cNvSpPr/>
            <p:nvPr/>
          </p:nvSpPr>
          <p:spPr>
            <a:xfrm>
              <a:off x="3216" y="1104"/>
              <a:ext cx="192" cy="0"/>
            </a:xfrm>
            <a:prstGeom prst="line">
              <a:avLst/>
            </a:prstGeom>
            <a:ln w="9525" cap="flat" cmpd="sng">
              <a:solidFill>
                <a:schemeClr val="tx1"/>
              </a:solidFill>
              <a:prstDash val="solid"/>
              <a:headEnd type="none" w="med" len="med"/>
              <a:tailEnd type="none" w="med" len="med"/>
            </a:ln>
          </p:spPr>
        </p:sp>
        <p:grpSp>
          <p:nvGrpSpPr>
            <p:cNvPr id="8227" name="组合 8226"/>
            <p:cNvGrpSpPr/>
            <p:nvPr/>
          </p:nvGrpSpPr>
          <p:grpSpPr>
            <a:xfrm>
              <a:off x="3264" y="1104"/>
              <a:ext cx="1200" cy="820"/>
              <a:chOff x="3312" y="1584"/>
              <a:chExt cx="1200" cy="1070"/>
            </a:xfrm>
          </p:grpSpPr>
          <p:sp>
            <p:nvSpPr>
              <p:cNvPr id="8213" name="文本框 8212"/>
              <p:cNvSpPr txBox="1"/>
              <p:nvPr/>
            </p:nvSpPr>
            <p:spPr>
              <a:xfrm>
                <a:off x="3888" y="1824"/>
                <a:ext cx="624" cy="830"/>
              </a:xfrm>
              <a:prstGeom prst="rect">
                <a:avLst/>
              </a:prstGeom>
              <a:solidFill>
                <a:srgbClr val="FFFF66"/>
              </a:solidFill>
              <a:ln w="9525" cap="flat" cmpd="sng">
                <a:solidFill>
                  <a:schemeClr val="tx2"/>
                </a:solidFill>
                <a:prstDash val="solid"/>
                <a:miter/>
                <a:headEnd type="none" w="med" len="med"/>
                <a:tailEnd type="none" w="med" len="med"/>
              </a:ln>
            </p:spPr>
            <p:txBody>
              <a:bodyPr>
                <a:spAutoFit/>
              </a:bodyPr>
              <a:p>
                <a:pPr>
                  <a:spcBef>
                    <a:spcPct val="50000"/>
                  </a:spcBef>
                </a:pPr>
                <a:r>
                  <a:rPr lang="zh-CN" altLang="en-US" sz="2000" dirty="0">
                    <a:latin typeface="Times New Roman" panose="02020603050405020304" pitchFamily="18" charset="0"/>
                  </a:rPr>
                  <a:t>函数的初值</a:t>
                </a:r>
                <a:endParaRPr lang="zh-CN" altLang="en-US" sz="2000">
                  <a:latin typeface="Times New Roman" panose="02020603050405020304" pitchFamily="18" charset="0"/>
                </a:endParaRPr>
              </a:p>
            </p:txBody>
          </p:sp>
          <p:sp>
            <p:nvSpPr>
              <p:cNvPr id="8219" name="直接连接符 8218"/>
              <p:cNvSpPr/>
              <p:nvPr/>
            </p:nvSpPr>
            <p:spPr>
              <a:xfrm>
                <a:off x="3312" y="1584"/>
                <a:ext cx="0" cy="144"/>
              </a:xfrm>
              <a:prstGeom prst="line">
                <a:avLst/>
              </a:prstGeom>
              <a:ln w="9525" cap="flat" cmpd="sng">
                <a:solidFill>
                  <a:schemeClr val="tx1"/>
                </a:solidFill>
                <a:prstDash val="solid"/>
                <a:headEnd type="none" w="med" len="med"/>
                <a:tailEnd type="none" w="med" len="med"/>
              </a:ln>
            </p:spPr>
          </p:sp>
          <p:sp>
            <p:nvSpPr>
              <p:cNvPr id="8220" name="直接连接符 8219"/>
              <p:cNvSpPr/>
              <p:nvPr/>
            </p:nvSpPr>
            <p:spPr>
              <a:xfrm>
                <a:off x="3312" y="1728"/>
                <a:ext cx="816" cy="0"/>
              </a:xfrm>
              <a:prstGeom prst="line">
                <a:avLst/>
              </a:prstGeom>
              <a:ln w="9525" cap="flat" cmpd="sng">
                <a:solidFill>
                  <a:schemeClr val="tx1"/>
                </a:solidFill>
                <a:prstDash val="solid"/>
                <a:headEnd type="none" w="med" len="med"/>
                <a:tailEnd type="none" w="med" len="med"/>
              </a:ln>
            </p:spPr>
          </p:sp>
          <p:sp>
            <p:nvSpPr>
              <p:cNvPr id="8221" name="直接连接符 8220"/>
              <p:cNvSpPr/>
              <p:nvPr/>
            </p:nvSpPr>
            <p:spPr>
              <a:xfrm>
                <a:off x="4128" y="1728"/>
                <a:ext cx="0" cy="96"/>
              </a:xfrm>
              <a:prstGeom prst="line">
                <a:avLst/>
              </a:prstGeom>
              <a:ln w="9525" cap="flat" cmpd="sng">
                <a:solidFill>
                  <a:schemeClr val="tx1"/>
                </a:solidFill>
                <a:prstDash val="solid"/>
                <a:headEnd type="none" w="med" len="med"/>
                <a:tailEnd type="none" w="med" len="med"/>
              </a:ln>
            </p:spPr>
          </p:sp>
        </p:grpSp>
      </p:grpSp>
      <p:grpSp>
        <p:nvGrpSpPr>
          <p:cNvPr id="8224" name="组合 8223"/>
          <p:cNvGrpSpPr/>
          <p:nvPr/>
        </p:nvGrpSpPr>
        <p:grpSpPr>
          <a:xfrm>
            <a:off x="1524000" y="3357563"/>
            <a:ext cx="6011863" cy="1468438"/>
            <a:chOff x="0" y="2448"/>
            <a:chExt cx="3408" cy="925"/>
          </a:xfrm>
        </p:grpSpPr>
        <p:sp>
          <p:nvSpPr>
            <p:cNvPr id="8198" name="文本框 8197"/>
            <p:cNvSpPr txBox="1"/>
            <p:nvPr/>
          </p:nvSpPr>
          <p:spPr>
            <a:xfrm>
              <a:off x="0" y="2928"/>
              <a:ext cx="3408" cy="445"/>
            </a:xfrm>
            <a:prstGeom prst="rect">
              <a:avLst/>
            </a:prstGeom>
            <a:solidFill>
              <a:srgbClr val="FFFF66"/>
            </a:solidFill>
            <a:ln w="9525" cap="flat" cmpd="sng">
              <a:solidFill>
                <a:schemeClr val="tx1"/>
              </a:solidFill>
              <a:prstDash val="solid"/>
              <a:miter/>
              <a:headEnd type="none" w="med" len="med"/>
              <a:tailEnd type="none" w="med" len="med"/>
            </a:ln>
          </p:spPr>
          <p:txBody>
            <a:bodyPr>
              <a:spAutoFit/>
            </a:bodyPr>
            <a:p>
              <a:r>
                <a:rPr lang="en-US" altLang="zh-CN" sz="2000" b="1">
                  <a:latin typeface="Courier New" panose="02070309020205020404" pitchFamily="49" charset="0"/>
                </a:rPr>
                <a:t>ode23</a:t>
              </a:r>
              <a:r>
                <a:rPr lang="zh-CN" altLang="en-US" sz="2000" dirty="0">
                  <a:latin typeface="Times New Roman" panose="02020603050405020304" pitchFamily="18" charset="0"/>
                </a:rPr>
                <a:t>：组合的</a:t>
              </a:r>
              <a:r>
                <a:rPr lang="en-US" altLang="zh-CN" sz="2000" dirty="0">
                  <a:latin typeface="Times New Roman" panose="02020603050405020304" pitchFamily="18" charset="0"/>
                </a:rPr>
                <a:t>2/3</a:t>
              </a:r>
              <a:r>
                <a:rPr lang="zh-CN" altLang="en-US" sz="2000" dirty="0">
                  <a:latin typeface="Times New Roman" panose="02020603050405020304" pitchFamily="18" charset="0"/>
                </a:rPr>
                <a:t>阶龙格</a:t>
              </a:r>
              <a:r>
                <a:rPr lang="en-US" altLang="zh-CN">
                  <a:latin typeface="Times New Roman" panose="02020603050405020304" pitchFamily="18" charset="0"/>
                </a:rPr>
                <a:t>–</a:t>
              </a:r>
              <a:r>
                <a:rPr lang="zh-CN" altLang="en-US" sz="2000" dirty="0">
                  <a:latin typeface="Times New Roman" panose="02020603050405020304" pitchFamily="18" charset="0"/>
                </a:rPr>
                <a:t>库塔</a:t>
              </a:r>
              <a:r>
                <a:rPr lang="en-US" altLang="zh-CN">
                  <a:latin typeface="Times New Roman" panose="02020603050405020304" pitchFamily="18" charset="0"/>
                </a:rPr>
                <a:t>–</a:t>
              </a:r>
              <a:r>
                <a:rPr lang="zh-CN" altLang="en-US" sz="2000" dirty="0">
                  <a:latin typeface="Times New Roman" panose="02020603050405020304" pitchFamily="18" charset="0"/>
                </a:rPr>
                <a:t>费尔贝格算法</a:t>
              </a:r>
              <a:endParaRPr lang="zh-CN" altLang="en-US" sz="2000" dirty="0">
                <a:latin typeface="Times New Roman" panose="02020603050405020304" pitchFamily="18" charset="0"/>
              </a:endParaRPr>
            </a:p>
            <a:p>
              <a:r>
                <a:rPr lang="en-US" altLang="zh-CN" sz="2000" b="1">
                  <a:latin typeface="Courier New" panose="02070309020205020404" pitchFamily="49" charset="0"/>
                </a:rPr>
                <a:t>ode45</a:t>
              </a:r>
              <a:r>
                <a:rPr lang="zh-CN" altLang="en-US" sz="2000" dirty="0">
                  <a:latin typeface="Times New Roman" panose="02020603050405020304" pitchFamily="18" charset="0"/>
                </a:rPr>
                <a:t>：运用组合的</a:t>
              </a:r>
              <a:r>
                <a:rPr lang="en-US" altLang="zh-CN" sz="2000" dirty="0">
                  <a:latin typeface="Times New Roman" panose="02020603050405020304" pitchFamily="18" charset="0"/>
                </a:rPr>
                <a:t>4/5</a:t>
              </a:r>
              <a:r>
                <a:rPr lang="zh-CN" altLang="en-US" sz="2000" dirty="0">
                  <a:latin typeface="Times New Roman" panose="02020603050405020304" pitchFamily="18" charset="0"/>
                </a:rPr>
                <a:t>阶龙格</a:t>
              </a:r>
              <a:r>
                <a:rPr lang="en-US" altLang="zh-CN">
                  <a:latin typeface="Times New Roman" panose="02020603050405020304" pitchFamily="18" charset="0"/>
                </a:rPr>
                <a:t>–</a:t>
              </a:r>
              <a:r>
                <a:rPr lang="zh-CN" altLang="en-US" sz="2000" dirty="0">
                  <a:latin typeface="Times New Roman" panose="02020603050405020304" pitchFamily="18" charset="0"/>
                </a:rPr>
                <a:t>库塔</a:t>
              </a:r>
              <a:r>
                <a:rPr lang="en-US" altLang="zh-CN">
                  <a:latin typeface="Times New Roman" panose="02020603050405020304" pitchFamily="18" charset="0"/>
                </a:rPr>
                <a:t>–</a:t>
              </a:r>
              <a:r>
                <a:rPr lang="zh-CN" altLang="en-US" sz="2000" dirty="0">
                  <a:latin typeface="Times New Roman" panose="02020603050405020304" pitchFamily="18" charset="0"/>
                </a:rPr>
                <a:t>费尔贝格算法</a:t>
              </a:r>
              <a:endParaRPr lang="zh-CN" altLang="en-US" sz="2000">
                <a:latin typeface="Times New Roman" panose="02020603050405020304" pitchFamily="18" charset="0"/>
              </a:endParaRPr>
            </a:p>
          </p:txBody>
        </p:sp>
        <p:sp>
          <p:nvSpPr>
            <p:cNvPr id="8222" name="直接连接符 8221"/>
            <p:cNvSpPr/>
            <p:nvPr/>
          </p:nvSpPr>
          <p:spPr>
            <a:xfrm>
              <a:off x="1728" y="2448"/>
              <a:ext cx="0" cy="480"/>
            </a:xfrm>
            <a:prstGeom prst="line">
              <a:avLst/>
            </a:prstGeom>
            <a:ln w="9525" cap="flat" cmpd="sng">
              <a:solidFill>
                <a:schemeClr val="tx1"/>
              </a:solidFill>
              <a:prstDash val="solid"/>
              <a:headEnd type="none" w="med" len="med"/>
              <a:tailEnd type="none" w="med" len="med"/>
            </a:ln>
          </p:spPr>
        </p:sp>
      </p:grpSp>
      <p:grpSp>
        <p:nvGrpSpPr>
          <p:cNvPr id="8239" name="组合 8238"/>
          <p:cNvGrpSpPr/>
          <p:nvPr/>
        </p:nvGrpSpPr>
        <p:grpSpPr>
          <a:xfrm>
            <a:off x="1752600" y="1828800"/>
            <a:ext cx="1219200" cy="1163638"/>
            <a:chOff x="144" y="1584"/>
            <a:chExt cx="768" cy="733"/>
          </a:xfrm>
        </p:grpSpPr>
        <p:sp>
          <p:nvSpPr>
            <p:cNvPr id="8228" name="文本框 8227"/>
            <p:cNvSpPr txBox="1"/>
            <p:nvPr/>
          </p:nvSpPr>
          <p:spPr>
            <a:xfrm>
              <a:off x="144" y="1872"/>
              <a:ext cx="480" cy="445"/>
            </a:xfrm>
            <a:prstGeom prst="rect">
              <a:avLst/>
            </a:prstGeom>
            <a:solidFill>
              <a:srgbClr val="FFFF66"/>
            </a:solidFill>
            <a:ln w="9525" cap="flat" cmpd="sng">
              <a:solidFill>
                <a:schemeClr val="tx1"/>
              </a:solidFill>
              <a:prstDash val="solid"/>
              <a:miter/>
              <a:headEnd type="none" w="med" len="med"/>
              <a:tailEnd type="none" w="med" len="med"/>
            </a:ln>
          </p:spPr>
          <p:txBody>
            <a:bodyPr>
              <a:spAutoFit/>
            </a:bodyPr>
            <a:p>
              <a:pPr>
                <a:spcBef>
                  <a:spcPct val="50000"/>
                </a:spcBef>
              </a:pPr>
              <a:r>
                <a:rPr lang="zh-CN" altLang="en-US" sz="2000" dirty="0">
                  <a:latin typeface="Times New Roman" panose="02020603050405020304" pitchFamily="18" charset="0"/>
                </a:rPr>
                <a:t>自变量值</a:t>
              </a:r>
              <a:endParaRPr lang="zh-CN" altLang="en-US">
                <a:latin typeface="Times New Roman" panose="02020603050405020304" pitchFamily="18" charset="0"/>
              </a:endParaRPr>
            </a:p>
          </p:txBody>
        </p:sp>
        <p:sp>
          <p:nvSpPr>
            <p:cNvPr id="8230" name="直接连接符 8229"/>
            <p:cNvSpPr/>
            <p:nvPr/>
          </p:nvSpPr>
          <p:spPr>
            <a:xfrm>
              <a:off x="768" y="1584"/>
              <a:ext cx="144" cy="0"/>
            </a:xfrm>
            <a:prstGeom prst="line">
              <a:avLst/>
            </a:prstGeom>
            <a:ln w="9525" cap="flat" cmpd="sng">
              <a:solidFill>
                <a:schemeClr val="tx1"/>
              </a:solidFill>
              <a:prstDash val="solid"/>
              <a:headEnd type="none" w="med" len="med"/>
              <a:tailEnd type="none" w="med" len="med"/>
            </a:ln>
          </p:spPr>
        </p:sp>
        <p:sp>
          <p:nvSpPr>
            <p:cNvPr id="8232" name="直接连接符 8231"/>
            <p:cNvSpPr/>
            <p:nvPr/>
          </p:nvSpPr>
          <p:spPr>
            <a:xfrm>
              <a:off x="816" y="1584"/>
              <a:ext cx="0" cy="144"/>
            </a:xfrm>
            <a:prstGeom prst="line">
              <a:avLst/>
            </a:prstGeom>
            <a:ln w="9525" cap="flat" cmpd="sng">
              <a:solidFill>
                <a:schemeClr val="tx1"/>
              </a:solidFill>
              <a:prstDash val="solid"/>
              <a:headEnd type="none" w="med" len="med"/>
              <a:tailEnd type="none" w="med" len="med"/>
            </a:ln>
          </p:spPr>
        </p:sp>
        <p:sp>
          <p:nvSpPr>
            <p:cNvPr id="8233" name="直接连接符 8232"/>
            <p:cNvSpPr/>
            <p:nvPr/>
          </p:nvSpPr>
          <p:spPr>
            <a:xfrm>
              <a:off x="432" y="1728"/>
              <a:ext cx="384" cy="0"/>
            </a:xfrm>
            <a:prstGeom prst="line">
              <a:avLst/>
            </a:prstGeom>
            <a:ln w="9525" cap="flat" cmpd="sng">
              <a:solidFill>
                <a:schemeClr val="tx1"/>
              </a:solidFill>
              <a:prstDash val="solid"/>
              <a:headEnd type="none" w="med" len="med"/>
              <a:tailEnd type="none" w="med" len="med"/>
            </a:ln>
          </p:spPr>
        </p:sp>
        <p:sp>
          <p:nvSpPr>
            <p:cNvPr id="8234" name="直接连接符 8233"/>
            <p:cNvSpPr/>
            <p:nvPr/>
          </p:nvSpPr>
          <p:spPr>
            <a:xfrm>
              <a:off x="432" y="1728"/>
              <a:ext cx="0" cy="144"/>
            </a:xfrm>
            <a:prstGeom prst="line">
              <a:avLst/>
            </a:prstGeom>
            <a:ln w="9525" cap="flat" cmpd="sng">
              <a:solidFill>
                <a:schemeClr val="tx1"/>
              </a:solidFill>
              <a:prstDash val="solid"/>
              <a:headEnd type="none" w="med" len="med"/>
              <a:tailEnd type="none" w="med" len="med"/>
            </a:ln>
          </p:spPr>
        </p:sp>
      </p:grpSp>
      <p:grpSp>
        <p:nvGrpSpPr>
          <p:cNvPr id="8240" name="组合 8239"/>
          <p:cNvGrpSpPr/>
          <p:nvPr/>
        </p:nvGrpSpPr>
        <p:grpSpPr>
          <a:xfrm>
            <a:off x="2667000" y="1828800"/>
            <a:ext cx="914400" cy="1163638"/>
            <a:chOff x="720" y="1584"/>
            <a:chExt cx="576" cy="733"/>
          </a:xfrm>
        </p:grpSpPr>
        <p:sp>
          <p:nvSpPr>
            <p:cNvPr id="8229" name="文本框 8228"/>
            <p:cNvSpPr txBox="1"/>
            <p:nvPr/>
          </p:nvSpPr>
          <p:spPr>
            <a:xfrm>
              <a:off x="720" y="1872"/>
              <a:ext cx="528" cy="445"/>
            </a:xfrm>
            <a:prstGeom prst="rect">
              <a:avLst/>
            </a:prstGeom>
            <a:solidFill>
              <a:srgbClr val="FFFF66"/>
            </a:solidFill>
            <a:ln w="9525" cap="flat" cmpd="sng">
              <a:solidFill>
                <a:schemeClr val="tx2"/>
              </a:solidFill>
              <a:prstDash val="solid"/>
              <a:miter/>
              <a:headEnd type="none" w="med" len="med"/>
              <a:tailEnd type="none" w="med" len="med"/>
            </a:ln>
          </p:spPr>
          <p:txBody>
            <a:bodyPr>
              <a:spAutoFit/>
            </a:bodyPr>
            <a:p>
              <a:pPr>
                <a:spcBef>
                  <a:spcPct val="50000"/>
                </a:spcBef>
              </a:pPr>
              <a:r>
                <a:rPr lang="zh-CN" altLang="en-US" sz="2000" dirty="0">
                  <a:latin typeface="Times New Roman" panose="02020603050405020304" pitchFamily="18" charset="0"/>
                </a:rPr>
                <a:t>函数值</a:t>
              </a:r>
              <a:endParaRPr lang="zh-CN" altLang="en-US" sz="2000">
                <a:latin typeface="Times New Roman" panose="02020603050405020304" pitchFamily="18" charset="0"/>
              </a:endParaRPr>
            </a:p>
          </p:txBody>
        </p:sp>
        <p:sp>
          <p:nvSpPr>
            <p:cNvPr id="8231" name="直接连接符 8230"/>
            <p:cNvSpPr/>
            <p:nvPr/>
          </p:nvSpPr>
          <p:spPr>
            <a:xfrm>
              <a:off x="1152" y="1584"/>
              <a:ext cx="144" cy="0"/>
            </a:xfrm>
            <a:prstGeom prst="line">
              <a:avLst/>
            </a:prstGeom>
            <a:ln w="9525" cap="flat" cmpd="sng">
              <a:solidFill>
                <a:schemeClr val="tx1"/>
              </a:solidFill>
              <a:prstDash val="solid"/>
              <a:headEnd type="none" w="med" len="med"/>
              <a:tailEnd type="none" w="med" len="med"/>
            </a:ln>
          </p:spPr>
        </p:sp>
        <p:sp>
          <p:nvSpPr>
            <p:cNvPr id="8235" name="直接连接符 8234"/>
            <p:cNvSpPr/>
            <p:nvPr/>
          </p:nvSpPr>
          <p:spPr>
            <a:xfrm>
              <a:off x="1200" y="1584"/>
              <a:ext cx="0" cy="144"/>
            </a:xfrm>
            <a:prstGeom prst="line">
              <a:avLst/>
            </a:prstGeom>
            <a:ln w="9525" cap="flat" cmpd="sng">
              <a:solidFill>
                <a:schemeClr val="tx1"/>
              </a:solidFill>
              <a:prstDash val="solid"/>
              <a:headEnd type="none" w="med" len="med"/>
              <a:tailEnd type="none" w="med" len="med"/>
            </a:ln>
          </p:spPr>
        </p:sp>
        <p:sp>
          <p:nvSpPr>
            <p:cNvPr id="8237" name="直接连接符 8236"/>
            <p:cNvSpPr/>
            <p:nvPr/>
          </p:nvSpPr>
          <p:spPr>
            <a:xfrm>
              <a:off x="1008" y="1728"/>
              <a:ext cx="192" cy="0"/>
            </a:xfrm>
            <a:prstGeom prst="line">
              <a:avLst/>
            </a:prstGeom>
            <a:ln w="9525" cap="flat" cmpd="sng">
              <a:solidFill>
                <a:schemeClr val="tx1"/>
              </a:solidFill>
              <a:prstDash val="solid"/>
              <a:headEnd type="none" w="med" len="med"/>
              <a:tailEnd type="none" w="med" len="med"/>
            </a:ln>
          </p:spPr>
        </p:sp>
        <p:sp>
          <p:nvSpPr>
            <p:cNvPr id="8238" name="直接连接符 8237"/>
            <p:cNvSpPr/>
            <p:nvPr/>
          </p:nvSpPr>
          <p:spPr>
            <a:xfrm>
              <a:off x="1008" y="1728"/>
              <a:ext cx="0" cy="144"/>
            </a:xfrm>
            <a:prstGeom prst="line">
              <a:avLst/>
            </a:prstGeom>
            <a:ln w="9525" cap="flat" cmpd="sng">
              <a:solidFill>
                <a:schemeClr val="tx1"/>
              </a:solidFill>
              <a:prstDash val="solid"/>
              <a:headEnd type="none" w="med" len="med"/>
              <a:tailEnd type="none" w="med" len="med"/>
            </a:ln>
          </p:spPr>
        </p:sp>
      </p:grpSp>
      <p:grpSp>
        <p:nvGrpSpPr>
          <p:cNvPr id="8248" name="组合 8247"/>
          <p:cNvGrpSpPr/>
          <p:nvPr/>
        </p:nvGrpSpPr>
        <p:grpSpPr>
          <a:xfrm>
            <a:off x="3216275" y="1773238"/>
            <a:ext cx="7777163" cy="4138613"/>
            <a:chOff x="1066" y="1117"/>
            <a:chExt cx="4899" cy="2607"/>
          </a:xfrm>
        </p:grpSpPr>
        <p:sp>
          <p:nvSpPr>
            <p:cNvPr id="8241" name="矩形 8240"/>
            <p:cNvSpPr/>
            <p:nvPr/>
          </p:nvSpPr>
          <p:spPr>
            <a:xfrm>
              <a:off x="1066" y="3085"/>
              <a:ext cx="4899" cy="639"/>
            </a:xfrm>
            <a:prstGeom prst="rect">
              <a:avLst/>
            </a:prstGeom>
            <a:solidFill>
              <a:srgbClr val="FFFF66"/>
            </a:solidFill>
            <a:ln w="9525" cap="flat" cmpd="sng">
              <a:solidFill>
                <a:schemeClr val="tx1"/>
              </a:solidFill>
              <a:prstDash val="solid"/>
              <a:miter/>
              <a:headEnd type="none" w="med" len="med"/>
              <a:tailEnd type="none" w="med" len="med"/>
            </a:ln>
          </p:spPr>
          <p:txBody>
            <a:bodyPr>
              <a:spAutoFit/>
            </a:bodyPr>
            <a:p>
              <a:r>
                <a:rPr lang="zh-CN" altLang="en-US" sz="2000" dirty="0">
                  <a:latin typeface="Times New Roman" panose="02020603050405020304" pitchFamily="18" charset="0"/>
                </a:rPr>
                <a:t>用于设定误差限</a:t>
              </a:r>
              <a:r>
                <a:rPr lang="en-US" altLang="zh-CN" sz="2000" dirty="0">
                  <a:latin typeface="Times New Roman" panose="02020603050405020304" pitchFamily="18" charset="0"/>
                </a:rPr>
                <a:t>(</a:t>
              </a:r>
              <a:r>
                <a:rPr lang="zh-CN" altLang="en-US" sz="2000" dirty="0">
                  <a:latin typeface="Times New Roman" panose="02020603050405020304" pitchFamily="18" charset="0"/>
                </a:rPr>
                <a:t>缺省时设定相对误差</a:t>
              </a:r>
              <a:r>
                <a:rPr lang="en-US" altLang="zh-CN" sz="2000">
                  <a:latin typeface="Times New Roman" panose="02020603050405020304" pitchFamily="18" charset="0"/>
                </a:rPr>
                <a:t>10</a:t>
              </a:r>
              <a:r>
                <a:rPr lang="en-US" altLang="zh-CN" sz="2000" baseline="30000">
                  <a:latin typeface="Times New Roman" panose="02020603050405020304" pitchFamily="18" charset="0"/>
                </a:rPr>
                <a:t>-3</a:t>
              </a:r>
              <a:r>
                <a:rPr lang="en-US" altLang="zh-CN" sz="2000" dirty="0">
                  <a:latin typeface="Times New Roman" panose="02020603050405020304" pitchFamily="18" charset="0"/>
                </a:rPr>
                <a:t>, </a:t>
              </a:r>
              <a:r>
                <a:rPr lang="zh-CN" altLang="en-US" sz="2000" dirty="0">
                  <a:latin typeface="Times New Roman" panose="02020603050405020304" pitchFamily="18" charset="0"/>
                </a:rPr>
                <a:t>绝对误差</a:t>
              </a:r>
              <a:r>
                <a:rPr lang="en-US" altLang="zh-CN" sz="2000">
                  <a:latin typeface="Times New Roman" panose="02020603050405020304" pitchFamily="18" charset="0"/>
                </a:rPr>
                <a:t>10</a:t>
              </a:r>
              <a:r>
                <a:rPr lang="en-US" altLang="zh-CN" sz="2000" baseline="30000">
                  <a:latin typeface="Times New Roman" panose="02020603050405020304" pitchFamily="18" charset="0"/>
                </a:rPr>
                <a:t>-6</a:t>
              </a:r>
              <a:r>
                <a:rPr lang="en-US" altLang="zh-CN" sz="2000">
                  <a:latin typeface="Times New Roman" panose="02020603050405020304" pitchFamily="18" charset="0"/>
                </a:rPr>
                <a:t>),</a:t>
              </a:r>
              <a:endParaRPr lang="en-US" altLang="zh-CN" sz="2000">
                <a:latin typeface="Times New Roman" panose="02020603050405020304" pitchFamily="18" charset="0"/>
              </a:endParaRPr>
            </a:p>
            <a:p>
              <a:r>
                <a:rPr lang="zh-CN" altLang="en-US" sz="2000" dirty="0">
                  <a:latin typeface="Times New Roman" panose="02020603050405020304" pitchFamily="18" charset="0"/>
                </a:rPr>
                <a:t>命令为：</a:t>
              </a:r>
              <a:r>
                <a:rPr lang="en-US" altLang="zh-CN" sz="2000" dirty="0" err="1">
                  <a:latin typeface="Courier New" panose="02070309020205020404" pitchFamily="49" charset="0"/>
                </a:rPr>
                <a:t>options=odeset</a:t>
              </a:r>
              <a:r>
                <a:rPr lang="zh-CN" altLang="en-US" sz="2000" dirty="0" err="1">
                  <a:latin typeface="Courier New" panose="02070309020205020404" pitchFamily="49" charset="0"/>
                </a:rPr>
                <a:t>（’</a:t>
              </a:r>
              <a:r>
                <a:rPr lang="en-US" altLang="zh-CN" sz="2000" dirty="0" err="1">
                  <a:latin typeface="Courier New" panose="02070309020205020404" pitchFamily="49" charset="0"/>
                </a:rPr>
                <a:t>reltol’,rt,’abstol’,at</a:t>
              </a:r>
              <a:r>
                <a:rPr lang="zh-CN" altLang="en-US" sz="2000">
                  <a:latin typeface="Courier New" panose="02070309020205020404" pitchFamily="49" charset="0"/>
                </a:rPr>
                <a:t>）</a:t>
              </a:r>
              <a:r>
                <a:rPr lang="en-US" altLang="zh-CN" sz="2000">
                  <a:latin typeface="Times New Roman" panose="02020603050405020304" pitchFamily="18" charset="0"/>
                </a:rPr>
                <a:t>, </a:t>
              </a:r>
              <a:endParaRPr lang="en-US" altLang="zh-CN" sz="2000">
                <a:latin typeface="Times New Roman" panose="02020603050405020304" pitchFamily="18" charset="0"/>
              </a:endParaRPr>
            </a:p>
            <a:p>
              <a:r>
                <a:rPr lang="en-US" altLang="zh-CN" sz="2000" b="1" dirty="0" err="1">
                  <a:latin typeface="Courier New" panose="02070309020205020404" pitchFamily="49" charset="0"/>
                </a:rPr>
                <a:t>rt</a:t>
              </a:r>
              <a:r>
                <a:rPr lang="zh-CN" altLang="en-US" sz="2000">
                  <a:latin typeface="Times New Roman" panose="02020603050405020304" pitchFamily="18" charset="0"/>
                </a:rPr>
                <a:t>，</a:t>
              </a:r>
              <a:r>
                <a:rPr lang="en-US" altLang="zh-CN" sz="2000" b="1">
                  <a:latin typeface="Courier New" panose="02070309020205020404" pitchFamily="49" charset="0"/>
                </a:rPr>
                <a:t>at</a:t>
              </a:r>
              <a:r>
                <a:rPr lang="zh-CN" altLang="en-US" sz="2000" dirty="0">
                  <a:latin typeface="Times New Roman" panose="02020603050405020304" pitchFamily="18" charset="0"/>
                </a:rPr>
                <a:t>：分别为设定的相对误差和绝对误差．</a:t>
              </a:r>
              <a:endParaRPr lang="zh-CN" altLang="en-US" sz="2000" dirty="0">
                <a:latin typeface="Times New Roman" panose="02020603050405020304" pitchFamily="18" charset="0"/>
              </a:endParaRPr>
            </a:p>
          </p:txBody>
        </p:sp>
        <p:sp>
          <p:nvSpPr>
            <p:cNvPr id="8244" name="直接连接符 8243"/>
            <p:cNvSpPr/>
            <p:nvPr/>
          </p:nvSpPr>
          <p:spPr>
            <a:xfrm>
              <a:off x="3683" y="1117"/>
              <a:ext cx="1082" cy="1"/>
            </a:xfrm>
            <a:prstGeom prst="line">
              <a:avLst/>
            </a:prstGeom>
            <a:ln w="9525" cap="flat" cmpd="sng">
              <a:solidFill>
                <a:schemeClr val="tx1"/>
              </a:solidFill>
              <a:prstDash val="solid"/>
              <a:headEnd type="none" w="med" len="med"/>
              <a:tailEnd type="none" w="med" len="med"/>
            </a:ln>
          </p:spPr>
        </p:sp>
        <p:sp>
          <p:nvSpPr>
            <p:cNvPr id="8245" name="直接连接符 8244"/>
            <p:cNvSpPr/>
            <p:nvPr/>
          </p:nvSpPr>
          <p:spPr>
            <a:xfrm>
              <a:off x="4717" y="1117"/>
              <a:ext cx="0" cy="1968"/>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01"/>
                                        </p:tgtEl>
                                        <p:attrNameLst>
                                          <p:attrName>style.visibility</p:attrName>
                                        </p:attrNameLst>
                                      </p:cBhvr>
                                      <p:to>
                                        <p:strVal val="visible"/>
                                      </p:to>
                                    </p:set>
                                    <p:animEffect transition="in" filter="box(out)">
                                      <p:cBhvr>
                                        <p:cTn id="7" dur="500"/>
                                        <p:tgtEl>
                                          <p:spTgt spid="82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239"/>
                                        </p:tgtEl>
                                        <p:attrNameLst>
                                          <p:attrName>style.visibility</p:attrName>
                                        </p:attrNameLst>
                                      </p:cBhvr>
                                      <p:to>
                                        <p:strVal val="visible"/>
                                      </p:to>
                                    </p:set>
                                    <p:anim calcmode="lin" valueType="num">
                                      <p:cBhvr additive="base">
                                        <p:cTn id="12" dur="500" fill="hold"/>
                                        <p:tgtEl>
                                          <p:spTgt spid="8239"/>
                                        </p:tgtEl>
                                        <p:attrNameLst>
                                          <p:attrName>ppt_x</p:attrName>
                                        </p:attrNameLst>
                                      </p:cBhvr>
                                      <p:tavLst>
                                        <p:tav tm="0">
                                          <p:val>
                                            <p:strVal val="#ppt_x"/>
                                          </p:val>
                                        </p:tav>
                                        <p:tav tm="100000">
                                          <p:val>
                                            <p:strVal val="#ppt_x"/>
                                          </p:val>
                                        </p:tav>
                                      </p:tavLst>
                                    </p:anim>
                                    <p:anim calcmode="lin" valueType="num">
                                      <p:cBhvr additive="base">
                                        <p:cTn id="13" dur="500" fill="hold"/>
                                        <p:tgtEl>
                                          <p:spTgt spid="823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240"/>
                                        </p:tgtEl>
                                        <p:attrNameLst>
                                          <p:attrName>style.visibility</p:attrName>
                                        </p:attrNameLst>
                                      </p:cBhvr>
                                      <p:to>
                                        <p:strVal val="visible"/>
                                      </p:to>
                                    </p:set>
                                    <p:anim calcmode="lin" valueType="num">
                                      <p:cBhvr additive="base">
                                        <p:cTn id="18" dur="500" fill="hold"/>
                                        <p:tgtEl>
                                          <p:spTgt spid="8240"/>
                                        </p:tgtEl>
                                        <p:attrNameLst>
                                          <p:attrName>ppt_x</p:attrName>
                                        </p:attrNameLst>
                                      </p:cBhvr>
                                      <p:tavLst>
                                        <p:tav tm="0">
                                          <p:val>
                                            <p:strVal val="#ppt_x"/>
                                          </p:val>
                                        </p:tav>
                                        <p:tav tm="100000">
                                          <p:val>
                                            <p:strVal val="#ppt_x"/>
                                          </p:val>
                                        </p:tav>
                                      </p:tavLst>
                                    </p:anim>
                                    <p:anim calcmode="lin" valueType="num">
                                      <p:cBhvr additive="base">
                                        <p:cTn id="19" dur="500" fill="hold"/>
                                        <p:tgtEl>
                                          <p:spTgt spid="824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8223"/>
                                        </p:tgtEl>
                                        <p:attrNameLst>
                                          <p:attrName>style.visibility</p:attrName>
                                        </p:attrNameLst>
                                      </p:cBhvr>
                                      <p:to>
                                        <p:strVal val="visible"/>
                                      </p:to>
                                    </p:set>
                                    <p:animEffect transition="in" filter="blinds(horizontal)">
                                      <p:cBhvr>
                                        <p:cTn id="24" dur="500"/>
                                        <p:tgtEl>
                                          <p:spTgt spid="822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224"/>
                                        </p:tgtEl>
                                        <p:attrNameLst>
                                          <p:attrName>style.visibility</p:attrName>
                                        </p:attrNameLst>
                                      </p:cBhvr>
                                      <p:to>
                                        <p:strVal val="visible"/>
                                      </p:to>
                                    </p:set>
                                    <p:anim calcmode="lin" valueType="num">
                                      <p:cBhvr additive="base">
                                        <p:cTn id="29" dur="500" fill="hold"/>
                                        <p:tgtEl>
                                          <p:spTgt spid="8224"/>
                                        </p:tgtEl>
                                        <p:attrNameLst>
                                          <p:attrName>ppt_x</p:attrName>
                                        </p:attrNameLst>
                                      </p:cBhvr>
                                      <p:tavLst>
                                        <p:tav tm="0">
                                          <p:val>
                                            <p:strVal val="#ppt_x"/>
                                          </p:val>
                                        </p:tav>
                                        <p:tav tm="100000">
                                          <p:val>
                                            <p:strVal val="#ppt_x"/>
                                          </p:val>
                                        </p:tav>
                                      </p:tavLst>
                                    </p:anim>
                                    <p:anim calcmode="lin" valueType="num">
                                      <p:cBhvr additive="base">
                                        <p:cTn id="30" dur="500" fill="hold"/>
                                        <p:tgtEl>
                                          <p:spTgt spid="822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8225"/>
                                        </p:tgtEl>
                                        <p:attrNameLst>
                                          <p:attrName>style.visibility</p:attrName>
                                        </p:attrNameLst>
                                      </p:cBhvr>
                                      <p:to>
                                        <p:strVal val="visible"/>
                                      </p:to>
                                    </p:set>
                                    <p:animEffect transition="in" filter="box(in)">
                                      <p:cBhvr>
                                        <p:cTn id="35" dur="500"/>
                                        <p:tgtEl>
                                          <p:spTgt spid="8225"/>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8226"/>
                                        </p:tgtEl>
                                        <p:attrNameLst>
                                          <p:attrName>style.visibility</p:attrName>
                                        </p:attrNameLst>
                                      </p:cBhvr>
                                      <p:to>
                                        <p:strVal val="visible"/>
                                      </p:to>
                                    </p:set>
                                    <p:animEffect transition="in" filter="box(out)">
                                      <p:cBhvr>
                                        <p:cTn id="40" dur="500"/>
                                        <p:tgtEl>
                                          <p:spTgt spid="822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5" fill="hold" nodeType="clickEffect">
                                  <p:stCondLst>
                                    <p:cond delay="0"/>
                                  </p:stCondLst>
                                  <p:childTnLst>
                                    <p:set>
                                      <p:cBhvr>
                                        <p:cTn id="44" dur="1" fill="hold">
                                          <p:stCondLst>
                                            <p:cond delay="0"/>
                                          </p:stCondLst>
                                        </p:cTn>
                                        <p:tgtEl>
                                          <p:spTgt spid="8247"/>
                                        </p:tgtEl>
                                        <p:attrNameLst>
                                          <p:attrName>style.visibility</p:attrName>
                                        </p:attrNameLst>
                                      </p:cBhvr>
                                      <p:to>
                                        <p:strVal val="visible"/>
                                      </p:to>
                                    </p:set>
                                    <p:animEffect transition="in" filter="blinds(vertical)">
                                      <p:cBhvr>
                                        <p:cTn id="45" dur="500"/>
                                        <p:tgtEl>
                                          <p:spTgt spid="824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8248"/>
                                        </p:tgtEl>
                                        <p:attrNameLst>
                                          <p:attrName>style.visibility</p:attrName>
                                        </p:attrNameLst>
                                      </p:cBhvr>
                                      <p:to>
                                        <p:strVal val="visible"/>
                                      </p:to>
                                    </p:set>
                                    <p:anim calcmode="lin" valueType="num">
                                      <p:cBhvr additive="base">
                                        <p:cTn id="50" dur="500" fill="hold"/>
                                        <p:tgtEl>
                                          <p:spTgt spid="8248"/>
                                        </p:tgtEl>
                                        <p:attrNameLst>
                                          <p:attrName>ppt_x</p:attrName>
                                        </p:attrNameLst>
                                      </p:cBhvr>
                                      <p:tavLst>
                                        <p:tav tm="0">
                                          <p:val>
                                            <p:strVal val="#ppt_x"/>
                                          </p:val>
                                        </p:tav>
                                        <p:tav tm="100000">
                                          <p:val>
                                            <p:strVal val="#ppt_x"/>
                                          </p:val>
                                        </p:tav>
                                      </p:tavLst>
                                    </p:anim>
                                    <p:anim calcmode="lin" valueType="num">
                                      <p:cBhvr additive="base">
                                        <p:cTn id="51" dur="500" fill="hold"/>
                                        <p:tgtEl>
                                          <p:spTgt spid="82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71270" y="3092450"/>
            <a:ext cx="7691755" cy="2245360"/>
          </a:xfrm>
          <a:prstGeom prst="rect">
            <a:avLst/>
          </a:prstGeom>
          <a:noFill/>
        </p:spPr>
        <p:txBody>
          <a:bodyPr wrap="square" rtlCol="0">
            <a:spAutoFit/>
          </a:bodyPr>
          <a:p>
            <a:r>
              <a:rPr lang="zh-CN" altLang="en-US" sz="2800">
                <a:solidFill>
                  <a:srgbClr val="1D41D5"/>
                </a:solidFill>
                <a:latin typeface="宋体" panose="02010600030101010101" pitchFamily="2" charset="-122"/>
                <a:ea typeface="宋体" panose="02010600030101010101" pitchFamily="2" charset="-122"/>
              </a:rPr>
              <a:t>复习的基础知识</a:t>
            </a:r>
            <a:r>
              <a:rPr lang="zh-CN" altLang="en-US" sz="2800">
                <a:latin typeface="宋体" panose="02010600030101010101" pitchFamily="2" charset="-122"/>
                <a:ea typeface="宋体" panose="02010600030101010101" pitchFamily="2" charset="-122"/>
              </a:rPr>
              <a:t>：</a:t>
            </a:r>
            <a:endParaRPr lang="zh-CN" altLang="en-US" sz="2800">
              <a:latin typeface="宋体" panose="02010600030101010101" pitchFamily="2" charset="-122"/>
              <a:ea typeface="宋体" panose="02010600030101010101" pitchFamily="2" charset="-122"/>
            </a:endParaRPr>
          </a:p>
          <a:p>
            <a:r>
              <a:rPr lang="en-US" altLang="zh-CN" sz="2800">
                <a:latin typeface="宋体" panose="02010600030101010101" pitchFamily="2" charset="-122"/>
                <a:ea typeface="宋体" panose="02010600030101010101" pitchFamily="2" charset="-122"/>
              </a:rPr>
              <a:t>1.</a:t>
            </a:r>
            <a:r>
              <a:rPr lang="zh-CN" altLang="en-US" sz="2800">
                <a:latin typeface="宋体" panose="02010600030101010101" pitchFamily="2" charset="-122"/>
                <a:ea typeface="宋体" panose="02010600030101010101" pitchFamily="2" charset="-122"/>
              </a:rPr>
              <a:t>微分方程、阶、解、通解、特解、积分曲线、初值问题</a:t>
            </a:r>
            <a:endParaRPr lang="zh-CN" altLang="en-US" sz="2800">
              <a:latin typeface="宋体" panose="02010600030101010101" pitchFamily="2" charset="-122"/>
              <a:ea typeface="宋体" panose="02010600030101010101" pitchFamily="2" charset="-122"/>
            </a:endParaRPr>
          </a:p>
          <a:p>
            <a:r>
              <a:rPr lang="en-US" altLang="zh-CN" sz="2800">
                <a:latin typeface="宋体" panose="02010600030101010101" pitchFamily="2" charset="-122"/>
                <a:ea typeface="宋体" panose="02010600030101010101" pitchFamily="2" charset="-122"/>
              </a:rPr>
              <a:t>2.五类一阶方程及其解法、简单的可降阶的高阶方程、简单的微分方程组</a:t>
            </a:r>
            <a:endParaRPr lang="en-US" altLang="zh-CN" sz="2800">
              <a:latin typeface="宋体" panose="02010600030101010101" pitchFamily="2" charset="-122"/>
              <a:ea typeface="宋体" panose="02010600030101010101" pitchFamily="2" charset="-122"/>
            </a:endParaRPr>
          </a:p>
        </p:txBody>
      </p:sp>
      <p:sp>
        <p:nvSpPr>
          <p:cNvPr id="5" name="文本框 4"/>
          <p:cNvSpPr txBox="1"/>
          <p:nvPr/>
        </p:nvSpPr>
        <p:spPr>
          <a:xfrm>
            <a:off x="1099820" y="1234440"/>
            <a:ext cx="9005570" cy="1383665"/>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上述的稳定性</a:t>
            </a:r>
            <a:r>
              <a:rPr lang="zh-CN" altLang="en-US" sz="2800">
                <a:latin typeface="宋体" panose="02010600030101010101" pitchFamily="2" charset="-122"/>
                <a:ea typeface="宋体" panose="02010600030101010101" pitchFamily="2" charset="-122"/>
                <a:cs typeface="宋体" panose="02010600030101010101" pitchFamily="2" charset="-122"/>
              </a:rPr>
              <a:t>结论可推广到由</a:t>
            </a:r>
            <a:r>
              <a:rPr lang="en-US" altLang="zh-CN" sz="2800">
                <a:latin typeface="宋体" panose="02010600030101010101" pitchFamily="2" charset="-122"/>
                <a:ea typeface="宋体" panose="02010600030101010101" pitchFamily="2" charset="-122"/>
                <a:cs typeface="宋体" panose="02010600030101010101" pitchFamily="2" charset="-122"/>
              </a:rPr>
              <a:t>n</a:t>
            </a:r>
            <a:r>
              <a:rPr lang="zh-CN" altLang="en-US" sz="2800">
                <a:latin typeface="宋体" panose="02010600030101010101" pitchFamily="2" charset="-122"/>
                <a:ea typeface="宋体" panose="02010600030101010101" pitchFamily="2" charset="-122"/>
                <a:cs typeface="宋体" panose="02010600030101010101" pitchFamily="2" charset="-122"/>
              </a:rPr>
              <a:t>个方程所组成的常微分方程组，即对应的近似线性系统的系数矩阵的所有特征值都具有负实部。</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71681"/>
          <p:cNvSpPr>
            <a:spLocks noGrp="1"/>
          </p:cNvSpPr>
          <p:nvPr>
            <p:ph type="title"/>
          </p:nvPr>
        </p:nvSpPr>
        <p:spPr>
          <a:xfrm>
            <a:off x="2667000" y="351473"/>
            <a:ext cx="6858000" cy="700405"/>
          </a:xfrm>
        </p:spPr>
        <p:txBody>
          <a:bodyPr wrap="square" anchor="ctr">
            <a:spAutoFit/>
          </a:bodyPr>
          <a:p>
            <a:pPr>
              <a:buClr>
                <a:schemeClr val="hlink"/>
              </a:buClr>
              <a:buFont typeface="Wingdings" panose="05000000000000000000" pitchFamily="2" charset="2"/>
              <a:buNone/>
            </a:pPr>
            <a:r>
              <a:rPr lang="en-US" altLang="zh-CN" dirty="0" err="1">
                <a:solidFill>
                  <a:srgbClr val="990000"/>
                </a:solidFill>
              </a:rPr>
              <a:t>Runge-Kutta</a:t>
            </a:r>
            <a:r>
              <a:rPr lang="en-US" altLang="zh-CN" dirty="0">
                <a:solidFill>
                  <a:srgbClr val="990000"/>
                </a:solidFill>
              </a:rPr>
              <a:t> </a:t>
            </a:r>
            <a:r>
              <a:rPr lang="zh-CN" altLang="en-US" dirty="0">
                <a:solidFill>
                  <a:srgbClr val="990000"/>
                </a:solidFill>
              </a:rPr>
              <a:t>方法</a:t>
            </a:r>
            <a:endParaRPr lang="zh-CN" altLang="en-US" dirty="0">
              <a:solidFill>
                <a:srgbClr val="990000"/>
              </a:solidFill>
            </a:endParaRPr>
          </a:p>
        </p:txBody>
      </p:sp>
      <p:sp>
        <p:nvSpPr>
          <p:cNvPr id="71683" name="文本框 71682"/>
          <p:cNvSpPr txBox="1"/>
          <p:nvPr/>
        </p:nvSpPr>
        <p:spPr>
          <a:xfrm>
            <a:off x="1919288" y="1268413"/>
            <a:ext cx="8305800" cy="607695"/>
          </a:xfrm>
          <a:prstGeom prst="rect">
            <a:avLst/>
          </a:prstGeom>
          <a:noFill/>
          <a:ln w="9525">
            <a:noFill/>
          </a:ln>
        </p:spPr>
        <p:txBody>
          <a:bodyPr>
            <a:spAutoFit/>
          </a:bodyPr>
          <a:p>
            <a:pPr>
              <a:lnSpc>
                <a:spcPct val="120000"/>
              </a:lnSpc>
              <a:buClr>
                <a:srgbClr val="FF3300"/>
              </a:buClr>
              <a:buFont typeface="Wingdings" panose="05000000000000000000" pitchFamily="2" charset="2"/>
              <a:buChar char="q"/>
            </a:pPr>
            <a:r>
              <a:rPr lang="en-US" altLang="zh-CN" sz="2800" b="1" dirty="0">
                <a:latin typeface="Times New Roman" panose="02020603050405020304" pitchFamily="18" charset="0"/>
                <a:ea typeface="黑体" panose="02010609060101010101" pitchFamily="2" charset="-122"/>
              </a:rPr>
              <a:t> </a:t>
            </a:r>
            <a:r>
              <a:rPr lang="zh-CN" altLang="en-US" sz="2800" b="1" dirty="0">
                <a:latin typeface="Times New Roman" panose="02020603050405020304" pitchFamily="18" charset="0"/>
                <a:ea typeface="黑体" panose="02010609060101010101" pitchFamily="2" charset="-122"/>
              </a:rPr>
              <a:t>为了减小误差，可采用以下方法：</a:t>
            </a:r>
            <a:endParaRPr lang="zh-CN" altLang="en-US" sz="2800" b="1" dirty="0">
              <a:latin typeface="Times New Roman" panose="02020603050405020304" pitchFamily="18" charset="0"/>
              <a:ea typeface="黑体" panose="02010609060101010101" pitchFamily="2" charset="-122"/>
            </a:endParaRPr>
          </a:p>
        </p:txBody>
      </p:sp>
      <p:sp>
        <p:nvSpPr>
          <p:cNvPr id="71684" name="矩形 71683"/>
          <p:cNvSpPr/>
          <p:nvPr/>
        </p:nvSpPr>
        <p:spPr>
          <a:xfrm>
            <a:off x="2279650" y="1857375"/>
            <a:ext cx="4260850" cy="570865"/>
          </a:xfrm>
          <a:prstGeom prst="rect">
            <a:avLst/>
          </a:prstGeom>
          <a:noFill/>
          <a:ln w="9525">
            <a:noFill/>
          </a:ln>
        </p:spPr>
        <p:txBody>
          <a:bodyPr wrap="none" anchor="t">
            <a:spAutoFit/>
          </a:bodyPr>
          <a:p>
            <a:pPr>
              <a:lnSpc>
                <a:spcPct val="120000"/>
              </a:lnSpc>
              <a:buClr>
                <a:srgbClr val="0000FF"/>
              </a:buClr>
              <a:buFont typeface="Wingdings" panose="05000000000000000000" pitchFamily="2" charset="2"/>
              <a:buChar char="u"/>
            </a:pPr>
            <a:r>
              <a:rPr lang="en-US" altLang="zh-CN" sz="2600" b="1" dirty="0">
                <a:latin typeface="Times New Roman" panose="02020603050405020304" pitchFamily="18" charset="0"/>
                <a:ea typeface="黑体" panose="02010609060101010101" pitchFamily="2" charset="-122"/>
              </a:rPr>
              <a:t> </a:t>
            </a:r>
            <a:r>
              <a:rPr lang="zh-CN" altLang="en-US" sz="2600" b="1" dirty="0">
                <a:latin typeface="Times New Roman" panose="02020603050405020304" pitchFamily="18" charset="0"/>
                <a:ea typeface="黑体" panose="02010609060101010101" pitchFamily="2" charset="-122"/>
              </a:rPr>
              <a:t>让步长 </a:t>
            </a:r>
            <a:r>
              <a:rPr lang="en-US" altLang="zh-CN" sz="2600" b="1" dirty="0">
                <a:latin typeface="Times New Roman" panose="02020603050405020304" pitchFamily="18" charset="0"/>
                <a:ea typeface="黑体" panose="02010609060101010101" pitchFamily="2" charset="-122"/>
              </a:rPr>
              <a:t>h </a:t>
            </a:r>
            <a:r>
              <a:rPr lang="zh-CN" altLang="en-US" sz="2600" b="1" dirty="0">
                <a:latin typeface="Times New Roman" panose="02020603050405020304" pitchFamily="18" charset="0"/>
                <a:ea typeface="黑体" panose="02010609060101010101" pitchFamily="2" charset="-122"/>
              </a:rPr>
              <a:t>取得更小一些；</a:t>
            </a:r>
            <a:endParaRPr lang="zh-CN" altLang="en-US" sz="2600" b="1" dirty="0">
              <a:latin typeface="Times New Roman" panose="02020603050405020304" pitchFamily="18" charset="0"/>
              <a:ea typeface="黑体" panose="02010609060101010101" pitchFamily="2" charset="-122"/>
            </a:endParaRPr>
          </a:p>
        </p:txBody>
      </p:sp>
      <p:sp>
        <p:nvSpPr>
          <p:cNvPr id="71685" name="矩形 71684"/>
          <p:cNvSpPr/>
          <p:nvPr/>
        </p:nvSpPr>
        <p:spPr>
          <a:xfrm>
            <a:off x="2279650" y="2390775"/>
            <a:ext cx="5240655" cy="570865"/>
          </a:xfrm>
          <a:prstGeom prst="rect">
            <a:avLst/>
          </a:prstGeom>
          <a:noFill/>
          <a:ln w="9525">
            <a:noFill/>
          </a:ln>
        </p:spPr>
        <p:txBody>
          <a:bodyPr wrap="none" anchor="t">
            <a:spAutoFit/>
          </a:bodyPr>
          <a:p>
            <a:pPr>
              <a:lnSpc>
                <a:spcPct val="120000"/>
              </a:lnSpc>
              <a:buClr>
                <a:srgbClr val="0000FF"/>
              </a:buClr>
              <a:buFont typeface="Wingdings" panose="05000000000000000000" pitchFamily="2" charset="2"/>
              <a:buChar char="u"/>
            </a:pPr>
            <a:r>
              <a:rPr lang="en-US" altLang="zh-CN" sz="2600" b="1" dirty="0">
                <a:latin typeface="Times New Roman" panose="02020603050405020304" pitchFamily="18" charset="0"/>
                <a:ea typeface="黑体" panose="02010609060101010101" pitchFamily="2" charset="-122"/>
              </a:rPr>
              <a:t> </a:t>
            </a:r>
            <a:r>
              <a:rPr lang="zh-CN" altLang="en-US" sz="2600" b="1" dirty="0">
                <a:latin typeface="Times New Roman" panose="02020603050405020304" pitchFamily="18" charset="0"/>
                <a:ea typeface="黑体" panose="02010609060101010101" pitchFamily="2" charset="-122"/>
              </a:rPr>
              <a:t>改用具有较高精度的数值方法：</a:t>
            </a:r>
            <a:endParaRPr lang="zh-CN" altLang="en-US" sz="2600" b="1" dirty="0">
              <a:latin typeface="Times New Roman" panose="02020603050405020304" pitchFamily="18" charset="0"/>
              <a:ea typeface="黑体" panose="02010609060101010101" pitchFamily="2" charset="-122"/>
            </a:endParaRPr>
          </a:p>
        </p:txBody>
      </p:sp>
      <p:sp>
        <p:nvSpPr>
          <p:cNvPr id="71686" name="文本框 71685"/>
          <p:cNvSpPr txBox="1"/>
          <p:nvPr/>
        </p:nvSpPr>
        <p:spPr>
          <a:xfrm>
            <a:off x="1992313" y="3573463"/>
            <a:ext cx="8305800" cy="607695"/>
          </a:xfrm>
          <a:prstGeom prst="rect">
            <a:avLst/>
          </a:prstGeom>
          <a:noFill/>
          <a:ln w="9525">
            <a:noFill/>
          </a:ln>
        </p:spPr>
        <p:txBody>
          <a:bodyPr>
            <a:spAutoFit/>
          </a:bodyPr>
          <a:p>
            <a:pPr>
              <a:lnSpc>
                <a:spcPct val="120000"/>
              </a:lnSpc>
              <a:buClr>
                <a:srgbClr val="FF3300"/>
              </a:buClr>
              <a:buFont typeface="Wingdings" panose="05000000000000000000" pitchFamily="2" charset="2"/>
              <a:buChar char="q"/>
            </a:pPr>
            <a:r>
              <a:rPr lang="en-US" altLang="zh-CN" sz="2800" b="1" dirty="0">
                <a:latin typeface="Times New Roman" panose="02020603050405020304" pitchFamily="18" charset="0"/>
                <a:ea typeface="黑体" panose="02010609060101010101" pitchFamily="2" charset="-122"/>
              </a:rPr>
              <a:t> </a:t>
            </a:r>
            <a:r>
              <a:rPr lang="zh-CN" altLang="en-US" sz="2800" b="1" dirty="0">
                <a:latin typeface="Times New Roman" panose="02020603050405020304" pitchFamily="18" charset="0"/>
                <a:ea typeface="黑体" panose="02010609060101010101" pitchFamily="2" charset="-122"/>
              </a:rPr>
              <a:t>龙格</a:t>
            </a:r>
            <a:r>
              <a:rPr lang="en-US" altLang="zh-CN" sz="2800" b="1" dirty="0">
                <a:latin typeface="Times New Roman" panose="02020603050405020304" pitchFamily="18" charset="0"/>
                <a:ea typeface="黑体" panose="02010609060101010101" pitchFamily="2" charset="-122"/>
              </a:rPr>
              <a:t>-</a:t>
            </a:r>
            <a:r>
              <a:rPr lang="zh-CN" altLang="en-US" sz="2800" b="1" dirty="0">
                <a:latin typeface="Times New Roman" panose="02020603050405020304" pitchFamily="18" charset="0"/>
                <a:ea typeface="黑体" panose="02010609060101010101" pitchFamily="2" charset="-122"/>
              </a:rPr>
              <a:t>库塔方法</a:t>
            </a:r>
            <a:endParaRPr lang="zh-CN" altLang="en-US" sz="2800" b="1" dirty="0">
              <a:latin typeface="Times New Roman" panose="02020603050405020304" pitchFamily="18" charset="0"/>
              <a:ea typeface="黑体" panose="02010609060101010101" pitchFamily="2" charset="-122"/>
            </a:endParaRPr>
          </a:p>
        </p:txBody>
      </p:sp>
      <p:sp>
        <p:nvSpPr>
          <p:cNvPr id="71687" name="矩形 71686"/>
          <p:cNvSpPr/>
          <p:nvPr/>
        </p:nvSpPr>
        <p:spPr>
          <a:xfrm>
            <a:off x="2711450" y="2924175"/>
            <a:ext cx="3470275" cy="423545"/>
          </a:xfrm>
          <a:prstGeom prst="rect">
            <a:avLst/>
          </a:prstGeom>
          <a:noFill/>
          <a:ln w="9525">
            <a:noFill/>
          </a:ln>
        </p:spPr>
        <p:txBody>
          <a:bodyPr wrap="none" anchor="t">
            <a:spAutoFit/>
          </a:bodyPr>
          <a:p>
            <a:pPr>
              <a:lnSpc>
                <a:spcPct val="120000"/>
              </a:lnSpc>
              <a:buClr>
                <a:schemeClr val="hlink"/>
              </a:buClr>
              <a:buFont typeface="Wingdings" panose="05000000000000000000" pitchFamily="2" charset="2"/>
            </a:pPr>
            <a:r>
              <a:rPr lang="en-US" altLang="zh-CN" b="1" dirty="0" err="1">
                <a:solidFill>
                  <a:srgbClr val="0000FF"/>
                </a:solidFill>
                <a:latin typeface="Tahoma" panose="020B0604030504040204" pitchFamily="34" charset="0"/>
              </a:rPr>
              <a:t>Runge-Kutta</a:t>
            </a:r>
            <a:r>
              <a:rPr lang="en-US" altLang="zh-CN" b="1">
                <a:solidFill>
                  <a:srgbClr val="0000FF"/>
                </a:solidFill>
                <a:latin typeface="Tahoma" panose="020B0604030504040204" pitchFamily="34" charset="0"/>
              </a:rPr>
              <a:t> (</a:t>
            </a:r>
            <a:r>
              <a:rPr lang="zh-CN" altLang="en-US" b="1" dirty="0">
                <a:solidFill>
                  <a:srgbClr val="0000FF"/>
                </a:solidFill>
                <a:latin typeface="Tahoma" panose="020B0604030504040204" pitchFamily="34" charset="0"/>
                <a:ea typeface="黑体" panose="02010609060101010101" pitchFamily="2" charset="-122"/>
              </a:rPr>
              <a:t>龙格</a:t>
            </a:r>
            <a:r>
              <a:rPr lang="en-US" altLang="zh-CN" b="1" dirty="0">
                <a:solidFill>
                  <a:srgbClr val="0000FF"/>
                </a:solidFill>
                <a:latin typeface="Tahoma" panose="020B0604030504040204" pitchFamily="34" charset="0"/>
                <a:ea typeface="黑体" panose="02010609060101010101" pitchFamily="2" charset="-122"/>
              </a:rPr>
              <a:t>-</a:t>
            </a:r>
            <a:r>
              <a:rPr lang="zh-CN" altLang="en-US" b="1" dirty="0">
                <a:solidFill>
                  <a:srgbClr val="0000FF"/>
                </a:solidFill>
                <a:latin typeface="Tahoma" panose="020B0604030504040204" pitchFamily="34" charset="0"/>
                <a:ea typeface="黑体" panose="02010609060101010101" pitchFamily="2" charset="-122"/>
              </a:rPr>
              <a:t>库塔</a:t>
            </a:r>
            <a:r>
              <a:rPr lang="en-US" altLang="zh-CN" b="1">
                <a:solidFill>
                  <a:srgbClr val="0000FF"/>
                </a:solidFill>
                <a:latin typeface="Tahoma" panose="020B0604030504040204" pitchFamily="34" charset="0"/>
              </a:rPr>
              <a:t>) </a:t>
            </a:r>
            <a:r>
              <a:rPr lang="zh-CN" altLang="en-US" b="1" dirty="0">
                <a:solidFill>
                  <a:srgbClr val="0000FF"/>
                </a:solidFill>
                <a:latin typeface="Tahoma" panose="020B0604030504040204" pitchFamily="34" charset="0"/>
                <a:ea typeface="黑体" panose="02010609060101010101" pitchFamily="2" charset="-122"/>
              </a:rPr>
              <a:t>方法</a:t>
            </a:r>
            <a:endParaRPr lang="zh-CN" altLang="en-US" b="1" dirty="0">
              <a:solidFill>
                <a:srgbClr val="0000FF"/>
              </a:solidFill>
              <a:latin typeface="Tahoma" panose="020B0604030504040204" pitchFamily="34" charset="0"/>
              <a:ea typeface="黑体" panose="02010609060101010101" pitchFamily="2" charset="-122"/>
            </a:endParaRPr>
          </a:p>
        </p:txBody>
      </p:sp>
      <p:sp>
        <p:nvSpPr>
          <p:cNvPr id="71688" name="矩形 71687"/>
          <p:cNvSpPr/>
          <p:nvPr/>
        </p:nvSpPr>
        <p:spPr>
          <a:xfrm>
            <a:off x="2279650" y="4221163"/>
            <a:ext cx="5572760" cy="570865"/>
          </a:xfrm>
          <a:prstGeom prst="rect">
            <a:avLst/>
          </a:prstGeom>
          <a:noFill/>
          <a:ln w="9525">
            <a:noFill/>
          </a:ln>
        </p:spPr>
        <p:txBody>
          <a:bodyPr wrap="none" anchor="t">
            <a:spAutoFit/>
          </a:bodyPr>
          <a:p>
            <a:pPr>
              <a:lnSpc>
                <a:spcPct val="120000"/>
              </a:lnSpc>
              <a:buClr>
                <a:srgbClr val="0000FF"/>
              </a:buClr>
              <a:buFont typeface="Wingdings" panose="05000000000000000000" pitchFamily="2" charset="2"/>
              <a:buChar char="u"/>
            </a:pPr>
            <a:r>
              <a:rPr lang="en-US" altLang="zh-CN" sz="2600" b="1" dirty="0">
                <a:latin typeface="Times New Roman" panose="02020603050405020304" pitchFamily="18" charset="0"/>
                <a:ea typeface="黑体" panose="02010609060101010101" pitchFamily="2" charset="-122"/>
              </a:rPr>
              <a:t> </a:t>
            </a:r>
            <a:r>
              <a:rPr lang="zh-CN" altLang="en-US" sz="2600" b="1" dirty="0">
                <a:latin typeface="Times New Roman" panose="02020603050405020304" pitchFamily="18" charset="0"/>
                <a:ea typeface="黑体" panose="02010609060101010101" pitchFamily="2" charset="-122"/>
              </a:rPr>
              <a:t>是</a:t>
            </a:r>
            <a:r>
              <a:rPr lang="zh-CN" altLang="en-US" sz="2600" b="1" dirty="0">
                <a:solidFill>
                  <a:srgbClr val="0000FF"/>
                </a:solidFill>
                <a:latin typeface="Times New Roman" panose="02020603050405020304" pitchFamily="18" charset="0"/>
                <a:ea typeface="黑体" panose="02010609060101010101" pitchFamily="2" charset="-122"/>
              </a:rPr>
              <a:t>一类</a:t>
            </a:r>
            <a:r>
              <a:rPr lang="zh-CN" altLang="en-US" sz="2600" b="1" dirty="0">
                <a:latin typeface="Times New Roman" panose="02020603050405020304" pitchFamily="18" charset="0"/>
                <a:ea typeface="黑体" panose="02010609060101010101" pitchFamily="2" charset="-122"/>
              </a:rPr>
              <a:t>求解常微分方程的数值方法</a:t>
            </a:r>
            <a:endParaRPr lang="zh-CN" altLang="en-US" sz="2600" b="1" dirty="0">
              <a:latin typeface="Times New Roman" panose="02020603050405020304" pitchFamily="18" charset="0"/>
              <a:ea typeface="黑体" panose="02010609060101010101" pitchFamily="2" charset="-122"/>
            </a:endParaRPr>
          </a:p>
        </p:txBody>
      </p:sp>
      <p:sp>
        <p:nvSpPr>
          <p:cNvPr id="71689" name="矩形 71688"/>
          <p:cNvSpPr/>
          <p:nvPr/>
        </p:nvSpPr>
        <p:spPr>
          <a:xfrm>
            <a:off x="2279650" y="4724400"/>
            <a:ext cx="3912235" cy="570865"/>
          </a:xfrm>
          <a:prstGeom prst="rect">
            <a:avLst/>
          </a:prstGeom>
          <a:noFill/>
          <a:ln w="9525">
            <a:noFill/>
          </a:ln>
        </p:spPr>
        <p:txBody>
          <a:bodyPr wrap="none" anchor="t">
            <a:spAutoFit/>
          </a:bodyPr>
          <a:p>
            <a:pPr>
              <a:lnSpc>
                <a:spcPct val="120000"/>
              </a:lnSpc>
              <a:buClr>
                <a:srgbClr val="0000FF"/>
              </a:buClr>
              <a:buFont typeface="Wingdings" panose="05000000000000000000" pitchFamily="2" charset="2"/>
              <a:buChar char="u"/>
            </a:pPr>
            <a:r>
              <a:rPr lang="en-US" altLang="zh-CN" sz="2600" b="1" dirty="0">
                <a:latin typeface="Times New Roman" panose="02020603050405020304" pitchFamily="18" charset="0"/>
                <a:ea typeface="黑体" panose="02010609060101010101" pitchFamily="2" charset="-122"/>
              </a:rPr>
              <a:t> </a:t>
            </a:r>
            <a:r>
              <a:rPr lang="zh-CN" altLang="en-US" sz="2600" b="1" dirty="0">
                <a:latin typeface="Times New Roman" panose="02020603050405020304" pitchFamily="18" charset="0"/>
                <a:ea typeface="黑体" panose="02010609060101010101" pitchFamily="2" charset="-122"/>
              </a:rPr>
              <a:t>有多种不同的迭代格式</a:t>
            </a:r>
            <a:endParaRPr lang="zh-CN" altLang="en-US" sz="2600" b="1" dirty="0">
              <a:latin typeface="Times New Roman" panose="02020603050405020304" pitchFamily="18" charset="0"/>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up)">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wipe(up)">
                                      <p:cBhvr>
                                        <p:cTn id="12" dur="500"/>
                                        <p:tgtEl>
                                          <p:spTgt spid="71685"/>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71687"/>
                                        </p:tgtEl>
                                        <p:attrNameLst>
                                          <p:attrName>style.visibility</p:attrName>
                                        </p:attrNameLst>
                                      </p:cBhvr>
                                      <p:to>
                                        <p:strVal val="visible"/>
                                      </p:to>
                                    </p:set>
                                    <p:animEffect transition="in" filter="slide(fromBottom)">
                                      <p:cBhvr>
                                        <p:cTn id="16" dur="500"/>
                                        <p:tgtEl>
                                          <p:spTgt spid="7168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1686"/>
                                        </p:tgtEl>
                                        <p:attrNameLst>
                                          <p:attrName>style.visibility</p:attrName>
                                        </p:attrNameLst>
                                      </p:cBhvr>
                                      <p:to>
                                        <p:strVal val="visible"/>
                                      </p:to>
                                    </p:set>
                                    <p:animEffect transition="in" filter="wipe(up)">
                                      <p:cBhvr>
                                        <p:cTn id="21" dur="500"/>
                                        <p:tgtEl>
                                          <p:spTgt spid="71686"/>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71688"/>
                                        </p:tgtEl>
                                        <p:attrNameLst>
                                          <p:attrName>style.visibility</p:attrName>
                                        </p:attrNameLst>
                                      </p:cBhvr>
                                      <p:to>
                                        <p:strVal val="visible"/>
                                      </p:to>
                                    </p:set>
                                    <p:animEffect transition="in" filter="wipe(up)">
                                      <p:cBhvr>
                                        <p:cTn id="25" dur="500"/>
                                        <p:tgtEl>
                                          <p:spTgt spid="71688"/>
                                        </p:tgtEl>
                                      </p:cBhvr>
                                    </p:animEffect>
                                  </p:childTnLst>
                                </p:cTn>
                              </p:par>
                            </p:childTnLst>
                          </p:cTn>
                        </p:par>
                        <p:par>
                          <p:cTn id="26" fill="hold">
                            <p:stCondLst>
                              <p:cond delay="1000"/>
                            </p:stCondLst>
                            <p:childTnLst>
                              <p:par>
                                <p:cTn id="27" presetID="12" presetClass="entr" presetSubtype="4" fill="hold" grpId="0" nodeType="afterEffect">
                                  <p:stCondLst>
                                    <p:cond delay="0"/>
                                  </p:stCondLst>
                                  <p:childTnLst>
                                    <p:set>
                                      <p:cBhvr>
                                        <p:cTn id="28" dur="1" fill="hold">
                                          <p:stCondLst>
                                            <p:cond delay="0"/>
                                          </p:stCondLst>
                                        </p:cTn>
                                        <p:tgtEl>
                                          <p:spTgt spid="71689"/>
                                        </p:tgtEl>
                                        <p:attrNameLst>
                                          <p:attrName>style.visibility</p:attrName>
                                        </p:attrNameLst>
                                      </p:cBhvr>
                                      <p:to>
                                        <p:strVal val="visible"/>
                                      </p:to>
                                    </p:set>
                                    <p:animEffect transition="in" filter="slide(fromBottom)">
                                      <p:cBhvr>
                                        <p:cTn id="29" dur="500"/>
                                        <p:tgtEl>
                                          <p:spTgt spid="71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P spid="71685" grpId="0"/>
      <p:bldP spid="71686" grpId="0"/>
      <p:bldP spid="71687" grpId="0"/>
      <p:bldP spid="71688" grpId="0"/>
      <p:bldP spid="7168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72705"/>
          <p:cNvSpPr>
            <a:spLocks noGrp="1"/>
          </p:cNvSpPr>
          <p:nvPr>
            <p:ph type="title"/>
          </p:nvPr>
        </p:nvSpPr>
        <p:spPr>
          <a:xfrm>
            <a:off x="2667000" y="351473"/>
            <a:ext cx="6858000" cy="700405"/>
          </a:xfrm>
        </p:spPr>
        <p:txBody>
          <a:bodyPr wrap="square" anchor="ctr">
            <a:spAutoFit/>
          </a:bodyPr>
          <a:p>
            <a:pPr>
              <a:buClr>
                <a:schemeClr val="hlink"/>
              </a:buClr>
              <a:buFont typeface="Wingdings" panose="05000000000000000000" pitchFamily="2" charset="2"/>
              <a:buNone/>
            </a:pPr>
            <a:r>
              <a:rPr lang="en-US" altLang="zh-CN" dirty="0" err="1">
                <a:solidFill>
                  <a:srgbClr val="990000"/>
                </a:solidFill>
              </a:rPr>
              <a:t>Runge-Kutta</a:t>
            </a:r>
            <a:r>
              <a:rPr lang="en-US" altLang="zh-CN" dirty="0">
                <a:solidFill>
                  <a:srgbClr val="990000"/>
                </a:solidFill>
              </a:rPr>
              <a:t> </a:t>
            </a:r>
            <a:r>
              <a:rPr lang="zh-CN" altLang="en-US" dirty="0">
                <a:solidFill>
                  <a:srgbClr val="990000"/>
                </a:solidFill>
              </a:rPr>
              <a:t>方法</a:t>
            </a:r>
            <a:endParaRPr lang="zh-CN" altLang="en-US" dirty="0">
              <a:solidFill>
                <a:srgbClr val="990000"/>
              </a:solidFill>
            </a:endParaRPr>
          </a:p>
        </p:txBody>
      </p:sp>
      <p:sp>
        <p:nvSpPr>
          <p:cNvPr id="72707" name="文本框 72706"/>
          <p:cNvSpPr txBox="1"/>
          <p:nvPr/>
        </p:nvSpPr>
        <p:spPr>
          <a:xfrm>
            <a:off x="1992313" y="1412875"/>
            <a:ext cx="8305800" cy="607695"/>
          </a:xfrm>
          <a:prstGeom prst="rect">
            <a:avLst/>
          </a:prstGeom>
          <a:noFill/>
          <a:ln w="9525">
            <a:noFill/>
          </a:ln>
        </p:spPr>
        <p:txBody>
          <a:bodyPr>
            <a:spAutoFit/>
          </a:bodyPr>
          <a:p>
            <a:pPr>
              <a:lnSpc>
                <a:spcPct val="120000"/>
              </a:lnSpc>
              <a:buClr>
                <a:srgbClr val="FF3300"/>
              </a:buClr>
              <a:buFont typeface="Wingdings" panose="05000000000000000000" pitchFamily="2" charset="2"/>
              <a:buChar char="q"/>
            </a:pPr>
            <a:r>
              <a:rPr lang="en-US" altLang="zh-CN" sz="2800" b="1" dirty="0">
                <a:latin typeface="Times New Roman" panose="02020603050405020304" pitchFamily="18" charset="0"/>
                <a:ea typeface="黑体" panose="02010609060101010101" pitchFamily="2" charset="-122"/>
              </a:rPr>
              <a:t> </a:t>
            </a:r>
            <a:r>
              <a:rPr lang="zh-CN" altLang="en-US" sz="2800" b="1" dirty="0">
                <a:latin typeface="Times New Roman" panose="02020603050405020304" pitchFamily="18" charset="0"/>
                <a:ea typeface="黑体" panose="02010609060101010101" pitchFamily="2" charset="-122"/>
              </a:rPr>
              <a:t>用得较多的是 </a:t>
            </a:r>
            <a:r>
              <a:rPr lang="zh-CN" altLang="en-US" sz="2800" b="1" dirty="0">
                <a:solidFill>
                  <a:srgbClr val="0000FF"/>
                </a:solidFill>
                <a:latin typeface="Times New Roman" panose="02020603050405020304" pitchFamily="18" charset="0"/>
                <a:ea typeface="黑体" panose="02010609060101010101" pitchFamily="2" charset="-122"/>
              </a:rPr>
              <a:t>四阶</a:t>
            </a:r>
            <a:r>
              <a:rPr lang="en-US" altLang="zh-CN" sz="2800" b="1" dirty="0">
                <a:solidFill>
                  <a:srgbClr val="0000FF"/>
                </a:solidFill>
                <a:latin typeface="Times New Roman" panose="02020603050405020304" pitchFamily="18" charset="0"/>
                <a:ea typeface="黑体" panose="02010609060101010101" pitchFamily="2" charset="-122"/>
              </a:rPr>
              <a:t>R-K</a:t>
            </a:r>
            <a:r>
              <a:rPr lang="zh-CN" altLang="en-US" sz="2800" b="1" dirty="0">
                <a:solidFill>
                  <a:srgbClr val="0000FF"/>
                </a:solidFill>
                <a:latin typeface="Times New Roman" panose="02020603050405020304" pitchFamily="18" charset="0"/>
                <a:ea typeface="黑体" panose="02010609060101010101" pitchFamily="2" charset="-122"/>
              </a:rPr>
              <a:t>方法</a:t>
            </a:r>
            <a:r>
              <a:rPr lang="zh-CN" altLang="en-US" sz="2800" b="1" dirty="0">
                <a:latin typeface="Times New Roman" panose="02020603050405020304" pitchFamily="18" charset="0"/>
                <a:ea typeface="黑体" panose="02010609060101010101" pitchFamily="2" charset="-122"/>
              </a:rPr>
              <a:t>（教材第 </a:t>
            </a:r>
            <a:r>
              <a:rPr lang="en-US" altLang="zh-CN" sz="2800" b="1" dirty="0">
                <a:latin typeface="Times New Roman" panose="02020603050405020304" pitchFamily="18" charset="0"/>
                <a:ea typeface="黑体" panose="02010609060101010101" pitchFamily="2" charset="-122"/>
              </a:rPr>
              <a:t>92 </a:t>
            </a:r>
            <a:r>
              <a:rPr lang="zh-CN" altLang="en-US" sz="2800" b="1" dirty="0">
                <a:latin typeface="Times New Roman" panose="02020603050405020304" pitchFamily="18" charset="0"/>
                <a:ea typeface="黑体" panose="02010609060101010101" pitchFamily="2" charset="-122"/>
              </a:rPr>
              <a:t>页）</a:t>
            </a:r>
            <a:endParaRPr lang="zh-CN" altLang="en-US" sz="2800" b="1" dirty="0">
              <a:latin typeface="Times New Roman" panose="02020603050405020304" pitchFamily="18" charset="0"/>
              <a:ea typeface="黑体" panose="02010609060101010101" pitchFamily="2" charset="-122"/>
            </a:endParaRPr>
          </a:p>
        </p:txBody>
      </p:sp>
      <p:graphicFrame>
        <p:nvGraphicFramePr>
          <p:cNvPr id="72708" name="对象 72707"/>
          <p:cNvGraphicFramePr/>
          <p:nvPr/>
        </p:nvGraphicFramePr>
        <p:xfrm>
          <a:off x="2566988" y="2060575"/>
          <a:ext cx="6265862" cy="1238250"/>
        </p:xfrm>
        <a:graphic>
          <a:graphicData uri="http://schemas.openxmlformats.org/presentationml/2006/ole">
            <mc:AlternateContent xmlns:mc="http://schemas.openxmlformats.org/markup-compatibility/2006">
              <mc:Choice xmlns:v="urn:schemas-microsoft-com:vml" Requires="v">
                <p:oleObj spid="_x0000_s3144" name="" r:id="rId1" imgW="2310130" imgH="482600" progId="Equation.DSMT4">
                  <p:embed/>
                </p:oleObj>
              </mc:Choice>
              <mc:Fallback>
                <p:oleObj name="" r:id="rId1" imgW="2310130" imgH="482600" progId="Equation.DSMT4">
                  <p:embed/>
                  <p:pic>
                    <p:nvPicPr>
                      <p:cNvPr id="0" name="图片 3143"/>
                      <p:cNvPicPr/>
                      <p:nvPr/>
                    </p:nvPicPr>
                    <p:blipFill>
                      <a:blip r:embed="rId2"/>
                      <a:stretch>
                        <a:fillRect/>
                      </a:stretch>
                    </p:blipFill>
                    <p:spPr>
                      <a:xfrm>
                        <a:off x="2566988" y="2060575"/>
                        <a:ext cx="6265862" cy="1238250"/>
                      </a:xfrm>
                      <a:prstGeom prst="rect">
                        <a:avLst/>
                      </a:prstGeom>
                      <a:noFill/>
                      <a:ln w="38100">
                        <a:noFill/>
                        <a:miter/>
                      </a:ln>
                    </p:spPr>
                  </p:pic>
                </p:oleObj>
              </mc:Fallback>
            </mc:AlternateContent>
          </a:graphicData>
        </a:graphic>
      </p:graphicFrame>
      <p:grpSp>
        <p:nvGrpSpPr>
          <p:cNvPr id="72709" name="组合 72708"/>
          <p:cNvGrpSpPr/>
          <p:nvPr/>
        </p:nvGrpSpPr>
        <p:grpSpPr>
          <a:xfrm>
            <a:off x="1992313" y="3357563"/>
            <a:ext cx="5830887" cy="3021012"/>
            <a:chOff x="295" y="2115"/>
            <a:chExt cx="3673" cy="1903"/>
          </a:xfrm>
        </p:grpSpPr>
        <p:graphicFrame>
          <p:nvGraphicFramePr>
            <p:cNvPr id="72710" name="对象 72709"/>
            <p:cNvGraphicFramePr/>
            <p:nvPr/>
          </p:nvGraphicFramePr>
          <p:xfrm>
            <a:off x="748" y="2432"/>
            <a:ext cx="3220" cy="1586"/>
          </p:xfrm>
          <a:graphic>
            <a:graphicData uri="http://schemas.openxmlformats.org/presentationml/2006/ole">
              <mc:AlternateContent xmlns:mc="http://schemas.openxmlformats.org/markup-compatibility/2006">
                <mc:Choice xmlns:v="urn:schemas-microsoft-com:vml" Requires="v">
                  <p:oleObj spid="_x0000_s3143" name="" r:id="rId3" imgW="1930400" imgH="965200" progId="Equation.DSMT4">
                    <p:embed/>
                  </p:oleObj>
                </mc:Choice>
                <mc:Fallback>
                  <p:oleObj name="" r:id="rId3" imgW="1930400" imgH="965200" progId="Equation.DSMT4">
                    <p:embed/>
                    <p:pic>
                      <p:nvPicPr>
                        <p:cNvPr id="0" name="图片 3142"/>
                        <p:cNvPicPr/>
                        <p:nvPr/>
                      </p:nvPicPr>
                      <p:blipFill>
                        <a:blip r:embed="rId4"/>
                        <a:stretch>
                          <a:fillRect/>
                        </a:stretch>
                      </p:blipFill>
                      <p:spPr>
                        <a:xfrm>
                          <a:off x="748" y="2432"/>
                          <a:ext cx="3220" cy="1586"/>
                        </a:xfrm>
                        <a:prstGeom prst="rect">
                          <a:avLst/>
                        </a:prstGeom>
                        <a:noFill/>
                        <a:ln w="38100">
                          <a:noFill/>
                          <a:miter/>
                        </a:ln>
                      </p:spPr>
                    </p:pic>
                  </p:oleObj>
                </mc:Fallback>
              </mc:AlternateContent>
            </a:graphicData>
          </a:graphic>
        </p:graphicFrame>
        <p:sp>
          <p:nvSpPr>
            <p:cNvPr id="72711" name="矩形 72710"/>
            <p:cNvSpPr/>
            <p:nvPr/>
          </p:nvSpPr>
          <p:spPr>
            <a:xfrm>
              <a:off x="295" y="2115"/>
              <a:ext cx="566" cy="329"/>
            </a:xfrm>
            <a:prstGeom prst="rect">
              <a:avLst/>
            </a:prstGeom>
            <a:noFill/>
            <a:ln w="9525">
              <a:noFill/>
            </a:ln>
          </p:spPr>
          <p:txBody>
            <a:bodyPr wrap="none" anchor="t">
              <a:spAutoFit/>
            </a:bodyPr>
            <a:p>
              <a:r>
                <a:rPr lang="zh-CN" altLang="en-US" sz="2800" b="1" dirty="0">
                  <a:latin typeface="Times New Roman" panose="02020603050405020304" pitchFamily="18" charset="0"/>
                  <a:ea typeface="黑体" panose="02010609060101010101" pitchFamily="2" charset="-122"/>
                </a:rPr>
                <a:t>其中</a:t>
              </a:r>
              <a:endParaRPr lang="zh-CN" altLang="en-US" sz="2800" b="1" dirty="0">
                <a:latin typeface="Times New Roman" panose="02020603050405020304" pitchFamily="18" charset="0"/>
                <a:ea typeface="黑体" panose="0201060906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slide(fromBottom)">
                                      <p:cBhvr>
                                        <p:cTn id="7"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73729"/>
          <p:cNvSpPr>
            <a:spLocks noGrp="1"/>
          </p:cNvSpPr>
          <p:nvPr>
            <p:ph type="title"/>
          </p:nvPr>
        </p:nvSpPr>
        <p:spPr>
          <a:xfrm>
            <a:off x="2819400" y="335598"/>
            <a:ext cx="6400800" cy="700405"/>
          </a:xfrm>
        </p:spPr>
        <p:txBody>
          <a:bodyPr wrap="square" anchor="ctr">
            <a:spAutoFit/>
          </a:bodyPr>
          <a:p>
            <a:pPr>
              <a:buClr>
                <a:schemeClr val="hlink"/>
              </a:buClr>
              <a:buFont typeface="Wingdings" panose="05000000000000000000" pitchFamily="2" charset="2"/>
              <a:buNone/>
            </a:pPr>
            <a:r>
              <a:rPr lang="zh-CN" altLang="en-US" dirty="0">
                <a:solidFill>
                  <a:srgbClr val="990000"/>
                </a:solidFill>
              </a:rPr>
              <a:t>四阶 </a:t>
            </a:r>
            <a:r>
              <a:rPr lang="en-US" altLang="zh-CN" dirty="0">
                <a:solidFill>
                  <a:srgbClr val="990000"/>
                </a:solidFill>
              </a:rPr>
              <a:t>R-K </a:t>
            </a:r>
            <a:r>
              <a:rPr lang="zh-CN" altLang="en-US" dirty="0">
                <a:solidFill>
                  <a:srgbClr val="990000"/>
                </a:solidFill>
              </a:rPr>
              <a:t>方法</a:t>
            </a:r>
            <a:r>
              <a:rPr lang="zh-CN" altLang="en-US" dirty="0"/>
              <a:t>源程序</a:t>
            </a:r>
            <a:endParaRPr lang="zh-CN" altLang="en-US" dirty="0"/>
          </a:p>
        </p:txBody>
      </p:sp>
      <p:sp>
        <p:nvSpPr>
          <p:cNvPr id="73731" name="矩形 73730"/>
          <p:cNvSpPr/>
          <p:nvPr/>
        </p:nvSpPr>
        <p:spPr>
          <a:xfrm>
            <a:off x="2133600" y="1397000"/>
            <a:ext cx="8153400" cy="5231130"/>
          </a:xfrm>
          <a:prstGeom prst="rect">
            <a:avLst/>
          </a:prstGeom>
          <a:noFill/>
          <a:ln w="9525" cap="flat" cmpd="sng">
            <a:solidFill>
              <a:srgbClr val="0000CC"/>
            </a:solidFill>
            <a:prstDash val="solid"/>
            <a:miter/>
            <a:headEnd type="none" w="med" len="med"/>
            <a:tailEnd type="none" w="med" len="med"/>
          </a:ln>
        </p:spPr>
        <p:txBody>
          <a:bodyPr>
            <a:spAutoFit/>
          </a:bodyPr>
          <a:p>
            <a:pPr>
              <a:lnSpc>
                <a:spcPct val="95000"/>
              </a:lnSpc>
            </a:pPr>
            <a:r>
              <a:rPr lang="en-US" altLang="zh-CN" sz="2200" b="1">
                <a:solidFill>
                  <a:srgbClr val="0000FF"/>
                </a:solidFill>
                <a:latin typeface="Courier New" panose="02070309020205020404" pitchFamily="49" charset="0"/>
              </a:rPr>
              <a:t>clear;</a:t>
            </a:r>
            <a:endParaRPr lang="en-US" altLang="zh-CN" sz="2200" b="1">
              <a:solidFill>
                <a:srgbClr val="0000FF"/>
              </a:solidFill>
              <a:latin typeface="Courier New" panose="02070309020205020404" pitchFamily="49" charset="0"/>
            </a:endParaRPr>
          </a:p>
          <a:p>
            <a:pPr>
              <a:lnSpc>
                <a:spcPct val="95000"/>
              </a:lnSpc>
            </a:pPr>
            <a:r>
              <a:rPr lang="en-US" altLang="zh-CN" sz="2200" b="1">
                <a:solidFill>
                  <a:srgbClr val="0000FF"/>
                </a:solidFill>
                <a:latin typeface="Courier New" panose="02070309020205020404" pitchFamily="49" charset="0"/>
              </a:rPr>
              <a:t>f=sym('y+2*x/y^2');</a:t>
            </a:r>
            <a:endParaRPr lang="en-US" altLang="zh-CN" sz="2200" b="1">
              <a:solidFill>
                <a:srgbClr val="0000FF"/>
              </a:solidFill>
              <a:latin typeface="Courier New" panose="02070309020205020404" pitchFamily="49" charset="0"/>
            </a:endParaRPr>
          </a:p>
          <a:p>
            <a:pPr>
              <a:lnSpc>
                <a:spcPct val="95000"/>
              </a:lnSpc>
            </a:pPr>
            <a:r>
              <a:rPr lang="en-US" altLang="zh-CN" sz="2200" b="1">
                <a:solidFill>
                  <a:srgbClr val="0000FF"/>
                </a:solidFill>
                <a:latin typeface="Courier New" panose="02070309020205020404" pitchFamily="49" charset="0"/>
              </a:rPr>
              <a:t>a=0; b=2; h=0.4;</a:t>
            </a:r>
            <a:endParaRPr lang="en-US" altLang="zh-CN" sz="2200" b="1">
              <a:solidFill>
                <a:srgbClr val="0000FF"/>
              </a:solidFill>
              <a:latin typeface="Courier New" panose="02070309020205020404" pitchFamily="49" charset="0"/>
            </a:endParaRPr>
          </a:p>
          <a:p>
            <a:pPr>
              <a:lnSpc>
                <a:spcPct val="95000"/>
              </a:lnSpc>
            </a:pPr>
            <a:r>
              <a:rPr lang="en-US" altLang="zh-CN" sz="2200" b="1">
                <a:solidFill>
                  <a:srgbClr val="0000FF"/>
                </a:solidFill>
                <a:latin typeface="Courier New" panose="02070309020205020404" pitchFamily="49" charset="0"/>
              </a:rPr>
              <a:t>n=(b-a)/h+1; </a:t>
            </a:r>
            <a:r>
              <a:rPr lang="en-US" altLang="zh-CN" sz="2200" b="1">
                <a:solidFill>
                  <a:srgbClr val="006600"/>
                </a:solidFill>
                <a:latin typeface="Courier New" panose="02070309020205020404" pitchFamily="49" charset="0"/>
              </a:rPr>
              <a:t>% n=(b-a)/h;</a:t>
            </a:r>
            <a:endParaRPr lang="en-US" altLang="zh-CN" sz="2200" b="1">
              <a:solidFill>
                <a:srgbClr val="006600"/>
              </a:solidFill>
              <a:latin typeface="Courier New" panose="02070309020205020404" pitchFamily="49" charset="0"/>
            </a:endParaRPr>
          </a:p>
          <a:p>
            <a:pPr>
              <a:lnSpc>
                <a:spcPct val="95000"/>
              </a:lnSpc>
            </a:pPr>
            <a:r>
              <a:rPr lang="en-US" altLang="zh-CN" sz="2200" b="1">
                <a:solidFill>
                  <a:srgbClr val="0000FF"/>
                </a:solidFill>
                <a:latin typeface="Courier New" panose="02070309020205020404" pitchFamily="49" charset="0"/>
              </a:rPr>
              <a:t>x=0; y=1;  </a:t>
            </a:r>
            <a:endParaRPr lang="en-US" altLang="zh-CN" sz="2200" b="1">
              <a:solidFill>
                <a:srgbClr val="0000FF"/>
              </a:solidFill>
              <a:latin typeface="Courier New" panose="02070309020205020404" pitchFamily="49" charset="0"/>
            </a:endParaRPr>
          </a:p>
          <a:p>
            <a:pPr>
              <a:lnSpc>
                <a:spcPct val="95000"/>
              </a:lnSpc>
            </a:pPr>
            <a:r>
              <a:rPr lang="en-US" altLang="zh-CN" sz="2200" b="1" dirty="0" err="1">
                <a:solidFill>
                  <a:srgbClr val="0000FF"/>
                </a:solidFill>
                <a:latin typeface="Courier New" panose="02070309020205020404" pitchFamily="49" charset="0"/>
              </a:rPr>
              <a:t>szj</a:t>
            </a:r>
            <a:r>
              <a:rPr lang="en-US" altLang="zh-CN" sz="2200" b="1">
                <a:solidFill>
                  <a:srgbClr val="0000FF"/>
                </a:solidFill>
                <a:latin typeface="Courier New" panose="02070309020205020404" pitchFamily="49" charset="0"/>
              </a:rPr>
              <a:t>=[x,y];</a:t>
            </a:r>
            <a:endParaRPr lang="en-US" altLang="zh-CN" sz="2200" b="1">
              <a:solidFill>
                <a:srgbClr val="0000FF"/>
              </a:solidFill>
              <a:latin typeface="Courier New" panose="02070309020205020404" pitchFamily="49" charset="0"/>
            </a:endParaRPr>
          </a:p>
          <a:p>
            <a:pPr>
              <a:lnSpc>
                <a:spcPct val="95000"/>
              </a:lnSpc>
            </a:pPr>
            <a:r>
              <a:rPr lang="en-US" altLang="zh-CN" sz="2200" b="1">
                <a:solidFill>
                  <a:srgbClr val="0000FF"/>
                </a:solidFill>
                <a:latin typeface="Courier New" panose="02070309020205020404" pitchFamily="49" charset="0"/>
              </a:rPr>
              <a:t>for i=1:n-1  </a:t>
            </a:r>
            <a:r>
              <a:rPr lang="en-US" altLang="zh-CN" sz="2200" b="1">
                <a:solidFill>
                  <a:srgbClr val="006600"/>
                </a:solidFill>
                <a:latin typeface="Courier New" panose="02070309020205020404" pitchFamily="49" charset="0"/>
              </a:rPr>
              <a:t>% i=1:n</a:t>
            </a:r>
            <a:endParaRPr lang="en-US" altLang="zh-CN" sz="2200" b="1">
              <a:solidFill>
                <a:srgbClr val="006600"/>
              </a:solidFill>
              <a:latin typeface="Courier New" panose="02070309020205020404" pitchFamily="49" charset="0"/>
            </a:endParaRPr>
          </a:p>
          <a:p>
            <a:pPr>
              <a:lnSpc>
                <a:spcPct val="95000"/>
              </a:lnSpc>
            </a:pPr>
            <a:r>
              <a:rPr lang="en-US" altLang="zh-CN" sz="2200" b="1">
                <a:solidFill>
                  <a:srgbClr val="0000FF"/>
                </a:solidFill>
                <a:latin typeface="Courier New" panose="02070309020205020404" pitchFamily="49" charset="0"/>
              </a:rPr>
              <a:t>    l1=subs(f,{'x','y'},{x,y});</a:t>
            </a:r>
            <a:endParaRPr lang="en-US" altLang="zh-CN" sz="2200" b="1">
              <a:solidFill>
                <a:srgbClr val="0000FF"/>
              </a:solidFill>
              <a:latin typeface="Courier New" panose="02070309020205020404" pitchFamily="49" charset="0"/>
            </a:endParaRPr>
          </a:p>
          <a:p>
            <a:pPr>
              <a:lnSpc>
                <a:spcPct val="95000"/>
              </a:lnSpc>
            </a:pPr>
            <a:r>
              <a:rPr lang="en-US" altLang="zh-CN" sz="2200" b="1">
                <a:solidFill>
                  <a:srgbClr val="0000FF"/>
                </a:solidFill>
                <a:latin typeface="Courier New" panose="02070309020205020404" pitchFamily="49" charset="0"/>
              </a:rPr>
              <a:t>    l2=subs(f,{'x','y'},{x+h/2,y+l1*h/2});</a:t>
            </a:r>
            <a:endParaRPr lang="en-US" altLang="zh-CN" sz="2200" b="1">
              <a:solidFill>
                <a:srgbClr val="0000FF"/>
              </a:solidFill>
              <a:latin typeface="Courier New" panose="02070309020205020404" pitchFamily="49" charset="0"/>
            </a:endParaRPr>
          </a:p>
          <a:p>
            <a:pPr>
              <a:lnSpc>
                <a:spcPct val="95000"/>
              </a:lnSpc>
            </a:pPr>
            <a:r>
              <a:rPr lang="en-US" altLang="zh-CN" sz="2200" b="1">
                <a:solidFill>
                  <a:srgbClr val="0000FF"/>
                </a:solidFill>
                <a:latin typeface="Courier New" panose="02070309020205020404" pitchFamily="49" charset="0"/>
              </a:rPr>
              <a:t>    l3=subs(f,{'x','y'},{x+h/2,y+l2*h/2});</a:t>
            </a:r>
            <a:endParaRPr lang="en-US" altLang="zh-CN" sz="2200" b="1">
              <a:solidFill>
                <a:srgbClr val="0000FF"/>
              </a:solidFill>
              <a:latin typeface="Courier New" panose="02070309020205020404" pitchFamily="49" charset="0"/>
            </a:endParaRPr>
          </a:p>
          <a:p>
            <a:pPr>
              <a:lnSpc>
                <a:spcPct val="95000"/>
              </a:lnSpc>
            </a:pPr>
            <a:r>
              <a:rPr lang="en-US" altLang="zh-CN" sz="2200" b="1">
                <a:solidFill>
                  <a:srgbClr val="0000FF"/>
                </a:solidFill>
                <a:latin typeface="Courier New" panose="02070309020205020404" pitchFamily="49" charset="0"/>
              </a:rPr>
              <a:t>    l4=subs(f,{'x','y'},{x+h,y+l3*h});</a:t>
            </a:r>
            <a:endParaRPr lang="en-US" altLang="zh-CN" sz="2200" b="1">
              <a:solidFill>
                <a:srgbClr val="0000FF"/>
              </a:solidFill>
              <a:latin typeface="Courier New" panose="02070309020205020404" pitchFamily="49" charset="0"/>
            </a:endParaRPr>
          </a:p>
          <a:p>
            <a:pPr>
              <a:lnSpc>
                <a:spcPct val="95000"/>
              </a:lnSpc>
            </a:pPr>
            <a:r>
              <a:rPr lang="en-US" altLang="zh-CN" sz="2200" b="1">
                <a:solidFill>
                  <a:srgbClr val="003300"/>
                </a:solidFill>
                <a:latin typeface="Courier New" panose="02070309020205020404" pitchFamily="49" charset="0"/>
              </a:rPr>
              <a:t>    </a:t>
            </a:r>
            <a:r>
              <a:rPr lang="en-US" altLang="zh-CN" sz="2200" b="1">
                <a:solidFill>
                  <a:srgbClr val="006600"/>
                </a:solidFill>
                <a:latin typeface="Courier New" panose="02070309020205020404" pitchFamily="49" charset="0"/>
              </a:rPr>
              <a:t>y=y+h*(l1+2*l2+2*l3+l4)/6</a:t>
            </a:r>
            <a:r>
              <a:rPr lang="en-US" altLang="zh-CN" sz="2200" b="1">
                <a:solidFill>
                  <a:srgbClr val="003300"/>
                </a:solidFill>
                <a:latin typeface="Courier New" panose="02070309020205020404" pitchFamily="49" charset="0"/>
              </a:rPr>
              <a:t>; </a:t>
            </a:r>
            <a:endParaRPr lang="en-US" altLang="zh-CN" sz="2200" b="1">
              <a:solidFill>
                <a:srgbClr val="003300"/>
              </a:solidFill>
              <a:latin typeface="Courier New" panose="02070309020205020404" pitchFamily="49" charset="0"/>
            </a:endParaRPr>
          </a:p>
          <a:p>
            <a:pPr>
              <a:lnSpc>
                <a:spcPct val="95000"/>
              </a:lnSpc>
            </a:pPr>
            <a:r>
              <a:rPr lang="en-US" altLang="zh-CN" sz="2200" b="1">
                <a:solidFill>
                  <a:srgbClr val="0000FF"/>
                </a:solidFill>
                <a:latin typeface="Courier New" panose="02070309020205020404" pitchFamily="49" charset="0"/>
              </a:rPr>
              <a:t>    x=x+h;</a:t>
            </a:r>
            <a:endParaRPr lang="en-US" altLang="zh-CN" sz="2200" b="1">
              <a:solidFill>
                <a:srgbClr val="0000FF"/>
              </a:solidFill>
              <a:latin typeface="Courier New" panose="02070309020205020404" pitchFamily="49" charset="0"/>
            </a:endParaRPr>
          </a:p>
          <a:p>
            <a:pPr>
              <a:lnSpc>
                <a:spcPct val="95000"/>
              </a:lnSpc>
            </a:pPr>
            <a:r>
              <a:rPr lang="en-US" altLang="zh-CN" sz="2200" b="1" dirty="0" err="1">
                <a:solidFill>
                  <a:srgbClr val="0000FF"/>
                </a:solidFill>
                <a:latin typeface="Courier New" panose="02070309020205020404" pitchFamily="49" charset="0"/>
              </a:rPr>
              <a:t>    szj=[szj;x,y</a:t>
            </a:r>
            <a:r>
              <a:rPr lang="en-US" altLang="zh-CN" sz="2200" b="1">
                <a:solidFill>
                  <a:srgbClr val="0000FF"/>
                </a:solidFill>
                <a:latin typeface="Courier New" panose="02070309020205020404" pitchFamily="49" charset="0"/>
              </a:rPr>
              <a:t>];</a:t>
            </a:r>
            <a:endParaRPr lang="en-US" altLang="zh-CN" sz="2200" b="1">
              <a:solidFill>
                <a:srgbClr val="0000FF"/>
              </a:solidFill>
              <a:latin typeface="Courier New" panose="02070309020205020404" pitchFamily="49" charset="0"/>
            </a:endParaRPr>
          </a:p>
          <a:p>
            <a:pPr>
              <a:lnSpc>
                <a:spcPct val="95000"/>
              </a:lnSpc>
            </a:pPr>
            <a:r>
              <a:rPr lang="en-US" altLang="zh-CN" sz="2200" b="1">
                <a:solidFill>
                  <a:srgbClr val="0000FF"/>
                </a:solidFill>
                <a:latin typeface="Courier New" panose="02070309020205020404" pitchFamily="49" charset="0"/>
              </a:rPr>
              <a:t>end</a:t>
            </a:r>
            <a:endParaRPr lang="en-US" altLang="zh-CN" sz="2200" b="1">
              <a:solidFill>
                <a:srgbClr val="0000FF"/>
              </a:solidFill>
              <a:latin typeface="Courier New" panose="02070309020205020404" pitchFamily="49" charset="0"/>
            </a:endParaRPr>
          </a:p>
          <a:p>
            <a:pPr>
              <a:lnSpc>
                <a:spcPct val="95000"/>
              </a:lnSpc>
            </a:pPr>
            <a:r>
              <a:rPr lang="en-US" altLang="zh-CN" sz="2200" b="1">
                <a:solidFill>
                  <a:srgbClr val="0000FF"/>
                </a:solidFill>
                <a:latin typeface="Courier New" panose="02070309020205020404" pitchFamily="49" charset="0"/>
              </a:rPr>
              <a:t>plot(szj(:,1),szj(:,2), '</a:t>
            </a:r>
            <a:r>
              <a:rPr lang="en-US" altLang="zh-CN" sz="2200" b="1">
                <a:solidFill>
                  <a:srgbClr val="006600"/>
                </a:solidFill>
                <a:latin typeface="Courier New" panose="02070309020205020404" pitchFamily="49" charset="0"/>
              </a:rPr>
              <a:t>dg-</a:t>
            </a:r>
            <a:r>
              <a:rPr lang="en-US" altLang="zh-CN" sz="2200" b="1">
                <a:solidFill>
                  <a:srgbClr val="0000FF"/>
                </a:solidFill>
                <a:latin typeface="Courier New" panose="02070309020205020404" pitchFamily="49" charset="0"/>
              </a:rPr>
              <a:t>')</a:t>
            </a:r>
            <a:endParaRPr lang="en-US" altLang="zh-CN" sz="2200" b="1">
              <a:solidFill>
                <a:srgbClr val="0000FF"/>
              </a:solidFill>
              <a:latin typeface="Courier New" panose="02070309020205020404" pitchFamily="49"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74753"/>
          <p:cNvSpPr>
            <a:spLocks noGrp="1"/>
          </p:cNvSpPr>
          <p:nvPr>
            <p:ph type="title"/>
          </p:nvPr>
        </p:nvSpPr>
        <p:spPr>
          <a:xfrm>
            <a:off x="2667000" y="351473"/>
            <a:ext cx="6858000" cy="700405"/>
          </a:xfrm>
        </p:spPr>
        <p:txBody>
          <a:bodyPr wrap="square" anchor="ctr">
            <a:spAutoFit/>
          </a:bodyPr>
          <a:p>
            <a:pPr>
              <a:buClr>
                <a:schemeClr val="hlink"/>
              </a:buClr>
              <a:buFont typeface="Wingdings" panose="05000000000000000000" pitchFamily="2" charset="2"/>
              <a:buNone/>
            </a:pPr>
            <a:r>
              <a:rPr lang="en-US" altLang="zh-CN" dirty="0" err="1">
                <a:solidFill>
                  <a:srgbClr val="990000"/>
                </a:solidFill>
              </a:rPr>
              <a:t>Runge-Kutta</a:t>
            </a:r>
            <a:r>
              <a:rPr lang="en-US" altLang="zh-CN" dirty="0">
                <a:solidFill>
                  <a:srgbClr val="990000"/>
                </a:solidFill>
              </a:rPr>
              <a:t> </a:t>
            </a:r>
            <a:r>
              <a:rPr lang="zh-CN" altLang="en-US" dirty="0">
                <a:solidFill>
                  <a:srgbClr val="990000"/>
                </a:solidFill>
              </a:rPr>
              <a:t>方法</a:t>
            </a:r>
            <a:endParaRPr lang="zh-CN" altLang="en-US" dirty="0">
              <a:solidFill>
                <a:srgbClr val="990000"/>
              </a:solidFill>
            </a:endParaRPr>
          </a:p>
        </p:txBody>
      </p:sp>
      <p:pic>
        <p:nvPicPr>
          <p:cNvPr id="74755" name="图片 74754" descr="untitled2"/>
          <p:cNvPicPr>
            <a:picLocks noChangeAspect="1"/>
          </p:cNvPicPr>
          <p:nvPr/>
        </p:nvPicPr>
        <p:blipFill>
          <a:blip r:embed="rId1"/>
          <a:stretch>
            <a:fillRect/>
          </a:stretch>
        </p:blipFill>
        <p:spPr>
          <a:xfrm>
            <a:off x="2286000" y="1371600"/>
            <a:ext cx="7620000" cy="5260975"/>
          </a:xfrm>
          <a:prstGeom prst="rect">
            <a:avLst/>
          </a:prstGeom>
          <a:noFill/>
          <a:ln w="9525">
            <a:noFill/>
          </a:ln>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75777"/>
          <p:cNvSpPr>
            <a:spLocks noGrp="1"/>
          </p:cNvSpPr>
          <p:nvPr>
            <p:ph type="title"/>
          </p:nvPr>
        </p:nvSpPr>
        <p:spPr>
          <a:xfrm>
            <a:off x="2667000" y="351473"/>
            <a:ext cx="6858000" cy="700405"/>
          </a:xfrm>
        </p:spPr>
        <p:txBody>
          <a:bodyPr wrap="square" anchor="ctr">
            <a:spAutoFit/>
          </a:bodyPr>
          <a:p>
            <a:pPr>
              <a:buClr>
                <a:schemeClr val="hlink"/>
              </a:buClr>
              <a:buFont typeface="Wingdings" panose="05000000000000000000" pitchFamily="2" charset="2"/>
              <a:buNone/>
            </a:pPr>
            <a:r>
              <a:rPr lang="en-US" altLang="zh-CN" dirty="0">
                <a:solidFill>
                  <a:srgbClr val="990000"/>
                </a:solidFill>
              </a:rPr>
              <a:t>Euler </a:t>
            </a:r>
            <a:r>
              <a:rPr lang="zh-CN" altLang="en-US" dirty="0">
                <a:solidFill>
                  <a:srgbClr val="990000"/>
                </a:solidFill>
              </a:rPr>
              <a:t>法与 </a:t>
            </a:r>
            <a:r>
              <a:rPr lang="en-US" altLang="zh-CN" dirty="0">
                <a:solidFill>
                  <a:srgbClr val="990000"/>
                </a:solidFill>
              </a:rPr>
              <a:t>R-K</a:t>
            </a:r>
            <a:r>
              <a:rPr lang="zh-CN" altLang="en-US" dirty="0">
                <a:solidFill>
                  <a:srgbClr val="990000"/>
                </a:solidFill>
              </a:rPr>
              <a:t>法误差比较</a:t>
            </a:r>
            <a:endParaRPr lang="zh-CN" altLang="en-US" dirty="0">
              <a:solidFill>
                <a:srgbClr val="990000"/>
              </a:solidFill>
            </a:endParaRPr>
          </a:p>
        </p:txBody>
      </p:sp>
      <p:pic>
        <p:nvPicPr>
          <p:cNvPr id="75779" name="图片 75778" descr="untitled"/>
          <p:cNvPicPr>
            <a:picLocks noChangeAspect="1"/>
          </p:cNvPicPr>
          <p:nvPr/>
        </p:nvPicPr>
        <p:blipFill>
          <a:blip r:embed="rId1"/>
          <a:stretch>
            <a:fillRect/>
          </a:stretch>
        </p:blipFill>
        <p:spPr>
          <a:xfrm>
            <a:off x="2133600" y="1295400"/>
            <a:ext cx="7620000" cy="5260975"/>
          </a:xfrm>
          <a:prstGeom prst="rect">
            <a:avLst/>
          </a:prstGeom>
          <a:noFill/>
          <a:ln w="9525">
            <a:noFill/>
          </a:ln>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5" name="文本框 9224"/>
          <p:cNvSpPr txBox="1"/>
          <p:nvPr/>
        </p:nvSpPr>
        <p:spPr>
          <a:xfrm>
            <a:off x="1981200" y="1676400"/>
            <a:ext cx="7924800" cy="922020"/>
          </a:xfrm>
          <a:prstGeom prst="rect">
            <a:avLst/>
          </a:prstGeom>
          <a:noFill/>
          <a:ln w="9525">
            <a:noFill/>
          </a:ln>
        </p:spPr>
        <p:txBody>
          <a:bodyPr>
            <a:spAutoFit/>
          </a:bodyPr>
          <a:p>
            <a:endParaRPr lang="en-US" altLang="zh-CN" b="1" dirty="0">
              <a:latin typeface="Times New Roman" panose="02020603050405020304" pitchFamily="18" charset="0"/>
            </a:endParaRPr>
          </a:p>
          <a:p>
            <a:r>
              <a:rPr lang="en-US" altLang="zh-CN" dirty="0">
                <a:latin typeface="Times New Roman" panose="02020603050405020304" pitchFamily="18" charset="0"/>
              </a:rPr>
              <a:t>      1</a:t>
            </a:r>
            <a:r>
              <a:rPr lang="zh-CN" altLang="en-US" dirty="0">
                <a:latin typeface="Times New Roman" panose="02020603050405020304" pitchFamily="18" charset="0"/>
              </a:rPr>
              <a:t>．在解含</a:t>
            </a:r>
            <a:r>
              <a:rPr lang="en-US" altLang="zh-CN" i="1">
                <a:latin typeface="Times New Roman" panose="02020603050405020304" pitchFamily="18" charset="0"/>
              </a:rPr>
              <a:t>n</a:t>
            </a:r>
            <a:r>
              <a:rPr lang="zh-CN" altLang="en-US" dirty="0">
                <a:latin typeface="Times New Roman" panose="02020603050405020304" pitchFamily="18" charset="0"/>
              </a:rPr>
              <a:t>个未知数的方程组时，</a:t>
            </a:r>
            <a:r>
              <a:rPr lang="en-US" altLang="zh-CN" i="1">
                <a:latin typeface="Times New Roman" panose="02020603050405020304" pitchFamily="18" charset="0"/>
              </a:rPr>
              <a:t>x</a:t>
            </a:r>
            <a:r>
              <a:rPr lang="en-US" altLang="zh-CN" baseline="-25000">
                <a:latin typeface="Times New Roman" panose="02020603050405020304" pitchFamily="18" charset="0"/>
              </a:rPr>
              <a:t>0</a:t>
            </a:r>
            <a:r>
              <a:rPr lang="zh-CN" altLang="en-US">
                <a:latin typeface="Times New Roman" panose="02020603050405020304" pitchFamily="18" charset="0"/>
              </a:rPr>
              <a:t>和</a:t>
            </a:r>
            <a:r>
              <a:rPr lang="en-US" altLang="zh-CN" i="1">
                <a:latin typeface="Times New Roman" panose="02020603050405020304" pitchFamily="18" charset="0"/>
              </a:rPr>
              <a:t>x</a:t>
            </a:r>
            <a:r>
              <a:rPr lang="zh-CN" altLang="en-US" dirty="0">
                <a:latin typeface="Times New Roman" panose="02020603050405020304" pitchFamily="18" charset="0"/>
              </a:rPr>
              <a:t>均为</a:t>
            </a:r>
            <a:r>
              <a:rPr lang="en-US" altLang="zh-CN" i="1">
                <a:latin typeface="Times New Roman" panose="02020603050405020304" pitchFamily="18" charset="0"/>
              </a:rPr>
              <a:t>n</a:t>
            </a:r>
            <a:r>
              <a:rPr lang="zh-CN" altLang="en-US" dirty="0">
                <a:latin typeface="Times New Roman" panose="02020603050405020304" pitchFamily="18" charset="0"/>
              </a:rPr>
              <a:t>维向量，</a:t>
            </a:r>
            <a:r>
              <a:rPr lang="en-US" altLang="zh-CN" dirty="0">
                <a:latin typeface="Times New Roman" panose="02020603050405020304" pitchFamily="18" charset="0"/>
              </a:rPr>
              <a:t>M</a:t>
            </a:r>
            <a:r>
              <a:rPr lang="zh-CN" altLang="en-US" dirty="0">
                <a:latin typeface="Times New Roman" panose="02020603050405020304" pitchFamily="18" charset="0"/>
              </a:rPr>
              <a:t>文件中的待解方程组应以</a:t>
            </a:r>
            <a:r>
              <a:rPr lang="en-US" altLang="zh-CN" i="1">
                <a:latin typeface="Times New Roman" panose="02020603050405020304" pitchFamily="18" charset="0"/>
              </a:rPr>
              <a:t>x</a:t>
            </a:r>
            <a:r>
              <a:rPr lang="zh-CN" altLang="en-US" dirty="0">
                <a:latin typeface="Times New Roman" panose="02020603050405020304" pitchFamily="18" charset="0"/>
              </a:rPr>
              <a:t>的分量形式写出．</a:t>
            </a:r>
            <a:endParaRPr lang="zh-CN" altLang="en-US" dirty="0">
              <a:latin typeface="Times New Roman" panose="02020603050405020304" pitchFamily="18" charset="0"/>
            </a:endParaRPr>
          </a:p>
        </p:txBody>
      </p:sp>
      <p:sp>
        <p:nvSpPr>
          <p:cNvPr id="9227" name="文本框 9226"/>
          <p:cNvSpPr txBox="1"/>
          <p:nvPr/>
        </p:nvSpPr>
        <p:spPr>
          <a:xfrm>
            <a:off x="2057400" y="3276600"/>
            <a:ext cx="7772400" cy="675640"/>
          </a:xfrm>
          <a:prstGeom prst="rect">
            <a:avLst/>
          </a:prstGeom>
          <a:noFill/>
          <a:ln w="9525">
            <a:noFill/>
          </a:ln>
        </p:spPr>
        <p:txBody>
          <a:bodyPr>
            <a:spAutoFit/>
          </a:bodyPr>
          <a:p>
            <a:r>
              <a:rPr lang="en-US" altLang="zh-CN" dirty="0">
                <a:latin typeface="Courier New" panose="02070309020205020404" pitchFamily="49" charset="0"/>
              </a:rPr>
              <a:t>  </a:t>
            </a:r>
            <a:r>
              <a:rPr lang="en-US" altLang="zh-CN">
                <a:latin typeface="Times New Roman" panose="02020603050405020304" pitchFamily="18" charset="0"/>
              </a:rPr>
              <a:t>2</a:t>
            </a:r>
            <a:r>
              <a:rPr lang="zh-CN" altLang="en-US" dirty="0">
                <a:latin typeface="Courier New" panose="02070309020205020404" pitchFamily="49" charset="0"/>
              </a:rPr>
              <a:t>．使用</a:t>
            </a:r>
            <a:r>
              <a:rPr lang="en-US" altLang="zh-CN">
                <a:latin typeface="Times New Roman" panose="02020603050405020304" pitchFamily="18" charset="0"/>
              </a:rPr>
              <a:t>MATLAB</a:t>
            </a:r>
            <a:r>
              <a:rPr lang="zh-CN" altLang="en-US" dirty="0">
                <a:latin typeface="Courier New" panose="02070309020205020404" pitchFamily="49" charset="0"/>
              </a:rPr>
              <a:t>软件求数值解时，</a:t>
            </a:r>
            <a:r>
              <a:rPr lang="zh-CN" altLang="en-US" b="1" dirty="0">
                <a:solidFill>
                  <a:srgbClr val="FF0000"/>
                </a:solidFill>
                <a:latin typeface="Courier New" panose="02070309020205020404" pitchFamily="49" charset="0"/>
              </a:rPr>
              <a:t>高阶微分方程必须等价地变换成一阶微分方程组</a:t>
            </a:r>
            <a:r>
              <a:rPr lang="zh-CN" altLang="en-US" sz="2000" b="1" dirty="0">
                <a:solidFill>
                  <a:srgbClr val="FF0000"/>
                </a:solidFill>
                <a:latin typeface="Courier New" panose="02070309020205020404" pitchFamily="49" charset="0"/>
              </a:rPr>
              <a:t>．</a:t>
            </a:r>
            <a:endParaRPr lang="zh-CN" altLang="en-US" b="1" dirty="0">
              <a:solidFill>
                <a:srgbClr val="FF0000"/>
              </a:solidFill>
              <a:latin typeface="Courier New" panose="02070309020205020404" pitchFamily="49" charset="0"/>
            </a:endParaRPr>
          </a:p>
        </p:txBody>
      </p:sp>
      <p:sp>
        <p:nvSpPr>
          <p:cNvPr id="9228" name="文本框 9227"/>
          <p:cNvSpPr txBox="1"/>
          <p:nvPr/>
        </p:nvSpPr>
        <p:spPr>
          <a:xfrm>
            <a:off x="2133600" y="838200"/>
            <a:ext cx="1981200" cy="3683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注意</a:t>
            </a:r>
            <a:r>
              <a:rPr lang="en-US" altLang="zh-CN" b="1">
                <a:latin typeface="Times New Roman" panose="02020603050405020304" pitchFamily="18" charset="0"/>
              </a:rPr>
              <a:t>:</a:t>
            </a:r>
            <a:endParaRPr lang="en-US" altLang="zh-CN"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225"/>
                                        </p:tgtEl>
                                        <p:attrNameLst>
                                          <p:attrName>style.visibility</p:attrName>
                                        </p:attrNameLst>
                                      </p:cBhvr>
                                      <p:to>
                                        <p:strVal val="visible"/>
                                      </p:to>
                                    </p:set>
                                    <p:animEffect transition="in" filter="randombar(horizontal)">
                                      <p:cBhvr>
                                        <p:cTn id="7" dur="500"/>
                                        <p:tgtEl>
                                          <p:spTgt spid="922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9227"/>
                                        </p:tgtEl>
                                        <p:attrNameLst>
                                          <p:attrName>style.visibility</p:attrName>
                                        </p:attrNameLst>
                                      </p:cBhvr>
                                      <p:to>
                                        <p:strVal val="visible"/>
                                      </p:to>
                                    </p:set>
                                    <p:animEffect transition="in" filter="randombar(vertical)">
                                      <p:cBhvr>
                                        <p:cTn id="12" dur="500"/>
                                        <p:tgtEl>
                                          <p:spTgt spid="9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P spid="922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矩形 132097"/>
          <p:cNvSpPr/>
          <p:nvPr/>
        </p:nvSpPr>
        <p:spPr>
          <a:xfrm>
            <a:off x="1774825" y="404813"/>
            <a:ext cx="8305800" cy="632460"/>
          </a:xfrm>
          <a:prstGeom prst="rect">
            <a:avLst/>
          </a:prstGeom>
          <a:noFill/>
          <a:ln w="28575" cap="flat" cmpd="sng">
            <a:solidFill>
              <a:schemeClr val="hlink"/>
            </a:solidFill>
            <a:prstDash val="solid"/>
            <a:miter/>
            <a:headEnd type="none" w="med" len="med"/>
            <a:tailEnd type="none" w="med" len="med"/>
          </a:ln>
        </p:spPr>
        <p:txBody>
          <a:bodyPr>
            <a:spAutoFit/>
          </a:bodyPr>
          <a:p>
            <a:pPr>
              <a:lnSpc>
                <a:spcPct val="110000"/>
              </a:lnSpc>
            </a:pPr>
            <a:r>
              <a:rPr lang="en-US" altLang="zh-CN" sz="2800" b="1">
                <a:solidFill>
                  <a:srgbClr val="003300"/>
                </a:solidFill>
                <a:latin typeface="Courier New" panose="02070309020205020404" pitchFamily="49" charset="0"/>
              </a:rPr>
              <a:t>[T,Y] = </a:t>
            </a:r>
            <a:r>
              <a:rPr lang="en-US" altLang="zh-CN" sz="3200" b="1" i="1">
                <a:solidFill>
                  <a:srgbClr val="006600"/>
                </a:solidFill>
                <a:latin typeface="Courier New" panose="02070309020205020404" pitchFamily="49" charset="0"/>
              </a:rPr>
              <a:t>solver</a:t>
            </a:r>
            <a:r>
              <a:rPr lang="en-US" altLang="zh-CN" sz="2800" b="1">
                <a:solidFill>
                  <a:srgbClr val="003300"/>
                </a:solidFill>
                <a:latin typeface="Courier New" panose="02070309020205020404" pitchFamily="49" charset="0"/>
              </a:rPr>
              <a:t>(</a:t>
            </a:r>
            <a:r>
              <a:rPr lang="en-US" altLang="zh-CN" sz="2800" b="1">
                <a:solidFill>
                  <a:srgbClr val="0000FF"/>
                </a:solidFill>
                <a:latin typeface="Courier New" panose="02070309020205020404" pitchFamily="49" charset="0"/>
              </a:rPr>
              <a:t>odefun</a:t>
            </a:r>
            <a:r>
              <a:rPr lang="en-US" altLang="zh-CN" sz="2800" b="1">
                <a:solidFill>
                  <a:srgbClr val="003300"/>
                </a:solidFill>
                <a:latin typeface="Courier New" panose="02070309020205020404" pitchFamily="49" charset="0"/>
              </a:rPr>
              <a:t>,</a:t>
            </a:r>
            <a:r>
              <a:rPr lang="en-US" altLang="zh-CN" sz="2800" b="1">
                <a:solidFill>
                  <a:srgbClr val="0000FF"/>
                </a:solidFill>
                <a:latin typeface="Courier New" panose="02070309020205020404" pitchFamily="49" charset="0"/>
              </a:rPr>
              <a:t>tspan</a:t>
            </a:r>
            <a:r>
              <a:rPr lang="en-US" altLang="zh-CN" sz="2800" b="1">
                <a:solidFill>
                  <a:srgbClr val="003300"/>
                </a:solidFill>
                <a:latin typeface="Courier New" panose="02070309020205020404" pitchFamily="49" charset="0"/>
              </a:rPr>
              <a:t>,</a:t>
            </a:r>
            <a:r>
              <a:rPr lang="en-US" altLang="zh-CN" sz="2800" b="1">
                <a:solidFill>
                  <a:srgbClr val="0000FF"/>
                </a:solidFill>
                <a:latin typeface="Courier New" panose="02070309020205020404" pitchFamily="49" charset="0"/>
              </a:rPr>
              <a:t>y0</a:t>
            </a:r>
            <a:r>
              <a:rPr lang="en-US" altLang="zh-CN" sz="2800" b="1">
                <a:solidFill>
                  <a:srgbClr val="003300"/>
                </a:solidFill>
                <a:latin typeface="Courier New" panose="02070309020205020404" pitchFamily="49" charset="0"/>
              </a:rPr>
              <a:t>)</a:t>
            </a:r>
            <a:endParaRPr lang="en-US" altLang="zh-CN" sz="2800" b="1">
              <a:solidFill>
                <a:srgbClr val="003300"/>
              </a:solidFill>
              <a:latin typeface="Courier New" panose="02070309020205020404" pitchFamily="49" charset="0"/>
            </a:endParaRPr>
          </a:p>
        </p:txBody>
      </p:sp>
      <p:sp>
        <p:nvSpPr>
          <p:cNvPr id="132099" name="矩形 132098"/>
          <p:cNvSpPr/>
          <p:nvPr/>
        </p:nvSpPr>
        <p:spPr>
          <a:xfrm>
            <a:off x="1893888" y="1484313"/>
            <a:ext cx="8305800" cy="2084070"/>
          </a:xfrm>
          <a:prstGeom prst="rect">
            <a:avLst/>
          </a:prstGeom>
          <a:noFill/>
          <a:ln w="9525" cap="flat" cmpd="sng">
            <a:solidFill>
              <a:srgbClr val="0000FF"/>
            </a:solidFill>
            <a:prstDash val="solid"/>
            <a:miter/>
            <a:headEnd type="none" w="med" len="med"/>
            <a:tailEnd type="none" w="med" len="med"/>
          </a:ln>
        </p:spPr>
        <p:txBody>
          <a:bodyPr>
            <a:spAutoFit/>
          </a:bodyPr>
          <a:p>
            <a:pPr>
              <a:lnSpc>
                <a:spcPct val="120000"/>
              </a:lnSpc>
            </a:pPr>
            <a:r>
              <a:rPr lang="zh-CN" altLang="en-US" b="1" dirty="0">
                <a:latin typeface="Times New Roman" panose="02020603050405020304" pitchFamily="18" charset="0"/>
                <a:ea typeface="黑体" panose="02010609060101010101" pitchFamily="2" charset="-122"/>
              </a:rPr>
              <a:t>其中 </a:t>
            </a:r>
            <a:r>
              <a:rPr lang="en-US" altLang="zh-CN" b="1">
                <a:solidFill>
                  <a:srgbClr val="0000FF"/>
                </a:solidFill>
                <a:latin typeface="Times New Roman" panose="02020603050405020304" pitchFamily="18" charset="0"/>
                <a:ea typeface="黑体" panose="02010609060101010101" pitchFamily="2" charset="-122"/>
              </a:rPr>
              <a:t>y0</a:t>
            </a:r>
            <a:r>
              <a:rPr lang="en-US" altLang="zh-CN" b="1" dirty="0">
                <a:latin typeface="Times New Roman" panose="02020603050405020304" pitchFamily="18" charset="0"/>
                <a:ea typeface="黑体" panose="02010609060101010101" pitchFamily="2" charset="-122"/>
              </a:rPr>
              <a:t> </a:t>
            </a:r>
            <a:r>
              <a:rPr lang="zh-CN" altLang="en-US" b="1" dirty="0">
                <a:latin typeface="Times New Roman" panose="02020603050405020304" pitchFamily="18" charset="0"/>
                <a:ea typeface="黑体" panose="02010609060101010101" pitchFamily="2" charset="-122"/>
              </a:rPr>
              <a:t>为初值条件，</a:t>
            </a:r>
            <a:r>
              <a:rPr lang="en-US" altLang="zh-CN" b="1" dirty="0" err="1">
                <a:solidFill>
                  <a:srgbClr val="0000FF"/>
                </a:solidFill>
                <a:latin typeface="Times New Roman" panose="02020603050405020304" pitchFamily="18" charset="0"/>
                <a:ea typeface="黑体" panose="02010609060101010101" pitchFamily="2" charset="-122"/>
              </a:rPr>
              <a:t>tspan</a:t>
            </a:r>
            <a:r>
              <a:rPr lang="zh-CN" altLang="en-US" b="1" dirty="0">
                <a:latin typeface="Times New Roman" panose="02020603050405020304" pitchFamily="18" charset="0"/>
                <a:ea typeface="黑体" panose="02010609060101010101" pitchFamily="2" charset="-122"/>
              </a:rPr>
              <a:t>为求解区间；</a:t>
            </a:r>
            <a:r>
              <a:rPr lang="en-US" altLang="zh-CN" b="1" dirty="0" err="1">
                <a:latin typeface="Times New Roman" panose="02020603050405020304" pitchFamily="18" charset="0"/>
                <a:ea typeface="黑体" panose="02010609060101010101" pitchFamily="2" charset="-122"/>
              </a:rPr>
              <a:t>Matlab</a:t>
            </a:r>
            <a:r>
              <a:rPr lang="zh-CN" altLang="en-US" b="1" dirty="0">
                <a:latin typeface="Times New Roman" panose="02020603050405020304" pitchFamily="18" charset="0"/>
                <a:ea typeface="黑体" panose="02010609060101010101" pitchFamily="2" charset="-122"/>
              </a:rPr>
              <a:t>在数值求解时</a:t>
            </a:r>
            <a:r>
              <a:rPr lang="zh-CN" altLang="en-US" b="1" dirty="0">
                <a:solidFill>
                  <a:srgbClr val="0000FF"/>
                </a:solidFill>
                <a:latin typeface="Times New Roman" panose="02020603050405020304" pitchFamily="18" charset="0"/>
                <a:ea typeface="黑体" panose="02010609060101010101" pitchFamily="2" charset="-122"/>
              </a:rPr>
              <a:t>自动对求解区间进行分割</a:t>
            </a:r>
            <a:r>
              <a:rPr lang="zh-CN" altLang="en-US" b="1" dirty="0">
                <a:latin typeface="Times New Roman" panose="02020603050405020304" pitchFamily="18" charset="0"/>
                <a:ea typeface="黑体" panose="02010609060101010101" pitchFamily="2" charset="-122"/>
              </a:rPr>
              <a:t>，</a:t>
            </a:r>
            <a:r>
              <a:rPr lang="en-US" altLang="zh-CN" b="1">
                <a:solidFill>
                  <a:srgbClr val="0000FF"/>
                </a:solidFill>
                <a:latin typeface="Times New Roman" panose="02020603050405020304" pitchFamily="18" charset="0"/>
                <a:ea typeface="黑体" panose="02010609060101010101" pitchFamily="2" charset="-122"/>
              </a:rPr>
              <a:t>T</a:t>
            </a:r>
            <a:r>
              <a:rPr lang="en-US" altLang="zh-CN" b="1" dirty="0">
                <a:latin typeface="Times New Roman" panose="02020603050405020304" pitchFamily="18" charset="0"/>
                <a:ea typeface="黑体" panose="02010609060101010101" pitchFamily="2" charset="-122"/>
              </a:rPr>
              <a:t> (</a:t>
            </a:r>
            <a:r>
              <a:rPr lang="zh-CN" altLang="en-US" b="1" dirty="0">
                <a:latin typeface="Times New Roman" panose="02020603050405020304" pitchFamily="18" charset="0"/>
                <a:ea typeface="黑体" panose="02010609060101010101" pitchFamily="2" charset="-122"/>
              </a:rPr>
              <a:t>向量</a:t>
            </a:r>
            <a:r>
              <a:rPr lang="en-US" altLang="zh-CN" b="1" dirty="0">
                <a:latin typeface="Times New Roman" panose="02020603050405020304" pitchFamily="18" charset="0"/>
                <a:ea typeface="黑体" panose="02010609060101010101" pitchFamily="2" charset="-122"/>
              </a:rPr>
              <a:t>) </a:t>
            </a:r>
            <a:r>
              <a:rPr lang="zh-CN" altLang="en-US" b="1" dirty="0">
                <a:latin typeface="Times New Roman" panose="02020603050405020304" pitchFamily="18" charset="0"/>
                <a:ea typeface="黑体" panose="02010609060101010101" pitchFamily="2" charset="-122"/>
              </a:rPr>
              <a:t>中返回的是分割点的值</a:t>
            </a:r>
            <a:r>
              <a:rPr lang="en-US" altLang="zh-CN" b="1" dirty="0">
                <a:latin typeface="Times New Roman" panose="02020603050405020304" pitchFamily="18" charset="0"/>
                <a:ea typeface="黑体" panose="02010609060101010101" pitchFamily="2" charset="-122"/>
              </a:rPr>
              <a:t>(</a:t>
            </a:r>
            <a:r>
              <a:rPr lang="zh-CN" altLang="en-US" b="1" dirty="0">
                <a:latin typeface="Times New Roman" panose="02020603050405020304" pitchFamily="18" charset="0"/>
                <a:ea typeface="黑体" panose="02010609060101010101" pitchFamily="2" charset="-122"/>
              </a:rPr>
              <a:t>自变量</a:t>
            </a:r>
            <a:r>
              <a:rPr lang="en-US" altLang="zh-CN" b="1" dirty="0">
                <a:latin typeface="Times New Roman" panose="02020603050405020304" pitchFamily="18" charset="0"/>
                <a:ea typeface="黑体" panose="02010609060101010101" pitchFamily="2" charset="-122"/>
              </a:rPr>
              <a:t>)</a:t>
            </a:r>
            <a:r>
              <a:rPr lang="zh-CN" altLang="en-US" b="1" dirty="0">
                <a:latin typeface="Times New Roman" panose="02020603050405020304" pitchFamily="18" charset="0"/>
                <a:ea typeface="黑体" panose="02010609060101010101" pitchFamily="2" charset="-122"/>
              </a:rPr>
              <a:t>，</a:t>
            </a:r>
            <a:r>
              <a:rPr lang="en-US" altLang="zh-CN" b="1">
                <a:solidFill>
                  <a:srgbClr val="0000FF"/>
                </a:solidFill>
                <a:latin typeface="Times New Roman" panose="02020603050405020304" pitchFamily="18" charset="0"/>
                <a:ea typeface="黑体" panose="02010609060101010101" pitchFamily="2" charset="-122"/>
              </a:rPr>
              <a:t>Y</a:t>
            </a:r>
            <a:r>
              <a:rPr lang="en-US" altLang="zh-CN" b="1" dirty="0">
                <a:latin typeface="Times New Roman" panose="02020603050405020304" pitchFamily="18" charset="0"/>
                <a:ea typeface="黑体" panose="02010609060101010101" pitchFamily="2" charset="-122"/>
              </a:rPr>
              <a:t> (</a:t>
            </a:r>
            <a:r>
              <a:rPr lang="zh-CN" altLang="en-US" b="1" dirty="0">
                <a:latin typeface="Times New Roman" panose="02020603050405020304" pitchFamily="18" charset="0"/>
                <a:ea typeface="黑体" panose="02010609060101010101" pitchFamily="2" charset="-122"/>
              </a:rPr>
              <a:t>向量</a:t>
            </a:r>
            <a:r>
              <a:rPr lang="en-US" altLang="zh-CN" b="1" dirty="0">
                <a:latin typeface="Times New Roman" panose="02020603050405020304" pitchFamily="18" charset="0"/>
                <a:ea typeface="黑体" panose="02010609060101010101" pitchFamily="2" charset="-122"/>
              </a:rPr>
              <a:t>) </a:t>
            </a:r>
            <a:r>
              <a:rPr lang="zh-CN" altLang="en-US" b="1" dirty="0">
                <a:latin typeface="Times New Roman" panose="02020603050405020304" pitchFamily="18" charset="0"/>
                <a:ea typeface="黑体" panose="02010609060101010101" pitchFamily="2" charset="-122"/>
              </a:rPr>
              <a:t>中返回的是解函数在这些分割点上的函数值。</a:t>
            </a:r>
            <a:endParaRPr lang="zh-CN" altLang="en-US" b="1" dirty="0">
              <a:latin typeface="Times New Roman" panose="02020603050405020304" pitchFamily="18" charset="0"/>
              <a:ea typeface="黑体" panose="02010609060101010101" pitchFamily="2" charset="-122"/>
            </a:endParaRPr>
          </a:p>
          <a:p>
            <a:pPr>
              <a:lnSpc>
                <a:spcPct val="120000"/>
              </a:lnSpc>
            </a:pPr>
            <a:r>
              <a:rPr lang="en-US" altLang="zh-CN" sz="2800" b="1" i="1">
                <a:solidFill>
                  <a:srgbClr val="006600"/>
                </a:solidFill>
                <a:latin typeface="Times New Roman" panose="02020603050405020304" pitchFamily="18" charset="0"/>
                <a:ea typeface="黑体" panose="02010609060101010101" pitchFamily="2" charset="-122"/>
              </a:rPr>
              <a:t>solver</a:t>
            </a:r>
            <a:r>
              <a:rPr lang="en-US" altLang="zh-CN" b="1" i="1">
                <a:latin typeface="Times New Roman" panose="02020603050405020304" pitchFamily="18" charset="0"/>
                <a:ea typeface="黑体" panose="02010609060101010101" pitchFamily="2" charset="-122"/>
              </a:rPr>
              <a:t> </a:t>
            </a:r>
            <a:r>
              <a:rPr lang="zh-CN" altLang="en-US" b="1" dirty="0" err="1">
                <a:latin typeface="Times New Roman" panose="02020603050405020304" pitchFamily="18" charset="0"/>
                <a:ea typeface="黑体" panose="02010609060101010101" pitchFamily="2" charset="-122"/>
              </a:rPr>
              <a:t>为</a:t>
            </a:r>
            <a:r>
              <a:rPr lang="en-US" altLang="zh-CN" b="1" dirty="0" err="1">
                <a:latin typeface="Times New Roman" panose="02020603050405020304" pitchFamily="18" charset="0"/>
                <a:ea typeface="黑体" panose="02010609060101010101" pitchFamily="2" charset="-122"/>
              </a:rPr>
              <a:t>Matlab</a:t>
            </a:r>
            <a:r>
              <a:rPr lang="zh-CN" altLang="en-US" b="1">
                <a:latin typeface="Times New Roman" panose="02020603050405020304" pitchFamily="18" charset="0"/>
                <a:ea typeface="黑体" panose="02010609060101010101" pitchFamily="2" charset="-122"/>
              </a:rPr>
              <a:t>的</a:t>
            </a:r>
            <a:r>
              <a:rPr lang="en-US" altLang="zh-CN" b="1" dirty="0">
                <a:solidFill>
                  <a:srgbClr val="0000FF"/>
                </a:solidFill>
                <a:latin typeface="Times New Roman" panose="02020603050405020304" pitchFamily="18" charset="0"/>
                <a:ea typeface="黑体" panose="02010609060101010101" pitchFamily="2" charset="-122"/>
              </a:rPr>
              <a:t>ODE</a:t>
            </a:r>
            <a:r>
              <a:rPr lang="zh-CN" altLang="en-US" b="1" dirty="0">
                <a:solidFill>
                  <a:srgbClr val="0000FF"/>
                </a:solidFill>
                <a:latin typeface="Times New Roman" panose="02020603050405020304" pitchFamily="18" charset="0"/>
                <a:ea typeface="黑体" panose="02010609060101010101" pitchFamily="2" charset="-122"/>
              </a:rPr>
              <a:t>求解器</a:t>
            </a:r>
            <a:r>
              <a:rPr lang="zh-CN" altLang="en-US" b="1" dirty="0">
                <a:latin typeface="Times New Roman" panose="02020603050405020304" pitchFamily="18" charset="0"/>
                <a:ea typeface="黑体" panose="02010609060101010101" pitchFamily="2" charset="-122"/>
              </a:rPr>
              <a:t>（可以是 </a:t>
            </a:r>
            <a:r>
              <a:rPr lang="en-US" altLang="zh-CN" sz="2600" b="1">
                <a:solidFill>
                  <a:srgbClr val="006600"/>
                </a:solidFill>
                <a:latin typeface="Courier New" panose="02070309020205020404" pitchFamily="49" charset="0"/>
                <a:ea typeface="黑体" panose="02010609060101010101" pitchFamily="2" charset="-122"/>
              </a:rPr>
              <a:t>ode45</a:t>
            </a:r>
            <a:r>
              <a:rPr lang="zh-CN" altLang="en-US" b="1">
                <a:latin typeface="Times New Roman" panose="02020603050405020304" pitchFamily="18" charset="0"/>
                <a:ea typeface="黑体" panose="02010609060101010101" pitchFamily="2" charset="-122"/>
              </a:rPr>
              <a:t>、</a:t>
            </a:r>
            <a:r>
              <a:rPr lang="en-US" altLang="zh-CN" sz="2600" b="1">
                <a:solidFill>
                  <a:srgbClr val="006600"/>
                </a:solidFill>
                <a:latin typeface="Courier New" panose="02070309020205020404" pitchFamily="49" charset="0"/>
                <a:ea typeface="黑体" panose="02010609060101010101" pitchFamily="2" charset="-122"/>
              </a:rPr>
              <a:t>ode23</a:t>
            </a:r>
            <a:r>
              <a:rPr lang="zh-CN" altLang="en-US" b="1">
                <a:latin typeface="Times New Roman" panose="02020603050405020304" pitchFamily="18" charset="0"/>
                <a:ea typeface="黑体" panose="02010609060101010101" pitchFamily="2" charset="-122"/>
              </a:rPr>
              <a:t>、</a:t>
            </a:r>
            <a:r>
              <a:rPr lang="en-US" altLang="zh-CN" sz="2600" b="1">
                <a:solidFill>
                  <a:srgbClr val="006600"/>
                </a:solidFill>
                <a:latin typeface="Courier New" panose="02070309020205020404" pitchFamily="49" charset="0"/>
                <a:ea typeface="黑体" panose="02010609060101010101" pitchFamily="2" charset="-122"/>
              </a:rPr>
              <a:t>ode113</a:t>
            </a:r>
            <a:r>
              <a:rPr lang="zh-CN" altLang="en-US" b="1">
                <a:latin typeface="Times New Roman" panose="02020603050405020304" pitchFamily="18" charset="0"/>
                <a:ea typeface="黑体" panose="02010609060101010101" pitchFamily="2" charset="-122"/>
              </a:rPr>
              <a:t>、</a:t>
            </a:r>
            <a:r>
              <a:rPr lang="en-US" altLang="zh-CN" sz="2600" b="1">
                <a:solidFill>
                  <a:srgbClr val="006600"/>
                </a:solidFill>
                <a:latin typeface="Courier New" panose="02070309020205020404" pitchFamily="49" charset="0"/>
                <a:ea typeface="黑体" panose="02010609060101010101" pitchFamily="2" charset="-122"/>
              </a:rPr>
              <a:t>ode15s</a:t>
            </a:r>
            <a:r>
              <a:rPr lang="zh-CN" altLang="en-US" b="1">
                <a:latin typeface="Times New Roman" panose="02020603050405020304" pitchFamily="18" charset="0"/>
                <a:ea typeface="黑体" panose="02010609060101010101" pitchFamily="2" charset="-122"/>
              </a:rPr>
              <a:t>、</a:t>
            </a:r>
            <a:r>
              <a:rPr lang="en-US" altLang="zh-CN" sz="2600" b="1">
                <a:solidFill>
                  <a:srgbClr val="006600"/>
                </a:solidFill>
                <a:latin typeface="Courier New" panose="02070309020205020404" pitchFamily="49" charset="0"/>
                <a:ea typeface="黑体" panose="02010609060101010101" pitchFamily="2" charset="-122"/>
              </a:rPr>
              <a:t>ode23s</a:t>
            </a:r>
            <a:r>
              <a:rPr lang="zh-CN" altLang="en-US" b="1">
                <a:latin typeface="Times New Roman" panose="02020603050405020304" pitchFamily="18" charset="0"/>
                <a:ea typeface="黑体" panose="02010609060101010101" pitchFamily="2" charset="-122"/>
              </a:rPr>
              <a:t>、</a:t>
            </a:r>
            <a:r>
              <a:rPr lang="en-US" altLang="zh-CN" sz="2600" b="1">
                <a:solidFill>
                  <a:srgbClr val="006600"/>
                </a:solidFill>
                <a:latin typeface="Courier New" panose="02070309020205020404" pitchFamily="49" charset="0"/>
                <a:ea typeface="黑体" panose="02010609060101010101" pitchFamily="2" charset="-122"/>
              </a:rPr>
              <a:t>ode23t</a:t>
            </a:r>
            <a:r>
              <a:rPr lang="zh-CN" altLang="en-US" b="1">
                <a:latin typeface="Times New Roman" panose="02020603050405020304" pitchFamily="18" charset="0"/>
                <a:ea typeface="黑体" panose="02010609060101010101" pitchFamily="2" charset="-122"/>
              </a:rPr>
              <a:t>、</a:t>
            </a:r>
            <a:r>
              <a:rPr lang="en-US" altLang="zh-CN" sz="2600" b="1">
                <a:solidFill>
                  <a:srgbClr val="006600"/>
                </a:solidFill>
                <a:latin typeface="Courier New" panose="02070309020205020404" pitchFamily="49" charset="0"/>
                <a:ea typeface="黑体" panose="02010609060101010101" pitchFamily="2" charset="-122"/>
              </a:rPr>
              <a:t>ode23tb</a:t>
            </a:r>
            <a:r>
              <a:rPr lang="zh-CN" altLang="en-US" b="1" dirty="0">
                <a:latin typeface="Times New Roman" panose="02020603050405020304" pitchFamily="18" charset="0"/>
                <a:ea typeface="黑体" panose="02010609060101010101" pitchFamily="2" charset="-122"/>
              </a:rPr>
              <a:t>）</a:t>
            </a:r>
            <a:endParaRPr lang="zh-CN" altLang="en-US" b="1" dirty="0">
              <a:latin typeface="Times New Roman" panose="02020603050405020304" pitchFamily="18" charset="0"/>
              <a:ea typeface="黑体" panose="02010609060101010101" pitchFamily="2" charset="-122"/>
            </a:endParaRPr>
          </a:p>
        </p:txBody>
      </p:sp>
      <p:sp>
        <p:nvSpPr>
          <p:cNvPr id="132100" name="矩形 132099"/>
          <p:cNvSpPr/>
          <p:nvPr/>
        </p:nvSpPr>
        <p:spPr>
          <a:xfrm>
            <a:off x="2135188" y="4941888"/>
            <a:ext cx="7704137" cy="700405"/>
          </a:xfrm>
          <a:prstGeom prst="rect">
            <a:avLst/>
          </a:prstGeom>
          <a:noFill/>
          <a:ln w="28575" cap="flat" cmpd="sng">
            <a:solidFill>
              <a:schemeClr val="hlink"/>
            </a:solidFill>
            <a:prstDash val="solid"/>
            <a:miter/>
            <a:headEnd type="none" w="med" len="med"/>
            <a:tailEnd type="none" w="med" len="med"/>
          </a:ln>
        </p:spPr>
        <p:txBody>
          <a:bodyPr>
            <a:spAutoFit/>
          </a:bodyPr>
          <a:p>
            <a:pPr>
              <a:lnSpc>
                <a:spcPct val="110000"/>
              </a:lnSpc>
            </a:pPr>
            <a:r>
              <a:rPr lang="zh-CN" altLang="en-US" b="1" dirty="0">
                <a:latin typeface="Times New Roman" panose="02020603050405020304" pitchFamily="18" charset="0"/>
                <a:ea typeface="黑体" panose="02010609060101010101" pitchFamily="2" charset="-122"/>
              </a:rPr>
              <a:t>没有一种算法可以有效地解决所有的 </a:t>
            </a:r>
            <a:r>
              <a:rPr lang="en-US" altLang="zh-CN" b="1" dirty="0">
                <a:latin typeface="Times New Roman" panose="02020603050405020304" pitchFamily="18" charset="0"/>
                <a:ea typeface="黑体" panose="02010609060101010101" pitchFamily="2" charset="-122"/>
              </a:rPr>
              <a:t>ODE </a:t>
            </a:r>
            <a:r>
              <a:rPr lang="zh-CN" altLang="en-US" b="1" dirty="0">
                <a:latin typeface="Times New Roman" panose="02020603050405020304" pitchFamily="18" charset="0"/>
                <a:ea typeface="黑体" panose="02010609060101010101" pitchFamily="2" charset="-122"/>
              </a:rPr>
              <a:t>问题，因此</a:t>
            </a:r>
            <a:r>
              <a:rPr lang="en-US" altLang="zh-CN" b="1" dirty="0">
                <a:latin typeface="Times New Roman" panose="02020603050405020304" pitchFamily="18" charset="0"/>
                <a:ea typeface="黑体" panose="02010609060101010101" pitchFamily="2" charset="-122"/>
              </a:rPr>
              <a:t>MATLAB </a:t>
            </a:r>
            <a:r>
              <a:rPr lang="zh-CN" altLang="en-US" b="1" dirty="0">
                <a:latin typeface="Times New Roman" panose="02020603050405020304" pitchFamily="18" charset="0"/>
                <a:ea typeface="黑体" panose="02010609060101010101" pitchFamily="2" charset="-122"/>
              </a:rPr>
              <a:t>提供了多种</a:t>
            </a:r>
            <a:r>
              <a:rPr lang="en-US" altLang="zh-CN" b="1" dirty="0">
                <a:latin typeface="Times New Roman" panose="02020603050405020304" pitchFamily="18" charset="0"/>
                <a:ea typeface="黑体" panose="02010609060101010101" pitchFamily="2" charset="-122"/>
              </a:rPr>
              <a:t>ODE</a:t>
            </a:r>
            <a:r>
              <a:rPr lang="zh-CN" altLang="en-US" b="1" dirty="0">
                <a:latin typeface="Times New Roman" panose="02020603050405020304" pitchFamily="18" charset="0"/>
                <a:ea typeface="黑体" panose="02010609060101010101" pitchFamily="2" charset="-122"/>
              </a:rPr>
              <a:t>求解器，对于不同的</a:t>
            </a:r>
            <a:r>
              <a:rPr lang="en-US" altLang="zh-CN" b="1" dirty="0">
                <a:latin typeface="Times New Roman" panose="02020603050405020304" pitchFamily="18" charset="0"/>
                <a:ea typeface="黑体" panose="02010609060101010101" pitchFamily="2" charset="-122"/>
              </a:rPr>
              <a:t>ODE</a:t>
            </a:r>
            <a:r>
              <a:rPr lang="zh-CN" altLang="en-US" b="1" dirty="0">
                <a:latin typeface="Times New Roman" panose="02020603050405020304" pitchFamily="18" charset="0"/>
                <a:ea typeface="黑体" panose="02010609060101010101" pitchFamily="2" charset="-122"/>
              </a:rPr>
              <a:t>，可以调用不同的</a:t>
            </a:r>
            <a:r>
              <a:rPr lang="zh-CN" altLang="en-US" b="1" dirty="0">
                <a:latin typeface="Tahoma" panose="020B0604030504040204" pitchFamily="34" charset="0"/>
                <a:ea typeface="黑体" panose="02010609060101010101" pitchFamily="2" charset="-122"/>
              </a:rPr>
              <a:t>求解器</a:t>
            </a:r>
            <a:r>
              <a:rPr lang="zh-CN" altLang="en-US" b="1">
                <a:latin typeface="Times New Roman" panose="02020603050405020304" pitchFamily="18" charset="0"/>
                <a:ea typeface="黑体" panose="02010609060101010101" pitchFamily="2" charset="-122"/>
              </a:rPr>
              <a:t>。</a:t>
            </a:r>
            <a:endParaRPr lang="zh-CN" altLang="en-US" b="1">
              <a:latin typeface="Times New Roman" panose="02020603050405020304" pitchFamily="18" charset="0"/>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barn(outVertical)">
                                      <p:cBhvr>
                                        <p:cTn id="7" dur="500"/>
                                        <p:tgtEl>
                                          <p:spTgt spid="132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2099"/>
                                        </p:tgtEl>
                                        <p:attrNameLst>
                                          <p:attrName>style.visibility</p:attrName>
                                        </p:attrNameLst>
                                      </p:cBhvr>
                                      <p:to>
                                        <p:strVal val="visible"/>
                                      </p:to>
                                    </p:set>
                                    <p:animEffect transition="in" filter="wipe(up)">
                                      <p:cBhvr>
                                        <p:cTn id="12" dur="500"/>
                                        <p:tgtEl>
                                          <p:spTgt spid="1320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2100"/>
                                        </p:tgtEl>
                                        <p:attrNameLst>
                                          <p:attrName>style.visibility</p:attrName>
                                        </p:attrNameLst>
                                      </p:cBhvr>
                                      <p:to>
                                        <p:strVal val="visible"/>
                                      </p:to>
                                    </p:set>
                                    <p:animEffect transition="in" filter="blinds(horizontal)">
                                      <p:cBhvr>
                                        <p:cTn id="17" dur="500"/>
                                        <p:tgtEl>
                                          <p:spTgt spid="13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bldLvl="0" animBg="1"/>
      <p:bldP spid="132099" grpId="0" bldLvl="0" animBg="1"/>
      <p:bldP spid="132100"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标题 133121"/>
          <p:cNvSpPr>
            <a:spLocks noGrp="1"/>
          </p:cNvSpPr>
          <p:nvPr>
            <p:ph type="title"/>
          </p:nvPr>
        </p:nvSpPr>
        <p:spPr>
          <a:xfrm>
            <a:off x="2711450" y="146686"/>
            <a:ext cx="7164388" cy="700405"/>
          </a:xfrm>
        </p:spPr>
        <p:txBody>
          <a:bodyPr wrap="square" anchor="ctr">
            <a:spAutoFit/>
          </a:bodyPr>
          <a:p>
            <a:pPr>
              <a:buClr>
                <a:schemeClr val="hlink"/>
              </a:buClr>
              <a:buFont typeface="Wingdings" panose="05000000000000000000" pitchFamily="2" charset="2"/>
              <a:buNone/>
            </a:pPr>
            <a:r>
              <a:rPr lang="en-US" altLang="zh-CN" dirty="0" err="1">
                <a:solidFill>
                  <a:srgbClr val="990000"/>
                </a:solidFill>
              </a:rPr>
              <a:t>Matlab</a:t>
            </a:r>
            <a:r>
              <a:rPr lang="zh-CN" altLang="en-US" dirty="0">
                <a:solidFill>
                  <a:srgbClr val="990000"/>
                </a:solidFill>
              </a:rPr>
              <a:t>提供的</a:t>
            </a:r>
            <a:r>
              <a:rPr lang="en-US" altLang="zh-CN" dirty="0">
                <a:solidFill>
                  <a:srgbClr val="990000"/>
                </a:solidFill>
              </a:rPr>
              <a:t>ODE</a:t>
            </a:r>
            <a:r>
              <a:rPr lang="zh-CN" altLang="en-US" dirty="0">
                <a:solidFill>
                  <a:srgbClr val="990000"/>
                </a:solidFill>
              </a:rPr>
              <a:t>求解器</a:t>
            </a:r>
            <a:endParaRPr lang="zh-CN" altLang="en-US" dirty="0">
              <a:solidFill>
                <a:srgbClr val="990000"/>
              </a:solidFill>
            </a:endParaRPr>
          </a:p>
        </p:txBody>
      </p:sp>
      <p:graphicFrame>
        <p:nvGraphicFramePr>
          <p:cNvPr id="133123" name="表格 133122"/>
          <p:cNvGraphicFramePr/>
          <p:nvPr/>
        </p:nvGraphicFramePr>
        <p:xfrm>
          <a:off x="1847850" y="908050"/>
          <a:ext cx="8610600" cy="5608320"/>
        </p:xfrm>
        <a:graphic>
          <a:graphicData uri="http://schemas.openxmlformats.org/drawingml/2006/table">
            <a:tbl>
              <a:tblPr/>
              <a:tblGrid>
                <a:gridCol w="1441450"/>
                <a:gridCol w="996950"/>
                <a:gridCol w="3505200"/>
                <a:gridCol w="2667000"/>
              </a:tblGrid>
              <a:tr h="70104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solidFill>
                            <a:srgbClr val="003300"/>
                          </a:solidFill>
                        </a:rPr>
                        <a:t>求解器</a:t>
                      </a:r>
                      <a:endParaRPr lang="zh-CN" altLang="en-US" sz="2000" dirty="0">
                        <a:solidFill>
                          <a:srgbClr val="003300"/>
                        </a:solidFill>
                      </a:endParaRPr>
                    </a:p>
                  </a:txBody>
                  <a:tcPr marL="38100" marR="381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000" dirty="0">
                          <a:solidFill>
                            <a:srgbClr val="003300"/>
                          </a:solidFill>
                        </a:rPr>
                        <a:t>ODE</a:t>
                      </a:r>
                      <a:r>
                        <a:rPr lang="zh-CN" altLang="en-US" sz="2000" dirty="0">
                          <a:solidFill>
                            <a:srgbClr val="003300"/>
                          </a:solidFill>
                        </a:rPr>
                        <a:t>类型</a:t>
                      </a:r>
                      <a:endParaRPr lang="zh-CN" altLang="en-US" sz="2000" dirty="0">
                        <a:solidFill>
                          <a:srgbClr val="003300"/>
                        </a:solidFill>
                      </a:endParaRPr>
                    </a:p>
                  </a:txBody>
                  <a:tcPr marL="38100" marR="3810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solidFill>
                            <a:srgbClr val="003300"/>
                          </a:solidFill>
                        </a:rPr>
                        <a:t>特点	</a:t>
                      </a:r>
                      <a:endParaRPr lang="zh-CN" altLang="en-US" sz="2000" dirty="0">
                        <a:solidFill>
                          <a:srgbClr val="003300"/>
                        </a:solidFill>
                      </a:endParaRPr>
                    </a:p>
                  </a:txBody>
                  <a:tcPr marL="38100" marR="3810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solidFill>
                            <a:srgbClr val="003300"/>
                          </a:solidFill>
                        </a:rPr>
                        <a:t>说明</a:t>
                      </a:r>
                      <a:endParaRPr lang="zh-CN" altLang="en-US" sz="2000" dirty="0">
                        <a:solidFill>
                          <a:srgbClr val="003300"/>
                        </a:solidFill>
                      </a:endParaRPr>
                    </a:p>
                  </a:txBody>
                  <a:tcPr marL="38100" marR="381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70104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latin typeface="Courier New" panose="02070309020205020404" pitchFamily="49" charset="0"/>
                        </a:rPr>
                        <a:t>ode45</a:t>
                      </a:r>
                      <a:endParaRPr lang="zh-CN" altLang="en-US" sz="2000">
                        <a:latin typeface="Courier New" panose="02070309020205020404" pitchFamily="49" charset="0"/>
                      </a:endParaRPr>
                    </a:p>
                  </a:txBody>
                  <a:tcPr marL="38100" marR="381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solidFill>
                            <a:srgbClr val="0000CC"/>
                          </a:solidFill>
                          <a:latin typeface="楷体_GB2312" pitchFamily="49" charset="-122"/>
                          <a:ea typeface="楷体_GB2312" pitchFamily="49" charset="-122"/>
                        </a:rPr>
                        <a:t>非刚性</a:t>
                      </a:r>
                      <a:endParaRPr lang="zh-CN" altLang="en-US" sz="2000" dirty="0">
                        <a:solidFill>
                          <a:srgbClr val="0000CC"/>
                        </a:solidFill>
                        <a:latin typeface="楷体_GB2312" pitchFamily="49" charset="-122"/>
                        <a:ea typeface="楷体_GB2312" pitchFamily="49" charset="-122"/>
                      </a:endParaRPr>
                    </a:p>
                  </a:txBody>
                  <a:tcPr marL="38100" marR="3810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solidFill>
                            <a:srgbClr val="0000CC"/>
                          </a:solidFill>
                          <a:latin typeface="Courier New" panose="02070309020205020404" pitchFamily="49" charset="0"/>
                          <a:ea typeface="楷体_GB2312" pitchFamily="49" charset="-122"/>
                        </a:rPr>
                        <a:t>单步法；</a:t>
                      </a:r>
                      <a:r>
                        <a:rPr lang="en-US" altLang="zh-CN" sz="2000" dirty="0">
                          <a:solidFill>
                            <a:srgbClr val="0000CC"/>
                          </a:solidFill>
                          <a:latin typeface="Courier New" panose="02070309020205020404" pitchFamily="49" charset="0"/>
                          <a:ea typeface="楷体_GB2312" pitchFamily="49" charset="-122"/>
                        </a:rPr>
                        <a:t>4</a:t>
                      </a:r>
                      <a:r>
                        <a:rPr lang="zh-CN" altLang="en-US" sz="2000" dirty="0">
                          <a:solidFill>
                            <a:srgbClr val="0000CC"/>
                          </a:solidFill>
                          <a:latin typeface="Courier New" panose="02070309020205020404" pitchFamily="49" charset="0"/>
                          <a:ea typeface="楷体_GB2312" pitchFamily="49" charset="-122"/>
                        </a:rPr>
                        <a:t>，</a:t>
                      </a:r>
                      <a:r>
                        <a:rPr lang="en-US" altLang="zh-CN" sz="2000" dirty="0">
                          <a:solidFill>
                            <a:srgbClr val="0000CC"/>
                          </a:solidFill>
                          <a:latin typeface="Courier New" panose="02070309020205020404" pitchFamily="49" charset="0"/>
                          <a:ea typeface="楷体_GB2312" pitchFamily="49" charset="-122"/>
                        </a:rPr>
                        <a:t>5 </a:t>
                      </a:r>
                      <a:r>
                        <a:rPr lang="zh-CN" altLang="en-US" sz="2000" dirty="0">
                          <a:solidFill>
                            <a:srgbClr val="0000CC"/>
                          </a:solidFill>
                          <a:latin typeface="Courier New" panose="02070309020205020404" pitchFamily="49" charset="0"/>
                          <a:ea typeface="楷体_GB2312" pitchFamily="49" charset="-122"/>
                        </a:rPr>
                        <a:t>阶 </a:t>
                      </a:r>
                      <a:r>
                        <a:rPr lang="en-US" altLang="zh-CN" sz="2000" dirty="0">
                          <a:solidFill>
                            <a:srgbClr val="0000CC"/>
                          </a:solidFill>
                          <a:latin typeface="Courier New" panose="02070309020205020404" pitchFamily="49" charset="0"/>
                          <a:ea typeface="楷体_GB2312" pitchFamily="49" charset="-122"/>
                        </a:rPr>
                        <a:t>R-K </a:t>
                      </a:r>
                      <a:r>
                        <a:rPr lang="zh-CN" altLang="en-US" sz="2000" dirty="0">
                          <a:solidFill>
                            <a:srgbClr val="0000CC"/>
                          </a:solidFill>
                          <a:latin typeface="Courier New" panose="02070309020205020404" pitchFamily="49" charset="0"/>
                          <a:ea typeface="楷体_GB2312" pitchFamily="49" charset="-122"/>
                        </a:rPr>
                        <a:t>方法；累计截断误差为 </a:t>
                      </a:r>
                      <a:r>
                        <a:rPr lang="en-US" altLang="zh-CN" sz="2000" dirty="0">
                          <a:solidFill>
                            <a:srgbClr val="0000CC"/>
                          </a:solidFill>
                          <a:latin typeface="Courier New" panose="02070309020205020404" pitchFamily="49" charset="0"/>
                          <a:ea typeface="楷体_GB2312" pitchFamily="49" charset="-122"/>
                        </a:rPr>
                        <a:t>(△</a:t>
                      </a:r>
                      <a:r>
                        <a:rPr lang="en-US" altLang="zh-CN" sz="2000">
                          <a:solidFill>
                            <a:srgbClr val="0000CC"/>
                          </a:solidFill>
                          <a:latin typeface="Courier New" panose="02070309020205020404" pitchFamily="49" charset="0"/>
                          <a:ea typeface="楷体_GB2312" pitchFamily="49" charset="-122"/>
                        </a:rPr>
                        <a:t>x)</a:t>
                      </a:r>
                      <a:r>
                        <a:rPr lang="en-US" altLang="zh-CN" sz="2000" baseline="30000">
                          <a:solidFill>
                            <a:srgbClr val="0000CC"/>
                          </a:solidFill>
                          <a:latin typeface="Courier New" panose="02070309020205020404" pitchFamily="49" charset="0"/>
                          <a:ea typeface="楷体_GB2312" pitchFamily="49" charset="-122"/>
                        </a:rPr>
                        <a:t>3</a:t>
                      </a:r>
                      <a:endParaRPr lang="zh-CN" altLang="en-US" sz="2000" baseline="30000">
                        <a:solidFill>
                          <a:srgbClr val="0000CC"/>
                        </a:solidFill>
                        <a:latin typeface="Courier New" panose="02070309020205020404" pitchFamily="49" charset="0"/>
                        <a:ea typeface="楷体_GB2312" pitchFamily="49" charset="-122"/>
                      </a:endParaRPr>
                    </a:p>
                  </a:txBody>
                  <a:tcPr marL="38100" marR="3810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solidFill>
                            <a:srgbClr val="0000CC"/>
                          </a:solidFill>
                          <a:ea typeface="楷体_GB2312" pitchFamily="49" charset="-122"/>
                        </a:rPr>
                        <a:t>大部分场合的</a:t>
                      </a:r>
                      <a:r>
                        <a:rPr lang="zh-CN" altLang="en-US" sz="2000" dirty="0">
                          <a:solidFill>
                            <a:srgbClr val="006600"/>
                          </a:solidFill>
                          <a:ea typeface="楷体_GB2312" pitchFamily="49" charset="-122"/>
                        </a:rPr>
                        <a:t>首选方法</a:t>
                      </a:r>
                      <a:endParaRPr lang="zh-CN" altLang="en-US" sz="2000" dirty="0">
                        <a:solidFill>
                          <a:srgbClr val="006600"/>
                        </a:solidFill>
                        <a:ea typeface="楷体_GB2312" pitchFamily="49" charset="-122"/>
                      </a:endParaRPr>
                    </a:p>
                  </a:txBody>
                  <a:tcPr marL="38100" marR="381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70104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latin typeface="Courier New" panose="02070309020205020404" pitchFamily="49" charset="0"/>
                        </a:rPr>
                        <a:t>ode23</a:t>
                      </a:r>
                      <a:endParaRPr lang="zh-CN" altLang="en-US" sz="2000">
                        <a:latin typeface="Courier New" panose="02070309020205020404" pitchFamily="49" charset="0"/>
                      </a:endParaRPr>
                    </a:p>
                  </a:txBody>
                  <a:tcPr marL="38100" marR="381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solidFill>
                            <a:srgbClr val="0000CC"/>
                          </a:solidFill>
                          <a:latin typeface="楷体_GB2312" pitchFamily="49" charset="-122"/>
                          <a:ea typeface="楷体_GB2312" pitchFamily="49" charset="-122"/>
                        </a:rPr>
                        <a:t>非刚性</a:t>
                      </a:r>
                      <a:endParaRPr lang="zh-CN" altLang="en-US" sz="2000" dirty="0">
                        <a:solidFill>
                          <a:srgbClr val="0000CC"/>
                        </a:solidFill>
                        <a:latin typeface="楷体_GB2312" pitchFamily="49" charset="-122"/>
                        <a:ea typeface="楷体_GB2312" pitchFamily="49" charset="-122"/>
                      </a:endParaRPr>
                    </a:p>
                  </a:txBody>
                  <a:tcPr marL="38100" marR="3810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solidFill>
                            <a:srgbClr val="0000CC"/>
                          </a:solidFill>
                          <a:latin typeface="Courier New" panose="02070309020205020404" pitchFamily="49" charset="0"/>
                          <a:ea typeface="楷体_GB2312" pitchFamily="49" charset="-122"/>
                        </a:rPr>
                        <a:t>单步法；</a:t>
                      </a:r>
                      <a:r>
                        <a:rPr lang="en-US" altLang="zh-CN" sz="2000" dirty="0">
                          <a:solidFill>
                            <a:srgbClr val="0000CC"/>
                          </a:solidFill>
                          <a:latin typeface="Courier New" panose="02070309020205020404" pitchFamily="49" charset="0"/>
                          <a:ea typeface="楷体_GB2312" pitchFamily="49" charset="-122"/>
                        </a:rPr>
                        <a:t>2</a:t>
                      </a:r>
                      <a:r>
                        <a:rPr lang="zh-CN" altLang="en-US" sz="2000" dirty="0">
                          <a:solidFill>
                            <a:srgbClr val="0000CC"/>
                          </a:solidFill>
                          <a:latin typeface="Courier New" panose="02070309020205020404" pitchFamily="49" charset="0"/>
                          <a:ea typeface="楷体_GB2312" pitchFamily="49" charset="-122"/>
                        </a:rPr>
                        <a:t>，</a:t>
                      </a:r>
                      <a:r>
                        <a:rPr lang="en-US" altLang="zh-CN" sz="2000" dirty="0">
                          <a:solidFill>
                            <a:srgbClr val="0000CC"/>
                          </a:solidFill>
                          <a:latin typeface="Courier New" panose="02070309020205020404" pitchFamily="49" charset="0"/>
                          <a:ea typeface="楷体_GB2312" pitchFamily="49" charset="-122"/>
                        </a:rPr>
                        <a:t>3 </a:t>
                      </a:r>
                      <a:r>
                        <a:rPr lang="zh-CN" altLang="en-US" sz="2000" dirty="0">
                          <a:solidFill>
                            <a:srgbClr val="0000CC"/>
                          </a:solidFill>
                          <a:latin typeface="Courier New" panose="02070309020205020404" pitchFamily="49" charset="0"/>
                          <a:ea typeface="楷体_GB2312" pitchFamily="49" charset="-122"/>
                        </a:rPr>
                        <a:t>阶 </a:t>
                      </a:r>
                      <a:r>
                        <a:rPr lang="en-US" altLang="zh-CN" sz="2000" dirty="0">
                          <a:solidFill>
                            <a:srgbClr val="0000CC"/>
                          </a:solidFill>
                          <a:latin typeface="Courier New" panose="02070309020205020404" pitchFamily="49" charset="0"/>
                          <a:ea typeface="楷体_GB2312" pitchFamily="49" charset="-122"/>
                        </a:rPr>
                        <a:t>R-K </a:t>
                      </a:r>
                      <a:r>
                        <a:rPr lang="zh-CN" altLang="en-US" sz="2000" dirty="0">
                          <a:solidFill>
                            <a:srgbClr val="0000CC"/>
                          </a:solidFill>
                          <a:latin typeface="Courier New" panose="02070309020205020404" pitchFamily="49" charset="0"/>
                          <a:ea typeface="楷体_GB2312" pitchFamily="49" charset="-122"/>
                        </a:rPr>
                        <a:t>方法；累计截断误差为 </a:t>
                      </a:r>
                      <a:r>
                        <a:rPr lang="en-US" altLang="zh-CN" sz="2000" dirty="0">
                          <a:solidFill>
                            <a:srgbClr val="0000CC"/>
                          </a:solidFill>
                          <a:latin typeface="Courier New" panose="02070309020205020404" pitchFamily="49" charset="0"/>
                          <a:ea typeface="楷体_GB2312" pitchFamily="49" charset="-122"/>
                        </a:rPr>
                        <a:t>(△</a:t>
                      </a:r>
                      <a:r>
                        <a:rPr lang="en-US" altLang="zh-CN" sz="2000">
                          <a:solidFill>
                            <a:srgbClr val="0000CC"/>
                          </a:solidFill>
                          <a:latin typeface="Courier New" panose="02070309020205020404" pitchFamily="49" charset="0"/>
                          <a:ea typeface="楷体_GB2312" pitchFamily="49" charset="-122"/>
                        </a:rPr>
                        <a:t>x)</a:t>
                      </a:r>
                      <a:r>
                        <a:rPr lang="en-US" altLang="zh-CN" sz="2000" baseline="30000">
                          <a:solidFill>
                            <a:srgbClr val="0000CC"/>
                          </a:solidFill>
                          <a:latin typeface="Courier New" panose="02070309020205020404" pitchFamily="49" charset="0"/>
                          <a:ea typeface="楷体_GB2312" pitchFamily="49" charset="-122"/>
                        </a:rPr>
                        <a:t>3</a:t>
                      </a:r>
                      <a:endParaRPr lang="zh-CN" altLang="en-US" sz="2000" baseline="30000">
                        <a:solidFill>
                          <a:srgbClr val="0000CC"/>
                        </a:solidFill>
                        <a:latin typeface="Courier New" panose="02070309020205020404" pitchFamily="49" charset="0"/>
                        <a:ea typeface="楷体_GB2312" pitchFamily="49" charset="-122"/>
                      </a:endParaRPr>
                    </a:p>
                  </a:txBody>
                  <a:tcPr marL="38100" marR="3810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solidFill>
                            <a:srgbClr val="0000CC"/>
                          </a:solidFill>
                          <a:ea typeface="楷体_GB2312" pitchFamily="49" charset="-122"/>
                        </a:rPr>
                        <a:t>使用于精度较低的情形</a:t>
                      </a:r>
                      <a:endParaRPr lang="zh-CN" altLang="en-US" sz="2000" dirty="0">
                        <a:solidFill>
                          <a:srgbClr val="0000CC"/>
                        </a:solidFill>
                        <a:ea typeface="楷体_GB2312" pitchFamily="49" charset="-122"/>
                      </a:endParaRPr>
                    </a:p>
                  </a:txBody>
                  <a:tcPr marL="38100" marR="381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70104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solidFill>
                            <a:srgbClr val="990000"/>
                          </a:solidFill>
                          <a:latin typeface="Courier New" panose="02070309020205020404" pitchFamily="49" charset="0"/>
                        </a:rPr>
                        <a:t>ode113</a:t>
                      </a:r>
                      <a:endParaRPr lang="zh-CN" altLang="en-US" sz="2000">
                        <a:solidFill>
                          <a:srgbClr val="990000"/>
                        </a:solidFill>
                        <a:latin typeface="Courier New" panose="02070309020205020404" pitchFamily="49" charset="0"/>
                      </a:endParaRPr>
                    </a:p>
                  </a:txBody>
                  <a:tcPr marL="38100" marR="381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solidFill>
                            <a:srgbClr val="0000CC"/>
                          </a:solidFill>
                          <a:latin typeface="楷体_GB2312" pitchFamily="49" charset="-122"/>
                          <a:ea typeface="楷体_GB2312" pitchFamily="49" charset="-122"/>
                        </a:rPr>
                        <a:t>非刚性</a:t>
                      </a:r>
                      <a:endParaRPr lang="zh-CN" altLang="en-US" sz="2000" dirty="0">
                        <a:solidFill>
                          <a:srgbClr val="0000CC"/>
                        </a:solidFill>
                        <a:latin typeface="楷体_GB2312" pitchFamily="49" charset="-122"/>
                        <a:ea typeface="楷体_GB2312" pitchFamily="49" charset="-122"/>
                      </a:endParaRPr>
                    </a:p>
                  </a:txBody>
                  <a:tcPr marL="38100" marR="3810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solidFill>
                            <a:srgbClr val="0000CC"/>
                          </a:solidFill>
                          <a:latin typeface="Courier New" panose="02070309020205020404" pitchFamily="49" charset="0"/>
                          <a:ea typeface="楷体_GB2312" pitchFamily="49" charset="-122"/>
                        </a:rPr>
                        <a:t>多步法；</a:t>
                      </a:r>
                      <a:r>
                        <a:rPr lang="en-US" altLang="zh-CN" sz="2000" dirty="0">
                          <a:solidFill>
                            <a:srgbClr val="0000CC"/>
                          </a:solidFill>
                          <a:latin typeface="Courier New" panose="02070309020205020404" pitchFamily="49" charset="0"/>
                          <a:ea typeface="楷体_GB2312" pitchFamily="49" charset="-122"/>
                        </a:rPr>
                        <a:t>Adams</a:t>
                      </a:r>
                      <a:r>
                        <a:rPr lang="zh-CN" altLang="en-US" sz="2000" dirty="0">
                          <a:solidFill>
                            <a:srgbClr val="0000CC"/>
                          </a:solidFill>
                          <a:latin typeface="Courier New" panose="02070309020205020404" pitchFamily="49" charset="0"/>
                          <a:ea typeface="楷体_GB2312" pitchFamily="49" charset="-122"/>
                        </a:rPr>
                        <a:t>算法；高低精度均可到 </a:t>
                      </a:r>
                      <a:r>
                        <a:rPr lang="en-US" altLang="zh-CN" sz="2000" dirty="0">
                          <a:solidFill>
                            <a:srgbClr val="0000CC"/>
                          </a:solidFill>
                          <a:latin typeface="Courier New" panose="02070309020205020404" pitchFamily="49" charset="0"/>
                          <a:ea typeface="楷体_GB2312" pitchFamily="49" charset="-122"/>
                        </a:rPr>
                        <a:t>10</a:t>
                      </a:r>
                      <a:r>
                        <a:rPr lang="en-US" altLang="zh-CN" sz="2000" baseline="30000" dirty="0">
                          <a:solidFill>
                            <a:srgbClr val="0000CC"/>
                          </a:solidFill>
                          <a:latin typeface="Courier New" panose="02070309020205020404" pitchFamily="49" charset="0"/>
                          <a:ea typeface="楷体_GB2312" pitchFamily="49" charset="-122"/>
                        </a:rPr>
                        <a:t>-3</a:t>
                      </a:r>
                      <a:r>
                        <a:rPr lang="zh-CN" altLang="en-US" sz="2000" dirty="0">
                          <a:solidFill>
                            <a:srgbClr val="0000CC"/>
                          </a:solidFill>
                          <a:latin typeface="Courier New" panose="02070309020205020404" pitchFamily="49" charset="0"/>
                          <a:ea typeface="楷体_GB2312" pitchFamily="49" charset="-122"/>
                        </a:rPr>
                        <a:t>～</a:t>
                      </a:r>
                      <a:r>
                        <a:rPr lang="en-US" altLang="zh-CN" sz="2000" dirty="0">
                          <a:solidFill>
                            <a:srgbClr val="0000CC"/>
                          </a:solidFill>
                          <a:latin typeface="Courier New" panose="02070309020205020404" pitchFamily="49" charset="0"/>
                          <a:ea typeface="楷体_GB2312" pitchFamily="49" charset="-122"/>
                        </a:rPr>
                        <a:t>10</a:t>
                      </a:r>
                      <a:r>
                        <a:rPr lang="en-US" altLang="zh-CN" sz="2000" baseline="30000" dirty="0">
                          <a:solidFill>
                            <a:srgbClr val="0000CC"/>
                          </a:solidFill>
                          <a:latin typeface="Courier New" panose="02070309020205020404" pitchFamily="49" charset="0"/>
                          <a:ea typeface="楷体_GB2312" pitchFamily="49" charset="-122"/>
                        </a:rPr>
                        <a:t>-6</a:t>
                      </a:r>
                      <a:r>
                        <a:rPr lang="en-US" altLang="zh-CN" sz="2000" dirty="0">
                          <a:solidFill>
                            <a:srgbClr val="0000CC"/>
                          </a:solidFill>
                          <a:latin typeface="Courier New" panose="02070309020205020404" pitchFamily="49" charset="0"/>
                          <a:ea typeface="楷体_GB2312" pitchFamily="49" charset="-122"/>
                        </a:rPr>
                        <a:t>	</a:t>
                      </a:r>
                      <a:endParaRPr lang="zh-CN" altLang="en-US" sz="2000" dirty="0">
                        <a:solidFill>
                          <a:srgbClr val="0000CC"/>
                        </a:solidFill>
                        <a:latin typeface="Courier New" panose="02070309020205020404" pitchFamily="49" charset="0"/>
                        <a:ea typeface="楷体_GB2312" pitchFamily="49" charset="-122"/>
                      </a:endParaRPr>
                    </a:p>
                  </a:txBody>
                  <a:tcPr marL="38100" marR="3810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solidFill>
                            <a:srgbClr val="0000CC"/>
                          </a:solidFill>
                          <a:ea typeface="楷体_GB2312" pitchFamily="49" charset="-122"/>
                        </a:rPr>
                        <a:t>计算时间比 </a:t>
                      </a:r>
                      <a:r>
                        <a:rPr lang="en-US" altLang="zh-CN" sz="2000">
                          <a:solidFill>
                            <a:srgbClr val="990000"/>
                          </a:solidFill>
                          <a:latin typeface="Courier New" panose="02070309020205020404" pitchFamily="49" charset="0"/>
                          <a:ea typeface="楷体_GB2312" pitchFamily="49" charset="-122"/>
                        </a:rPr>
                        <a:t>ode45</a:t>
                      </a:r>
                      <a:r>
                        <a:rPr lang="en-US" altLang="zh-CN" sz="2000" dirty="0">
                          <a:solidFill>
                            <a:srgbClr val="0000CC"/>
                          </a:solidFill>
                          <a:ea typeface="楷体_GB2312" pitchFamily="49" charset="-122"/>
                        </a:rPr>
                        <a:t> </a:t>
                      </a:r>
                      <a:r>
                        <a:rPr lang="zh-CN" altLang="en-US" sz="2000" dirty="0">
                          <a:solidFill>
                            <a:srgbClr val="0000CC"/>
                          </a:solidFill>
                          <a:ea typeface="楷体_GB2312" pitchFamily="49" charset="-122"/>
                        </a:rPr>
                        <a:t>短</a:t>
                      </a:r>
                      <a:endParaRPr lang="zh-CN" altLang="en-US" sz="2000" dirty="0">
                        <a:solidFill>
                          <a:srgbClr val="0000CC"/>
                        </a:solidFill>
                        <a:ea typeface="楷体_GB2312" pitchFamily="49" charset="-122"/>
                      </a:endParaRPr>
                    </a:p>
                  </a:txBody>
                  <a:tcPr marL="38100" marR="381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70104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solidFill>
                            <a:srgbClr val="990000"/>
                          </a:solidFill>
                          <a:latin typeface="Courier New" panose="02070309020205020404" pitchFamily="49" charset="0"/>
                        </a:rPr>
                        <a:t>ode23t</a:t>
                      </a:r>
                      <a:endParaRPr lang="zh-CN" altLang="en-US" sz="2000">
                        <a:solidFill>
                          <a:srgbClr val="990000"/>
                        </a:solidFill>
                        <a:latin typeface="Courier New" panose="02070309020205020404" pitchFamily="49" charset="0"/>
                      </a:endParaRPr>
                    </a:p>
                  </a:txBody>
                  <a:tcPr marL="38100" marR="381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solidFill>
                            <a:srgbClr val="0000CC"/>
                          </a:solidFill>
                          <a:latin typeface="楷体_GB2312" pitchFamily="49" charset="-122"/>
                          <a:ea typeface="楷体_GB2312" pitchFamily="49" charset="-122"/>
                        </a:rPr>
                        <a:t>适度刚性</a:t>
                      </a:r>
                      <a:endParaRPr lang="zh-CN" altLang="en-US" sz="2000" dirty="0">
                        <a:solidFill>
                          <a:srgbClr val="0000CC"/>
                        </a:solidFill>
                        <a:latin typeface="楷体_GB2312" pitchFamily="49" charset="-122"/>
                        <a:ea typeface="楷体_GB2312" pitchFamily="49" charset="-122"/>
                      </a:endParaRPr>
                    </a:p>
                  </a:txBody>
                  <a:tcPr marL="38100" marR="3810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solidFill>
                            <a:srgbClr val="0000CC"/>
                          </a:solidFill>
                          <a:latin typeface="Courier New" panose="02070309020205020404" pitchFamily="49" charset="0"/>
                          <a:ea typeface="楷体_GB2312" pitchFamily="49" charset="-122"/>
                        </a:rPr>
                        <a:t>采用梯形算法</a:t>
                      </a:r>
                      <a:endParaRPr lang="zh-CN" altLang="en-US" sz="2000" dirty="0">
                        <a:solidFill>
                          <a:srgbClr val="0000CC"/>
                        </a:solidFill>
                        <a:latin typeface="Courier New" panose="02070309020205020404" pitchFamily="49" charset="0"/>
                        <a:ea typeface="楷体_GB2312" pitchFamily="49" charset="-122"/>
                      </a:endParaRPr>
                    </a:p>
                  </a:txBody>
                  <a:tcPr marL="38100" marR="3810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solidFill>
                            <a:srgbClr val="0000CC"/>
                          </a:solidFill>
                          <a:ea typeface="楷体_GB2312" pitchFamily="49" charset="-122"/>
                        </a:rPr>
                        <a:t>适度刚性情形</a:t>
                      </a:r>
                      <a:endParaRPr lang="zh-CN" altLang="en-US" sz="2000" dirty="0">
                        <a:solidFill>
                          <a:srgbClr val="0000CC"/>
                        </a:solidFill>
                        <a:ea typeface="楷体_GB2312" pitchFamily="49" charset="-122"/>
                      </a:endParaRPr>
                    </a:p>
                  </a:txBody>
                  <a:tcPr marL="38100" marR="381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70104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solidFill>
                            <a:srgbClr val="990000"/>
                          </a:solidFill>
                          <a:latin typeface="Courier New" panose="02070309020205020404" pitchFamily="49" charset="0"/>
                        </a:rPr>
                        <a:t>ode15s</a:t>
                      </a:r>
                      <a:endParaRPr lang="zh-CN" altLang="en-US" sz="2000">
                        <a:solidFill>
                          <a:srgbClr val="990000"/>
                        </a:solidFill>
                        <a:latin typeface="Courier New" panose="02070309020205020404" pitchFamily="49" charset="0"/>
                      </a:endParaRPr>
                    </a:p>
                  </a:txBody>
                  <a:tcPr marL="38100" marR="381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solidFill>
                            <a:srgbClr val="0000CC"/>
                          </a:solidFill>
                          <a:latin typeface="楷体_GB2312" pitchFamily="49" charset="-122"/>
                          <a:ea typeface="楷体_GB2312" pitchFamily="49" charset="-122"/>
                        </a:rPr>
                        <a:t>刚性</a:t>
                      </a:r>
                      <a:endParaRPr lang="zh-CN" altLang="en-US" sz="2000" dirty="0">
                        <a:solidFill>
                          <a:srgbClr val="0000CC"/>
                        </a:solidFill>
                        <a:latin typeface="楷体_GB2312" pitchFamily="49" charset="-122"/>
                        <a:ea typeface="楷体_GB2312" pitchFamily="49" charset="-122"/>
                      </a:endParaRPr>
                    </a:p>
                  </a:txBody>
                  <a:tcPr marL="38100" marR="3810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solidFill>
                            <a:srgbClr val="0000CC"/>
                          </a:solidFill>
                          <a:latin typeface="Courier New" panose="02070309020205020404" pitchFamily="49" charset="0"/>
                          <a:ea typeface="楷体_GB2312" pitchFamily="49" charset="-122"/>
                        </a:rPr>
                        <a:t>多步法；</a:t>
                      </a:r>
                      <a:r>
                        <a:rPr lang="en-US" altLang="zh-CN" sz="2000" dirty="0">
                          <a:solidFill>
                            <a:srgbClr val="0000CC"/>
                          </a:solidFill>
                          <a:latin typeface="Courier New" panose="02070309020205020404" pitchFamily="49" charset="0"/>
                          <a:ea typeface="楷体_GB2312" pitchFamily="49" charset="-122"/>
                        </a:rPr>
                        <a:t>Gear’s </a:t>
                      </a:r>
                      <a:r>
                        <a:rPr lang="zh-CN" altLang="en-US" sz="2000" dirty="0">
                          <a:solidFill>
                            <a:srgbClr val="0000CC"/>
                          </a:solidFill>
                          <a:latin typeface="Courier New" panose="02070309020205020404" pitchFamily="49" charset="0"/>
                          <a:ea typeface="楷体_GB2312" pitchFamily="49" charset="-122"/>
                        </a:rPr>
                        <a:t>反向数值微分；精度中等</a:t>
                      </a:r>
                      <a:endParaRPr lang="zh-CN" altLang="en-US" sz="2000" dirty="0">
                        <a:solidFill>
                          <a:srgbClr val="0000CC"/>
                        </a:solidFill>
                        <a:latin typeface="Courier New" panose="02070309020205020404" pitchFamily="49" charset="0"/>
                        <a:ea typeface="楷体_GB2312" pitchFamily="49" charset="-122"/>
                      </a:endParaRPr>
                    </a:p>
                  </a:txBody>
                  <a:tcPr marL="38100" marR="3810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solidFill>
                            <a:srgbClr val="0000CC"/>
                          </a:solidFill>
                          <a:ea typeface="楷体_GB2312" pitchFamily="49" charset="-122"/>
                        </a:rPr>
                        <a:t>若 </a:t>
                      </a:r>
                      <a:r>
                        <a:rPr lang="en-US" altLang="zh-CN" sz="2000">
                          <a:solidFill>
                            <a:srgbClr val="990000"/>
                          </a:solidFill>
                          <a:latin typeface="Courier New" panose="02070309020205020404" pitchFamily="49" charset="0"/>
                          <a:ea typeface="楷体_GB2312" pitchFamily="49" charset="-122"/>
                        </a:rPr>
                        <a:t>ode45</a:t>
                      </a:r>
                      <a:r>
                        <a:rPr lang="en-US" altLang="zh-CN" sz="2000" dirty="0">
                          <a:solidFill>
                            <a:srgbClr val="0000CC"/>
                          </a:solidFill>
                          <a:ea typeface="楷体_GB2312" pitchFamily="49" charset="-122"/>
                        </a:rPr>
                        <a:t> </a:t>
                      </a:r>
                      <a:r>
                        <a:rPr lang="zh-CN" altLang="en-US" sz="2000" dirty="0">
                          <a:solidFill>
                            <a:srgbClr val="0000CC"/>
                          </a:solidFill>
                          <a:ea typeface="楷体_GB2312" pitchFamily="49" charset="-122"/>
                        </a:rPr>
                        <a:t>失效时，可尝试使用</a:t>
                      </a:r>
                      <a:endParaRPr lang="zh-CN" altLang="en-US" sz="2000" dirty="0">
                        <a:solidFill>
                          <a:srgbClr val="0000CC"/>
                        </a:solidFill>
                        <a:ea typeface="楷体_GB2312" pitchFamily="49" charset="-122"/>
                      </a:endParaRPr>
                    </a:p>
                  </a:txBody>
                  <a:tcPr marL="38100" marR="381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70104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solidFill>
                            <a:srgbClr val="990000"/>
                          </a:solidFill>
                          <a:latin typeface="Courier New" panose="02070309020205020404" pitchFamily="49" charset="0"/>
                        </a:rPr>
                        <a:t>ode23s</a:t>
                      </a:r>
                      <a:endParaRPr lang="zh-CN" altLang="en-US" sz="2000">
                        <a:solidFill>
                          <a:srgbClr val="990000"/>
                        </a:solidFill>
                        <a:latin typeface="Courier New" panose="02070309020205020404" pitchFamily="49" charset="0"/>
                      </a:endParaRPr>
                    </a:p>
                  </a:txBody>
                  <a:tcPr marL="38100" marR="381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solidFill>
                            <a:srgbClr val="0000CC"/>
                          </a:solidFill>
                          <a:latin typeface="楷体_GB2312" pitchFamily="49" charset="-122"/>
                          <a:ea typeface="楷体_GB2312" pitchFamily="49" charset="-122"/>
                        </a:rPr>
                        <a:t>刚性</a:t>
                      </a:r>
                      <a:endParaRPr lang="zh-CN" altLang="en-US" sz="2000" dirty="0">
                        <a:solidFill>
                          <a:srgbClr val="0000CC"/>
                        </a:solidFill>
                        <a:latin typeface="楷体_GB2312" pitchFamily="49" charset="-122"/>
                        <a:ea typeface="楷体_GB2312" pitchFamily="49" charset="-122"/>
                      </a:endParaRPr>
                    </a:p>
                  </a:txBody>
                  <a:tcPr marL="38100" marR="3810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solidFill>
                            <a:srgbClr val="0000CC"/>
                          </a:solidFill>
                          <a:latin typeface="Courier New" panose="02070309020205020404" pitchFamily="49" charset="0"/>
                          <a:ea typeface="楷体_GB2312" pitchFamily="49" charset="-122"/>
                        </a:rPr>
                        <a:t>单步法；</a:t>
                      </a:r>
                      <a:r>
                        <a:rPr lang="en-US" altLang="zh-CN" sz="2000" dirty="0">
                          <a:solidFill>
                            <a:srgbClr val="0000CC"/>
                          </a:solidFill>
                          <a:latin typeface="Courier New" panose="02070309020205020404" pitchFamily="49" charset="0"/>
                          <a:ea typeface="楷体_GB2312" pitchFamily="49" charset="-122"/>
                        </a:rPr>
                        <a:t>2 </a:t>
                      </a:r>
                      <a:r>
                        <a:rPr lang="zh-CN" altLang="en-US" sz="2000" dirty="0">
                          <a:solidFill>
                            <a:srgbClr val="0000CC"/>
                          </a:solidFill>
                          <a:latin typeface="Courier New" panose="02070309020205020404" pitchFamily="49" charset="0"/>
                          <a:ea typeface="楷体_GB2312" pitchFamily="49" charset="-122"/>
                        </a:rPr>
                        <a:t>阶</a:t>
                      </a:r>
                      <a:r>
                        <a:rPr lang="en-US" altLang="zh-CN" sz="2000" dirty="0" err="1">
                          <a:solidFill>
                            <a:srgbClr val="0000CC"/>
                          </a:solidFill>
                          <a:latin typeface="Courier New" panose="02070309020205020404" pitchFamily="49" charset="0"/>
                          <a:ea typeface="楷体_GB2312" pitchFamily="49" charset="-122"/>
                        </a:rPr>
                        <a:t>Rosebrock</a:t>
                      </a:r>
                      <a:r>
                        <a:rPr lang="en-US" altLang="zh-CN" sz="2000" dirty="0">
                          <a:solidFill>
                            <a:srgbClr val="0000CC"/>
                          </a:solidFill>
                          <a:latin typeface="Courier New" panose="02070309020205020404" pitchFamily="49" charset="0"/>
                          <a:ea typeface="楷体_GB2312" pitchFamily="49" charset="-122"/>
                        </a:rPr>
                        <a:t> </a:t>
                      </a:r>
                      <a:r>
                        <a:rPr lang="zh-CN" altLang="en-US" sz="2000" dirty="0">
                          <a:solidFill>
                            <a:srgbClr val="0000CC"/>
                          </a:solidFill>
                          <a:latin typeface="Courier New" panose="02070309020205020404" pitchFamily="49" charset="0"/>
                          <a:ea typeface="楷体_GB2312" pitchFamily="49" charset="-122"/>
                        </a:rPr>
                        <a:t>算法；低精度</a:t>
                      </a:r>
                      <a:endParaRPr lang="zh-CN" altLang="en-US" sz="2000" dirty="0">
                        <a:solidFill>
                          <a:srgbClr val="0000CC"/>
                        </a:solidFill>
                        <a:latin typeface="Courier New" panose="02070309020205020404" pitchFamily="49" charset="0"/>
                        <a:ea typeface="楷体_GB2312" pitchFamily="49" charset="-122"/>
                      </a:endParaRPr>
                    </a:p>
                  </a:txBody>
                  <a:tcPr marL="38100" marR="3810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solidFill>
                            <a:srgbClr val="0000CC"/>
                          </a:solidFill>
                          <a:ea typeface="楷体_GB2312" pitchFamily="49" charset="-122"/>
                        </a:rPr>
                        <a:t>当精度较低时，计算时间比 </a:t>
                      </a:r>
                      <a:r>
                        <a:rPr lang="en-US" altLang="zh-CN" sz="2000">
                          <a:solidFill>
                            <a:srgbClr val="990000"/>
                          </a:solidFill>
                          <a:latin typeface="Courier New" panose="02070309020205020404" pitchFamily="49" charset="0"/>
                          <a:ea typeface="楷体_GB2312" pitchFamily="49" charset="-122"/>
                        </a:rPr>
                        <a:t>ode15s </a:t>
                      </a:r>
                      <a:r>
                        <a:rPr lang="zh-CN" altLang="en-US" sz="2000" dirty="0">
                          <a:solidFill>
                            <a:srgbClr val="0000CC"/>
                          </a:solidFill>
                          <a:ea typeface="楷体_GB2312" pitchFamily="49" charset="-122"/>
                        </a:rPr>
                        <a:t>短</a:t>
                      </a:r>
                      <a:endParaRPr lang="zh-CN" altLang="en-US" sz="2000" dirty="0">
                        <a:solidFill>
                          <a:srgbClr val="0000CC"/>
                        </a:solidFill>
                        <a:ea typeface="楷体_GB2312" pitchFamily="49" charset="-122"/>
                      </a:endParaRPr>
                    </a:p>
                  </a:txBody>
                  <a:tcPr marL="38100" marR="381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70104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solidFill>
                            <a:srgbClr val="990000"/>
                          </a:solidFill>
                          <a:latin typeface="Courier New" panose="02070309020205020404" pitchFamily="49" charset="0"/>
                        </a:rPr>
                        <a:t>ode23tb</a:t>
                      </a:r>
                      <a:endParaRPr lang="zh-CN" altLang="en-US" sz="2000">
                        <a:solidFill>
                          <a:srgbClr val="990000"/>
                        </a:solidFill>
                        <a:latin typeface="Courier New" panose="02070309020205020404" pitchFamily="49" charset="0"/>
                      </a:endParaRPr>
                    </a:p>
                  </a:txBody>
                  <a:tcPr marL="38100" marR="381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solidFill>
                            <a:srgbClr val="0000CC"/>
                          </a:solidFill>
                          <a:latin typeface="楷体_GB2312" pitchFamily="49" charset="-122"/>
                          <a:ea typeface="楷体_GB2312" pitchFamily="49" charset="-122"/>
                        </a:rPr>
                        <a:t>刚性</a:t>
                      </a:r>
                      <a:endParaRPr lang="zh-CN" altLang="en-US" sz="2000" dirty="0">
                        <a:solidFill>
                          <a:srgbClr val="0000CC"/>
                        </a:solidFill>
                        <a:latin typeface="楷体_GB2312" pitchFamily="49" charset="-122"/>
                        <a:ea typeface="楷体_GB2312" pitchFamily="49" charset="-122"/>
                      </a:endParaRPr>
                    </a:p>
                  </a:txBody>
                  <a:tcPr marL="38100" marR="3810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solidFill>
                            <a:srgbClr val="0000CC"/>
                          </a:solidFill>
                          <a:latin typeface="Courier New" panose="02070309020205020404" pitchFamily="49" charset="0"/>
                          <a:ea typeface="楷体_GB2312" pitchFamily="49" charset="-122"/>
                        </a:rPr>
                        <a:t>梯形算法；低精度</a:t>
                      </a:r>
                      <a:endParaRPr lang="zh-CN" altLang="en-US" sz="2000" dirty="0">
                        <a:solidFill>
                          <a:srgbClr val="0000CC"/>
                        </a:solidFill>
                        <a:latin typeface="Courier New" panose="02070309020205020404" pitchFamily="49" charset="0"/>
                        <a:ea typeface="楷体_GB2312" pitchFamily="49" charset="-122"/>
                      </a:endParaRPr>
                    </a:p>
                  </a:txBody>
                  <a:tcPr marL="38100" marR="3810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solidFill>
                            <a:srgbClr val="0000CC"/>
                          </a:solidFill>
                          <a:ea typeface="楷体_GB2312" pitchFamily="49" charset="-122"/>
                        </a:rPr>
                        <a:t>当精度较低时，计算时间比</a:t>
                      </a:r>
                      <a:r>
                        <a:rPr lang="en-US" altLang="zh-CN" sz="2000">
                          <a:solidFill>
                            <a:srgbClr val="990000"/>
                          </a:solidFill>
                          <a:latin typeface="Courier New" panose="02070309020205020404" pitchFamily="49" charset="0"/>
                          <a:ea typeface="楷体_GB2312" pitchFamily="49" charset="-122"/>
                        </a:rPr>
                        <a:t>ode15s</a:t>
                      </a:r>
                      <a:r>
                        <a:rPr lang="zh-CN" altLang="en-US" sz="2000" dirty="0">
                          <a:solidFill>
                            <a:srgbClr val="0000CC"/>
                          </a:solidFill>
                          <a:ea typeface="楷体_GB2312" pitchFamily="49" charset="-122"/>
                        </a:rPr>
                        <a:t>短</a:t>
                      </a:r>
                      <a:endParaRPr lang="zh-CN" altLang="en-US" sz="2000" dirty="0">
                        <a:solidFill>
                          <a:srgbClr val="0000CC"/>
                        </a:solidFill>
                        <a:ea typeface="楷体_GB2312" pitchFamily="49" charset="-122"/>
                      </a:endParaRPr>
                    </a:p>
                  </a:txBody>
                  <a:tcPr marL="38100" marR="381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标题 134145"/>
          <p:cNvSpPr>
            <a:spLocks noGrp="1"/>
          </p:cNvSpPr>
          <p:nvPr>
            <p:ph type="title"/>
          </p:nvPr>
        </p:nvSpPr>
        <p:spPr>
          <a:xfrm>
            <a:off x="2208213" y="260350"/>
            <a:ext cx="7772400" cy="1143000"/>
          </a:xfrm>
        </p:spPr>
        <p:txBody>
          <a:bodyPr anchor="ctr"/>
          <a:p>
            <a:pPr algn="l"/>
            <a:r>
              <a:rPr lang="en-US" altLang="zh-CN" sz="3200" b="1" dirty="0"/>
              <a:t>2</a:t>
            </a:r>
            <a:r>
              <a:rPr lang="zh-CN" altLang="en-US" sz="3200" b="1" dirty="0"/>
              <a:t>、常</a:t>
            </a:r>
            <a:r>
              <a:rPr lang="zh-CN" altLang="en-US" sz="3200" b="1"/>
              <a:t>微分方程初值问题的数值解</a:t>
            </a:r>
            <a:r>
              <a:rPr lang="zh-CN" altLang="en-US"/>
              <a:t> </a:t>
            </a:r>
            <a:endParaRPr lang="zh-CN" altLang="en-US"/>
          </a:p>
        </p:txBody>
      </p:sp>
      <p:graphicFrame>
        <p:nvGraphicFramePr>
          <p:cNvPr id="134147" name="内容占位符 134146"/>
          <p:cNvGraphicFramePr>
            <a:graphicFrameLocks noChangeAspect="1"/>
          </p:cNvGraphicFramePr>
          <p:nvPr>
            <p:ph idx="1"/>
          </p:nvPr>
        </p:nvGraphicFramePr>
        <p:xfrm>
          <a:off x="2927350" y="1412875"/>
          <a:ext cx="5111750" cy="1295400"/>
        </p:xfrm>
        <a:graphic>
          <a:graphicData uri="http://schemas.openxmlformats.org/presentationml/2006/ole">
            <mc:AlternateContent xmlns:mc="http://schemas.openxmlformats.org/markup-compatibility/2006">
              <mc:Choice xmlns:v="urn:schemas-microsoft-com:vml" Requires="v">
                <p:oleObj spid="_x0000_s3145" name="" r:id="rId1" imgW="1435735" imgH="482600" progId="Equation.DSMT4">
                  <p:embed/>
                </p:oleObj>
              </mc:Choice>
              <mc:Fallback>
                <p:oleObj name="" r:id="rId1" imgW="1435735" imgH="482600" progId="Equation.DSMT4">
                  <p:embed/>
                  <p:pic>
                    <p:nvPicPr>
                      <p:cNvPr id="0" name="图片 3144"/>
                      <p:cNvPicPr/>
                      <p:nvPr/>
                    </p:nvPicPr>
                    <p:blipFill>
                      <a:blip r:embed="rId2"/>
                      <a:stretch>
                        <a:fillRect/>
                      </a:stretch>
                    </p:blipFill>
                    <p:spPr>
                      <a:xfrm>
                        <a:off x="2927350" y="1412875"/>
                        <a:ext cx="5111750" cy="1295400"/>
                      </a:xfrm>
                      <a:prstGeom prst="rect">
                        <a:avLst/>
                      </a:prstGeom>
                      <a:noFill/>
                      <a:ln w="38100">
                        <a:miter/>
                      </a:ln>
                    </p:spPr>
                  </p:pic>
                </p:oleObj>
              </mc:Fallback>
            </mc:AlternateContent>
          </a:graphicData>
        </a:graphic>
      </p:graphicFrame>
      <p:sp>
        <p:nvSpPr>
          <p:cNvPr id="134148" name="文本框 134147"/>
          <p:cNvSpPr txBox="1"/>
          <p:nvPr/>
        </p:nvSpPr>
        <p:spPr>
          <a:xfrm>
            <a:off x="2568575" y="3068638"/>
            <a:ext cx="7405688" cy="3630930"/>
          </a:xfrm>
          <a:prstGeom prst="rect">
            <a:avLst/>
          </a:prstGeom>
          <a:noFill/>
          <a:ln w="9525">
            <a:noFill/>
          </a:ln>
        </p:spPr>
        <p:txBody>
          <a:bodyPr>
            <a:spAutoFit/>
          </a:bodyPr>
          <a:p>
            <a:r>
              <a:rPr lang="zh-CN" altLang="en-US" sz="2300" b="1">
                <a:solidFill>
                  <a:schemeClr val="accent2"/>
                </a:solidFill>
                <a:latin typeface="Arial" panose="020B0604020202020204" pitchFamily="34" charset="0"/>
              </a:rPr>
              <a:t>调用格式 </a:t>
            </a:r>
            <a:r>
              <a:rPr lang="en-US" altLang="zh-CN" sz="2300" b="1">
                <a:solidFill>
                  <a:schemeClr val="accent2"/>
                </a:solidFill>
                <a:latin typeface="Arial" panose="020B0604020202020204" pitchFamily="34" charset="0"/>
              </a:rPr>
              <a:t>[t,y]=ode23(‘fname’,tspan,y0)    ode45</a:t>
            </a:r>
            <a:endParaRPr lang="en-US" altLang="zh-CN" sz="2300" b="1">
              <a:solidFill>
                <a:schemeClr val="accent2"/>
              </a:solidFill>
              <a:latin typeface="Arial" panose="020B0604020202020204" pitchFamily="34" charset="0"/>
            </a:endParaRPr>
          </a:p>
          <a:p>
            <a:r>
              <a:rPr lang="zh-CN" altLang="en-US" sz="2300" b="1" dirty="0">
                <a:solidFill>
                  <a:schemeClr val="tx1"/>
                </a:solidFill>
                <a:latin typeface="Times New Roman" panose="02020603050405020304" pitchFamily="18" charset="0"/>
              </a:rPr>
              <a:t>（</a:t>
            </a:r>
            <a:r>
              <a:rPr lang="en-US" altLang="zh-CN" sz="2300" b="1" dirty="0">
                <a:solidFill>
                  <a:schemeClr val="tx1"/>
                </a:solidFill>
                <a:latin typeface="Times New Roman" panose="02020603050405020304" pitchFamily="18" charset="0"/>
              </a:rPr>
              <a:t>ode</a:t>
            </a:r>
            <a:r>
              <a:rPr lang="zh-CN" altLang="en-US" sz="2300" b="1" dirty="0">
                <a:solidFill>
                  <a:schemeClr val="tx1"/>
                </a:solidFill>
                <a:latin typeface="Times New Roman" panose="02020603050405020304" pitchFamily="18" charset="0"/>
              </a:rPr>
              <a:t>是</a:t>
            </a:r>
            <a:r>
              <a:rPr lang="en-US" altLang="zh-CN" sz="2300" b="1" dirty="0">
                <a:solidFill>
                  <a:schemeClr val="tx1"/>
                </a:solidFill>
                <a:latin typeface="Times New Roman" panose="02020603050405020304" pitchFamily="18" charset="0"/>
              </a:rPr>
              <a:t>Matlab</a:t>
            </a:r>
            <a:r>
              <a:rPr lang="zh-CN" altLang="en-US" sz="2300" b="1" dirty="0">
                <a:solidFill>
                  <a:schemeClr val="tx1"/>
                </a:solidFill>
                <a:latin typeface="Times New Roman" panose="02020603050405020304" pitchFamily="18" charset="0"/>
              </a:rPr>
              <a:t>专门用于解微分方程的功能函数；</a:t>
            </a:r>
            <a:r>
              <a:rPr lang="en-US" altLang="zh-CN" sz="2300" b="1" dirty="0">
                <a:solidFill>
                  <a:schemeClr val="tx1"/>
                </a:solidFill>
                <a:latin typeface="Times New Roman" panose="02020603050405020304" pitchFamily="18" charset="0"/>
              </a:rPr>
              <a:t>ode45</a:t>
            </a:r>
            <a:r>
              <a:rPr lang="zh-CN" altLang="en-US" sz="2300" b="1" dirty="0">
                <a:solidFill>
                  <a:schemeClr val="tx1"/>
                </a:solidFill>
                <a:latin typeface="Times New Roman" panose="02020603050405020304" pitchFamily="18" charset="0"/>
              </a:rPr>
              <a:t>求解器属于变步长的一种，采用</a:t>
            </a:r>
            <a:r>
              <a:rPr lang="en-US" altLang="zh-CN" sz="2300" b="1" dirty="0">
                <a:solidFill>
                  <a:schemeClr val="tx1"/>
                </a:solidFill>
                <a:latin typeface="Times New Roman" panose="02020603050405020304" pitchFamily="18" charset="0"/>
              </a:rPr>
              <a:t>Runge-Kutta</a:t>
            </a:r>
            <a:r>
              <a:rPr lang="zh-CN" altLang="en-US" sz="2300" b="1" dirty="0">
                <a:solidFill>
                  <a:schemeClr val="tx1"/>
                </a:solidFill>
                <a:latin typeface="Times New Roman" panose="02020603050405020304" pitchFamily="18" charset="0"/>
              </a:rPr>
              <a:t>算法；和他采用相同算法的变步长求解器还有</a:t>
            </a:r>
            <a:r>
              <a:rPr lang="en-US" altLang="zh-CN" sz="2300" b="1" dirty="0">
                <a:solidFill>
                  <a:schemeClr val="tx1"/>
                </a:solidFill>
                <a:latin typeface="Times New Roman" panose="02020603050405020304" pitchFamily="18" charset="0"/>
              </a:rPr>
              <a:t>ode23</a:t>
            </a:r>
            <a:r>
              <a:rPr lang="zh-CN" altLang="en-US" sz="2300" b="1" dirty="0">
                <a:solidFill>
                  <a:schemeClr val="tx1"/>
                </a:solidFill>
                <a:latin typeface="Times New Roman" panose="02020603050405020304" pitchFamily="18" charset="0"/>
              </a:rPr>
              <a:t>。 　　</a:t>
            </a:r>
            <a:r>
              <a:rPr lang="en-US" altLang="zh-CN" sz="2300" b="1" dirty="0">
                <a:solidFill>
                  <a:schemeClr val="tx1"/>
                </a:solidFill>
                <a:latin typeface="Times New Roman" panose="02020603050405020304" pitchFamily="18" charset="0"/>
              </a:rPr>
              <a:t>ode45</a:t>
            </a:r>
            <a:r>
              <a:rPr lang="zh-CN" altLang="en-US" sz="2300" b="1" dirty="0">
                <a:solidFill>
                  <a:schemeClr val="tx1"/>
                </a:solidFill>
                <a:latin typeface="Times New Roman" panose="02020603050405020304" pitchFamily="18" charset="0"/>
              </a:rPr>
              <a:t>表示采用四阶，五阶</a:t>
            </a:r>
            <a:r>
              <a:rPr lang="en-US" altLang="zh-CN" sz="2300" b="1" dirty="0">
                <a:solidFill>
                  <a:schemeClr val="tx1"/>
                </a:solidFill>
                <a:latin typeface="Times New Roman" panose="02020603050405020304" pitchFamily="18" charset="0"/>
              </a:rPr>
              <a:t>runge-kutta</a:t>
            </a:r>
            <a:r>
              <a:rPr lang="zh-CN" altLang="en-US" sz="2300" b="1" dirty="0">
                <a:solidFill>
                  <a:schemeClr val="tx1"/>
                </a:solidFill>
                <a:latin typeface="Times New Roman" panose="02020603050405020304" pitchFamily="18" charset="0"/>
              </a:rPr>
              <a:t>单步算法</a:t>
            </a:r>
            <a:r>
              <a:rPr lang="en-US" altLang="zh-CN" sz="2300" b="1" dirty="0">
                <a:solidFill>
                  <a:schemeClr val="tx1"/>
                </a:solidFill>
                <a:latin typeface="Times New Roman" panose="02020603050405020304" pitchFamily="18" charset="0"/>
              </a:rPr>
              <a:t>,</a:t>
            </a:r>
            <a:r>
              <a:rPr lang="zh-CN" altLang="en-US" sz="2300" b="1" dirty="0">
                <a:solidFill>
                  <a:schemeClr val="tx1"/>
                </a:solidFill>
                <a:latin typeface="Times New Roman" panose="02020603050405020304" pitchFamily="18" charset="0"/>
              </a:rPr>
              <a:t>截断误差为</a:t>
            </a:r>
            <a:r>
              <a:rPr lang="en-US" altLang="zh-CN" sz="2300" b="1" dirty="0">
                <a:solidFill>
                  <a:schemeClr val="tx1"/>
                </a:solidFill>
                <a:latin typeface="Times New Roman" panose="02020603050405020304" pitchFamily="18" charset="0"/>
              </a:rPr>
              <a:t>(Δx)3</a:t>
            </a:r>
            <a:r>
              <a:rPr lang="zh-CN" altLang="en-US" sz="2300" b="1" dirty="0">
                <a:solidFill>
                  <a:schemeClr val="tx1"/>
                </a:solidFill>
                <a:latin typeface="Times New Roman" panose="02020603050405020304" pitchFamily="18" charset="0"/>
              </a:rPr>
              <a:t>。解决的是</a:t>
            </a:r>
            <a:r>
              <a:rPr lang="en-US" altLang="zh-CN" sz="2300" b="1" dirty="0">
                <a:solidFill>
                  <a:schemeClr val="tx1"/>
                </a:solidFill>
                <a:latin typeface="Times New Roman" panose="02020603050405020304" pitchFamily="18" charset="0"/>
              </a:rPr>
              <a:t>Nonstiff(</a:t>
            </a:r>
            <a:r>
              <a:rPr lang="zh-CN" altLang="en-US" sz="2300" b="1" dirty="0">
                <a:solidFill>
                  <a:schemeClr val="tx1"/>
                </a:solidFill>
                <a:latin typeface="Times New Roman" panose="02020603050405020304" pitchFamily="18" charset="0"/>
              </a:rPr>
              <a:t>非刚性</a:t>
            </a:r>
            <a:r>
              <a:rPr lang="en-US" altLang="zh-CN" sz="2300" b="1" dirty="0">
                <a:solidFill>
                  <a:schemeClr val="tx1"/>
                </a:solidFill>
                <a:latin typeface="Times New Roman" panose="02020603050405020304" pitchFamily="18" charset="0"/>
              </a:rPr>
              <a:t>)</a:t>
            </a:r>
            <a:r>
              <a:rPr lang="zh-CN" altLang="en-US" sz="2300" b="1" dirty="0">
                <a:solidFill>
                  <a:schemeClr val="tx1"/>
                </a:solidFill>
                <a:latin typeface="Times New Roman" panose="02020603050405020304" pitchFamily="18" charset="0"/>
              </a:rPr>
              <a:t>的常微分方程</a:t>
            </a:r>
            <a:r>
              <a:rPr lang="en-US" altLang="zh-CN" sz="2300" b="1" dirty="0">
                <a:solidFill>
                  <a:schemeClr val="tx1"/>
                </a:solidFill>
                <a:latin typeface="Times New Roman" panose="02020603050405020304" pitchFamily="18" charset="0"/>
              </a:rPr>
              <a:t>.</a:t>
            </a:r>
            <a:r>
              <a:rPr lang="zh-CN" altLang="en-US" sz="2300" b="1" dirty="0">
                <a:solidFill>
                  <a:schemeClr val="tx1"/>
                </a:solidFill>
                <a:latin typeface="Times New Roman" panose="02020603050405020304" pitchFamily="18" charset="0"/>
              </a:rPr>
              <a:t>是解决数值解问题的首选方法</a:t>
            </a:r>
            <a:r>
              <a:rPr lang="en-US" altLang="zh-CN" sz="2300" b="1" dirty="0">
                <a:solidFill>
                  <a:schemeClr val="tx1"/>
                </a:solidFill>
                <a:latin typeface="Times New Roman" panose="02020603050405020304" pitchFamily="18" charset="0"/>
              </a:rPr>
              <a:t>,</a:t>
            </a:r>
            <a:r>
              <a:rPr lang="zh-CN" altLang="en-US" sz="2300" b="1" dirty="0">
                <a:solidFill>
                  <a:schemeClr val="tx1"/>
                </a:solidFill>
                <a:latin typeface="Times New Roman" panose="02020603050405020304" pitchFamily="18" charset="0"/>
              </a:rPr>
              <a:t>若长时间没结果</a:t>
            </a:r>
            <a:r>
              <a:rPr lang="en-US" altLang="zh-CN" sz="2300" b="1" dirty="0">
                <a:solidFill>
                  <a:schemeClr val="tx1"/>
                </a:solidFill>
                <a:latin typeface="Times New Roman" panose="02020603050405020304" pitchFamily="18" charset="0"/>
              </a:rPr>
              <a:t>,</a:t>
            </a:r>
            <a:r>
              <a:rPr lang="zh-CN" altLang="en-US" sz="2300" b="1" dirty="0">
                <a:solidFill>
                  <a:schemeClr val="tx1"/>
                </a:solidFill>
                <a:latin typeface="Times New Roman" panose="02020603050405020304" pitchFamily="18" charset="0"/>
              </a:rPr>
              <a:t>应该就是刚性的</a:t>
            </a:r>
            <a:r>
              <a:rPr lang="en-US" altLang="zh-CN" sz="2300" b="1" dirty="0">
                <a:solidFill>
                  <a:schemeClr val="tx1"/>
                </a:solidFill>
                <a:latin typeface="Times New Roman" panose="02020603050405020304" pitchFamily="18" charset="0"/>
              </a:rPr>
              <a:t>,</a:t>
            </a:r>
            <a:r>
              <a:rPr lang="zh-CN" altLang="en-US" sz="2300" b="1" dirty="0">
                <a:solidFill>
                  <a:schemeClr val="tx1"/>
                </a:solidFill>
                <a:latin typeface="Times New Roman" panose="02020603050405020304" pitchFamily="18" charset="0"/>
              </a:rPr>
              <a:t>换用</a:t>
            </a:r>
            <a:r>
              <a:rPr lang="en-US" altLang="zh-CN" sz="2300" b="1" dirty="0">
                <a:solidFill>
                  <a:schemeClr val="tx1"/>
                </a:solidFill>
                <a:latin typeface="Times New Roman" panose="02020603050405020304" pitchFamily="18" charset="0"/>
              </a:rPr>
              <a:t>ode23</a:t>
            </a:r>
            <a:r>
              <a:rPr lang="zh-CN" altLang="en-US" sz="2300" b="1" dirty="0">
                <a:solidFill>
                  <a:schemeClr val="tx1"/>
                </a:solidFill>
                <a:latin typeface="Times New Roman" panose="02020603050405020304" pitchFamily="18" charset="0"/>
              </a:rPr>
              <a:t>来解。）</a:t>
            </a:r>
            <a:endParaRPr lang="zh-CN" altLang="en-US" sz="2300" b="1">
              <a:solidFill>
                <a:schemeClr val="tx1"/>
              </a:solidFill>
              <a:latin typeface="Arial" panose="020B0604020202020204" pitchFamily="34" charset="0"/>
            </a:endParaRPr>
          </a:p>
          <a:p>
            <a:r>
              <a:rPr lang="en-US" altLang="zh-CN" sz="2300" b="1">
                <a:solidFill>
                  <a:schemeClr val="accent2"/>
                </a:solidFill>
                <a:latin typeface="Arial" panose="020B0604020202020204" pitchFamily="34" charset="0"/>
              </a:rPr>
              <a:t>Fname </a:t>
            </a:r>
            <a:r>
              <a:rPr lang="zh-CN" altLang="en-US" sz="2300" b="1">
                <a:solidFill>
                  <a:schemeClr val="accent2"/>
                </a:solidFill>
                <a:latin typeface="Arial" panose="020B0604020202020204" pitchFamily="34" charset="0"/>
              </a:rPr>
              <a:t>是定义</a:t>
            </a:r>
            <a:r>
              <a:rPr lang="en-US" altLang="zh-CN" sz="2300" b="1">
                <a:solidFill>
                  <a:schemeClr val="accent2"/>
                </a:solidFill>
                <a:latin typeface="Arial" panose="020B0604020202020204" pitchFamily="34" charset="0"/>
              </a:rPr>
              <a:t>f(t,y)</a:t>
            </a:r>
            <a:r>
              <a:rPr lang="zh-CN" altLang="en-US" sz="2300" b="1">
                <a:solidFill>
                  <a:schemeClr val="accent2"/>
                </a:solidFill>
                <a:latin typeface="Arial" panose="020B0604020202020204" pitchFamily="34" charset="0"/>
              </a:rPr>
              <a:t>的函数文件名，</a:t>
            </a:r>
            <a:r>
              <a:rPr lang="en-US" altLang="zh-CN" sz="2300" b="1">
                <a:solidFill>
                  <a:schemeClr val="accent2"/>
                </a:solidFill>
                <a:latin typeface="Arial" panose="020B0604020202020204" pitchFamily="34" charset="0"/>
              </a:rPr>
              <a:t>tspan </a:t>
            </a:r>
            <a:r>
              <a:rPr lang="zh-CN" altLang="en-US" sz="2300" b="1">
                <a:solidFill>
                  <a:schemeClr val="accent2"/>
                </a:solidFill>
                <a:latin typeface="Arial" panose="020B0604020202020204" pitchFamily="34" charset="0"/>
              </a:rPr>
              <a:t>是</a:t>
            </a:r>
            <a:r>
              <a:rPr lang="en-US" altLang="zh-CN" sz="2300" b="1">
                <a:solidFill>
                  <a:schemeClr val="accent2"/>
                </a:solidFill>
                <a:latin typeface="Arial" panose="020B0604020202020204" pitchFamily="34" charset="0"/>
              </a:rPr>
              <a:t>[t0,T],y0</a:t>
            </a:r>
            <a:r>
              <a:rPr lang="zh-CN" altLang="en-US" sz="2300" b="1">
                <a:solidFill>
                  <a:schemeClr val="accent2"/>
                </a:solidFill>
                <a:latin typeface="Arial" panose="020B0604020202020204" pitchFamily="34" charset="0"/>
              </a:rPr>
              <a:t>是初始列向量</a:t>
            </a:r>
            <a:endParaRPr lang="zh-CN" altLang="en-US" sz="2300" b="1">
              <a:solidFill>
                <a:schemeClr val="accent2"/>
              </a:solidFill>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5170" name="内容占位符 135169"/>
          <p:cNvGraphicFramePr>
            <a:graphicFrameLocks noChangeAspect="1"/>
          </p:cNvGraphicFramePr>
          <p:nvPr>
            <p:ph idx="1"/>
          </p:nvPr>
        </p:nvGraphicFramePr>
        <p:xfrm>
          <a:off x="2521744" y="260350"/>
          <a:ext cx="4124325" cy="1549400"/>
        </p:xfrm>
        <a:graphic>
          <a:graphicData uri="http://schemas.openxmlformats.org/presentationml/2006/ole">
            <mc:AlternateContent xmlns:mc="http://schemas.openxmlformats.org/markup-compatibility/2006">
              <mc:Choice xmlns:v="urn:schemas-microsoft-com:vml" Requires="v">
                <p:oleObj spid="_x0000_s3148" name="" r:id="rId1" imgW="1892300" imgH="711200" progId="Equation.DSMT4">
                  <p:embed/>
                </p:oleObj>
              </mc:Choice>
              <mc:Fallback>
                <p:oleObj name="" r:id="rId1" imgW="1892300" imgH="711200" progId="Equation.DSMT4">
                  <p:embed/>
                  <p:pic>
                    <p:nvPicPr>
                      <p:cNvPr id="0" name="图片 3147"/>
                      <p:cNvPicPr/>
                      <p:nvPr/>
                    </p:nvPicPr>
                    <p:blipFill>
                      <a:blip r:embed="rId2"/>
                      <a:stretch>
                        <a:fillRect/>
                      </a:stretch>
                    </p:blipFill>
                    <p:spPr>
                      <a:xfrm>
                        <a:off x="2521744" y="260350"/>
                        <a:ext cx="4124325" cy="1549400"/>
                      </a:xfrm>
                      <a:prstGeom prst="rect">
                        <a:avLst/>
                      </a:prstGeom>
                      <a:noFill/>
                      <a:ln w="38100">
                        <a:miter/>
                      </a:ln>
                    </p:spPr>
                  </p:pic>
                </p:oleObj>
              </mc:Fallback>
            </mc:AlternateContent>
          </a:graphicData>
        </a:graphic>
      </p:graphicFrame>
      <p:sp>
        <p:nvSpPr>
          <p:cNvPr id="135171" name="文本框 135170"/>
          <p:cNvSpPr txBox="1"/>
          <p:nvPr/>
        </p:nvSpPr>
        <p:spPr>
          <a:xfrm>
            <a:off x="2927350" y="1989138"/>
            <a:ext cx="6553200" cy="4399915"/>
          </a:xfrm>
          <a:prstGeom prst="rect">
            <a:avLst/>
          </a:prstGeom>
          <a:noFill/>
          <a:ln w="9525">
            <a:noFill/>
          </a:ln>
        </p:spPr>
        <p:txBody>
          <a:bodyPr>
            <a:spAutoFit/>
          </a:bodyPr>
          <a:p>
            <a:r>
              <a:rPr lang="zh-CN" altLang="en-US" sz="2800" b="1">
                <a:solidFill>
                  <a:schemeClr val="accent2"/>
                </a:solidFill>
                <a:latin typeface="Arial" panose="020B0604020202020204" pitchFamily="34" charset="0"/>
              </a:rPr>
              <a:t>建立函数文件</a:t>
            </a:r>
            <a:r>
              <a:rPr lang="en-US" altLang="zh-CN" sz="2800" b="1">
                <a:solidFill>
                  <a:schemeClr val="accent2"/>
                </a:solidFill>
                <a:latin typeface="Arial" panose="020B0604020202020204" pitchFamily="34" charset="0"/>
              </a:rPr>
              <a:t>funt.m</a:t>
            </a:r>
            <a:endParaRPr lang="en-US" altLang="zh-CN" sz="2800" b="1">
              <a:solidFill>
                <a:schemeClr val="accent2"/>
              </a:solidFill>
              <a:latin typeface="Arial" panose="020B0604020202020204" pitchFamily="34" charset="0"/>
            </a:endParaRPr>
          </a:p>
          <a:p>
            <a:r>
              <a:rPr lang="en-US" altLang="zh-CN" sz="2800" b="1">
                <a:latin typeface="Arial" panose="020B0604020202020204" pitchFamily="34" charset="0"/>
              </a:rPr>
              <a:t>   Function  yp=funt(t,y)</a:t>
            </a:r>
            <a:endParaRPr lang="en-US" altLang="zh-CN" sz="2800" b="1">
              <a:latin typeface="Arial" panose="020B0604020202020204" pitchFamily="34" charset="0"/>
            </a:endParaRPr>
          </a:p>
          <a:p>
            <a:r>
              <a:rPr lang="en-US" altLang="zh-CN" sz="2800" b="1">
                <a:latin typeface="Arial" panose="020B0604020202020204" pitchFamily="34" charset="0"/>
              </a:rPr>
              <a:t>   yp=(y^2-t-2)/4/(t+1);</a:t>
            </a:r>
            <a:endParaRPr lang="en-US" altLang="zh-CN" sz="2800" b="1">
              <a:latin typeface="Arial" panose="020B0604020202020204" pitchFamily="34" charset="0"/>
            </a:endParaRPr>
          </a:p>
          <a:p>
            <a:endParaRPr lang="en-US" altLang="zh-CN" sz="2800" b="1">
              <a:latin typeface="Arial" panose="020B0604020202020204" pitchFamily="34" charset="0"/>
            </a:endParaRPr>
          </a:p>
          <a:p>
            <a:r>
              <a:rPr lang="zh-CN" altLang="en-US" sz="2800" b="1">
                <a:solidFill>
                  <a:schemeClr val="accent2"/>
                </a:solidFill>
                <a:latin typeface="Arial" panose="020B0604020202020204" pitchFamily="34" charset="0"/>
              </a:rPr>
              <a:t>求解 </a:t>
            </a:r>
            <a:endParaRPr lang="zh-CN" altLang="en-US" sz="2800" b="1">
              <a:solidFill>
                <a:schemeClr val="accent2"/>
              </a:solidFill>
              <a:latin typeface="Arial" panose="020B0604020202020204" pitchFamily="34" charset="0"/>
            </a:endParaRPr>
          </a:p>
          <a:p>
            <a:r>
              <a:rPr lang="zh-CN" altLang="en-US" sz="2800" b="1">
                <a:latin typeface="Arial" panose="020B0604020202020204" pitchFamily="34" charset="0"/>
              </a:rPr>
              <a:t>   </a:t>
            </a:r>
            <a:r>
              <a:rPr lang="en-US" altLang="zh-CN" sz="2800" b="1">
                <a:latin typeface="Arial" panose="020B0604020202020204" pitchFamily="34" charset="0"/>
              </a:rPr>
              <a:t>[t,y]= ode23(‘funt’,[0,1],2);</a:t>
            </a:r>
            <a:endParaRPr lang="en-US" altLang="zh-CN" sz="2800" b="1">
              <a:latin typeface="Arial" panose="020B0604020202020204" pitchFamily="34" charset="0"/>
            </a:endParaRPr>
          </a:p>
          <a:p>
            <a:endParaRPr lang="en-US" altLang="zh-CN" sz="2800" b="1">
              <a:latin typeface="Arial" panose="020B0604020202020204" pitchFamily="34" charset="0"/>
            </a:endParaRPr>
          </a:p>
          <a:p>
            <a:r>
              <a:rPr lang="zh-CN" altLang="en-US" sz="2800" b="1">
                <a:solidFill>
                  <a:schemeClr val="accent2"/>
                </a:solidFill>
                <a:latin typeface="Arial" panose="020B0604020202020204" pitchFamily="34" charset="0"/>
              </a:rPr>
              <a:t>得出数值解后还可以绘制解曲线</a:t>
            </a:r>
            <a:endParaRPr lang="zh-CN" altLang="en-US" sz="2800" b="1">
              <a:solidFill>
                <a:schemeClr val="accent2"/>
              </a:solidFill>
              <a:latin typeface="Arial" panose="020B0604020202020204" pitchFamily="34" charset="0"/>
            </a:endParaRPr>
          </a:p>
          <a:p>
            <a:r>
              <a:rPr lang="zh-CN" altLang="en-US" sz="2800" b="1">
                <a:latin typeface="Arial" panose="020B0604020202020204" pitchFamily="34" charset="0"/>
              </a:rPr>
              <a:t>   </a:t>
            </a:r>
            <a:r>
              <a:rPr lang="en-US" altLang="zh-CN" sz="2800" b="1">
                <a:latin typeface="Arial" panose="020B0604020202020204" pitchFamily="34" charset="0"/>
              </a:rPr>
              <a:t>Plot(t,y);</a:t>
            </a:r>
            <a:endParaRPr lang="en-US" altLang="zh-CN" sz="2800" b="1">
              <a:latin typeface="Arial" panose="020B0604020202020204" pitchFamily="34" charset="0"/>
            </a:endParaRPr>
          </a:p>
          <a:p>
            <a:r>
              <a:rPr lang="en-US" altLang="zh-CN" sz="2800" b="1">
                <a:latin typeface="Arial" panose="020B0604020202020204" pitchFamily="34" charset="0"/>
              </a:rPr>
              <a:t>Plot(x(:,1),x(:,2))  </a:t>
            </a:r>
            <a:r>
              <a:rPr lang="zh-CN" altLang="en-US" sz="2800" b="1">
                <a:solidFill>
                  <a:srgbClr val="FF0000"/>
                </a:solidFill>
                <a:latin typeface="Arial" panose="020B0604020202020204" pitchFamily="34" charset="0"/>
              </a:rPr>
              <a:t>相平面曲线</a:t>
            </a:r>
            <a:endParaRPr lang="zh-CN" altLang="en-US" sz="2800" b="1">
              <a:solidFill>
                <a:srgbClr val="FF0000"/>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2"/>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graphicFrame>
        <p:nvGraphicFramePr>
          <p:cNvPr id="967684" name="对象 967683"/>
          <p:cNvGraphicFramePr/>
          <p:nvPr/>
        </p:nvGraphicFramePr>
        <p:xfrm>
          <a:off x="3684588" y="4365625"/>
          <a:ext cx="4557712" cy="523875"/>
        </p:xfrm>
        <a:graphic>
          <a:graphicData uri="http://schemas.openxmlformats.org/presentationml/2006/ole">
            <mc:AlternateContent xmlns:mc="http://schemas.openxmlformats.org/markup-compatibility/2006">
              <mc:Choice xmlns:v="urn:schemas-microsoft-com:vml" Requires="v">
                <p:oleObj spid="_x0000_s3076" name="" r:id="rId1" imgW="1993900" imgH="228600" progId="Equation.3">
                  <p:embed/>
                </p:oleObj>
              </mc:Choice>
              <mc:Fallback>
                <p:oleObj name="" r:id="rId1" imgW="1993900" imgH="228600" progId="Equation.3">
                  <p:embed/>
                  <p:pic>
                    <p:nvPicPr>
                      <p:cNvPr id="0" name="图片 3075"/>
                      <p:cNvPicPr/>
                      <p:nvPr/>
                    </p:nvPicPr>
                    <p:blipFill>
                      <a:blip r:embed="rId2"/>
                      <a:stretch>
                        <a:fillRect/>
                      </a:stretch>
                    </p:blipFill>
                    <p:spPr>
                      <a:xfrm>
                        <a:off x="3684588" y="4365625"/>
                        <a:ext cx="4557712" cy="523875"/>
                      </a:xfrm>
                      <a:prstGeom prst="rect">
                        <a:avLst/>
                      </a:prstGeom>
                      <a:noFill/>
                      <a:ln w="38100">
                        <a:noFill/>
                        <a:miter/>
                      </a:ln>
                    </p:spPr>
                  </p:pic>
                </p:oleObj>
              </mc:Fallback>
            </mc:AlternateContent>
          </a:graphicData>
        </a:graphic>
      </p:graphicFrame>
      <p:sp>
        <p:nvSpPr>
          <p:cNvPr id="967690" name="矩形 967689"/>
          <p:cNvSpPr/>
          <p:nvPr/>
        </p:nvSpPr>
        <p:spPr>
          <a:xfrm>
            <a:off x="2192338" y="1052513"/>
            <a:ext cx="4125912" cy="460375"/>
          </a:xfrm>
          <a:prstGeom prst="rect">
            <a:avLst/>
          </a:prstGeom>
          <a:noFill/>
          <a:ln w="9525">
            <a:noFill/>
          </a:ln>
        </p:spPr>
        <p:txBody>
          <a:bodyPr anchor="t">
            <a:spAutoFit/>
          </a:bodyPr>
          <a:p>
            <a:pPr eaLnBrk="0" hangingPunct="0"/>
            <a:r>
              <a:rPr lang="en-US" altLang="zh-CN" sz="2400" dirty="0">
                <a:solidFill>
                  <a:srgbClr val="0000FF"/>
                </a:solidFill>
                <a:latin typeface="Times New Roman" panose="02020603050405020304" pitchFamily="18" charset="0"/>
                <a:ea typeface="黑体" panose="02010609060101010101" pitchFamily="2" charset="-122"/>
              </a:rPr>
              <a:t>1.  </a:t>
            </a:r>
            <a:r>
              <a:rPr lang="zh-CN" altLang="en-US" sz="2400" dirty="0">
                <a:solidFill>
                  <a:srgbClr val="0000FF"/>
                </a:solidFill>
                <a:latin typeface="Times New Roman" panose="02020603050405020304" pitchFamily="18" charset="0"/>
                <a:ea typeface="黑体" panose="02010609060101010101" pitchFamily="2" charset="-122"/>
              </a:rPr>
              <a:t>差分的定义</a:t>
            </a:r>
            <a:endParaRPr lang="zh-CN" altLang="en-US" sz="2400" dirty="0">
              <a:solidFill>
                <a:srgbClr val="0000FF"/>
              </a:solidFill>
              <a:latin typeface="Times New Roman" panose="02020603050405020304" pitchFamily="18" charset="0"/>
              <a:ea typeface="黑体" panose="02010609060101010101" pitchFamily="2" charset="-122"/>
            </a:endParaRPr>
          </a:p>
        </p:txBody>
      </p:sp>
      <p:sp>
        <p:nvSpPr>
          <p:cNvPr id="967691" name="矩形 967690"/>
          <p:cNvSpPr/>
          <p:nvPr/>
        </p:nvSpPr>
        <p:spPr>
          <a:xfrm>
            <a:off x="2249488" y="1844675"/>
            <a:ext cx="4413250" cy="521970"/>
          </a:xfrm>
          <a:prstGeom prst="rect">
            <a:avLst/>
          </a:prstGeom>
          <a:noFill/>
          <a:ln w="9525">
            <a:noFill/>
          </a:ln>
        </p:spPr>
        <p:txBody>
          <a:bodyPr anchor="t">
            <a:spAutoFit/>
          </a:bodyPr>
          <a:p>
            <a:pPr eaLnBrk="0" hangingPunct="0"/>
            <a:r>
              <a:rPr lang="zh-CN" altLang="en-US" sz="2800" dirty="0">
                <a:solidFill>
                  <a:srgbClr val="0000FF"/>
                </a:solidFill>
                <a:latin typeface="Times New Roman" panose="02020603050405020304" pitchFamily="18" charset="0"/>
                <a:ea typeface="黑体" panose="02010609060101010101" pitchFamily="2" charset="-122"/>
              </a:rPr>
              <a:t>定义</a:t>
            </a:r>
            <a:r>
              <a:rPr lang="en-US" altLang="zh-CN" sz="2800" dirty="0">
                <a:solidFill>
                  <a:srgbClr val="0000FF"/>
                </a:solidFill>
                <a:latin typeface="Times New Roman" panose="02020603050405020304" pitchFamily="18" charset="0"/>
                <a:ea typeface="黑体" panose="02010609060101010101" pitchFamily="2" charset="-122"/>
              </a:rPr>
              <a:t>2</a:t>
            </a:r>
            <a:r>
              <a:rPr lang="en-US" altLang="zh-CN" sz="2800">
                <a:solidFill>
                  <a:srgbClr val="0000FF"/>
                </a:solidFill>
                <a:latin typeface="Times New Roman" panose="02020603050405020304" pitchFamily="18" charset="0"/>
                <a:ea typeface="黑体" panose="02010609060101010101" pitchFamily="2" charset="-122"/>
              </a:rPr>
              <a:t>.1</a:t>
            </a:r>
            <a:r>
              <a:rPr lang="en-US" altLang="zh-CN" dirty="0">
                <a:latin typeface="Times New Roman" panose="02020603050405020304" pitchFamily="18" charset="0"/>
                <a:ea typeface="黑体" panose="02010609060101010101" pitchFamily="2" charset="-122"/>
              </a:rPr>
              <a:t>  </a:t>
            </a:r>
            <a:r>
              <a:rPr lang="zh-CN" altLang="en-US" sz="2800" dirty="0">
                <a:latin typeface="宋体" panose="02010600030101010101" pitchFamily="2" charset="-122"/>
                <a:ea typeface="宋体" panose="02010600030101010101" pitchFamily="2" charset="-122"/>
              </a:rPr>
              <a:t>设函数</a:t>
            </a:r>
            <a:endParaRPr lang="zh-CN" altLang="en-US" sz="2800" dirty="0">
              <a:latin typeface="宋体" panose="02010600030101010101" pitchFamily="2" charset="-122"/>
              <a:ea typeface="宋体" panose="02010600030101010101" pitchFamily="2" charset="-122"/>
            </a:endParaRPr>
          </a:p>
        </p:txBody>
      </p:sp>
      <p:graphicFrame>
        <p:nvGraphicFramePr>
          <p:cNvPr id="967698" name="对象 967697"/>
          <p:cNvGraphicFramePr/>
          <p:nvPr/>
        </p:nvGraphicFramePr>
        <p:xfrm>
          <a:off x="3289300" y="2781300"/>
          <a:ext cx="5727700" cy="431800"/>
        </p:xfrm>
        <a:graphic>
          <a:graphicData uri="http://schemas.openxmlformats.org/presentationml/2006/ole">
            <mc:AlternateContent xmlns:mc="http://schemas.openxmlformats.org/markup-compatibility/2006">
              <mc:Choice xmlns:v="urn:schemas-microsoft-com:vml" Requires="v">
                <p:oleObj spid="_x0000_s3077" name="" r:id="rId3" imgW="5725160" imgH="431800" progId="Equation.DSMT4">
                  <p:embed/>
                </p:oleObj>
              </mc:Choice>
              <mc:Fallback>
                <p:oleObj name="" r:id="rId3" imgW="5725160" imgH="431800" progId="Equation.DSMT4">
                  <p:embed/>
                  <p:pic>
                    <p:nvPicPr>
                      <p:cNvPr id="0" name="图片 3076"/>
                      <p:cNvPicPr/>
                      <p:nvPr/>
                    </p:nvPicPr>
                    <p:blipFill>
                      <a:blip r:embed="rId4"/>
                      <a:stretch>
                        <a:fillRect/>
                      </a:stretch>
                    </p:blipFill>
                    <p:spPr>
                      <a:xfrm>
                        <a:off x="3289300" y="2781300"/>
                        <a:ext cx="5727700" cy="431800"/>
                      </a:xfrm>
                      <a:prstGeom prst="rect">
                        <a:avLst/>
                      </a:prstGeom>
                      <a:noFill/>
                      <a:ln w="38100">
                        <a:noFill/>
                        <a:miter/>
                      </a:ln>
                    </p:spPr>
                  </p:pic>
                </p:oleObj>
              </mc:Fallback>
            </mc:AlternateContent>
          </a:graphicData>
        </a:graphic>
      </p:graphicFrame>
      <p:sp>
        <p:nvSpPr>
          <p:cNvPr id="967699" name="矩形 967698"/>
          <p:cNvSpPr/>
          <p:nvPr/>
        </p:nvSpPr>
        <p:spPr>
          <a:xfrm>
            <a:off x="2244725" y="3500438"/>
            <a:ext cx="2232025" cy="521970"/>
          </a:xfrm>
          <a:prstGeom prst="rect">
            <a:avLst/>
          </a:prstGeom>
          <a:noFill/>
          <a:ln w="9525">
            <a:noFill/>
          </a:ln>
        </p:spPr>
        <p:txBody>
          <a:bodyPr anchor="t">
            <a:spAutoFit/>
          </a:bodyPr>
          <a:p>
            <a:r>
              <a:rPr lang="zh-CN" altLang="en-US" sz="2800" dirty="0">
                <a:latin typeface="宋体" panose="02010600030101010101" pitchFamily="2" charset="-122"/>
                <a:ea typeface="宋体" panose="02010600030101010101" pitchFamily="2" charset="-122"/>
              </a:rPr>
              <a:t>我们称</a:t>
            </a:r>
            <a:endParaRPr lang="zh-CN" altLang="en-US" sz="2800" dirty="0">
              <a:latin typeface="宋体" panose="02010600030101010101" pitchFamily="2" charset="-122"/>
              <a:ea typeface="宋体" panose="02010600030101010101" pitchFamily="2" charset="-122"/>
            </a:endParaRPr>
          </a:p>
        </p:txBody>
      </p:sp>
      <p:grpSp>
        <p:nvGrpSpPr>
          <p:cNvPr id="967701" name="组合 967700"/>
          <p:cNvGrpSpPr/>
          <p:nvPr/>
        </p:nvGrpSpPr>
        <p:grpSpPr>
          <a:xfrm>
            <a:off x="2322513" y="5353051"/>
            <a:ext cx="3559175" cy="539750"/>
            <a:chOff x="476" y="3566"/>
            <a:chExt cx="2242" cy="340"/>
          </a:xfrm>
        </p:grpSpPr>
        <p:sp>
          <p:nvSpPr>
            <p:cNvPr id="15369" name="矩形 967686"/>
            <p:cNvSpPr/>
            <p:nvPr/>
          </p:nvSpPr>
          <p:spPr>
            <a:xfrm>
              <a:off x="476" y="3566"/>
              <a:ext cx="1134" cy="329"/>
            </a:xfrm>
            <a:prstGeom prst="rect">
              <a:avLst/>
            </a:prstGeom>
            <a:noFill/>
            <a:ln w="9525">
              <a:noFill/>
            </a:ln>
          </p:spPr>
          <p:txBody>
            <a:bodyPr anchor="ctr">
              <a:spAutoFit/>
            </a:bodyPr>
            <a:p>
              <a:r>
                <a:rPr lang="zh-CN" altLang="en-US" sz="2800" dirty="0">
                  <a:latin typeface="宋体" panose="02010600030101010101" pitchFamily="2" charset="-122"/>
                  <a:ea typeface="宋体" panose="02010600030101010101" pitchFamily="2" charset="-122"/>
                </a:rPr>
                <a:t>为函数</a:t>
              </a:r>
              <a:endParaRPr lang="zh-CN" altLang="en-US" sz="2800" dirty="0">
                <a:latin typeface="宋体" panose="02010600030101010101" pitchFamily="2" charset="-122"/>
                <a:ea typeface="宋体" panose="02010600030101010101" pitchFamily="2" charset="-122"/>
              </a:endParaRPr>
            </a:p>
          </p:txBody>
        </p:sp>
        <p:sp>
          <p:nvSpPr>
            <p:cNvPr id="15370" name="矩形 967687"/>
            <p:cNvSpPr/>
            <p:nvPr/>
          </p:nvSpPr>
          <p:spPr>
            <a:xfrm>
              <a:off x="1392" y="3577"/>
              <a:ext cx="1326" cy="329"/>
            </a:xfrm>
            <a:prstGeom prst="rect">
              <a:avLst/>
            </a:prstGeom>
            <a:noFill/>
            <a:ln w="9525">
              <a:noFill/>
            </a:ln>
          </p:spPr>
          <p:txBody>
            <a:bodyPr wrap="square" anchor="ctr">
              <a:spAutoFit/>
            </a:bodyPr>
            <a:p>
              <a:r>
                <a:rPr lang="zh-CN" altLang="en-US" sz="2800" dirty="0">
                  <a:latin typeface="宋体" panose="02010600030101010101" pitchFamily="2" charset="-122"/>
                  <a:ea typeface="宋体" panose="02010600030101010101" pitchFamily="2" charset="-122"/>
                </a:rPr>
                <a:t>的</a:t>
              </a:r>
              <a:r>
                <a:rPr lang="zh-CN" altLang="en-US" sz="2800" dirty="0">
                  <a:solidFill>
                    <a:srgbClr val="0000FF"/>
                  </a:solidFill>
                  <a:latin typeface="宋体" panose="02010600030101010101" pitchFamily="2" charset="-122"/>
                  <a:ea typeface="宋体" panose="02010600030101010101" pitchFamily="2" charset="-122"/>
                </a:rPr>
                <a:t>一阶差分</a:t>
              </a:r>
              <a:r>
                <a:rPr lang="zh-CN" altLang="en-US" dirty="0">
                  <a:latin typeface="黑体" panose="02010609060101010101" pitchFamily="2" charset="-122"/>
                  <a:ea typeface="黑体" panose="02010609060101010101" pitchFamily="2" charset="-122"/>
                </a:rPr>
                <a:t>； </a:t>
              </a:r>
              <a:endParaRPr lang="zh-CN" altLang="en-US" dirty="0">
                <a:latin typeface="黑体" panose="02010609060101010101" pitchFamily="2" charset="-122"/>
                <a:ea typeface="黑体" panose="02010609060101010101" pitchFamily="2" charset="-122"/>
              </a:endParaRPr>
            </a:p>
          </p:txBody>
        </p:sp>
        <p:graphicFrame>
          <p:nvGraphicFramePr>
            <p:cNvPr id="15371" name="对象 967699"/>
            <p:cNvGraphicFramePr/>
            <p:nvPr/>
          </p:nvGraphicFramePr>
          <p:xfrm>
            <a:off x="1192" y="3605"/>
            <a:ext cx="200" cy="272"/>
          </p:xfrm>
          <a:graphic>
            <a:graphicData uri="http://schemas.openxmlformats.org/presentationml/2006/ole">
              <mc:AlternateContent xmlns:mc="http://schemas.openxmlformats.org/markup-compatibility/2006">
                <mc:Choice xmlns:v="urn:schemas-microsoft-com:vml" Requires="v">
                  <p:oleObj spid="_x0000_s3081" name="" r:id="rId5" imgW="317500" imgH="431165" progId="Equation.DSMT4">
                    <p:embed/>
                  </p:oleObj>
                </mc:Choice>
                <mc:Fallback>
                  <p:oleObj name="" r:id="rId5" imgW="317500" imgH="431165" progId="Equation.DSMT4">
                    <p:embed/>
                    <p:pic>
                      <p:nvPicPr>
                        <p:cNvPr id="0" name="图片 3080"/>
                        <p:cNvPicPr/>
                        <p:nvPr/>
                      </p:nvPicPr>
                      <p:blipFill>
                        <a:blip r:embed="rId6"/>
                        <a:stretch>
                          <a:fillRect/>
                        </a:stretch>
                      </p:blipFill>
                      <p:spPr>
                        <a:xfrm>
                          <a:off x="1192" y="3605"/>
                          <a:ext cx="200" cy="272"/>
                        </a:xfrm>
                        <a:prstGeom prst="rect">
                          <a:avLst/>
                        </a:prstGeom>
                        <a:noFill/>
                        <a:ln w="38100">
                          <a:noFill/>
                          <a:miter/>
                        </a:ln>
                      </p:spPr>
                    </p:pic>
                  </p:oleObj>
                </mc:Fallback>
              </mc:AlternateContent>
            </a:graphicData>
          </a:graphic>
        </p:graphicFrame>
      </p:grpSp>
      <p:sp>
        <p:nvSpPr>
          <p:cNvPr id="15372" name="标题 967701"/>
          <p:cNvSpPr>
            <a:spLocks noGrp="1"/>
          </p:cNvSpPr>
          <p:nvPr>
            <p:ph type="title"/>
          </p:nvPr>
        </p:nvSpPr>
        <p:spPr>
          <a:xfrm>
            <a:off x="2135188" y="188913"/>
            <a:ext cx="7772400" cy="792162"/>
          </a:xfrm>
        </p:spPr>
        <p:txBody>
          <a:bodyPr anchor="ctr"/>
          <a:p>
            <a:pPr algn="l"/>
            <a:r>
              <a:rPr lang="zh-CN" altLang="en-US" sz="2800" b="1" dirty="0">
                <a:solidFill>
                  <a:srgbClr val="0000FF"/>
                </a:solidFill>
                <a:ea typeface="黑体" panose="02010609060101010101" pitchFamily="2" charset="-122"/>
              </a:rPr>
              <a:t>二</a:t>
            </a:r>
            <a:r>
              <a:rPr lang="zh-CN" altLang="en-US" sz="2800" b="1" dirty="0">
                <a:solidFill>
                  <a:srgbClr val="0000FF"/>
                </a:solidFill>
                <a:ea typeface="黑体" panose="02010609060101010101" pitchFamily="2" charset="-122"/>
              </a:rPr>
              <a:t>、 差分方程的基本概念</a:t>
            </a:r>
            <a:endParaRPr lang="zh-CN" altLang="en-US" sz="2800" b="1" dirty="0">
              <a:solidFill>
                <a:srgbClr val="0000FF"/>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7690"/>
                                        </p:tgtEl>
                                        <p:attrNameLst>
                                          <p:attrName>style.visibility</p:attrName>
                                        </p:attrNameLst>
                                      </p:cBhvr>
                                      <p:to>
                                        <p:strVal val="visible"/>
                                      </p:to>
                                    </p:set>
                                    <p:animEffect transition="in" filter="wipe(left)">
                                      <p:cBhvr>
                                        <p:cTn id="7" dur="500"/>
                                        <p:tgtEl>
                                          <p:spTgt spid="9676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7691"/>
                                        </p:tgtEl>
                                        <p:attrNameLst>
                                          <p:attrName>style.visibility</p:attrName>
                                        </p:attrNameLst>
                                      </p:cBhvr>
                                      <p:to>
                                        <p:strVal val="visible"/>
                                      </p:to>
                                    </p:set>
                                    <p:animEffect transition="in" filter="wipe(left)">
                                      <p:cBhvr>
                                        <p:cTn id="12" dur="500"/>
                                        <p:tgtEl>
                                          <p:spTgt spid="9676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7698"/>
                                        </p:tgtEl>
                                        <p:attrNameLst>
                                          <p:attrName>style.visibility</p:attrName>
                                        </p:attrNameLst>
                                      </p:cBhvr>
                                      <p:to>
                                        <p:strVal val="visible"/>
                                      </p:to>
                                    </p:set>
                                    <p:animEffect transition="in" filter="wipe(left)">
                                      <p:cBhvr>
                                        <p:cTn id="17" dur="500"/>
                                        <p:tgtEl>
                                          <p:spTgt spid="9676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67699"/>
                                        </p:tgtEl>
                                        <p:attrNameLst>
                                          <p:attrName>style.visibility</p:attrName>
                                        </p:attrNameLst>
                                      </p:cBhvr>
                                      <p:to>
                                        <p:strVal val="visible"/>
                                      </p:to>
                                    </p:set>
                                    <p:animEffect transition="in" filter="wipe(left)">
                                      <p:cBhvr>
                                        <p:cTn id="22" dur="500"/>
                                        <p:tgtEl>
                                          <p:spTgt spid="9676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67684"/>
                                        </p:tgtEl>
                                        <p:attrNameLst>
                                          <p:attrName>style.visibility</p:attrName>
                                        </p:attrNameLst>
                                      </p:cBhvr>
                                      <p:to>
                                        <p:strVal val="visible"/>
                                      </p:to>
                                    </p:set>
                                    <p:animEffect transition="in" filter="wipe(left)">
                                      <p:cBhvr>
                                        <p:cTn id="27" dur="500"/>
                                        <p:tgtEl>
                                          <p:spTgt spid="9676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67701"/>
                                        </p:tgtEl>
                                        <p:attrNameLst>
                                          <p:attrName>style.visibility</p:attrName>
                                        </p:attrNameLst>
                                      </p:cBhvr>
                                      <p:to>
                                        <p:strVal val="visible"/>
                                      </p:to>
                                    </p:set>
                                    <p:animEffect transition="in" filter="wipe(left)">
                                      <p:cBhvr>
                                        <p:cTn id="32" dur="500"/>
                                        <p:tgtEl>
                                          <p:spTgt spid="967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90" grpId="0"/>
      <p:bldP spid="967691" grpId="0"/>
      <p:bldP spid="96769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3" name="对象 10242"/>
          <p:cNvGraphicFramePr/>
          <p:nvPr/>
        </p:nvGraphicFramePr>
        <p:xfrm>
          <a:off x="1780540" y="235268"/>
          <a:ext cx="6259195" cy="1247140"/>
        </p:xfrm>
        <a:graphic>
          <a:graphicData uri="http://schemas.openxmlformats.org/presentationml/2006/ole">
            <mc:AlternateContent xmlns:mc="http://schemas.openxmlformats.org/markup-compatibility/2006">
              <mc:Choice xmlns:v="urn:schemas-microsoft-com:vml" Requires="v">
                <p:oleObj spid="_x0000_s3147" name="" r:id="rId1" imgW="3294380" imgH="662940" progId="Word.Document.8">
                  <p:embed/>
                </p:oleObj>
              </mc:Choice>
              <mc:Fallback>
                <p:oleObj name="" r:id="rId1" imgW="3294380" imgH="662940" progId="Word.Document.8">
                  <p:embed/>
                  <p:pic>
                    <p:nvPicPr>
                      <p:cNvPr id="0" name="图片 3146"/>
                      <p:cNvPicPr/>
                      <p:nvPr/>
                    </p:nvPicPr>
                    <p:blipFill>
                      <a:blip r:embed="rId2"/>
                      <a:stretch>
                        <a:fillRect/>
                      </a:stretch>
                    </p:blipFill>
                    <p:spPr>
                      <a:xfrm>
                        <a:off x="1780540" y="235268"/>
                        <a:ext cx="6259195" cy="1247140"/>
                      </a:xfrm>
                      <a:prstGeom prst="rect">
                        <a:avLst/>
                      </a:prstGeom>
                      <a:noFill/>
                      <a:ln w="38100">
                        <a:noFill/>
                        <a:miter/>
                      </a:ln>
                    </p:spPr>
                  </p:pic>
                </p:oleObj>
              </mc:Fallback>
            </mc:AlternateContent>
          </a:graphicData>
        </a:graphic>
      </p:graphicFrame>
      <p:grpSp>
        <p:nvGrpSpPr>
          <p:cNvPr id="10254" name="组合 10253"/>
          <p:cNvGrpSpPr/>
          <p:nvPr/>
        </p:nvGrpSpPr>
        <p:grpSpPr>
          <a:xfrm>
            <a:off x="1558925" y="1125538"/>
            <a:ext cx="7835900" cy="2646362"/>
            <a:chOff x="432" y="773"/>
            <a:chExt cx="4936" cy="1667"/>
          </a:xfrm>
        </p:grpSpPr>
        <p:sp>
          <p:nvSpPr>
            <p:cNvPr id="10246" name="文本框 10245"/>
            <p:cNvSpPr txBox="1"/>
            <p:nvPr/>
          </p:nvSpPr>
          <p:spPr>
            <a:xfrm>
              <a:off x="432" y="773"/>
              <a:ext cx="195" cy="251"/>
            </a:xfrm>
            <a:prstGeom prst="rect">
              <a:avLst/>
            </a:prstGeom>
            <a:noFill/>
            <a:ln w="9525">
              <a:noFill/>
            </a:ln>
          </p:spPr>
          <p:txBody>
            <a:bodyPr wrap="none" anchor="t">
              <a:spAutoFit/>
            </a:bodyPr>
            <a:p>
              <a:endParaRPr sz="2000" dirty="0">
                <a:latin typeface="Courier New" panose="02070309020205020404" pitchFamily="49" charset="0"/>
              </a:endParaRPr>
            </a:p>
          </p:txBody>
        </p:sp>
        <p:graphicFrame>
          <p:nvGraphicFramePr>
            <p:cNvPr id="10247" name="对象 10246"/>
            <p:cNvGraphicFramePr/>
            <p:nvPr/>
          </p:nvGraphicFramePr>
          <p:xfrm>
            <a:off x="480" y="1056"/>
            <a:ext cx="4888" cy="1384"/>
          </p:xfrm>
          <a:graphic>
            <a:graphicData uri="http://schemas.openxmlformats.org/presentationml/2006/ole">
              <mc:AlternateContent xmlns:mc="http://schemas.openxmlformats.org/markup-compatibility/2006">
                <mc:Choice xmlns:v="urn:schemas-microsoft-com:vml" Requires="v">
                  <p:oleObj spid="_x0000_s3146" name="" r:id="rId3" imgW="3302000" imgH="948055" progId="Word.Document.8">
                    <p:embed/>
                  </p:oleObj>
                </mc:Choice>
                <mc:Fallback>
                  <p:oleObj name="" r:id="rId3" imgW="3302000" imgH="948055" progId="Word.Document.8">
                    <p:embed/>
                    <p:pic>
                      <p:nvPicPr>
                        <p:cNvPr id="0" name="图片 3145"/>
                        <p:cNvPicPr/>
                        <p:nvPr/>
                      </p:nvPicPr>
                      <p:blipFill>
                        <a:blip r:embed="rId4"/>
                        <a:stretch>
                          <a:fillRect/>
                        </a:stretch>
                      </p:blipFill>
                      <p:spPr>
                        <a:xfrm>
                          <a:off x="480" y="1056"/>
                          <a:ext cx="4888" cy="1384"/>
                        </a:xfrm>
                        <a:prstGeom prst="rect">
                          <a:avLst/>
                        </a:prstGeom>
                        <a:noFill/>
                        <a:ln w="38100">
                          <a:noFill/>
                          <a:miter/>
                        </a:ln>
                      </p:spPr>
                    </p:pic>
                  </p:oleObj>
                </mc:Fallback>
              </mc:AlternateContent>
            </a:graphicData>
          </a:graphic>
        </p:graphicFrame>
      </p:grpSp>
      <p:sp>
        <p:nvSpPr>
          <p:cNvPr id="10248" name="文本框 10247"/>
          <p:cNvSpPr txBox="1"/>
          <p:nvPr/>
        </p:nvSpPr>
        <p:spPr>
          <a:xfrm>
            <a:off x="2351088" y="3573463"/>
            <a:ext cx="5669280" cy="1630045"/>
          </a:xfrm>
          <a:prstGeom prst="rect">
            <a:avLst/>
          </a:prstGeom>
          <a:noFill/>
          <a:ln w="9525">
            <a:noFill/>
          </a:ln>
        </p:spPr>
        <p:txBody>
          <a:bodyPr wrap="none" anchor="t">
            <a:spAutoFit/>
          </a:bodyPr>
          <a:p>
            <a:r>
              <a:rPr lang="en-US" altLang="zh-CN" sz="2000" dirty="0">
                <a:latin typeface="Courier New" panose="02070309020205020404" pitchFamily="49" charset="0"/>
              </a:rPr>
              <a:t>1</a:t>
            </a:r>
            <a:r>
              <a:rPr lang="zh-CN" altLang="en-US" sz="2000" dirty="0">
                <a:latin typeface="Courier New" panose="02070309020205020404" pitchFamily="49" charset="0"/>
              </a:rPr>
              <a:t>．建立</a:t>
            </a:r>
            <a:r>
              <a:rPr lang="en-US" altLang="zh-CN" sz="2000" dirty="0">
                <a:latin typeface="Courier New" panose="02070309020205020404" pitchFamily="49" charset="0"/>
              </a:rPr>
              <a:t>M</a:t>
            </a:r>
            <a:r>
              <a:rPr lang="zh-CN" altLang="en-US" sz="2000" dirty="0">
                <a:latin typeface="Courier New" panose="02070309020205020404" pitchFamily="49" charset="0"/>
              </a:rPr>
              <a:t>文件</a:t>
            </a:r>
            <a:r>
              <a:rPr lang="en-US" altLang="zh-CN" sz="2000" dirty="0">
                <a:latin typeface="Courier New" panose="02070309020205020404" pitchFamily="49" charset="0"/>
              </a:rPr>
              <a:t>vdp1000</a:t>
            </a:r>
            <a:r>
              <a:rPr lang="zh-CN" altLang="en-US" sz="2000" dirty="0">
                <a:latin typeface="Courier New" panose="02070309020205020404" pitchFamily="49" charset="0"/>
              </a:rPr>
              <a:t>．</a:t>
            </a:r>
            <a:r>
              <a:rPr lang="en-US" altLang="zh-CN" sz="2000" dirty="0">
                <a:latin typeface="Courier New" panose="02070309020205020404" pitchFamily="49" charset="0"/>
              </a:rPr>
              <a:t>m</a:t>
            </a:r>
            <a:r>
              <a:rPr lang="zh-CN" altLang="en-US" sz="2000" dirty="0">
                <a:latin typeface="Courier New" panose="02070309020205020404" pitchFamily="49" charset="0"/>
              </a:rPr>
              <a:t>如下：</a:t>
            </a:r>
            <a:endParaRPr lang="zh-CN" altLang="en-US" sz="2000" dirty="0">
              <a:solidFill>
                <a:srgbClr val="0000FF"/>
              </a:solidFill>
              <a:latin typeface="Times New Roman" panose="02020603050405020304" pitchFamily="18" charset="0"/>
            </a:endParaRPr>
          </a:p>
          <a:p>
            <a:r>
              <a:rPr lang="zh-CN" altLang="en-US" sz="2000" dirty="0">
                <a:solidFill>
                  <a:srgbClr val="0000FF"/>
                </a:solidFill>
                <a:latin typeface="Courier New" panose="02070309020205020404" pitchFamily="49" charset="0"/>
              </a:rPr>
              <a:t>    </a:t>
            </a:r>
            <a:r>
              <a:rPr lang="en-US" altLang="zh-CN" sz="2000">
                <a:solidFill>
                  <a:srgbClr val="0000FF"/>
                </a:solidFill>
                <a:latin typeface="Courier New" panose="02070309020205020404" pitchFamily="49" charset="0"/>
              </a:rPr>
              <a:t>function </a:t>
            </a:r>
            <a:r>
              <a:rPr lang="en-US" altLang="zh-CN" sz="2000" dirty="0" err="1">
                <a:latin typeface="Courier New" panose="02070309020205020404" pitchFamily="49" charset="0"/>
              </a:rPr>
              <a:t>dy</a:t>
            </a:r>
            <a:r>
              <a:rPr lang="en-US" altLang="zh-CN" sz="2000">
                <a:latin typeface="Courier New" panose="02070309020205020404" pitchFamily="49" charset="0"/>
              </a:rPr>
              <a:t>=vdp1000(t,y)</a:t>
            </a:r>
            <a:endParaRPr lang="en-US" altLang="zh-CN" sz="2000">
              <a:latin typeface="Courier New" panose="02070309020205020404" pitchFamily="49" charset="0"/>
            </a:endParaRPr>
          </a:p>
          <a:p>
            <a:r>
              <a:rPr lang="en-US" altLang="zh-CN" sz="2000" dirty="0" err="1">
                <a:latin typeface="Courier New" panose="02070309020205020404" pitchFamily="49" charset="0"/>
              </a:rPr>
              <a:t>    dy</a:t>
            </a:r>
            <a:r>
              <a:rPr lang="en-US" altLang="zh-CN" sz="2000">
                <a:latin typeface="Courier New" panose="02070309020205020404" pitchFamily="49" charset="0"/>
              </a:rPr>
              <a:t>=zeros(2,1);</a:t>
            </a:r>
            <a:endParaRPr lang="en-US" altLang="zh-CN" sz="2000">
              <a:latin typeface="Courier New" panose="02070309020205020404" pitchFamily="49" charset="0"/>
            </a:endParaRPr>
          </a:p>
          <a:p>
            <a:r>
              <a:rPr lang="en-US" altLang="zh-CN" sz="2000">
                <a:latin typeface="Courier New" panose="02070309020205020404" pitchFamily="49" charset="0"/>
              </a:rPr>
              <a:t>    dy(1)=y(2);</a:t>
            </a:r>
            <a:endParaRPr lang="en-US" altLang="zh-CN" sz="2000">
              <a:latin typeface="Courier New" panose="02070309020205020404" pitchFamily="49" charset="0"/>
            </a:endParaRPr>
          </a:p>
          <a:p>
            <a:r>
              <a:rPr lang="en-US" altLang="zh-CN" sz="2000">
                <a:latin typeface="Courier New" panose="02070309020205020404" pitchFamily="49" charset="0"/>
              </a:rPr>
              <a:t>    dy(2)=1000*(1-y(1)^2)*y(2)-y(1);</a:t>
            </a:r>
            <a:r>
              <a:rPr lang="en-US" altLang="zh-CN">
                <a:latin typeface="Courier New" panose="02070309020205020404" pitchFamily="49" charset="0"/>
              </a:rPr>
              <a:t> </a:t>
            </a:r>
            <a:endParaRPr lang="en-US" altLang="zh-CN">
              <a:latin typeface="Courier New" panose="02070309020205020404" pitchFamily="49" charset="0"/>
            </a:endParaRPr>
          </a:p>
        </p:txBody>
      </p:sp>
      <p:sp>
        <p:nvSpPr>
          <p:cNvPr id="10249" name="文本框 10248"/>
          <p:cNvSpPr txBox="1"/>
          <p:nvPr/>
        </p:nvSpPr>
        <p:spPr>
          <a:xfrm>
            <a:off x="2438400" y="5121275"/>
            <a:ext cx="6443980" cy="1014730"/>
          </a:xfrm>
          <a:prstGeom prst="rect">
            <a:avLst/>
          </a:prstGeom>
          <a:noFill/>
          <a:ln w="9525">
            <a:noFill/>
          </a:ln>
        </p:spPr>
        <p:txBody>
          <a:bodyPr wrap="none" anchor="t">
            <a:spAutoFit/>
          </a:bodyPr>
          <a:p>
            <a:r>
              <a:rPr lang="en-US" altLang="zh-CN" sz="2000" dirty="0">
                <a:latin typeface="Times New Roman" panose="02020603050405020304" pitchFamily="18" charset="0"/>
              </a:rPr>
              <a:t>2</a:t>
            </a:r>
            <a:r>
              <a:rPr lang="zh-CN" altLang="en-US" sz="2000" dirty="0">
                <a:latin typeface="Times New Roman" panose="02020603050405020304" pitchFamily="18" charset="0"/>
              </a:rPr>
              <a:t>．取</a:t>
            </a:r>
            <a:r>
              <a:rPr lang="en-US" altLang="zh-CN" sz="2000">
                <a:latin typeface="Courier New" panose="02070309020205020404" pitchFamily="49" charset="0"/>
              </a:rPr>
              <a:t>t0=0</a:t>
            </a:r>
            <a:r>
              <a:rPr lang="zh-CN" altLang="en-US" sz="2000">
                <a:latin typeface="Times New Roman" panose="02020603050405020304" pitchFamily="18" charset="0"/>
              </a:rPr>
              <a:t>，</a:t>
            </a:r>
            <a:r>
              <a:rPr lang="en-US" altLang="zh-CN" sz="2000" dirty="0" err="1">
                <a:latin typeface="Courier New" panose="02070309020205020404" pitchFamily="49" charset="0"/>
              </a:rPr>
              <a:t>tf</a:t>
            </a:r>
            <a:r>
              <a:rPr lang="en-US" altLang="zh-CN" sz="2000">
                <a:latin typeface="Courier New" panose="02070309020205020404" pitchFamily="49" charset="0"/>
              </a:rPr>
              <a:t>=3000</a:t>
            </a:r>
            <a:r>
              <a:rPr lang="zh-CN" altLang="en-US" sz="2000" dirty="0">
                <a:latin typeface="Times New Roman" panose="02020603050405020304" pitchFamily="18" charset="0"/>
              </a:rPr>
              <a:t>，输入命令：</a:t>
            </a:r>
            <a:endParaRPr lang="zh-CN" altLang="en-US" sz="2000" dirty="0">
              <a:latin typeface="Times New Roman" panose="02020603050405020304" pitchFamily="18" charset="0"/>
            </a:endParaRPr>
          </a:p>
          <a:p>
            <a:r>
              <a:rPr lang="zh-CN" altLang="en-US" sz="2000" dirty="0">
                <a:latin typeface="Times New Roman" panose="02020603050405020304" pitchFamily="18" charset="0"/>
              </a:rPr>
              <a:t>     </a:t>
            </a:r>
            <a:r>
              <a:rPr lang="en-US" altLang="zh-CN" sz="2000">
                <a:latin typeface="Courier New" panose="02070309020205020404" pitchFamily="49" charset="0"/>
              </a:rPr>
              <a:t>[T,Y]=ode15s('vdp1000',[0 3000],[2 0]); </a:t>
            </a:r>
            <a:endParaRPr lang="en-US" altLang="zh-CN" sz="2000">
              <a:latin typeface="Courier New" panose="02070309020205020404" pitchFamily="49" charset="0"/>
            </a:endParaRPr>
          </a:p>
          <a:p>
            <a:r>
              <a:rPr lang="en-US" altLang="zh-CN" sz="2000">
                <a:latin typeface="Courier New" panose="02070309020205020404" pitchFamily="49" charset="0"/>
              </a:rPr>
              <a:t>     plot(T,Y(:,1),'-')</a:t>
            </a:r>
            <a:endParaRPr lang="en-US" altLang="zh-CN">
              <a:latin typeface="Courier New" panose="02070309020205020404" pitchFamily="49" charset="0"/>
            </a:endParaRPr>
          </a:p>
        </p:txBody>
      </p:sp>
      <p:sp>
        <p:nvSpPr>
          <p:cNvPr id="10250" name="文本框 10249"/>
          <p:cNvSpPr txBox="1"/>
          <p:nvPr/>
        </p:nvSpPr>
        <p:spPr>
          <a:xfrm>
            <a:off x="2362200" y="6172200"/>
            <a:ext cx="1579880" cy="398780"/>
          </a:xfrm>
          <a:prstGeom prst="rect">
            <a:avLst/>
          </a:prstGeom>
          <a:noFill/>
          <a:ln w="9525">
            <a:noFill/>
          </a:ln>
        </p:spPr>
        <p:txBody>
          <a:bodyPr wrap="none" anchor="t">
            <a:spAutoFit/>
          </a:bodyPr>
          <a:p>
            <a:r>
              <a:rPr lang="en-US" altLang="zh-CN" sz="2000" dirty="0">
                <a:latin typeface="Times New Roman" panose="02020603050405020304" pitchFamily="18" charset="0"/>
              </a:rPr>
              <a:t>3</a:t>
            </a:r>
            <a:r>
              <a:rPr lang="zh-CN" altLang="en-US" sz="2000" dirty="0">
                <a:latin typeface="Times New Roman" panose="02020603050405020304" pitchFamily="18" charset="0"/>
              </a:rPr>
              <a:t>．结果如图</a:t>
            </a:r>
            <a:endParaRPr lang="zh-CN" altLang="en-US">
              <a:latin typeface="Times New Roman" panose="02020603050405020304" pitchFamily="18" charset="0"/>
            </a:endParaRPr>
          </a:p>
        </p:txBody>
      </p:sp>
      <p:pic>
        <p:nvPicPr>
          <p:cNvPr id="10251" name="图片 10250"/>
          <p:cNvPicPr>
            <a:picLocks noChangeAspect="1"/>
          </p:cNvPicPr>
          <p:nvPr/>
        </p:nvPicPr>
        <p:blipFill>
          <a:blip r:embed="rId5"/>
          <a:stretch>
            <a:fillRect/>
          </a:stretch>
        </p:blipFill>
        <p:spPr>
          <a:xfrm>
            <a:off x="6816725" y="2257425"/>
            <a:ext cx="3490913" cy="2333625"/>
          </a:xfrm>
          <a:prstGeom prst="rect">
            <a:avLst/>
          </a:prstGeom>
          <a:noFill/>
          <a:ln w="9525">
            <a:noFill/>
          </a:ln>
        </p:spPr>
      </p:pic>
      <p:sp>
        <p:nvSpPr>
          <p:cNvPr id="10252" name="文本框 10251">
            <a:hlinkClick r:id="rId6" action="ppaction://hlinkfile"/>
          </p:cNvPr>
          <p:cNvSpPr txBox="1"/>
          <p:nvPr/>
        </p:nvSpPr>
        <p:spPr>
          <a:xfrm>
            <a:off x="7391400" y="6092825"/>
            <a:ext cx="2911475" cy="368300"/>
          </a:xfrm>
          <a:prstGeom prst="rect">
            <a:avLst/>
          </a:prstGeom>
          <a:solidFill>
            <a:schemeClr val="accent1"/>
          </a:solidFill>
          <a:ln w="9525">
            <a:noFill/>
          </a:ln>
        </p:spPr>
        <p:txBody>
          <a:bodyPr>
            <a:spAutoFit/>
          </a:bodyPr>
          <a:p>
            <a:r>
              <a:rPr lang="en-US" altLang="zh-CN" dirty="0">
                <a:latin typeface="Times New Roman" panose="02020603050405020304" pitchFamily="18" charset="0"/>
                <a:hlinkClick r:id="rId7" action="ppaction://hlinkfile"/>
              </a:rPr>
              <a:t>To MATLAB</a:t>
            </a:r>
            <a:r>
              <a:rPr lang="zh-CN" altLang="en-US" dirty="0">
                <a:latin typeface="Times New Roman" panose="02020603050405020304" pitchFamily="18" charset="0"/>
                <a:hlinkClick r:id="rId7" action="ppaction://hlinkfile"/>
              </a:rPr>
              <a:t>（</a:t>
            </a:r>
            <a:r>
              <a:rPr lang="en-US" altLang="zh-CN" dirty="0">
                <a:latin typeface="Times New Roman" panose="02020603050405020304" pitchFamily="18" charset="0"/>
                <a:hlinkClick r:id="rId7" action="ppaction://hlinkfile"/>
              </a:rPr>
              <a:t>ff4</a:t>
            </a:r>
            <a:r>
              <a:rPr lang="zh-CN" altLang="en-US" dirty="0">
                <a:latin typeface="Times New Roman" panose="02020603050405020304" pitchFamily="18" charset="0"/>
                <a:hlinkClick r:id="rId7" action="ppaction://hlinkfile"/>
              </a:rPr>
              <a:t>）</a:t>
            </a:r>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0254"/>
                                        </p:tgtEl>
                                        <p:attrNameLst>
                                          <p:attrName>style.visibility</p:attrName>
                                        </p:attrNameLst>
                                      </p:cBhvr>
                                      <p:to>
                                        <p:strVal val="visible"/>
                                      </p:to>
                                    </p:set>
                                    <p:animEffect transition="in" filter="blinds(vertical)">
                                      <p:cBhvr>
                                        <p:cTn id="7" dur="500"/>
                                        <p:tgtEl>
                                          <p:spTgt spid="102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2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249"/>
                                        </p:tgtEl>
                                        <p:attrNameLst>
                                          <p:attrName>style.visibility</p:attrName>
                                        </p:attrNameLst>
                                      </p:cBhvr>
                                      <p:to>
                                        <p:strVal val="visible"/>
                                      </p:to>
                                    </p:set>
                                    <p:anim calcmode="lin" valueType="num">
                                      <p:cBhvr additive="base">
                                        <p:cTn id="16" dur="500" fill="hold"/>
                                        <p:tgtEl>
                                          <p:spTgt spid="10249"/>
                                        </p:tgtEl>
                                        <p:attrNameLst>
                                          <p:attrName>ppt_x</p:attrName>
                                        </p:attrNameLst>
                                      </p:cBhvr>
                                      <p:tavLst>
                                        <p:tav tm="0">
                                          <p:val>
                                            <p:strVal val="#ppt_x"/>
                                          </p:val>
                                        </p:tav>
                                        <p:tav tm="100000">
                                          <p:val>
                                            <p:strVal val="#ppt_x"/>
                                          </p:val>
                                        </p:tav>
                                      </p:tavLst>
                                    </p:anim>
                                    <p:anim calcmode="lin" valueType="num">
                                      <p:cBhvr additive="base">
                                        <p:cTn id="17" dur="500" fill="hold"/>
                                        <p:tgtEl>
                                          <p:spTgt spid="1024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0252"/>
                                        </p:tgtEl>
                                        <p:attrNameLst>
                                          <p:attrName>style.visibility</p:attrName>
                                        </p:attrNameLst>
                                      </p:cBhvr>
                                      <p:to>
                                        <p:strVal val="visible"/>
                                      </p:to>
                                    </p:set>
                                    <p:anim calcmode="lin" valueType="num">
                                      <p:cBhvr additive="base">
                                        <p:cTn id="22" dur="500" fill="hold"/>
                                        <p:tgtEl>
                                          <p:spTgt spid="10252"/>
                                        </p:tgtEl>
                                        <p:attrNameLst>
                                          <p:attrName>ppt_x</p:attrName>
                                        </p:attrNameLst>
                                      </p:cBhvr>
                                      <p:tavLst>
                                        <p:tav tm="0">
                                          <p:val>
                                            <p:strVal val="1+#ppt_w/2"/>
                                          </p:val>
                                        </p:tav>
                                        <p:tav tm="100000">
                                          <p:val>
                                            <p:strVal val="#ppt_x"/>
                                          </p:val>
                                        </p:tav>
                                      </p:tavLst>
                                    </p:anim>
                                    <p:anim calcmode="lin" valueType="num">
                                      <p:cBhvr additive="base">
                                        <p:cTn id="23" dur="500" fill="hold"/>
                                        <p:tgtEl>
                                          <p:spTgt spid="1025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250"/>
                                        </p:tgtEl>
                                        <p:attrNameLst>
                                          <p:attrName>style.visibility</p:attrName>
                                        </p:attrNameLst>
                                      </p:cBhvr>
                                      <p:to>
                                        <p:strVal val="visible"/>
                                      </p:to>
                                    </p:set>
                                    <p:anim calcmode="lin" valueType="num">
                                      <p:cBhvr additive="base">
                                        <p:cTn id="28" dur="500" fill="hold"/>
                                        <p:tgtEl>
                                          <p:spTgt spid="10250"/>
                                        </p:tgtEl>
                                        <p:attrNameLst>
                                          <p:attrName>ppt_x</p:attrName>
                                        </p:attrNameLst>
                                      </p:cBhvr>
                                      <p:tavLst>
                                        <p:tav tm="0">
                                          <p:val>
                                            <p:strVal val="#ppt_x"/>
                                          </p:val>
                                        </p:tav>
                                        <p:tav tm="100000">
                                          <p:val>
                                            <p:strVal val="#ppt_x"/>
                                          </p:val>
                                        </p:tav>
                                      </p:tavLst>
                                    </p:anim>
                                    <p:anim calcmode="lin" valueType="num">
                                      <p:cBhvr additive="base">
                                        <p:cTn id="29" dur="500" fill="hold"/>
                                        <p:tgtEl>
                                          <p:spTgt spid="1025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0251"/>
                                        </p:tgtEl>
                                        <p:attrNameLst>
                                          <p:attrName>style.visibility</p:attrName>
                                        </p:attrNameLst>
                                      </p:cBhvr>
                                      <p:to>
                                        <p:strVal val="visible"/>
                                      </p:to>
                                    </p:set>
                                    <p:animEffect transition="in" filter="wipe(up)">
                                      <p:cBhvr>
                                        <p:cTn id="34" dur="500"/>
                                        <p:tgtEl>
                                          <p:spTgt spid="10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p:bldP spid="10249" grpId="0"/>
      <p:bldP spid="10250" grpId="0"/>
      <p:bldP spid="10252"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6" name="对象 11265"/>
          <p:cNvGraphicFramePr/>
          <p:nvPr/>
        </p:nvGraphicFramePr>
        <p:xfrm>
          <a:off x="1671955" y="173990"/>
          <a:ext cx="5495290" cy="2128520"/>
        </p:xfrm>
        <a:graphic>
          <a:graphicData uri="http://schemas.openxmlformats.org/presentationml/2006/ole">
            <mc:AlternateContent xmlns:mc="http://schemas.openxmlformats.org/markup-compatibility/2006">
              <mc:Choice xmlns:v="urn:schemas-microsoft-com:vml" Requires="v">
                <p:oleObj spid="_x0000_s3151" name="" r:id="rId1" imgW="2649220" imgH="1038860" progId="Word.Document.8">
                  <p:embed/>
                </p:oleObj>
              </mc:Choice>
              <mc:Fallback>
                <p:oleObj name="" r:id="rId1" imgW="2649220" imgH="1038860" progId="Word.Document.8">
                  <p:embed/>
                  <p:pic>
                    <p:nvPicPr>
                      <p:cNvPr id="0" name="图片 3150"/>
                      <p:cNvPicPr/>
                      <p:nvPr/>
                    </p:nvPicPr>
                    <p:blipFill>
                      <a:blip r:embed="rId2"/>
                      <a:stretch>
                        <a:fillRect/>
                      </a:stretch>
                    </p:blipFill>
                    <p:spPr>
                      <a:xfrm>
                        <a:off x="1671955" y="173990"/>
                        <a:ext cx="5495290" cy="2128520"/>
                      </a:xfrm>
                      <a:prstGeom prst="rect">
                        <a:avLst/>
                      </a:prstGeom>
                      <a:noFill/>
                      <a:ln w="38100">
                        <a:noFill/>
                        <a:miter/>
                      </a:ln>
                    </p:spPr>
                  </p:pic>
                </p:oleObj>
              </mc:Fallback>
            </mc:AlternateContent>
          </a:graphicData>
        </a:graphic>
      </p:graphicFrame>
      <p:sp>
        <p:nvSpPr>
          <p:cNvPr id="11267" name="文本框 11266"/>
          <p:cNvSpPr txBox="1"/>
          <p:nvPr/>
        </p:nvSpPr>
        <p:spPr>
          <a:xfrm>
            <a:off x="1828800" y="2362200"/>
            <a:ext cx="4794250" cy="1938020"/>
          </a:xfrm>
          <a:prstGeom prst="rect">
            <a:avLst/>
          </a:prstGeom>
          <a:noFill/>
          <a:ln w="9525">
            <a:noFill/>
          </a:ln>
        </p:spPr>
        <p:txBody>
          <a:bodyPr>
            <a:spAutoFit/>
          </a:bodyPr>
          <a:p>
            <a:r>
              <a:rPr lang="zh-CN" altLang="en-US" b="1" dirty="0">
                <a:latin typeface="Courier New" panose="02070309020205020404" pitchFamily="49" charset="0"/>
              </a:rPr>
              <a:t>解</a:t>
            </a:r>
            <a:r>
              <a:rPr lang="zh-CN" altLang="en-US" dirty="0">
                <a:latin typeface="Courier New" panose="02070309020205020404" pitchFamily="49" charset="0"/>
              </a:rPr>
              <a:t>  </a:t>
            </a:r>
            <a:r>
              <a:rPr lang="en-US" altLang="zh-CN" sz="2000" dirty="0">
                <a:latin typeface="Courier New" panose="02070309020205020404" pitchFamily="49" charset="0"/>
              </a:rPr>
              <a:t>1</a:t>
            </a:r>
            <a:r>
              <a:rPr lang="zh-CN" altLang="en-US" sz="2000" dirty="0">
                <a:latin typeface="Courier New" panose="02070309020205020404" pitchFamily="49" charset="0"/>
              </a:rPr>
              <a:t>．建立</a:t>
            </a:r>
            <a:r>
              <a:rPr lang="en-US" altLang="zh-CN" sz="2000" dirty="0">
                <a:latin typeface="Courier New" panose="02070309020205020404" pitchFamily="49" charset="0"/>
              </a:rPr>
              <a:t>M</a:t>
            </a:r>
            <a:r>
              <a:rPr lang="zh-CN" altLang="en-US" sz="2000" dirty="0">
                <a:latin typeface="Courier New" panose="02070309020205020404" pitchFamily="49" charset="0"/>
              </a:rPr>
              <a:t>文件</a:t>
            </a:r>
            <a:r>
              <a:rPr lang="en-US" altLang="zh-CN" sz="2000" dirty="0">
                <a:latin typeface="Courier New" panose="02070309020205020404" pitchFamily="49" charset="0"/>
              </a:rPr>
              <a:t>rigid</a:t>
            </a:r>
            <a:r>
              <a:rPr lang="zh-CN" altLang="en-US" sz="2000" dirty="0">
                <a:latin typeface="Courier New" panose="02070309020205020404" pitchFamily="49" charset="0"/>
              </a:rPr>
              <a:t>．</a:t>
            </a:r>
            <a:r>
              <a:rPr lang="en-US" altLang="zh-CN" sz="2000" dirty="0">
                <a:latin typeface="Courier New" panose="02070309020205020404" pitchFamily="49" charset="0"/>
              </a:rPr>
              <a:t>m</a:t>
            </a:r>
            <a:r>
              <a:rPr lang="zh-CN" altLang="en-US" sz="2000" dirty="0">
                <a:latin typeface="Courier New" panose="02070309020205020404" pitchFamily="49" charset="0"/>
              </a:rPr>
              <a:t>如下：</a:t>
            </a:r>
            <a:endParaRPr lang="zh-CN" altLang="en-US" sz="2000" dirty="0">
              <a:solidFill>
                <a:srgbClr val="0000FF"/>
              </a:solidFill>
              <a:latin typeface="Times New Roman" panose="02020603050405020304" pitchFamily="18" charset="0"/>
            </a:endParaRPr>
          </a:p>
          <a:p>
            <a:r>
              <a:rPr lang="zh-CN" altLang="en-US" sz="2000" dirty="0">
                <a:solidFill>
                  <a:srgbClr val="0000FF"/>
                </a:solidFill>
                <a:latin typeface="Courier New" panose="02070309020205020404" pitchFamily="49" charset="0"/>
              </a:rPr>
              <a:t>       </a:t>
            </a:r>
            <a:r>
              <a:rPr lang="en-US" altLang="zh-CN" sz="2000">
                <a:solidFill>
                  <a:srgbClr val="0000FF"/>
                </a:solidFill>
                <a:latin typeface="Courier New" panose="02070309020205020404" pitchFamily="49" charset="0"/>
              </a:rPr>
              <a:t>function </a:t>
            </a:r>
            <a:r>
              <a:rPr lang="en-US" altLang="zh-CN" sz="2000" dirty="0" err="1">
                <a:latin typeface="Courier New" panose="02070309020205020404" pitchFamily="49" charset="0"/>
              </a:rPr>
              <a:t>dy</a:t>
            </a:r>
            <a:r>
              <a:rPr lang="en-US" altLang="zh-CN" sz="2000">
                <a:latin typeface="Courier New" panose="02070309020205020404" pitchFamily="49" charset="0"/>
              </a:rPr>
              <a:t>=rigid(t,y)</a:t>
            </a:r>
            <a:endParaRPr lang="en-US" altLang="zh-CN" sz="2000">
              <a:latin typeface="Courier New" panose="02070309020205020404" pitchFamily="49" charset="0"/>
            </a:endParaRPr>
          </a:p>
          <a:p>
            <a:r>
              <a:rPr lang="en-US" altLang="zh-CN" sz="2000" dirty="0" err="1">
                <a:latin typeface="Courier New" panose="02070309020205020404" pitchFamily="49" charset="0"/>
              </a:rPr>
              <a:t>       dy</a:t>
            </a:r>
            <a:r>
              <a:rPr lang="en-US" altLang="zh-CN" sz="2000">
                <a:latin typeface="Courier New" panose="02070309020205020404" pitchFamily="49" charset="0"/>
              </a:rPr>
              <a:t>=zeros(3,1);</a:t>
            </a:r>
            <a:endParaRPr lang="en-US" altLang="zh-CN" sz="2000">
              <a:latin typeface="Courier New" panose="02070309020205020404" pitchFamily="49" charset="0"/>
            </a:endParaRPr>
          </a:p>
          <a:p>
            <a:r>
              <a:rPr lang="en-US" altLang="zh-CN" sz="2000">
                <a:latin typeface="Courier New" panose="02070309020205020404" pitchFamily="49" charset="0"/>
              </a:rPr>
              <a:t>       dy(1)=y(2)*y(3);</a:t>
            </a:r>
            <a:endParaRPr lang="en-US" altLang="zh-CN" sz="2000">
              <a:latin typeface="Courier New" panose="02070309020205020404" pitchFamily="49" charset="0"/>
            </a:endParaRPr>
          </a:p>
          <a:p>
            <a:r>
              <a:rPr lang="en-US" altLang="zh-CN" sz="2000">
                <a:latin typeface="Courier New" panose="02070309020205020404" pitchFamily="49" charset="0"/>
              </a:rPr>
              <a:t>       dy(2)=-y(1)*y(3);</a:t>
            </a:r>
            <a:endParaRPr lang="en-US" altLang="zh-CN" sz="2000">
              <a:latin typeface="Courier New" panose="02070309020205020404" pitchFamily="49" charset="0"/>
            </a:endParaRPr>
          </a:p>
          <a:p>
            <a:r>
              <a:rPr lang="en-US" altLang="zh-CN" sz="2000" dirty="0">
                <a:latin typeface="Courier New" panose="02070309020205020404" pitchFamily="49" charset="0"/>
              </a:rPr>
              <a:t>       dy(3)=-0</a:t>
            </a:r>
            <a:r>
              <a:rPr lang="zh-CN" altLang="en-US" sz="2000" dirty="0">
                <a:latin typeface="Courier New" panose="02070309020205020404" pitchFamily="49" charset="0"/>
              </a:rPr>
              <a:t>．</a:t>
            </a:r>
            <a:r>
              <a:rPr lang="en-US" altLang="zh-CN" sz="2000">
                <a:latin typeface="Courier New" panose="02070309020205020404" pitchFamily="49" charset="0"/>
              </a:rPr>
              <a:t>51*y(1)*y(2);</a:t>
            </a:r>
            <a:endParaRPr lang="en-US" altLang="zh-CN">
              <a:latin typeface="Courier New" panose="02070309020205020404" pitchFamily="49" charset="0"/>
            </a:endParaRPr>
          </a:p>
        </p:txBody>
      </p:sp>
      <p:sp>
        <p:nvSpPr>
          <p:cNvPr id="11268" name="文本框 11267"/>
          <p:cNvSpPr txBox="1"/>
          <p:nvPr/>
        </p:nvSpPr>
        <p:spPr>
          <a:xfrm>
            <a:off x="2422525" y="4529138"/>
            <a:ext cx="7650480" cy="1014730"/>
          </a:xfrm>
          <a:prstGeom prst="rect">
            <a:avLst/>
          </a:prstGeom>
          <a:noFill/>
          <a:ln w="9525">
            <a:noFill/>
          </a:ln>
        </p:spPr>
        <p:txBody>
          <a:bodyPr wrap="none" anchor="t">
            <a:spAutoFit/>
          </a:bodyPr>
          <a:p>
            <a:r>
              <a:rPr lang="en-US" altLang="zh-CN" sz="2000" dirty="0">
                <a:latin typeface="Courier New" panose="02070309020205020404" pitchFamily="49" charset="0"/>
              </a:rPr>
              <a:t>2</a:t>
            </a:r>
            <a:r>
              <a:rPr lang="zh-CN" altLang="en-US" sz="2000" dirty="0">
                <a:latin typeface="Courier New" panose="02070309020205020404" pitchFamily="49" charset="0"/>
              </a:rPr>
              <a:t>．</a:t>
            </a:r>
            <a:r>
              <a:rPr lang="zh-CN" altLang="en-US" sz="2000" dirty="0">
                <a:latin typeface="Times New Roman" panose="02020603050405020304" pitchFamily="18" charset="0"/>
              </a:rPr>
              <a:t>取</a:t>
            </a:r>
            <a:r>
              <a:rPr lang="en-US" altLang="zh-CN" sz="2000">
                <a:latin typeface="Courier New" panose="02070309020205020404" pitchFamily="49" charset="0"/>
              </a:rPr>
              <a:t>t0=0</a:t>
            </a:r>
            <a:r>
              <a:rPr lang="zh-CN" altLang="en-US" sz="2000">
                <a:latin typeface="Times New Roman" panose="02020603050405020304" pitchFamily="18" charset="0"/>
              </a:rPr>
              <a:t>，</a:t>
            </a:r>
            <a:r>
              <a:rPr lang="en-US" altLang="zh-CN" sz="2000" dirty="0" err="1">
                <a:latin typeface="Courier New" panose="02070309020205020404" pitchFamily="49" charset="0"/>
              </a:rPr>
              <a:t>tf</a:t>
            </a:r>
            <a:r>
              <a:rPr lang="en-US" altLang="zh-CN" sz="2000">
                <a:latin typeface="Courier New" panose="02070309020205020404" pitchFamily="49" charset="0"/>
              </a:rPr>
              <a:t>=12</a:t>
            </a:r>
            <a:r>
              <a:rPr lang="zh-CN" altLang="en-US" sz="2000" dirty="0">
                <a:latin typeface="Times New Roman" panose="02020603050405020304" pitchFamily="18" charset="0"/>
              </a:rPr>
              <a:t>，输入命令：</a:t>
            </a:r>
            <a:endParaRPr lang="zh-CN" altLang="en-US" sz="2000" dirty="0">
              <a:latin typeface="Times New Roman" panose="02020603050405020304" pitchFamily="18" charset="0"/>
            </a:endParaRPr>
          </a:p>
          <a:p>
            <a:r>
              <a:rPr lang="zh-CN" altLang="en-US" sz="2000" dirty="0">
                <a:latin typeface="Courier New" panose="02070309020205020404" pitchFamily="49" charset="0"/>
              </a:rPr>
              <a:t>    </a:t>
            </a:r>
            <a:r>
              <a:rPr lang="en-US" altLang="zh-CN" sz="2000">
                <a:latin typeface="Courier New" panose="02070309020205020404" pitchFamily="49" charset="0"/>
              </a:rPr>
              <a:t>[T,Y]=ode45('rigid',[0 12],[0 1 1]);</a:t>
            </a:r>
            <a:endParaRPr lang="en-US" altLang="zh-CN" sz="2000">
              <a:latin typeface="Courier New" panose="02070309020205020404" pitchFamily="49" charset="0"/>
            </a:endParaRPr>
          </a:p>
          <a:p>
            <a:r>
              <a:rPr lang="en-US" altLang="zh-CN" sz="2000">
                <a:latin typeface="Courier New" panose="02070309020205020404" pitchFamily="49" charset="0"/>
              </a:rPr>
              <a:t>     plot(T,Y(:,1),'-',T,Y(:,2),'*',T,Y(:,3),'+')</a:t>
            </a:r>
            <a:endParaRPr lang="en-US" altLang="zh-CN">
              <a:latin typeface="Courier New" panose="02070309020205020404" pitchFamily="49" charset="0"/>
            </a:endParaRPr>
          </a:p>
        </p:txBody>
      </p:sp>
      <p:sp>
        <p:nvSpPr>
          <p:cNvPr id="11269" name="文本框 11268"/>
          <p:cNvSpPr txBox="1"/>
          <p:nvPr/>
        </p:nvSpPr>
        <p:spPr>
          <a:xfrm>
            <a:off x="2422525" y="5653088"/>
            <a:ext cx="1579880" cy="398780"/>
          </a:xfrm>
          <a:prstGeom prst="rect">
            <a:avLst/>
          </a:prstGeom>
          <a:noFill/>
          <a:ln w="9525">
            <a:noFill/>
          </a:ln>
        </p:spPr>
        <p:txBody>
          <a:bodyPr wrap="none" anchor="t">
            <a:spAutoFit/>
          </a:bodyPr>
          <a:p>
            <a:r>
              <a:rPr lang="en-US" altLang="zh-CN" sz="2000" dirty="0">
                <a:latin typeface="Times New Roman" panose="02020603050405020304" pitchFamily="18" charset="0"/>
              </a:rPr>
              <a:t>3</a:t>
            </a:r>
            <a:r>
              <a:rPr lang="zh-CN" altLang="en-US" sz="2000" dirty="0">
                <a:latin typeface="Times New Roman" panose="02020603050405020304" pitchFamily="18" charset="0"/>
              </a:rPr>
              <a:t>．结果如图</a:t>
            </a:r>
            <a:endParaRPr lang="zh-CN" altLang="en-US">
              <a:latin typeface="Times New Roman" panose="02020603050405020304" pitchFamily="18" charset="0"/>
            </a:endParaRPr>
          </a:p>
        </p:txBody>
      </p:sp>
      <p:sp>
        <p:nvSpPr>
          <p:cNvPr id="11270" name="文本框 11269">
            <a:hlinkClick r:id="rId3" action="ppaction://hlinkfile"/>
          </p:cNvPr>
          <p:cNvSpPr txBox="1"/>
          <p:nvPr/>
        </p:nvSpPr>
        <p:spPr>
          <a:xfrm>
            <a:off x="7299325" y="3622675"/>
            <a:ext cx="2973388" cy="368300"/>
          </a:xfrm>
          <a:prstGeom prst="rect">
            <a:avLst/>
          </a:prstGeom>
          <a:solidFill>
            <a:schemeClr val="accent1"/>
          </a:solidFill>
          <a:ln w="9525">
            <a:noFill/>
          </a:ln>
        </p:spPr>
        <p:txBody>
          <a:bodyPr>
            <a:spAutoFit/>
          </a:bodyPr>
          <a:p>
            <a:r>
              <a:rPr lang="en-US" altLang="zh-CN" dirty="0">
                <a:latin typeface="Times New Roman" panose="02020603050405020304" pitchFamily="18" charset="0"/>
                <a:hlinkClick r:id="rId4" action="ppaction://hlinkfile"/>
              </a:rPr>
              <a:t>To MATLAB</a:t>
            </a:r>
            <a:r>
              <a:rPr lang="zh-CN" altLang="en-US" dirty="0">
                <a:latin typeface="Times New Roman" panose="02020603050405020304" pitchFamily="18" charset="0"/>
                <a:hlinkClick r:id="rId4" action="ppaction://hlinkfile"/>
              </a:rPr>
              <a:t>（</a:t>
            </a:r>
            <a:r>
              <a:rPr lang="en-US" altLang="zh-CN" dirty="0">
                <a:latin typeface="Times New Roman" panose="02020603050405020304" pitchFamily="18" charset="0"/>
                <a:hlinkClick r:id="rId4" action="ppaction://hlinkfile"/>
              </a:rPr>
              <a:t>ff5</a:t>
            </a:r>
            <a:r>
              <a:rPr lang="zh-CN" altLang="en-US" dirty="0">
                <a:latin typeface="Times New Roman" panose="02020603050405020304" pitchFamily="18" charset="0"/>
                <a:hlinkClick r:id="rId4" action="ppaction://hlinkfile"/>
              </a:rPr>
              <a:t>）</a:t>
            </a:r>
            <a:endParaRPr lang="zh-CN" altLang="en-US">
              <a:latin typeface="Times New Roman" panose="02020603050405020304" pitchFamily="18" charset="0"/>
            </a:endParaRPr>
          </a:p>
        </p:txBody>
      </p:sp>
      <p:pic>
        <p:nvPicPr>
          <p:cNvPr id="11272" name="图片 11271"/>
          <p:cNvPicPr>
            <a:picLocks noChangeAspect="1"/>
          </p:cNvPicPr>
          <p:nvPr/>
        </p:nvPicPr>
        <p:blipFill>
          <a:blip r:embed="rId5"/>
          <a:stretch>
            <a:fillRect/>
          </a:stretch>
        </p:blipFill>
        <p:spPr>
          <a:xfrm>
            <a:off x="6781800" y="581025"/>
            <a:ext cx="3505200" cy="2457450"/>
          </a:xfrm>
          <a:prstGeom prst="rect">
            <a:avLst/>
          </a:prstGeom>
          <a:noFill/>
          <a:ln w="9525">
            <a:noFill/>
          </a:ln>
        </p:spPr>
      </p:pic>
      <p:sp>
        <p:nvSpPr>
          <p:cNvPr id="11273" name="文本框 11272"/>
          <p:cNvSpPr txBox="1"/>
          <p:nvPr/>
        </p:nvSpPr>
        <p:spPr>
          <a:xfrm>
            <a:off x="2209800" y="6248400"/>
            <a:ext cx="7391400" cy="398780"/>
          </a:xfrm>
          <a:prstGeom prst="rect">
            <a:avLst/>
          </a:prstGeom>
          <a:noFill/>
          <a:ln w="9525">
            <a:noFill/>
          </a:ln>
        </p:spPr>
        <p:txBody>
          <a:bodyPr wrap="none" anchor="t">
            <a:spAutoFit/>
          </a:bodyPr>
          <a:p>
            <a:r>
              <a:rPr lang="zh-CN" altLang="en-US" sz="2000" b="1" dirty="0">
                <a:solidFill>
                  <a:srgbClr val="FF0000"/>
                </a:solidFill>
                <a:latin typeface="Times New Roman" panose="02020603050405020304" pitchFamily="18" charset="0"/>
              </a:rPr>
              <a:t>图中，</a:t>
            </a:r>
            <a:r>
              <a:rPr lang="en-US" altLang="zh-CN" sz="2000" b="1" i="1">
                <a:solidFill>
                  <a:srgbClr val="FF0000"/>
                </a:solidFill>
                <a:latin typeface="Times New Roman" panose="02020603050405020304" pitchFamily="18" charset="0"/>
              </a:rPr>
              <a:t>y</a:t>
            </a:r>
            <a:r>
              <a:rPr lang="en-US" altLang="zh-CN" sz="2000" b="1" baseline="-25000">
                <a:solidFill>
                  <a:srgbClr val="FF0000"/>
                </a:solidFill>
                <a:latin typeface="Times New Roman" panose="02020603050405020304" pitchFamily="18" charset="0"/>
              </a:rPr>
              <a:t>1</a:t>
            </a:r>
            <a:r>
              <a:rPr lang="zh-CN" altLang="en-US" sz="2000" b="1" dirty="0">
                <a:solidFill>
                  <a:srgbClr val="FF0000"/>
                </a:solidFill>
                <a:latin typeface="Times New Roman" panose="02020603050405020304" pitchFamily="18" charset="0"/>
              </a:rPr>
              <a:t>的图形为实线，</a:t>
            </a:r>
            <a:r>
              <a:rPr lang="en-US" altLang="zh-CN" sz="2000" b="1" i="1">
                <a:solidFill>
                  <a:srgbClr val="FF0000"/>
                </a:solidFill>
                <a:latin typeface="Times New Roman" panose="02020603050405020304" pitchFamily="18" charset="0"/>
              </a:rPr>
              <a:t>y</a:t>
            </a:r>
            <a:r>
              <a:rPr lang="en-US" altLang="zh-CN" sz="2000" b="1" baseline="-25000">
                <a:solidFill>
                  <a:srgbClr val="FF0000"/>
                </a:solidFill>
                <a:latin typeface="Times New Roman" panose="02020603050405020304" pitchFamily="18" charset="0"/>
              </a:rPr>
              <a:t>2</a:t>
            </a:r>
            <a:r>
              <a:rPr lang="zh-CN" altLang="en-US" sz="2000" b="1" dirty="0">
                <a:solidFill>
                  <a:srgbClr val="FF0000"/>
                </a:solidFill>
                <a:latin typeface="Times New Roman" panose="02020603050405020304" pitchFamily="18" charset="0"/>
              </a:rPr>
              <a:t>的图形为“</a:t>
            </a:r>
            <a:r>
              <a:rPr lang="en-US" altLang="zh-CN" sz="2000" b="1" dirty="0">
                <a:solidFill>
                  <a:srgbClr val="FF0000"/>
                </a:solidFill>
                <a:latin typeface="Times New Roman" panose="02020603050405020304" pitchFamily="18" charset="0"/>
              </a:rPr>
              <a:t>*”</a:t>
            </a:r>
            <a:r>
              <a:rPr lang="zh-CN" altLang="en-US" sz="2000" b="1" dirty="0">
                <a:solidFill>
                  <a:srgbClr val="FF0000"/>
                </a:solidFill>
                <a:latin typeface="Times New Roman" panose="02020603050405020304" pitchFamily="18" charset="0"/>
              </a:rPr>
              <a:t>线，</a:t>
            </a:r>
            <a:r>
              <a:rPr lang="en-US" altLang="zh-CN" sz="2000" b="1" i="1">
                <a:solidFill>
                  <a:srgbClr val="FF0000"/>
                </a:solidFill>
                <a:latin typeface="Times New Roman" panose="02020603050405020304" pitchFamily="18" charset="0"/>
              </a:rPr>
              <a:t>y</a:t>
            </a:r>
            <a:r>
              <a:rPr lang="en-US" altLang="zh-CN" sz="2000" b="1" baseline="-25000">
                <a:solidFill>
                  <a:srgbClr val="FF0000"/>
                </a:solidFill>
                <a:latin typeface="Times New Roman" panose="02020603050405020304" pitchFamily="18" charset="0"/>
              </a:rPr>
              <a:t>3</a:t>
            </a:r>
            <a:r>
              <a:rPr lang="zh-CN" altLang="en-US" sz="2000" b="1" dirty="0">
                <a:solidFill>
                  <a:srgbClr val="FF0000"/>
                </a:solidFill>
                <a:latin typeface="Times New Roman" panose="02020603050405020304" pitchFamily="18" charset="0"/>
              </a:rPr>
              <a:t>的图形为“</a:t>
            </a:r>
            <a:r>
              <a:rPr lang="en-US" altLang="zh-CN" sz="2000" b="1" dirty="0">
                <a:solidFill>
                  <a:srgbClr val="FF0000"/>
                </a:solidFill>
                <a:latin typeface="Times New Roman" panose="02020603050405020304" pitchFamily="18" charset="0"/>
              </a:rPr>
              <a:t>+”</a:t>
            </a:r>
            <a:r>
              <a:rPr lang="zh-CN" altLang="en-US" sz="2000" b="1" dirty="0">
                <a:solidFill>
                  <a:srgbClr val="FF0000"/>
                </a:solidFill>
                <a:latin typeface="Times New Roman" panose="02020603050405020304" pitchFamily="18" charset="0"/>
              </a:rPr>
              <a:t>线．</a:t>
            </a:r>
            <a:endParaRPr lang="zh-CN" altLang="en-US" b="1"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500" fill="hold"/>
                                        <p:tgtEl>
                                          <p:spTgt spid="11267"/>
                                        </p:tgtEl>
                                        <p:attrNameLst>
                                          <p:attrName>ppt_w</p:attrName>
                                        </p:attrNameLst>
                                      </p:cBhvr>
                                      <p:tavLst>
                                        <p:tav tm="0">
                                          <p:val>
                                            <p:strVal val="2/3*#ppt_w"/>
                                          </p:val>
                                        </p:tav>
                                        <p:tav tm="100000">
                                          <p:val>
                                            <p:strVal val="#ppt_w"/>
                                          </p:val>
                                        </p:tav>
                                      </p:tavLst>
                                    </p:anim>
                                    <p:anim calcmode="lin" valueType="num">
                                      <p:cBhvr>
                                        <p:cTn id="8" dur="500" fill="hold"/>
                                        <p:tgtEl>
                                          <p:spTgt spid="11267"/>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268"/>
                                        </p:tgtEl>
                                        <p:attrNameLst>
                                          <p:attrName>style.visibility</p:attrName>
                                        </p:attrNameLst>
                                      </p:cBhvr>
                                      <p:to>
                                        <p:strVal val="visible"/>
                                      </p:to>
                                    </p:set>
                                    <p:animEffect transition="in" filter="wipe(left)">
                                      <p:cBhvr>
                                        <p:cTn id="13" dur="500"/>
                                        <p:tgtEl>
                                          <p:spTgt spid="1126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grpId="0" nodeType="clickEffect">
                                  <p:stCondLst>
                                    <p:cond delay="0"/>
                                  </p:stCondLst>
                                  <p:childTnLst>
                                    <p:set>
                                      <p:cBhvr>
                                        <p:cTn id="17" dur="1" fill="hold">
                                          <p:stCondLst>
                                            <p:cond delay="0"/>
                                          </p:stCondLst>
                                        </p:cTn>
                                        <p:tgtEl>
                                          <p:spTgt spid="11270"/>
                                        </p:tgtEl>
                                        <p:attrNameLst>
                                          <p:attrName>style.visibility</p:attrName>
                                        </p:attrNameLst>
                                      </p:cBhvr>
                                      <p:to>
                                        <p:strVal val="visible"/>
                                      </p:to>
                                    </p:set>
                                    <p:anim calcmode="lin" valueType="num">
                                      <p:cBhvr additive="base">
                                        <p:cTn id="18" dur="500" fill="hold"/>
                                        <p:tgtEl>
                                          <p:spTgt spid="11270"/>
                                        </p:tgtEl>
                                        <p:attrNameLst>
                                          <p:attrName>ppt_x</p:attrName>
                                        </p:attrNameLst>
                                      </p:cBhvr>
                                      <p:tavLst>
                                        <p:tav tm="0">
                                          <p:val>
                                            <p:strVal val="1+#ppt_w/2"/>
                                          </p:val>
                                        </p:tav>
                                        <p:tav tm="100000">
                                          <p:val>
                                            <p:strVal val="#ppt_x"/>
                                          </p:val>
                                        </p:tav>
                                      </p:tavLst>
                                    </p:anim>
                                    <p:anim calcmode="lin" valueType="num">
                                      <p:cBhvr additive="base">
                                        <p:cTn id="19"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12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272"/>
                                        </p:tgtEl>
                                        <p:attrNameLst>
                                          <p:attrName>style.visibility</p:attrName>
                                        </p:attrNameLst>
                                      </p:cBhvr>
                                      <p:to>
                                        <p:strVal val="visible"/>
                                      </p:to>
                                    </p:set>
                                    <p:animEffect transition="in" filter="wipe(left)">
                                      <p:cBhvr>
                                        <p:cTn id="28" dur="500"/>
                                        <p:tgtEl>
                                          <p:spTgt spid="1127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273"/>
                                        </p:tgtEl>
                                        <p:attrNameLst>
                                          <p:attrName>style.visibility</p:attrName>
                                        </p:attrNameLst>
                                      </p:cBhvr>
                                      <p:to>
                                        <p:strVal val="visible"/>
                                      </p:to>
                                    </p:set>
                                    <p:anim calcmode="lin" valueType="num">
                                      <p:cBhvr additive="base">
                                        <p:cTn id="33" dur="500" fill="hold"/>
                                        <p:tgtEl>
                                          <p:spTgt spid="11273"/>
                                        </p:tgtEl>
                                        <p:attrNameLst>
                                          <p:attrName>ppt_x</p:attrName>
                                        </p:attrNameLst>
                                      </p:cBhvr>
                                      <p:tavLst>
                                        <p:tav tm="0">
                                          <p:val>
                                            <p:strVal val="#ppt_x"/>
                                          </p:val>
                                        </p:tav>
                                        <p:tav tm="100000">
                                          <p:val>
                                            <p:strVal val="#ppt_x"/>
                                          </p:val>
                                        </p:tav>
                                      </p:tavLst>
                                    </p:anim>
                                    <p:anim calcmode="lin" valueType="num">
                                      <p:cBhvr additive="base">
                                        <p:cTn id="34" dur="500" fill="hold"/>
                                        <p:tgtEl>
                                          <p:spTgt spid="112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68" grpId="0"/>
      <p:bldP spid="11269" grpId="0"/>
      <p:bldP spid="11270" grpId="0" bldLvl="0" animBg="1"/>
      <p:bldP spid="1127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文本框 51201"/>
          <p:cNvSpPr txBox="1"/>
          <p:nvPr/>
        </p:nvSpPr>
        <p:spPr>
          <a:xfrm>
            <a:off x="3657600" y="2514600"/>
            <a:ext cx="4800600" cy="521970"/>
          </a:xfrm>
          <a:prstGeom prst="rect">
            <a:avLst/>
          </a:prstGeom>
          <a:noFill/>
          <a:ln w="9525">
            <a:noFill/>
          </a:ln>
        </p:spPr>
        <p:txBody>
          <a:bodyPr>
            <a:spAutoFit/>
          </a:bodyPr>
          <a:p>
            <a:pPr algn="l">
              <a:spcBef>
                <a:spcPct val="50000"/>
              </a:spcBef>
            </a:pPr>
            <a:endParaRPr sz="2800" u="none" dirty="0">
              <a:latin typeface="Times New Roman" panose="02020603050405020304" pitchFamily="18" charset="0"/>
            </a:endParaRPr>
          </a:p>
        </p:txBody>
      </p:sp>
      <p:sp>
        <p:nvSpPr>
          <p:cNvPr id="51203" name="矩形 51202"/>
          <p:cNvSpPr/>
          <p:nvPr/>
        </p:nvSpPr>
        <p:spPr>
          <a:xfrm>
            <a:off x="3071813" y="2133600"/>
            <a:ext cx="5688012" cy="2799715"/>
          </a:xfrm>
          <a:prstGeom prst="rect">
            <a:avLst/>
          </a:prstGeom>
          <a:noFill/>
          <a:ln w="9525">
            <a:noFill/>
          </a:ln>
        </p:spPr>
        <p:txBody>
          <a:bodyPr>
            <a:spAutoFit/>
          </a:bodyPr>
          <a:p>
            <a:pPr algn="l">
              <a:spcBef>
                <a:spcPct val="50000"/>
              </a:spcBef>
            </a:pPr>
            <a:r>
              <a:rPr lang="en-US" altLang="zh-CN" sz="3200" b="1" u="none" dirty="0">
                <a:latin typeface="Times New Roman" panose="02020603050405020304" pitchFamily="18" charset="0"/>
                <a:ea typeface="楷体_GB2312" pitchFamily="49" charset="-122"/>
                <a:hlinkClick r:id="rId1" action="ppaction://hlinksldjump"/>
              </a:rPr>
              <a:t>1  </a:t>
            </a:r>
            <a:r>
              <a:rPr lang="zh-CN" altLang="en-US" sz="3200" b="1" u="none" dirty="0">
                <a:latin typeface="Times New Roman" panose="02020603050405020304" pitchFamily="18" charset="0"/>
                <a:ea typeface="楷体_GB2312" pitchFamily="49" charset="-122"/>
                <a:hlinkClick r:id="rId1" action="ppaction://hlinksldjump"/>
              </a:rPr>
              <a:t>市场经济中的蛛网模型</a:t>
            </a:r>
            <a:endParaRPr lang="zh-CN" altLang="en-US" sz="3200" b="1" u="none">
              <a:latin typeface="Times New Roman" panose="02020603050405020304" pitchFamily="18" charset="0"/>
              <a:ea typeface="楷体_GB2312" pitchFamily="49" charset="-122"/>
            </a:endParaRPr>
          </a:p>
          <a:p>
            <a:pPr algn="l">
              <a:spcBef>
                <a:spcPct val="50000"/>
              </a:spcBef>
            </a:pPr>
            <a:r>
              <a:rPr lang="en-US" altLang="zh-CN" sz="3200" b="1" u="none" dirty="0">
                <a:latin typeface="Times New Roman" panose="02020603050405020304" pitchFamily="18" charset="0"/>
                <a:ea typeface="楷体_GB2312" pitchFamily="49" charset="-122"/>
                <a:hlinkClick r:id="rId2" action="ppaction://hlinksldjump"/>
              </a:rPr>
              <a:t>2  </a:t>
            </a:r>
            <a:r>
              <a:rPr lang="zh-CN" altLang="en-US" sz="3200" b="1" u="none" dirty="0">
                <a:latin typeface="Times New Roman" panose="02020603050405020304" pitchFamily="18" charset="0"/>
                <a:ea typeface="楷体_GB2312" pitchFamily="49" charset="-122"/>
                <a:hlinkClick r:id="rId2" action="ppaction://hlinksldjump"/>
              </a:rPr>
              <a:t>减肥计划</a:t>
            </a:r>
            <a:r>
              <a:rPr lang="en-US" altLang="zh-CN" sz="3200" b="1" u="none">
                <a:latin typeface="Times New Roman" panose="02020603050405020304" pitchFamily="18" charset="0"/>
                <a:ea typeface="楷体_GB2312" pitchFamily="49" charset="-122"/>
                <a:hlinkClick r:id="rId2" action="ppaction://hlinksldjump"/>
              </a:rPr>
              <a:t>——</a:t>
            </a:r>
            <a:r>
              <a:rPr lang="zh-CN" altLang="en-US" sz="3200" b="1" u="none" dirty="0">
                <a:latin typeface="Times New Roman" panose="02020603050405020304" pitchFamily="18" charset="0"/>
                <a:ea typeface="楷体_GB2312" pitchFamily="49" charset="-122"/>
                <a:hlinkClick r:id="rId2" action="ppaction://hlinksldjump"/>
              </a:rPr>
              <a:t>节食与运动</a:t>
            </a:r>
            <a:endParaRPr lang="zh-CN" altLang="en-US" sz="3200" b="1" u="none">
              <a:latin typeface="Times New Roman" panose="02020603050405020304" pitchFamily="18" charset="0"/>
              <a:ea typeface="楷体_GB2312" pitchFamily="49" charset="-122"/>
            </a:endParaRPr>
          </a:p>
          <a:p>
            <a:pPr algn="l">
              <a:spcBef>
                <a:spcPct val="50000"/>
              </a:spcBef>
            </a:pPr>
            <a:r>
              <a:rPr lang="en-US" altLang="zh-CN" sz="3200" b="1" u="none" dirty="0">
                <a:latin typeface="Times New Roman" panose="02020603050405020304" pitchFamily="18" charset="0"/>
                <a:ea typeface="楷体_GB2312" pitchFamily="49" charset="-122"/>
                <a:hlinkClick r:id="rId3" action="ppaction://hlinksldjump"/>
              </a:rPr>
              <a:t>3  </a:t>
            </a:r>
            <a:r>
              <a:rPr lang="zh-CN" altLang="en-US" sz="3200" b="1" u="none" dirty="0">
                <a:latin typeface="Times New Roman" panose="02020603050405020304" pitchFamily="18" charset="0"/>
                <a:ea typeface="楷体_GB2312" pitchFamily="49" charset="-122"/>
                <a:hlinkClick r:id="rId3" action="ppaction://hlinksldjump"/>
              </a:rPr>
              <a:t>差分形式的阻滞增长模型</a:t>
            </a:r>
            <a:endParaRPr lang="zh-CN" altLang="en-US" sz="3200" b="1" u="none">
              <a:latin typeface="楷体_GB2312" pitchFamily="49" charset="-122"/>
              <a:ea typeface="楷体_GB2312" pitchFamily="49" charset="-122"/>
            </a:endParaRPr>
          </a:p>
          <a:p>
            <a:pPr algn="l">
              <a:spcBef>
                <a:spcPct val="50000"/>
              </a:spcBef>
            </a:pPr>
            <a:r>
              <a:rPr lang="en-US" altLang="zh-CN" sz="3200" b="1" u="none">
                <a:latin typeface="Times New Roman" panose="02020603050405020304" pitchFamily="18" charset="0"/>
                <a:ea typeface="楷体_GB2312" pitchFamily="49" charset="-122"/>
                <a:hlinkClick r:id="rId4" action="ppaction://hlinksldjump"/>
              </a:rPr>
              <a:t>4  </a:t>
            </a:r>
            <a:r>
              <a:rPr lang="zh-CN" altLang="en-US" sz="3200" b="1" u="none" dirty="0">
                <a:latin typeface="楷体_GB2312" pitchFamily="49" charset="-122"/>
                <a:ea typeface="楷体_GB2312" pitchFamily="49" charset="-122"/>
                <a:hlinkClick r:id="rId4" action="ppaction://hlinksldjump"/>
              </a:rPr>
              <a:t>按年龄分组的种群增长</a:t>
            </a:r>
            <a:endParaRPr lang="zh-CN" altLang="en-US" sz="3200" b="1" u="none">
              <a:latin typeface="楷体_GB2312" pitchFamily="49" charset="-122"/>
              <a:ea typeface="楷体_GB2312" pitchFamily="49" charset="-122"/>
            </a:endParaRPr>
          </a:p>
        </p:txBody>
      </p:sp>
      <p:sp>
        <p:nvSpPr>
          <p:cNvPr id="51204" name="文本框 51203"/>
          <p:cNvSpPr txBox="1"/>
          <p:nvPr/>
        </p:nvSpPr>
        <p:spPr>
          <a:xfrm>
            <a:off x="2927350" y="765175"/>
            <a:ext cx="5526088" cy="706755"/>
          </a:xfrm>
          <a:prstGeom prst="rect">
            <a:avLst/>
          </a:prstGeom>
          <a:noFill/>
          <a:ln w="9525">
            <a:noFill/>
          </a:ln>
        </p:spPr>
        <p:txBody>
          <a:bodyPr>
            <a:spAutoFit/>
          </a:bodyPr>
          <a:p>
            <a:pPr>
              <a:spcBef>
                <a:spcPct val="50000"/>
              </a:spcBef>
            </a:pPr>
            <a:r>
              <a:rPr lang="zh-CN" altLang="en-US" sz="4000" b="1" u="none" dirty="0">
                <a:solidFill>
                  <a:srgbClr val="FF0000"/>
                </a:solidFill>
                <a:latin typeface="隶书" panose="02010509060101010101" pitchFamily="49" charset="-122"/>
                <a:ea typeface="隶书" panose="02010509060101010101" pitchFamily="49" charset="-122"/>
              </a:rPr>
              <a:t>四</a:t>
            </a:r>
            <a:r>
              <a:rPr lang="zh-CN" altLang="en-US" sz="4000" b="1" u="none" dirty="0">
                <a:solidFill>
                  <a:srgbClr val="FF0000"/>
                </a:solidFill>
                <a:latin typeface="隶书" panose="02010509060101010101" pitchFamily="49" charset="-122"/>
                <a:ea typeface="隶书" panose="02010509060101010101" pitchFamily="49" charset="-122"/>
              </a:rPr>
              <a:t>、差分方程模型</a:t>
            </a:r>
            <a:endParaRPr lang="zh-CN" altLang="en-US" sz="4000" b="1" u="none">
              <a:solidFill>
                <a:srgbClr val="FF0000"/>
              </a:solidFill>
              <a:latin typeface="隶书" panose="02010509060101010101" pitchFamily="49" charset="-122"/>
              <a:ea typeface="隶书" panose="02010509060101010101" pitchFamily="49" charset="-122"/>
            </a:endParaRPr>
          </a:p>
        </p:txBody>
      </p:sp>
      <p:sp>
        <p:nvSpPr>
          <p:cNvPr id="51207" name="矩形 51206">
            <a:hlinkClick r:id="rId5"/>
          </p:cNvPr>
          <p:cNvSpPr/>
          <p:nvPr/>
        </p:nvSpPr>
        <p:spPr>
          <a:xfrm>
            <a:off x="10058400" y="6400800"/>
            <a:ext cx="381000" cy="304800"/>
          </a:xfrm>
          <a:prstGeom prst="rect">
            <a:avLst/>
          </a:prstGeom>
          <a:noFill/>
          <a:ln w="9525">
            <a:noFill/>
          </a:ln>
        </p:spPr>
        <p:txBody>
          <a:bodyPr/>
          <a:p>
            <a:endParaRPr lang="zh-CN" altLang="en-US"/>
          </a:p>
        </p:txBody>
      </p:sp>
      <p:sp>
        <p:nvSpPr>
          <p:cNvPr id="51208" name="矩形 51207">
            <a:hlinkClick r:id="rId5"/>
          </p:cNvPr>
          <p:cNvSpPr/>
          <p:nvPr/>
        </p:nvSpPr>
        <p:spPr>
          <a:xfrm>
            <a:off x="10058400" y="6400800"/>
            <a:ext cx="381000" cy="304800"/>
          </a:xfrm>
          <a:prstGeom prst="rect">
            <a:avLst/>
          </a:prstGeom>
          <a:noFill/>
          <a:ln w="9525">
            <a:noFill/>
          </a:ln>
        </p:spPr>
        <p:txBody>
          <a:bodyPr/>
          <a:p>
            <a:endParaRPr lang="zh-CN" altLang="en-US"/>
          </a:p>
        </p:txBody>
      </p:sp>
      <p:sp>
        <p:nvSpPr>
          <p:cNvPr id="51209" name="矩形 51208">
            <a:hlinkClick r:id="rId5"/>
          </p:cNvPr>
          <p:cNvSpPr/>
          <p:nvPr/>
        </p:nvSpPr>
        <p:spPr>
          <a:xfrm>
            <a:off x="10058400" y="6400800"/>
            <a:ext cx="381000" cy="304800"/>
          </a:xfrm>
          <a:prstGeom prst="rect">
            <a:avLst/>
          </a:prstGeom>
          <a:noFill/>
          <a:ln w="9525">
            <a:noFill/>
          </a:ln>
        </p:spPr>
        <p:txBody>
          <a:bodyPr/>
          <a:p>
            <a:endParaRPr lang="zh-CN" altLang="en-US"/>
          </a:p>
        </p:txBody>
      </p:sp>
    </p:spTree>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9937"/>
          <p:cNvSpPr/>
          <p:nvPr/>
        </p:nvSpPr>
        <p:spPr>
          <a:xfrm>
            <a:off x="2495550" y="549275"/>
            <a:ext cx="6048375" cy="609600"/>
          </a:xfrm>
          <a:prstGeom prst="rect">
            <a:avLst/>
          </a:prstGeom>
          <a:solidFill>
            <a:srgbClr val="FF99FF"/>
          </a:solidFill>
          <a:ln w="9525">
            <a:noFill/>
          </a:ln>
        </p:spPr>
        <p:txBody>
          <a:bodyPr wrap="none" anchor="ctr"/>
          <a:p>
            <a:r>
              <a:rPr lang="en-US" altLang="zh-CN" sz="3200" b="1" u="none" dirty="0">
                <a:latin typeface="Times New Roman" panose="02020603050405020304" pitchFamily="18" charset="0"/>
                <a:ea typeface="楷体_GB2312" pitchFamily="49" charset="-122"/>
              </a:rPr>
              <a:t>1   </a:t>
            </a:r>
            <a:r>
              <a:rPr lang="zh-CN" altLang="en-US" sz="3200" b="1" u="none" dirty="0">
                <a:latin typeface="Times New Roman" panose="02020603050405020304" pitchFamily="18" charset="0"/>
                <a:ea typeface="楷体_GB2312" pitchFamily="49" charset="-122"/>
              </a:rPr>
              <a:t>市场经济中的蛛网模型</a:t>
            </a:r>
            <a:endParaRPr lang="zh-CN" altLang="en-US" sz="3200" b="1" u="none">
              <a:latin typeface="Times New Roman" panose="02020603050405020304" pitchFamily="18" charset="0"/>
              <a:ea typeface="楷体_GB2312" pitchFamily="49" charset="-122"/>
            </a:endParaRPr>
          </a:p>
        </p:txBody>
      </p:sp>
      <p:sp>
        <p:nvSpPr>
          <p:cNvPr id="39941" name="矩形 39940"/>
          <p:cNvSpPr/>
          <p:nvPr/>
        </p:nvSpPr>
        <p:spPr>
          <a:xfrm>
            <a:off x="1905000" y="4419600"/>
            <a:ext cx="533400" cy="1219200"/>
          </a:xfrm>
          <a:prstGeom prst="rect">
            <a:avLst/>
          </a:prstGeom>
          <a:solidFill>
            <a:srgbClr val="99FFCC"/>
          </a:solidFill>
          <a:ln w="9525">
            <a:noFill/>
          </a:ln>
        </p:spPr>
        <p:txBody>
          <a:bodyPr wrap="none" anchor="ctr"/>
          <a:p>
            <a:r>
              <a:rPr lang="zh-CN" altLang="en-US" sz="3200" b="1" u="none" dirty="0">
                <a:latin typeface="Times New Roman" panose="02020603050405020304" pitchFamily="18" charset="0"/>
                <a:ea typeface="隶书" panose="02010509060101010101" pitchFamily="49" charset="-122"/>
              </a:rPr>
              <a:t>问 </a:t>
            </a:r>
            <a:endParaRPr lang="zh-CN" altLang="en-US" sz="3200" b="1" u="none" dirty="0">
              <a:latin typeface="Times New Roman" panose="02020603050405020304" pitchFamily="18" charset="0"/>
              <a:ea typeface="隶书" panose="02010509060101010101" pitchFamily="49" charset="-122"/>
            </a:endParaRPr>
          </a:p>
          <a:p>
            <a:r>
              <a:rPr lang="zh-CN" altLang="en-US" sz="3200" b="1" u="none" dirty="0">
                <a:latin typeface="Times New Roman" panose="02020603050405020304" pitchFamily="18" charset="0"/>
                <a:ea typeface="隶书" panose="02010509060101010101" pitchFamily="49" charset="-122"/>
              </a:rPr>
              <a:t>题</a:t>
            </a:r>
            <a:endParaRPr lang="zh-CN" altLang="en-US" sz="3200" b="1" u="none">
              <a:latin typeface="Times New Roman" panose="02020603050405020304" pitchFamily="18" charset="0"/>
              <a:ea typeface="隶书" panose="02010509060101010101" pitchFamily="49" charset="-122"/>
            </a:endParaRPr>
          </a:p>
        </p:txBody>
      </p:sp>
      <p:sp>
        <p:nvSpPr>
          <p:cNvPr id="39942" name="矩形 39941"/>
          <p:cNvSpPr/>
          <p:nvPr/>
        </p:nvSpPr>
        <p:spPr>
          <a:xfrm>
            <a:off x="2819400" y="1828800"/>
            <a:ext cx="1816100" cy="6858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r>
              <a:rPr lang="zh-CN" altLang="en-US" sz="2800" b="1" u="none" dirty="0">
                <a:latin typeface="Times New Roman" panose="02020603050405020304" pitchFamily="18" charset="0"/>
              </a:rPr>
              <a:t>供大于求</a:t>
            </a:r>
            <a:endParaRPr lang="zh-CN" altLang="en-US" b="1" u="none">
              <a:latin typeface="Times New Roman" panose="02020603050405020304" pitchFamily="18" charset="0"/>
            </a:endParaRPr>
          </a:p>
        </p:txBody>
      </p:sp>
      <p:sp>
        <p:nvSpPr>
          <p:cNvPr id="39943" name="矩形 39942"/>
          <p:cNvSpPr/>
          <p:nvPr/>
        </p:nvSpPr>
        <p:spPr>
          <a:xfrm>
            <a:off x="1905000" y="2209800"/>
            <a:ext cx="609600" cy="1295400"/>
          </a:xfrm>
          <a:prstGeom prst="rect">
            <a:avLst/>
          </a:prstGeom>
          <a:solidFill>
            <a:srgbClr val="99FFCC"/>
          </a:solidFill>
          <a:ln w="9525">
            <a:noFill/>
          </a:ln>
        </p:spPr>
        <p:txBody>
          <a:bodyPr wrap="none" anchor="ctr"/>
          <a:p>
            <a:r>
              <a:rPr lang="zh-CN" altLang="en-US" sz="3200" b="1" u="none" dirty="0">
                <a:latin typeface="Times New Roman" panose="02020603050405020304" pitchFamily="18" charset="0"/>
                <a:ea typeface="隶书" panose="02010509060101010101" pitchFamily="49" charset="-122"/>
              </a:rPr>
              <a:t>现</a:t>
            </a:r>
            <a:endParaRPr lang="zh-CN" altLang="en-US" sz="3200" b="1" u="none" dirty="0">
              <a:latin typeface="Times New Roman" panose="02020603050405020304" pitchFamily="18" charset="0"/>
              <a:ea typeface="隶书" panose="02010509060101010101" pitchFamily="49" charset="-122"/>
            </a:endParaRPr>
          </a:p>
          <a:p>
            <a:r>
              <a:rPr lang="zh-CN" altLang="en-US" sz="3200" b="1" u="none" dirty="0">
                <a:latin typeface="Times New Roman" panose="02020603050405020304" pitchFamily="18" charset="0"/>
                <a:ea typeface="隶书" panose="02010509060101010101" pitchFamily="49" charset="-122"/>
              </a:rPr>
              <a:t>象</a:t>
            </a:r>
            <a:endParaRPr lang="zh-CN" altLang="en-US" sz="3200" b="1" u="none">
              <a:latin typeface="Times New Roman" panose="02020603050405020304" pitchFamily="18" charset="0"/>
            </a:endParaRPr>
          </a:p>
        </p:txBody>
      </p:sp>
      <p:sp>
        <p:nvSpPr>
          <p:cNvPr id="39944" name="矩形 39943"/>
          <p:cNvSpPr/>
          <p:nvPr/>
        </p:nvSpPr>
        <p:spPr>
          <a:xfrm>
            <a:off x="2743200" y="4876800"/>
            <a:ext cx="7521575" cy="609600"/>
          </a:xfrm>
          <a:prstGeom prst="rect">
            <a:avLst/>
          </a:prstGeom>
          <a:noFill/>
          <a:ln w="9525">
            <a:noFill/>
          </a:ln>
        </p:spPr>
        <p:txBody>
          <a:bodyPr wrap="none" anchor="ctr"/>
          <a:p>
            <a:r>
              <a:rPr lang="zh-CN" altLang="en-US" sz="2800" b="1" u="none" dirty="0">
                <a:latin typeface="Times New Roman" panose="02020603050405020304" pitchFamily="18" charset="0"/>
                <a:ea typeface="楷体_GB2312" pitchFamily="49" charset="-122"/>
              </a:rPr>
              <a:t>商品数量与价格的振荡在什么条件下趋向稳定</a:t>
            </a:r>
            <a:endParaRPr lang="zh-CN" altLang="en-US" b="1" u="none">
              <a:latin typeface="Times New Roman" panose="02020603050405020304" pitchFamily="18" charset="0"/>
            </a:endParaRPr>
          </a:p>
        </p:txBody>
      </p:sp>
      <p:sp>
        <p:nvSpPr>
          <p:cNvPr id="39945" name="矩形 39944"/>
          <p:cNvSpPr/>
          <p:nvPr/>
        </p:nvSpPr>
        <p:spPr>
          <a:xfrm>
            <a:off x="2743200" y="5638800"/>
            <a:ext cx="7521575" cy="533400"/>
          </a:xfrm>
          <a:prstGeom prst="rect">
            <a:avLst/>
          </a:prstGeom>
          <a:noFill/>
          <a:ln w="9525">
            <a:noFill/>
          </a:ln>
        </p:spPr>
        <p:txBody>
          <a:bodyPr wrap="none" anchor="ctr"/>
          <a:p>
            <a:r>
              <a:rPr lang="zh-CN" altLang="en-US" sz="2800" b="1" u="none" dirty="0">
                <a:latin typeface="Times New Roman" panose="02020603050405020304" pitchFamily="18" charset="0"/>
                <a:ea typeface="楷体_GB2312" pitchFamily="49" charset="-122"/>
              </a:rPr>
              <a:t>当不稳定时政府能采取什么干预手段使之稳定</a:t>
            </a:r>
            <a:endParaRPr lang="zh-CN" altLang="en-US" u="none">
              <a:latin typeface="Times New Roman" panose="02020603050405020304" pitchFamily="18" charset="0"/>
            </a:endParaRPr>
          </a:p>
        </p:txBody>
      </p:sp>
      <p:grpSp>
        <p:nvGrpSpPr>
          <p:cNvPr id="39946" name="组合 39945"/>
          <p:cNvGrpSpPr/>
          <p:nvPr/>
        </p:nvGrpSpPr>
        <p:grpSpPr>
          <a:xfrm>
            <a:off x="4724400" y="1828800"/>
            <a:ext cx="2722563" cy="685800"/>
            <a:chOff x="2016" y="1440"/>
            <a:chExt cx="1584" cy="432"/>
          </a:xfrm>
        </p:grpSpPr>
        <p:sp>
          <p:nvSpPr>
            <p:cNvPr id="39947" name="矩形 39946"/>
            <p:cNvSpPr/>
            <p:nvPr/>
          </p:nvSpPr>
          <p:spPr>
            <a:xfrm>
              <a:off x="2496" y="1440"/>
              <a:ext cx="1104" cy="432"/>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r>
                <a:rPr lang="zh-CN" altLang="en-US" sz="2800" b="1" u="none" dirty="0">
                  <a:latin typeface="Times New Roman" panose="02020603050405020304" pitchFamily="18" charset="0"/>
                </a:rPr>
                <a:t>价格下降</a:t>
              </a:r>
              <a:endParaRPr lang="zh-CN" altLang="en-US" b="1" u="none">
                <a:latin typeface="Times New Roman" panose="02020603050405020304" pitchFamily="18" charset="0"/>
              </a:endParaRPr>
            </a:p>
          </p:txBody>
        </p:sp>
        <p:sp>
          <p:nvSpPr>
            <p:cNvPr id="39948" name="右箭头 39947"/>
            <p:cNvSpPr/>
            <p:nvPr/>
          </p:nvSpPr>
          <p:spPr>
            <a:xfrm>
              <a:off x="2016" y="1584"/>
              <a:ext cx="288" cy="144"/>
            </a:xfrm>
            <a:prstGeom prst="rightArrow">
              <a:avLst>
                <a:gd name="adj1" fmla="val 50000"/>
                <a:gd name="adj2" fmla="val 50000"/>
              </a:avLst>
            </a:prstGeom>
            <a:noFill/>
            <a:ln w="9525" cap="flat" cmpd="sng">
              <a:solidFill>
                <a:schemeClr val="tx1"/>
              </a:solidFill>
              <a:prstDash val="solid"/>
              <a:miter/>
              <a:headEnd type="none" w="med" len="med"/>
              <a:tailEnd type="none" w="med" len="med"/>
            </a:ln>
          </p:spPr>
          <p:txBody>
            <a:bodyPr/>
            <a:p>
              <a:endParaRPr lang="zh-CN" altLang="en-US"/>
            </a:p>
          </p:txBody>
        </p:sp>
      </p:grpSp>
      <p:grpSp>
        <p:nvGrpSpPr>
          <p:cNvPr id="39949" name="组合 39948"/>
          <p:cNvGrpSpPr/>
          <p:nvPr/>
        </p:nvGrpSpPr>
        <p:grpSpPr>
          <a:xfrm>
            <a:off x="7467600" y="1828800"/>
            <a:ext cx="2805113" cy="685800"/>
            <a:chOff x="3744" y="1440"/>
            <a:chExt cx="1632" cy="432"/>
          </a:xfrm>
        </p:grpSpPr>
        <p:sp>
          <p:nvSpPr>
            <p:cNvPr id="39950" name="矩形 39949"/>
            <p:cNvSpPr/>
            <p:nvPr/>
          </p:nvSpPr>
          <p:spPr>
            <a:xfrm>
              <a:off x="4224" y="1440"/>
              <a:ext cx="1152" cy="432"/>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p>
              <a:r>
                <a:rPr lang="zh-CN" altLang="en-US" sz="2800" b="1" u="none" dirty="0">
                  <a:latin typeface="Times New Roman" panose="02020603050405020304" pitchFamily="18" charset="0"/>
                </a:rPr>
                <a:t>减少产量</a:t>
              </a:r>
              <a:endParaRPr lang="zh-CN" altLang="en-US" b="1" u="none">
                <a:latin typeface="Times New Roman" panose="02020603050405020304" pitchFamily="18" charset="0"/>
              </a:endParaRPr>
            </a:p>
          </p:txBody>
        </p:sp>
        <p:sp>
          <p:nvSpPr>
            <p:cNvPr id="39951" name="右箭头 39950"/>
            <p:cNvSpPr/>
            <p:nvPr/>
          </p:nvSpPr>
          <p:spPr>
            <a:xfrm>
              <a:off x="3744" y="1584"/>
              <a:ext cx="288" cy="144"/>
            </a:xfrm>
            <a:prstGeom prst="rightArrow">
              <a:avLst>
                <a:gd name="adj1" fmla="val 50000"/>
                <a:gd name="adj2" fmla="val 50000"/>
              </a:avLst>
            </a:prstGeom>
            <a:noFill/>
            <a:ln w="9525" cap="flat" cmpd="sng">
              <a:solidFill>
                <a:schemeClr val="tx1"/>
              </a:solidFill>
              <a:prstDash val="solid"/>
              <a:miter/>
              <a:headEnd type="none" w="med" len="med"/>
              <a:tailEnd type="none" w="med" len="med"/>
            </a:ln>
          </p:spPr>
          <p:txBody>
            <a:bodyPr/>
            <a:p>
              <a:endParaRPr lang="zh-CN" altLang="en-US"/>
            </a:p>
          </p:txBody>
        </p:sp>
      </p:grpSp>
      <p:grpSp>
        <p:nvGrpSpPr>
          <p:cNvPr id="39952" name="组合 39951"/>
          <p:cNvGrpSpPr/>
          <p:nvPr/>
        </p:nvGrpSpPr>
        <p:grpSpPr>
          <a:xfrm>
            <a:off x="2819400" y="3276600"/>
            <a:ext cx="2476500" cy="685800"/>
            <a:chOff x="816" y="2400"/>
            <a:chExt cx="1440" cy="432"/>
          </a:xfrm>
        </p:grpSpPr>
        <p:sp>
          <p:nvSpPr>
            <p:cNvPr id="39953" name="矩形 39952"/>
            <p:cNvSpPr/>
            <p:nvPr/>
          </p:nvSpPr>
          <p:spPr>
            <a:xfrm>
              <a:off x="816" y="2400"/>
              <a:ext cx="1056" cy="432"/>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p>
              <a:r>
                <a:rPr lang="zh-CN" altLang="en-US" sz="2800" b="1" u="none" dirty="0">
                  <a:latin typeface="Times New Roman" panose="02020603050405020304" pitchFamily="18" charset="0"/>
                </a:rPr>
                <a:t>增加产量</a:t>
              </a:r>
              <a:endParaRPr lang="zh-CN" altLang="en-US" sz="2800" b="1" u="none">
                <a:latin typeface="Times New Roman" panose="02020603050405020304" pitchFamily="18" charset="0"/>
              </a:endParaRPr>
            </a:p>
          </p:txBody>
        </p:sp>
        <p:sp>
          <p:nvSpPr>
            <p:cNvPr id="39954" name="左箭头 39953"/>
            <p:cNvSpPr/>
            <p:nvPr/>
          </p:nvSpPr>
          <p:spPr>
            <a:xfrm>
              <a:off x="1968" y="2544"/>
              <a:ext cx="288" cy="144"/>
            </a:xfrm>
            <a:prstGeom prst="leftArrow">
              <a:avLst>
                <a:gd name="adj1" fmla="val 50000"/>
                <a:gd name="adj2" fmla="val 50000"/>
              </a:avLst>
            </a:prstGeom>
            <a:noFill/>
            <a:ln w="9525" cap="flat" cmpd="sng">
              <a:solidFill>
                <a:schemeClr val="tx1"/>
              </a:solidFill>
              <a:prstDash val="solid"/>
              <a:miter/>
              <a:headEnd type="none" w="med" len="med"/>
              <a:tailEnd type="none" w="med" len="med"/>
            </a:ln>
          </p:spPr>
          <p:txBody>
            <a:bodyPr/>
            <a:p>
              <a:endParaRPr lang="zh-CN" altLang="en-US"/>
            </a:p>
          </p:txBody>
        </p:sp>
      </p:grpSp>
      <p:grpSp>
        <p:nvGrpSpPr>
          <p:cNvPr id="39955" name="组合 39954"/>
          <p:cNvGrpSpPr/>
          <p:nvPr/>
        </p:nvGrpSpPr>
        <p:grpSpPr>
          <a:xfrm>
            <a:off x="5410200" y="3276600"/>
            <a:ext cx="2640013" cy="685800"/>
            <a:chOff x="2448" y="2400"/>
            <a:chExt cx="1536" cy="432"/>
          </a:xfrm>
        </p:grpSpPr>
        <p:sp>
          <p:nvSpPr>
            <p:cNvPr id="39956" name="矩形 39955"/>
            <p:cNvSpPr/>
            <p:nvPr/>
          </p:nvSpPr>
          <p:spPr>
            <a:xfrm>
              <a:off x="2448" y="2400"/>
              <a:ext cx="1104" cy="432"/>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r>
                <a:rPr lang="zh-CN" altLang="en-US" sz="2800" b="1" u="none" dirty="0">
                  <a:latin typeface="Times New Roman" panose="02020603050405020304" pitchFamily="18" charset="0"/>
                </a:rPr>
                <a:t>价格上涨</a:t>
              </a:r>
              <a:endParaRPr lang="zh-CN" altLang="en-US" b="1" u="none">
                <a:latin typeface="Times New Roman" panose="02020603050405020304" pitchFamily="18" charset="0"/>
              </a:endParaRPr>
            </a:p>
          </p:txBody>
        </p:sp>
        <p:sp>
          <p:nvSpPr>
            <p:cNvPr id="39957" name="左箭头 39956"/>
            <p:cNvSpPr/>
            <p:nvPr/>
          </p:nvSpPr>
          <p:spPr>
            <a:xfrm>
              <a:off x="3696" y="2544"/>
              <a:ext cx="288" cy="144"/>
            </a:xfrm>
            <a:prstGeom prst="leftArrow">
              <a:avLst>
                <a:gd name="adj1" fmla="val 50000"/>
                <a:gd name="adj2" fmla="val 50000"/>
              </a:avLst>
            </a:prstGeom>
            <a:noFill/>
            <a:ln w="9525" cap="flat" cmpd="sng">
              <a:solidFill>
                <a:schemeClr val="tx1"/>
              </a:solidFill>
              <a:prstDash val="solid"/>
              <a:miter/>
              <a:headEnd type="none" w="med" len="med"/>
              <a:tailEnd type="none" w="med" len="med"/>
            </a:ln>
          </p:spPr>
          <p:txBody>
            <a:bodyPr/>
            <a:p>
              <a:endParaRPr lang="zh-CN" altLang="en-US"/>
            </a:p>
          </p:txBody>
        </p:sp>
      </p:grpSp>
      <p:sp>
        <p:nvSpPr>
          <p:cNvPr id="39958" name="上箭头 39957"/>
          <p:cNvSpPr/>
          <p:nvPr/>
        </p:nvSpPr>
        <p:spPr>
          <a:xfrm>
            <a:off x="3429000" y="2667000"/>
            <a:ext cx="234950" cy="457200"/>
          </a:xfrm>
          <a:prstGeom prst="upArrow">
            <a:avLst>
              <a:gd name="adj1" fmla="val 50000"/>
              <a:gd name="adj2" fmla="val 48648"/>
            </a:avLst>
          </a:prstGeom>
          <a:noFill/>
          <a:ln w="9525" cap="flat" cmpd="sng">
            <a:solidFill>
              <a:schemeClr val="tx1"/>
            </a:solidFill>
            <a:prstDash val="solid"/>
            <a:miter/>
            <a:headEnd type="none" w="med" len="med"/>
            <a:tailEnd type="none" w="med" len="med"/>
          </a:ln>
        </p:spPr>
        <p:txBody>
          <a:bodyPr/>
          <a:p>
            <a:endParaRPr lang="zh-CN" altLang="en-US"/>
          </a:p>
        </p:txBody>
      </p:sp>
      <p:grpSp>
        <p:nvGrpSpPr>
          <p:cNvPr id="39959" name="组合 39958"/>
          <p:cNvGrpSpPr/>
          <p:nvPr/>
        </p:nvGrpSpPr>
        <p:grpSpPr>
          <a:xfrm>
            <a:off x="8256588" y="2636838"/>
            <a:ext cx="2062162" cy="1295400"/>
            <a:chOff x="4224" y="2016"/>
            <a:chExt cx="1200" cy="816"/>
          </a:xfrm>
        </p:grpSpPr>
        <p:sp>
          <p:nvSpPr>
            <p:cNvPr id="39960" name="矩形 39959"/>
            <p:cNvSpPr/>
            <p:nvPr/>
          </p:nvSpPr>
          <p:spPr>
            <a:xfrm>
              <a:off x="4224" y="2400"/>
              <a:ext cx="1200" cy="43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r>
                <a:rPr lang="zh-CN" altLang="en-US" sz="2800" b="1" u="none" dirty="0">
                  <a:latin typeface="Times New Roman" panose="02020603050405020304" pitchFamily="18" charset="0"/>
                </a:rPr>
                <a:t>供不应求</a:t>
              </a:r>
              <a:endParaRPr lang="zh-CN" altLang="en-US" b="1" u="none">
                <a:latin typeface="Times New Roman" panose="02020603050405020304" pitchFamily="18" charset="0"/>
              </a:endParaRPr>
            </a:p>
          </p:txBody>
        </p:sp>
        <p:sp>
          <p:nvSpPr>
            <p:cNvPr id="39961" name="下箭头 39960"/>
            <p:cNvSpPr/>
            <p:nvPr/>
          </p:nvSpPr>
          <p:spPr>
            <a:xfrm>
              <a:off x="4704" y="2016"/>
              <a:ext cx="144" cy="288"/>
            </a:xfrm>
            <a:prstGeom prst="downArrow">
              <a:avLst>
                <a:gd name="adj1" fmla="val 50000"/>
                <a:gd name="adj2" fmla="val 50000"/>
              </a:avLst>
            </a:prstGeom>
            <a:noFill/>
            <a:ln w="9525" cap="flat" cmpd="sng">
              <a:solidFill>
                <a:schemeClr val="tx1"/>
              </a:solidFill>
              <a:prstDash val="solid"/>
              <a:miter/>
              <a:headEnd type="none" w="med" len="med"/>
              <a:tailEnd type="none" w="med" len="med"/>
            </a:ln>
          </p:spPr>
          <p:txBody>
            <a:bodyPr/>
            <a:p>
              <a:endParaRPr lang="zh-CN" altLang="en-US"/>
            </a:p>
          </p:txBody>
        </p:sp>
      </p:grpSp>
      <p:sp>
        <p:nvSpPr>
          <p:cNvPr id="39962" name="矩形 39961"/>
          <p:cNvSpPr/>
          <p:nvPr/>
        </p:nvSpPr>
        <p:spPr>
          <a:xfrm>
            <a:off x="2895600" y="4114800"/>
            <a:ext cx="5700713" cy="609600"/>
          </a:xfrm>
          <a:prstGeom prst="rect">
            <a:avLst/>
          </a:prstGeom>
          <a:noFill/>
          <a:ln w="9525">
            <a:noFill/>
          </a:ln>
        </p:spPr>
        <p:txBody>
          <a:bodyPr wrap="none" anchor="ctr"/>
          <a:p>
            <a:pPr algn="l"/>
            <a:r>
              <a:rPr lang="zh-CN" altLang="en-US" sz="2800" b="1" u="none" dirty="0">
                <a:latin typeface="Times New Roman" panose="02020603050405020304" pitchFamily="18" charset="0"/>
                <a:ea typeface="楷体_GB2312" pitchFamily="49" charset="-122"/>
              </a:rPr>
              <a:t>描述商品数量与价格的变化规律</a:t>
            </a:r>
            <a:endParaRPr lang="zh-CN" altLang="en-US" b="1" u="none">
              <a:latin typeface="Times New Roman" panose="02020603050405020304" pitchFamily="18" charset="0"/>
            </a:endParaRPr>
          </a:p>
        </p:txBody>
      </p:sp>
      <p:sp>
        <p:nvSpPr>
          <p:cNvPr id="39963" name="文本框 39962"/>
          <p:cNvSpPr txBox="1"/>
          <p:nvPr/>
        </p:nvSpPr>
        <p:spPr>
          <a:xfrm>
            <a:off x="4876800" y="2590800"/>
            <a:ext cx="3208338" cy="521970"/>
          </a:xfrm>
          <a:prstGeom prst="rect">
            <a:avLst/>
          </a:prstGeom>
          <a:solidFill>
            <a:srgbClr val="66FF33"/>
          </a:solidFill>
          <a:ln w="9525">
            <a:noFill/>
          </a:ln>
        </p:spPr>
        <p:txBody>
          <a:bodyPr>
            <a:spAutoFit/>
          </a:bodyPr>
          <a:p>
            <a:pPr algn="l">
              <a:spcBef>
                <a:spcPct val="50000"/>
              </a:spcBef>
            </a:pPr>
            <a:r>
              <a:rPr lang="zh-CN" altLang="en-US" sz="2800" b="1" u="none" dirty="0">
                <a:latin typeface="Times New Roman" panose="02020603050405020304" pitchFamily="18" charset="0"/>
                <a:ea typeface="楷体_GB2312" pitchFamily="49" charset="-122"/>
              </a:rPr>
              <a:t>数量与价格在振荡</a:t>
            </a:r>
            <a:endParaRPr lang="zh-CN" altLang="en-US" sz="2800" b="1" u="none">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 calcmode="lin" valueType="num">
                                      <p:cBhvr additive="base">
                                        <p:cTn id="7" dur="500" fill="hold"/>
                                        <p:tgtEl>
                                          <p:spTgt spid="39943"/>
                                        </p:tgtEl>
                                        <p:attrNameLst>
                                          <p:attrName>ppt_x</p:attrName>
                                        </p:attrNameLst>
                                      </p:cBhvr>
                                      <p:tavLst>
                                        <p:tav tm="0">
                                          <p:val>
                                            <p:strVal val="0-#ppt_w/2"/>
                                          </p:val>
                                        </p:tav>
                                        <p:tav tm="100000">
                                          <p:val>
                                            <p:strVal val="#ppt_x"/>
                                          </p:val>
                                        </p:tav>
                                      </p:tavLst>
                                    </p:anim>
                                    <p:anim calcmode="lin" valueType="num">
                                      <p:cBhvr additive="base">
                                        <p:cTn id="8" dur="500" fill="hold"/>
                                        <p:tgtEl>
                                          <p:spTgt spid="399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39942"/>
                                        </p:tgtEl>
                                        <p:attrNameLst>
                                          <p:attrName>style.visibility</p:attrName>
                                        </p:attrNameLst>
                                      </p:cBhvr>
                                      <p:to>
                                        <p:strVal val="visible"/>
                                      </p:to>
                                    </p:set>
                                    <p:animEffect transition="in" filter="box(out)">
                                      <p:cBhvr>
                                        <p:cTn id="13" dur="500"/>
                                        <p:tgtEl>
                                          <p:spTgt spid="39942"/>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39946"/>
                                        </p:tgtEl>
                                        <p:attrNameLst>
                                          <p:attrName>style.visibility</p:attrName>
                                        </p:attrNameLst>
                                      </p:cBhvr>
                                      <p:to>
                                        <p:strVal val="visible"/>
                                      </p:to>
                                    </p:set>
                                    <p:anim calcmode="lin" valueType="num">
                                      <p:cBhvr>
                                        <p:cTn id="18" dur="500" fill="hold"/>
                                        <p:tgtEl>
                                          <p:spTgt spid="39946"/>
                                        </p:tgtEl>
                                        <p:attrNameLst>
                                          <p:attrName>ppt_w</p:attrName>
                                        </p:attrNameLst>
                                      </p:cBhvr>
                                      <p:tavLst>
                                        <p:tav tm="0">
                                          <p:val>
                                            <p:fltVal val="0.000000"/>
                                          </p:val>
                                        </p:tav>
                                        <p:tav tm="100000">
                                          <p:val>
                                            <p:strVal val="#ppt_w"/>
                                          </p:val>
                                        </p:tav>
                                      </p:tavLst>
                                    </p:anim>
                                    <p:anim calcmode="lin" valueType="num">
                                      <p:cBhvr>
                                        <p:cTn id="19" dur="500" fill="hold"/>
                                        <p:tgtEl>
                                          <p:spTgt spid="39946"/>
                                        </p:tgtEl>
                                        <p:attrNameLst>
                                          <p:attrName>ppt_h</p:attrName>
                                        </p:attrNameLst>
                                      </p:cBhvr>
                                      <p:tavLst>
                                        <p:tav tm="0">
                                          <p:val>
                                            <p:fltVal val="0.00000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39949"/>
                                        </p:tgtEl>
                                        <p:attrNameLst>
                                          <p:attrName>style.visibility</p:attrName>
                                        </p:attrNameLst>
                                      </p:cBhvr>
                                      <p:to>
                                        <p:strVal val="visible"/>
                                      </p:to>
                                    </p:set>
                                    <p:animEffect transition="in" filter="checkerboard(across)">
                                      <p:cBhvr>
                                        <p:cTn id="24" dur="500"/>
                                        <p:tgtEl>
                                          <p:spTgt spid="3994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6" fill="hold" nodeType="clickEffect">
                                  <p:stCondLst>
                                    <p:cond delay="0"/>
                                  </p:stCondLst>
                                  <p:childTnLst>
                                    <p:set>
                                      <p:cBhvr>
                                        <p:cTn id="28" dur="1" fill="hold">
                                          <p:stCondLst>
                                            <p:cond delay="0"/>
                                          </p:stCondLst>
                                        </p:cTn>
                                        <p:tgtEl>
                                          <p:spTgt spid="39959"/>
                                        </p:tgtEl>
                                        <p:attrNameLst>
                                          <p:attrName>style.visibility</p:attrName>
                                        </p:attrNameLst>
                                      </p:cBhvr>
                                      <p:to>
                                        <p:strVal val="visible"/>
                                      </p:to>
                                    </p:set>
                                    <p:animEffect transition="in" filter="barn(inHorizontal)">
                                      <p:cBhvr>
                                        <p:cTn id="29" dur="500"/>
                                        <p:tgtEl>
                                          <p:spTgt spid="3995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nodeType="clickEffect">
                                  <p:stCondLst>
                                    <p:cond delay="0"/>
                                  </p:stCondLst>
                                  <p:childTnLst>
                                    <p:set>
                                      <p:cBhvr>
                                        <p:cTn id="33" dur="1" fill="hold">
                                          <p:stCondLst>
                                            <p:cond delay="0"/>
                                          </p:stCondLst>
                                        </p:cTn>
                                        <p:tgtEl>
                                          <p:spTgt spid="39955"/>
                                        </p:tgtEl>
                                        <p:attrNameLst>
                                          <p:attrName>style.visibility</p:attrName>
                                        </p:attrNameLst>
                                      </p:cBhvr>
                                      <p:to>
                                        <p:strVal val="visible"/>
                                      </p:to>
                                    </p:set>
                                    <p:animEffect transition="in" filter="blinds(vertical)">
                                      <p:cBhvr>
                                        <p:cTn id="34" dur="500"/>
                                        <p:tgtEl>
                                          <p:spTgt spid="3995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5" fill="hold" nodeType="clickEffect">
                                  <p:stCondLst>
                                    <p:cond delay="0"/>
                                  </p:stCondLst>
                                  <p:childTnLst>
                                    <p:set>
                                      <p:cBhvr>
                                        <p:cTn id="38" dur="1" fill="hold">
                                          <p:stCondLst>
                                            <p:cond delay="0"/>
                                          </p:stCondLst>
                                        </p:cTn>
                                        <p:tgtEl>
                                          <p:spTgt spid="39952"/>
                                        </p:tgtEl>
                                        <p:attrNameLst>
                                          <p:attrName>style.visibility</p:attrName>
                                        </p:attrNameLst>
                                      </p:cBhvr>
                                      <p:to>
                                        <p:strVal val="visible"/>
                                      </p:to>
                                    </p:set>
                                    <p:animEffect transition="in" filter="blinds(vertical)">
                                      <p:cBhvr>
                                        <p:cTn id="39" dur="500"/>
                                        <p:tgtEl>
                                          <p:spTgt spid="3995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39958"/>
                                        </p:tgtEl>
                                        <p:attrNameLst>
                                          <p:attrName>style.visibility</p:attrName>
                                        </p:attrNameLst>
                                      </p:cBhvr>
                                      <p:to>
                                        <p:strVal val="visible"/>
                                      </p:to>
                                    </p:set>
                                    <p:animEffect transition="in" filter="dissolve">
                                      <p:cBhvr>
                                        <p:cTn id="44" dur="500"/>
                                        <p:tgtEl>
                                          <p:spTgt spid="39958"/>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39963"/>
                                        </p:tgtEl>
                                        <p:attrNameLst>
                                          <p:attrName>style.visibility</p:attrName>
                                        </p:attrNameLst>
                                      </p:cBhvr>
                                      <p:to>
                                        <p:strVal val="visible"/>
                                      </p:to>
                                    </p:set>
                                    <p:animEffect transition="in" filter="box(out)">
                                      <p:cBhvr>
                                        <p:cTn id="49" dur="500"/>
                                        <p:tgtEl>
                                          <p:spTgt spid="39963"/>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39941"/>
                                        </p:tgtEl>
                                        <p:attrNameLst>
                                          <p:attrName>style.visibility</p:attrName>
                                        </p:attrNameLst>
                                      </p:cBhvr>
                                      <p:to>
                                        <p:strVal val="visible"/>
                                      </p:to>
                                    </p:set>
                                    <p:anim calcmode="lin" valueType="num">
                                      <p:cBhvr additive="base">
                                        <p:cTn id="54" dur="500" fill="hold"/>
                                        <p:tgtEl>
                                          <p:spTgt spid="39941"/>
                                        </p:tgtEl>
                                        <p:attrNameLst>
                                          <p:attrName>ppt_x</p:attrName>
                                        </p:attrNameLst>
                                      </p:cBhvr>
                                      <p:tavLst>
                                        <p:tav tm="0">
                                          <p:val>
                                            <p:strVal val="0-#ppt_w/2"/>
                                          </p:val>
                                        </p:tav>
                                        <p:tav tm="100000">
                                          <p:val>
                                            <p:strVal val="#ppt_x"/>
                                          </p:val>
                                        </p:tav>
                                      </p:tavLst>
                                    </p:anim>
                                    <p:anim calcmode="lin" valueType="num">
                                      <p:cBhvr additive="base">
                                        <p:cTn id="55" dur="500" fill="hold"/>
                                        <p:tgtEl>
                                          <p:spTgt spid="39941"/>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39962"/>
                                        </p:tgtEl>
                                        <p:attrNameLst>
                                          <p:attrName>style.visibility</p:attrName>
                                        </p:attrNameLst>
                                      </p:cBhvr>
                                      <p:to>
                                        <p:strVal val="visible"/>
                                      </p:to>
                                    </p:set>
                                    <p:animEffect transition="in" filter="strips(downLeft)">
                                      <p:cBhvr>
                                        <p:cTn id="60" dur="500"/>
                                        <p:tgtEl>
                                          <p:spTgt spid="39962"/>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3" fill="hold" grpId="0" nodeType="clickEffect">
                                  <p:stCondLst>
                                    <p:cond delay="0"/>
                                  </p:stCondLst>
                                  <p:childTnLst>
                                    <p:set>
                                      <p:cBhvr>
                                        <p:cTn id="64" dur="1" fill="hold">
                                          <p:stCondLst>
                                            <p:cond delay="0"/>
                                          </p:stCondLst>
                                        </p:cTn>
                                        <p:tgtEl>
                                          <p:spTgt spid="39944"/>
                                        </p:tgtEl>
                                        <p:attrNameLst>
                                          <p:attrName>style.visibility</p:attrName>
                                        </p:attrNameLst>
                                      </p:cBhvr>
                                      <p:to>
                                        <p:strVal val="visible"/>
                                      </p:to>
                                    </p:set>
                                    <p:animEffect transition="in" filter="strips(upRight)">
                                      <p:cBhvr>
                                        <p:cTn id="65" dur="500"/>
                                        <p:tgtEl>
                                          <p:spTgt spid="39944"/>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6" fill="hold" grpId="0" nodeType="clickEffect">
                                  <p:stCondLst>
                                    <p:cond delay="0"/>
                                  </p:stCondLst>
                                  <p:childTnLst>
                                    <p:set>
                                      <p:cBhvr>
                                        <p:cTn id="69" dur="1" fill="hold">
                                          <p:stCondLst>
                                            <p:cond delay="0"/>
                                          </p:stCondLst>
                                        </p:cTn>
                                        <p:tgtEl>
                                          <p:spTgt spid="39945"/>
                                        </p:tgtEl>
                                        <p:attrNameLst>
                                          <p:attrName>style.visibility</p:attrName>
                                        </p:attrNameLst>
                                      </p:cBhvr>
                                      <p:to>
                                        <p:strVal val="visible"/>
                                      </p:to>
                                    </p:set>
                                    <p:animEffect transition="in" filter="strips(downRight)">
                                      <p:cBhvr>
                                        <p:cTn id="70" dur="500"/>
                                        <p:tgtEl>
                                          <p:spTgt spid="39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ldLvl="0" animBg="1"/>
      <p:bldP spid="39942" grpId="0" bldLvl="0" animBg="1"/>
      <p:bldP spid="39943" grpId="0" bldLvl="0" animBg="1"/>
      <p:bldP spid="39944" grpId="0" animBg="1"/>
      <p:bldP spid="39945" grpId="0" animBg="1"/>
      <p:bldP spid="39962" grpId="0" animBg="1"/>
      <p:bldP spid="39963"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矩形 40962"/>
          <p:cNvSpPr/>
          <p:nvPr/>
        </p:nvSpPr>
        <p:spPr>
          <a:xfrm>
            <a:off x="2057400" y="357188"/>
            <a:ext cx="2382838" cy="533400"/>
          </a:xfrm>
          <a:prstGeom prst="rect">
            <a:avLst/>
          </a:prstGeom>
          <a:solidFill>
            <a:srgbClr val="FFFF00"/>
          </a:solidFill>
          <a:ln w="9525">
            <a:noFill/>
          </a:ln>
        </p:spPr>
        <p:txBody>
          <a:bodyPr wrap="none" anchor="ctr"/>
          <a:p>
            <a:r>
              <a:rPr lang="zh-CN" altLang="en-US" sz="3200" b="1" u="none" dirty="0">
                <a:latin typeface="Times New Roman" panose="02020603050405020304" pitchFamily="18" charset="0"/>
                <a:ea typeface="隶书" panose="02010509060101010101" pitchFamily="49" charset="-122"/>
              </a:rPr>
              <a:t>蛛 网 模 型</a:t>
            </a:r>
            <a:endParaRPr lang="zh-CN" altLang="en-US" sz="3200" b="1" u="none">
              <a:latin typeface="Times New Roman" panose="02020603050405020304" pitchFamily="18" charset="0"/>
            </a:endParaRPr>
          </a:p>
        </p:txBody>
      </p:sp>
      <p:grpSp>
        <p:nvGrpSpPr>
          <p:cNvPr id="40964" name="组合 40963"/>
          <p:cNvGrpSpPr/>
          <p:nvPr/>
        </p:nvGrpSpPr>
        <p:grpSpPr>
          <a:xfrm>
            <a:off x="2332038" y="4035425"/>
            <a:ext cx="1630362" cy="1960563"/>
            <a:chOff x="480" y="2443"/>
            <a:chExt cx="1027" cy="1235"/>
          </a:xfrm>
        </p:grpSpPr>
        <p:sp>
          <p:nvSpPr>
            <p:cNvPr id="40965" name="任意多边形 40964"/>
            <p:cNvSpPr/>
            <p:nvPr/>
          </p:nvSpPr>
          <p:spPr>
            <a:xfrm>
              <a:off x="480" y="2443"/>
              <a:ext cx="844" cy="1235"/>
            </a:xfrm>
            <a:custGeom>
              <a:avLst/>
              <a:gdLst/>
              <a:ahLst/>
              <a:cxnLst/>
              <a:pathLst>
                <a:path w="800" h="1520">
                  <a:moveTo>
                    <a:pt x="800" y="0"/>
                  </a:moveTo>
                  <a:cubicBezTo>
                    <a:pt x="761" y="147"/>
                    <a:pt x="696" y="629"/>
                    <a:pt x="563" y="882"/>
                  </a:cubicBezTo>
                  <a:cubicBezTo>
                    <a:pt x="430" y="1135"/>
                    <a:pt x="117" y="1387"/>
                    <a:pt x="0" y="1520"/>
                  </a:cubicBezTo>
                </a:path>
              </a:pathLst>
            </a:custGeom>
            <a:noFill/>
            <a:ln w="38100" cap="flat" cmpd="sng">
              <a:solidFill>
                <a:srgbClr val="000000"/>
              </a:solidFill>
              <a:prstDash val="solid"/>
              <a:headEnd type="none" w="med" len="med"/>
              <a:tailEnd type="none" w="med" len="med"/>
            </a:ln>
          </p:spPr>
          <p:txBody>
            <a:bodyPr/>
            <a:p>
              <a:endParaRPr lang="zh-CN" altLang="en-US"/>
            </a:p>
          </p:txBody>
        </p:sp>
        <p:sp>
          <p:nvSpPr>
            <p:cNvPr id="40966" name="文本框 40965"/>
            <p:cNvSpPr txBox="1"/>
            <p:nvPr/>
          </p:nvSpPr>
          <p:spPr>
            <a:xfrm>
              <a:off x="1248" y="2544"/>
              <a:ext cx="259" cy="323"/>
            </a:xfrm>
            <a:prstGeom prst="rect">
              <a:avLst/>
            </a:prstGeom>
            <a:noFill/>
            <a:ln w="9525">
              <a:noFill/>
            </a:ln>
          </p:spPr>
          <p:txBody>
            <a:bodyPr/>
            <a:p>
              <a:pPr algn="just"/>
              <a:r>
                <a:rPr lang="en-US" altLang="zh-CN" b="1" i="1" u="none">
                  <a:latin typeface="Times New Roman" panose="02020603050405020304" pitchFamily="18" charset="0"/>
                </a:rPr>
                <a:t>g</a:t>
              </a:r>
              <a:endParaRPr lang="en-US" altLang="zh-CN" b="1" i="1" u="none">
                <a:latin typeface="Times New Roman" panose="02020603050405020304" pitchFamily="18" charset="0"/>
              </a:endParaRPr>
            </a:p>
          </p:txBody>
        </p:sp>
      </p:grpSp>
      <p:grpSp>
        <p:nvGrpSpPr>
          <p:cNvPr id="40967" name="组合 40966"/>
          <p:cNvGrpSpPr/>
          <p:nvPr/>
        </p:nvGrpSpPr>
        <p:grpSpPr>
          <a:xfrm>
            <a:off x="1676400" y="4840288"/>
            <a:ext cx="2286000" cy="1689100"/>
            <a:chOff x="96" y="2968"/>
            <a:chExt cx="1440" cy="1064"/>
          </a:xfrm>
        </p:grpSpPr>
        <p:sp>
          <p:nvSpPr>
            <p:cNvPr id="40968" name="文本框 40967"/>
            <p:cNvSpPr txBox="1"/>
            <p:nvPr/>
          </p:nvSpPr>
          <p:spPr>
            <a:xfrm>
              <a:off x="1002" y="3661"/>
              <a:ext cx="342" cy="371"/>
            </a:xfrm>
            <a:prstGeom prst="rect">
              <a:avLst/>
            </a:prstGeom>
            <a:noFill/>
            <a:ln w="9525">
              <a:noFill/>
            </a:ln>
          </p:spPr>
          <p:txBody>
            <a:bodyPr/>
            <a:p>
              <a:pPr algn="just"/>
              <a:r>
                <a:rPr lang="en-US" altLang="zh-CN" b="1" i="1" u="none">
                  <a:latin typeface="Times New Roman" panose="02020603050405020304" pitchFamily="18" charset="0"/>
                </a:rPr>
                <a:t>x</a:t>
              </a:r>
              <a:r>
                <a:rPr lang="en-US" altLang="zh-CN" b="1" u="none" baseline="-25000">
                  <a:latin typeface="Times New Roman" panose="02020603050405020304" pitchFamily="18" charset="0"/>
                </a:rPr>
                <a:t>0</a:t>
              </a:r>
              <a:endParaRPr lang="en-US" altLang="zh-CN" b="1" u="none" baseline="-25000">
                <a:latin typeface="Times New Roman" panose="02020603050405020304" pitchFamily="18" charset="0"/>
              </a:endParaRPr>
            </a:p>
          </p:txBody>
        </p:sp>
        <p:sp>
          <p:nvSpPr>
            <p:cNvPr id="40969" name="直接连接符 40968"/>
            <p:cNvSpPr/>
            <p:nvPr/>
          </p:nvSpPr>
          <p:spPr>
            <a:xfrm flipH="1">
              <a:off x="1152" y="3168"/>
              <a:ext cx="0" cy="525"/>
            </a:xfrm>
            <a:prstGeom prst="line">
              <a:avLst/>
            </a:prstGeom>
            <a:ln w="9525" cap="flat" cmpd="sng">
              <a:solidFill>
                <a:srgbClr val="000000"/>
              </a:solidFill>
              <a:prstDash val="dash"/>
              <a:headEnd type="none" w="med" len="med"/>
              <a:tailEnd type="none" w="med" len="med"/>
            </a:ln>
          </p:spPr>
        </p:sp>
        <p:sp>
          <p:nvSpPr>
            <p:cNvPr id="40970" name="直接连接符 40969"/>
            <p:cNvSpPr/>
            <p:nvPr/>
          </p:nvSpPr>
          <p:spPr>
            <a:xfrm flipH="1">
              <a:off x="366" y="3168"/>
              <a:ext cx="738" cy="0"/>
            </a:xfrm>
            <a:prstGeom prst="line">
              <a:avLst/>
            </a:prstGeom>
            <a:ln w="9525" cap="flat" cmpd="sng">
              <a:solidFill>
                <a:srgbClr val="000000"/>
              </a:solidFill>
              <a:prstDash val="dash"/>
              <a:headEnd type="none" w="med" len="med"/>
              <a:tailEnd type="none" w="med" len="med"/>
            </a:ln>
          </p:spPr>
        </p:sp>
        <p:sp>
          <p:nvSpPr>
            <p:cNvPr id="40971" name="文本框 40970"/>
            <p:cNvSpPr txBox="1"/>
            <p:nvPr/>
          </p:nvSpPr>
          <p:spPr>
            <a:xfrm>
              <a:off x="96" y="2968"/>
              <a:ext cx="369" cy="392"/>
            </a:xfrm>
            <a:prstGeom prst="rect">
              <a:avLst/>
            </a:prstGeom>
            <a:noFill/>
            <a:ln w="9525">
              <a:noFill/>
            </a:ln>
          </p:spPr>
          <p:txBody>
            <a:bodyPr/>
            <a:p>
              <a:pPr algn="just"/>
              <a:r>
                <a:rPr lang="en-US" altLang="zh-CN" b="1" i="1" u="none">
                  <a:latin typeface="Times New Roman" panose="02020603050405020304" pitchFamily="18" charset="0"/>
                </a:rPr>
                <a:t>y</a:t>
              </a:r>
              <a:r>
                <a:rPr lang="en-US" altLang="zh-CN" b="1" u="none" baseline="-25000">
                  <a:latin typeface="Times New Roman" panose="02020603050405020304" pitchFamily="18" charset="0"/>
                </a:rPr>
                <a:t>0</a:t>
              </a:r>
              <a:endParaRPr lang="en-US" altLang="zh-CN" b="1" u="none" baseline="-25000">
                <a:latin typeface="Times New Roman" panose="02020603050405020304" pitchFamily="18" charset="0"/>
              </a:endParaRPr>
            </a:p>
          </p:txBody>
        </p:sp>
        <p:sp>
          <p:nvSpPr>
            <p:cNvPr id="40972" name="矩形 40971"/>
            <p:cNvSpPr/>
            <p:nvPr/>
          </p:nvSpPr>
          <p:spPr>
            <a:xfrm>
              <a:off x="1056" y="2976"/>
              <a:ext cx="480" cy="298"/>
            </a:xfrm>
            <a:prstGeom prst="rect">
              <a:avLst/>
            </a:prstGeom>
            <a:noFill/>
            <a:ln w="9525">
              <a:noFill/>
            </a:ln>
          </p:spPr>
          <p:txBody>
            <a:bodyPr wrap="none" anchor="ctr"/>
            <a:p>
              <a:r>
                <a:rPr lang="en-US" altLang="zh-CN" b="1" i="1" u="none">
                  <a:latin typeface="Times New Roman" panose="02020603050405020304" pitchFamily="18" charset="0"/>
                </a:rPr>
                <a:t>P</a:t>
              </a:r>
              <a:r>
                <a:rPr lang="en-US" altLang="zh-CN" b="1" u="none" baseline="-25000">
                  <a:latin typeface="Times New Roman" panose="02020603050405020304" pitchFamily="18" charset="0"/>
                </a:rPr>
                <a:t>0</a:t>
              </a:r>
              <a:endParaRPr lang="en-US" altLang="zh-CN" b="1" u="none">
                <a:latin typeface="Times New Roman" panose="02020603050405020304" pitchFamily="18" charset="0"/>
              </a:endParaRPr>
            </a:p>
          </p:txBody>
        </p:sp>
      </p:grpSp>
      <p:grpSp>
        <p:nvGrpSpPr>
          <p:cNvPr id="40973" name="组合 40972"/>
          <p:cNvGrpSpPr/>
          <p:nvPr/>
        </p:nvGrpSpPr>
        <p:grpSpPr>
          <a:xfrm>
            <a:off x="1816100" y="3786188"/>
            <a:ext cx="3365500" cy="2767012"/>
            <a:chOff x="184" y="2304"/>
            <a:chExt cx="2120" cy="1743"/>
          </a:xfrm>
        </p:grpSpPr>
        <p:sp>
          <p:nvSpPr>
            <p:cNvPr id="40974" name="任意多边形 40973"/>
            <p:cNvSpPr/>
            <p:nvPr/>
          </p:nvSpPr>
          <p:spPr>
            <a:xfrm>
              <a:off x="624" y="2554"/>
              <a:ext cx="1293" cy="1005"/>
            </a:xfrm>
            <a:custGeom>
              <a:avLst/>
              <a:gdLst/>
              <a:ahLst/>
              <a:cxnLst/>
              <a:pathLst>
                <a:path w="1820" h="1420">
                  <a:moveTo>
                    <a:pt x="0" y="0"/>
                  </a:moveTo>
                  <a:cubicBezTo>
                    <a:pt x="150" y="166"/>
                    <a:pt x="595" y="760"/>
                    <a:pt x="898" y="997"/>
                  </a:cubicBezTo>
                  <a:cubicBezTo>
                    <a:pt x="1201" y="1234"/>
                    <a:pt x="1628" y="1332"/>
                    <a:pt x="1820" y="1420"/>
                  </a:cubicBezTo>
                </a:path>
              </a:pathLst>
            </a:custGeom>
            <a:noFill/>
            <a:ln w="38100" cap="flat" cmpd="sng">
              <a:solidFill>
                <a:srgbClr val="000000"/>
              </a:solidFill>
              <a:prstDash val="solid"/>
              <a:headEnd type="none" w="med" len="med"/>
              <a:tailEnd type="none" w="med" len="med"/>
            </a:ln>
          </p:spPr>
          <p:txBody>
            <a:bodyPr/>
            <a:p>
              <a:endParaRPr lang="zh-CN" altLang="en-US"/>
            </a:p>
          </p:txBody>
        </p:sp>
        <p:sp>
          <p:nvSpPr>
            <p:cNvPr id="40975" name="文本框 40974"/>
            <p:cNvSpPr txBox="1"/>
            <p:nvPr/>
          </p:nvSpPr>
          <p:spPr>
            <a:xfrm>
              <a:off x="707" y="2448"/>
              <a:ext cx="301" cy="324"/>
            </a:xfrm>
            <a:prstGeom prst="rect">
              <a:avLst/>
            </a:prstGeom>
            <a:noFill/>
            <a:ln w="9525">
              <a:noFill/>
            </a:ln>
          </p:spPr>
          <p:txBody>
            <a:bodyPr/>
            <a:p>
              <a:pPr algn="just"/>
              <a:r>
                <a:rPr lang="en-US" altLang="zh-CN" b="1" i="1" u="none">
                  <a:latin typeface="Times New Roman" panose="02020603050405020304" pitchFamily="18" charset="0"/>
                </a:rPr>
                <a:t>f</a:t>
              </a:r>
              <a:endParaRPr lang="en-US" altLang="zh-CN" b="1" i="1" u="none">
                <a:latin typeface="Times New Roman" panose="02020603050405020304" pitchFamily="18" charset="0"/>
              </a:endParaRPr>
            </a:p>
          </p:txBody>
        </p:sp>
        <p:sp>
          <p:nvSpPr>
            <p:cNvPr id="40976" name="直接连接符 40975"/>
            <p:cNvSpPr/>
            <p:nvPr/>
          </p:nvSpPr>
          <p:spPr>
            <a:xfrm>
              <a:off x="373" y="3733"/>
              <a:ext cx="1793" cy="0"/>
            </a:xfrm>
            <a:prstGeom prst="line">
              <a:avLst/>
            </a:prstGeom>
            <a:ln w="9525" cap="flat" cmpd="sng">
              <a:solidFill>
                <a:srgbClr val="000000"/>
              </a:solidFill>
              <a:prstDash val="solid"/>
              <a:headEnd type="none" w="med" len="med"/>
              <a:tailEnd type="stealth" w="sm" len="lg"/>
            </a:ln>
          </p:spPr>
        </p:sp>
        <p:sp>
          <p:nvSpPr>
            <p:cNvPr id="40977" name="直接连接符 40976"/>
            <p:cNvSpPr/>
            <p:nvPr/>
          </p:nvSpPr>
          <p:spPr>
            <a:xfrm flipV="1">
              <a:off x="387" y="2406"/>
              <a:ext cx="0" cy="1339"/>
            </a:xfrm>
            <a:prstGeom prst="line">
              <a:avLst/>
            </a:prstGeom>
            <a:ln w="9525" cap="flat" cmpd="sng">
              <a:solidFill>
                <a:srgbClr val="000000"/>
              </a:solidFill>
              <a:prstDash val="solid"/>
              <a:headEnd type="none" w="med" len="med"/>
              <a:tailEnd type="stealth" w="sm" len="lg"/>
            </a:ln>
          </p:spPr>
        </p:sp>
        <p:sp>
          <p:nvSpPr>
            <p:cNvPr id="40978" name="文本框 40977"/>
            <p:cNvSpPr txBox="1"/>
            <p:nvPr/>
          </p:nvSpPr>
          <p:spPr>
            <a:xfrm>
              <a:off x="2052" y="3708"/>
              <a:ext cx="252" cy="339"/>
            </a:xfrm>
            <a:prstGeom prst="rect">
              <a:avLst/>
            </a:prstGeom>
            <a:noFill/>
            <a:ln w="9525">
              <a:noFill/>
            </a:ln>
          </p:spPr>
          <p:txBody>
            <a:bodyPr/>
            <a:p>
              <a:pPr algn="just"/>
              <a:r>
                <a:rPr lang="en-US" altLang="zh-CN" b="1" i="1" u="none">
                  <a:latin typeface="Times New Roman" panose="02020603050405020304" pitchFamily="18" charset="0"/>
                </a:rPr>
                <a:t>x</a:t>
              </a:r>
              <a:endParaRPr lang="en-US" altLang="zh-CN" b="1" i="1" u="none">
                <a:latin typeface="Times New Roman" panose="02020603050405020304" pitchFamily="18" charset="0"/>
              </a:endParaRPr>
            </a:p>
          </p:txBody>
        </p:sp>
        <p:sp>
          <p:nvSpPr>
            <p:cNvPr id="40979" name="文本框 40978"/>
            <p:cNvSpPr txBox="1"/>
            <p:nvPr/>
          </p:nvSpPr>
          <p:spPr>
            <a:xfrm>
              <a:off x="191" y="2304"/>
              <a:ext cx="519" cy="325"/>
            </a:xfrm>
            <a:prstGeom prst="rect">
              <a:avLst/>
            </a:prstGeom>
            <a:noFill/>
            <a:ln w="9525">
              <a:noFill/>
            </a:ln>
          </p:spPr>
          <p:txBody>
            <a:bodyPr/>
            <a:p>
              <a:pPr algn="just"/>
              <a:r>
                <a:rPr lang="en-US" altLang="zh-CN" b="1" i="1" u="none">
                  <a:latin typeface="Times New Roman" panose="02020603050405020304" pitchFamily="18" charset="0"/>
                </a:rPr>
                <a:t>y</a:t>
              </a:r>
              <a:endParaRPr lang="en-US" altLang="zh-CN" b="1" i="1" u="none">
                <a:latin typeface="Times New Roman" panose="02020603050405020304" pitchFamily="18" charset="0"/>
              </a:endParaRPr>
            </a:p>
          </p:txBody>
        </p:sp>
        <p:sp>
          <p:nvSpPr>
            <p:cNvPr id="40980" name="矩形 40979"/>
            <p:cNvSpPr/>
            <p:nvPr/>
          </p:nvSpPr>
          <p:spPr>
            <a:xfrm>
              <a:off x="184" y="3633"/>
              <a:ext cx="283" cy="261"/>
            </a:xfrm>
            <a:prstGeom prst="rect">
              <a:avLst/>
            </a:prstGeom>
            <a:noFill/>
            <a:ln w="9525">
              <a:noFill/>
            </a:ln>
          </p:spPr>
          <p:txBody>
            <a:bodyPr wrap="none" anchor="ctr"/>
            <a:p>
              <a:r>
                <a:rPr lang="en-US" altLang="zh-CN" b="1" u="none">
                  <a:latin typeface="Times New Roman" panose="02020603050405020304" pitchFamily="18" charset="0"/>
                </a:rPr>
                <a:t>0</a:t>
              </a:r>
              <a:endParaRPr lang="en-US" altLang="zh-CN" b="1" u="none">
                <a:latin typeface="Times New Roman" panose="02020603050405020304" pitchFamily="18" charset="0"/>
              </a:endParaRPr>
            </a:p>
          </p:txBody>
        </p:sp>
      </p:grpSp>
      <p:sp>
        <p:nvSpPr>
          <p:cNvPr id="40981" name="矩形 40980"/>
          <p:cNvSpPr/>
          <p:nvPr/>
        </p:nvSpPr>
        <p:spPr>
          <a:xfrm>
            <a:off x="1828800" y="1042988"/>
            <a:ext cx="7437438" cy="609600"/>
          </a:xfrm>
          <a:prstGeom prst="rect">
            <a:avLst/>
          </a:prstGeom>
          <a:noFill/>
          <a:ln w="9525">
            <a:noFill/>
          </a:ln>
        </p:spPr>
        <p:txBody>
          <a:bodyPr wrap="none" anchor="ctr"/>
          <a:p>
            <a:r>
              <a:rPr lang="en-US" altLang="zh-CN" sz="2800" b="1" i="1" u="none" err="1">
                <a:latin typeface="Times New Roman" panose="02020603050405020304" pitchFamily="18" charset="0"/>
              </a:rPr>
              <a:t>x</a:t>
            </a:r>
            <a:r>
              <a:rPr lang="en-US" altLang="zh-CN" sz="2800" b="1" i="1" u="none" baseline="-25000" err="1">
                <a:latin typeface="Times New Roman" panose="02020603050405020304" pitchFamily="18" charset="0"/>
              </a:rPr>
              <a:t>k</a:t>
            </a:r>
            <a:r>
              <a:rPr lang="zh-CN" altLang="zh-CN" sz="2800" b="1" u="none">
                <a:latin typeface="Times New Roman" panose="02020603050405020304" pitchFamily="18" charset="0"/>
              </a:rPr>
              <a:t>~第</a:t>
            </a:r>
            <a:r>
              <a:rPr lang="en-US" altLang="zh-CN" sz="2800" b="1" i="1" u="none">
                <a:latin typeface="Times New Roman" panose="02020603050405020304" pitchFamily="18" charset="0"/>
              </a:rPr>
              <a:t>k</a:t>
            </a:r>
            <a:r>
              <a:rPr lang="zh-CN" altLang="zh-CN" sz="2800" b="1" u="none" dirty="0">
                <a:latin typeface="Times New Roman" panose="02020603050405020304" pitchFamily="18" charset="0"/>
              </a:rPr>
              <a:t>时段商品数量；</a:t>
            </a:r>
            <a:r>
              <a:rPr lang="en-US" altLang="zh-CN" sz="2800" b="1" i="1" u="none" err="1">
                <a:latin typeface="Times New Roman" panose="02020603050405020304" pitchFamily="18" charset="0"/>
              </a:rPr>
              <a:t>y</a:t>
            </a:r>
            <a:r>
              <a:rPr lang="en-US" altLang="zh-CN" sz="2800" b="1" i="1" u="none" baseline="-25000" err="1">
                <a:latin typeface="Times New Roman" panose="02020603050405020304" pitchFamily="18" charset="0"/>
              </a:rPr>
              <a:t>k</a:t>
            </a:r>
            <a:r>
              <a:rPr lang="zh-CN" altLang="zh-CN" sz="2800" b="1" u="none">
                <a:latin typeface="Times New Roman" panose="02020603050405020304" pitchFamily="18" charset="0"/>
              </a:rPr>
              <a:t>~第</a:t>
            </a:r>
            <a:r>
              <a:rPr lang="en-US" altLang="zh-CN" sz="2800" b="1" i="1" u="none">
                <a:latin typeface="Times New Roman" panose="02020603050405020304" pitchFamily="18" charset="0"/>
              </a:rPr>
              <a:t>k</a:t>
            </a:r>
            <a:r>
              <a:rPr lang="zh-CN" altLang="zh-CN" sz="2800" b="1" u="none" dirty="0">
                <a:latin typeface="Times New Roman" panose="02020603050405020304" pitchFamily="18" charset="0"/>
              </a:rPr>
              <a:t>时段商品价格</a:t>
            </a:r>
            <a:endParaRPr lang="en-US" altLang="zh-CN" b="1" u="none">
              <a:latin typeface="Times New Roman" panose="02020603050405020304" pitchFamily="18" charset="0"/>
            </a:endParaRPr>
          </a:p>
        </p:txBody>
      </p:sp>
      <p:sp>
        <p:nvSpPr>
          <p:cNvPr id="40982" name="矩形 40981"/>
          <p:cNvSpPr/>
          <p:nvPr/>
        </p:nvSpPr>
        <p:spPr>
          <a:xfrm>
            <a:off x="1600200" y="1804988"/>
            <a:ext cx="3038475" cy="533400"/>
          </a:xfrm>
          <a:prstGeom prst="rect">
            <a:avLst/>
          </a:prstGeom>
          <a:noFill/>
          <a:ln w="9525">
            <a:noFill/>
          </a:ln>
        </p:spPr>
        <p:txBody>
          <a:bodyPr wrap="none" anchor="ctr"/>
          <a:p>
            <a:r>
              <a:rPr lang="zh-CN" altLang="en-US" sz="2800" b="1" u="none" dirty="0">
                <a:latin typeface="Times New Roman" panose="02020603050405020304" pitchFamily="18" charset="0"/>
                <a:ea typeface="楷体_GB2312" pitchFamily="49" charset="-122"/>
              </a:rPr>
              <a:t>消费者的需求关系</a:t>
            </a:r>
            <a:endParaRPr lang="zh-CN" altLang="en-US" sz="2800" b="1" u="none">
              <a:latin typeface="Times New Roman" panose="02020603050405020304" pitchFamily="18" charset="0"/>
            </a:endParaRPr>
          </a:p>
        </p:txBody>
      </p:sp>
      <p:graphicFrame>
        <p:nvGraphicFramePr>
          <p:cNvPr id="40983" name="对象 40982"/>
          <p:cNvGraphicFramePr/>
          <p:nvPr/>
        </p:nvGraphicFramePr>
        <p:xfrm>
          <a:off x="6934200" y="1804988"/>
          <a:ext cx="1724025" cy="609600"/>
        </p:xfrm>
        <a:graphic>
          <a:graphicData uri="http://schemas.openxmlformats.org/presentationml/2006/ole">
            <mc:AlternateContent xmlns:mc="http://schemas.openxmlformats.org/markup-compatibility/2006">
              <mc:Choice xmlns:v="urn:schemas-microsoft-com:vml" Requires="v">
                <p:oleObj spid="_x0000_s3132" name="" r:id="rId1" imgW="698500" imgH="228600" progId="Equation.3">
                  <p:embed/>
                </p:oleObj>
              </mc:Choice>
              <mc:Fallback>
                <p:oleObj name="" r:id="rId1" imgW="698500" imgH="228600" progId="Equation.3">
                  <p:embed/>
                  <p:pic>
                    <p:nvPicPr>
                      <p:cNvPr id="0" name="图片 3131"/>
                      <p:cNvPicPr/>
                      <p:nvPr/>
                    </p:nvPicPr>
                    <p:blipFill>
                      <a:blip r:embed="rId2"/>
                      <a:stretch>
                        <a:fillRect/>
                      </a:stretch>
                    </p:blipFill>
                    <p:spPr>
                      <a:xfrm>
                        <a:off x="6934200" y="1804988"/>
                        <a:ext cx="1724025" cy="609600"/>
                      </a:xfrm>
                      <a:prstGeom prst="rect">
                        <a:avLst/>
                      </a:prstGeom>
                      <a:noFill/>
                      <a:ln w="38100">
                        <a:noFill/>
                        <a:miter/>
                      </a:ln>
                    </p:spPr>
                  </p:pic>
                </p:oleObj>
              </mc:Fallback>
            </mc:AlternateContent>
          </a:graphicData>
        </a:graphic>
      </p:graphicFrame>
      <p:sp>
        <p:nvSpPr>
          <p:cNvPr id="40984" name="矩形 40983"/>
          <p:cNvSpPr/>
          <p:nvPr/>
        </p:nvSpPr>
        <p:spPr>
          <a:xfrm>
            <a:off x="1524000" y="2643188"/>
            <a:ext cx="3200400" cy="533400"/>
          </a:xfrm>
          <a:prstGeom prst="rect">
            <a:avLst/>
          </a:prstGeom>
          <a:noFill/>
          <a:ln w="9525">
            <a:noFill/>
          </a:ln>
        </p:spPr>
        <p:txBody>
          <a:bodyPr wrap="none" anchor="ctr"/>
          <a:p>
            <a:r>
              <a:rPr lang="zh-CN" altLang="en-US" sz="2800" b="1" u="none" dirty="0">
                <a:latin typeface="Times New Roman" panose="02020603050405020304" pitchFamily="18" charset="0"/>
                <a:ea typeface="楷体_GB2312" pitchFamily="49" charset="-122"/>
              </a:rPr>
              <a:t>生产者的供应关系</a:t>
            </a:r>
            <a:endParaRPr lang="zh-CN" altLang="en-US" b="1" u="none">
              <a:latin typeface="Times New Roman" panose="02020603050405020304" pitchFamily="18" charset="0"/>
            </a:endParaRPr>
          </a:p>
        </p:txBody>
      </p:sp>
      <p:sp>
        <p:nvSpPr>
          <p:cNvPr id="40985" name="矩形 40984"/>
          <p:cNvSpPr/>
          <p:nvPr/>
        </p:nvSpPr>
        <p:spPr>
          <a:xfrm>
            <a:off x="8839200" y="1804988"/>
            <a:ext cx="1828800" cy="533400"/>
          </a:xfrm>
          <a:prstGeom prst="rect">
            <a:avLst/>
          </a:prstGeom>
          <a:solidFill>
            <a:srgbClr val="66FFFF"/>
          </a:solidFill>
          <a:ln w="9525">
            <a:noFill/>
          </a:ln>
        </p:spPr>
        <p:txBody>
          <a:bodyPr wrap="none" anchor="ctr"/>
          <a:p>
            <a:r>
              <a:rPr lang="zh-CN" altLang="en-US" sz="2800" b="1" u="none" dirty="0">
                <a:latin typeface="Times New Roman" panose="02020603050405020304" pitchFamily="18" charset="0"/>
                <a:ea typeface="楷体_GB2312" pitchFamily="49" charset="-122"/>
              </a:rPr>
              <a:t>减函数</a:t>
            </a:r>
            <a:endParaRPr lang="zh-CN" altLang="en-US" b="1" u="none">
              <a:latin typeface="Times New Roman" panose="02020603050405020304" pitchFamily="18" charset="0"/>
            </a:endParaRPr>
          </a:p>
        </p:txBody>
      </p:sp>
      <p:sp>
        <p:nvSpPr>
          <p:cNvPr id="40986" name="矩形 40985"/>
          <p:cNvSpPr/>
          <p:nvPr/>
        </p:nvSpPr>
        <p:spPr>
          <a:xfrm>
            <a:off x="8991600" y="2643188"/>
            <a:ext cx="1676400" cy="533400"/>
          </a:xfrm>
          <a:prstGeom prst="rect">
            <a:avLst/>
          </a:prstGeom>
          <a:solidFill>
            <a:srgbClr val="FF99FF"/>
          </a:solidFill>
          <a:ln w="9525">
            <a:noFill/>
          </a:ln>
        </p:spPr>
        <p:txBody>
          <a:bodyPr wrap="none" anchor="ctr"/>
          <a:p>
            <a:r>
              <a:rPr lang="zh-CN" altLang="en-US" sz="2800" b="1" u="none" dirty="0">
                <a:latin typeface="Times New Roman" panose="02020603050405020304" pitchFamily="18" charset="0"/>
                <a:ea typeface="楷体_GB2312" pitchFamily="49" charset="-122"/>
              </a:rPr>
              <a:t>增函数</a:t>
            </a:r>
            <a:endParaRPr lang="zh-CN" altLang="en-US" sz="2800" b="1" u="none">
              <a:latin typeface="Times New Roman" panose="02020603050405020304" pitchFamily="18" charset="0"/>
              <a:ea typeface="楷体_GB2312" pitchFamily="49" charset="-122"/>
            </a:endParaRPr>
          </a:p>
        </p:txBody>
      </p:sp>
      <p:grpSp>
        <p:nvGrpSpPr>
          <p:cNvPr id="40988" name="组合 40987"/>
          <p:cNvGrpSpPr/>
          <p:nvPr/>
        </p:nvGrpSpPr>
        <p:grpSpPr>
          <a:xfrm>
            <a:off x="4495800" y="2620963"/>
            <a:ext cx="2438400" cy="533400"/>
            <a:chOff x="2064" y="1776"/>
            <a:chExt cx="1248" cy="336"/>
          </a:xfrm>
        </p:grpSpPr>
        <p:sp>
          <p:nvSpPr>
            <p:cNvPr id="40989" name="矩形 40988"/>
            <p:cNvSpPr/>
            <p:nvPr/>
          </p:nvSpPr>
          <p:spPr>
            <a:xfrm>
              <a:off x="2352" y="1776"/>
              <a:ext cx="960" cy="336"/>
            </a:xfrm>
            <a:prstGeom prst="rect">
              <a:avLst/>
            </a:prstGeom>
            <a:solidFill>
              <a:srgbClr val="FF99FF"/>
            </a:solidFill>
            <a:ln w="9525">
              <a:noFill/>
            </a:ln>
          </p:spPr>
          <p:txBody>
            <a:bodyPr wrap="none" anchor="ctr"/>
            <a:p>
              <a:r>
                <a:rPr lang="zh-CN" altLang="en-US" sz="2800" b="1" u="none" dirty="0">
                  <a:latin typeface="Times New Roman" panose="02020603050405020304" pitchFamily="18" charset="0"/>
                </a:rPr>
                <a:t>供应函数</a:t>
              </a:r>
              <a:endParaRPr lang="zh-CN" altLang="en-US" b="1" u="none">
                <a:latin typeface="Times New Roman" panose="02020603050405020304" pitchFamily="18" charset="0"/>
              </a:endParaRPr>
            </a:p>
          </p:txBody>
        </p:sp>
        <p:sp>
          <p:nvSpPr>
            <p:cNvPr id="40990" name="右箭头 40989"/>
            <p:cNvSpPr/>
            <p:nvPr/>
          </p:nvSpPr>
          <p:spPr>
            <a:xfrm>
              <a:off x="2064" y="1872"/>
              <a:ext cx="240" cy="192"/>
            </a:xfrm>
            <a:prstGeom prst="rightArrow">
              <a:avLst>
                <a:gd name="adj1" fmla="val 50000"/>
                <a:gd name="adj2" fmla="val 31250"/>
              </a:avLst>
            </a:prstGeom>
            <a:noFill/>
            <a:ln w="9525" cap="flat" cmpd="sng">
              <a:solidFill>
                <a:schemeClr val="tx1"/>
              </a:solidFill>
              <a:prstDash val="solid"/>
              <a:miter/>
              <a:headEnd type="none" w="med" len="med"/>
              <a:tailEnd type="none" w="med" len="med"/>
            </a:ln>
          </p:spPr>
          <p:txBody>
            <a:bodyPr/>
            <a:p>
              <a:endParaRPr lang="zh-CN" altLang="en-US"/>
            </a:p>
          </p:txBody>
        </p:sp>
      </p:grpSp>
      <p:grpSp>
        <p:nvGrpSpPr>
          <p:cNvPr id="40991" name="组合 40990"/>
          <p:cNvGrpSpPr/>
          <p:nvPr/>
        </p:nvGrpSpPr>
        <p:grpSpPr>
          <a:xfrm>
            <a:off x="4495800" y="1828800"/>
            <a:ext cx="2362200" cy="533400"/>
            <a:chOff x="2064" y="1056"/>
            <a:chExt cx="1296" cy="336"/>
          </a:xfrm>
        </p:grpSpPr>
        <p:sp>
          <p:nvSpPr>
            <p:cNvPr id="40992" name="矩形 40991"/>
            <p:cNvSpPr/>
            <p:nvPr/>
          </p:nvSpPr>
          <p:spPr>
            <a:xfrm>
              <a:off x="2352" y="1056"/>
              <a:ext cx="1008" cy="336"/>
            </a:xfrm>
            <a:prstGeom prst="rect">
              <a:avLst/>
            </a:prstGeom>
            <a:solidFill>
              <a:srgbClr val="66FFFF"/>
            </a:solidFill>
            <a:ln w="9525">
              <a:noFill/>
            </a:ln>
          </p:spPr>
          <p:txBody>
            <a:bodyPr wrap="none" anchor="ctr"/>
            <a:p>
              <a:r>
                <a:rPr lang="zh-CN" altLang="en-US" sz="2800" b="1" u="none" dirty="0">
                  <a:latin typeface="Times New Roman" panose="02020603050405020304" pitchFamily="18" charset="0"/>
                </a:rPr>
                <a:t>需求函数</a:t>
              </a:r>
              <a:endParaRPr lang="zh-CN" altLang="en-US" b="1" u="none">
                <a:latin typeface="Times New Roman" panose="02020603050405020304" pitchFamily="18" charset="0"/>
              </a:endParaRPr>
            </a:p>
          </p:txBody>
        </p:sp>
        <p:sp>
          <p:nvSpPr>
            <p:cNvPr id="40993" name="右箭头 40992"/>
            <p:cNvSpPr/>
            <p:nvPr/>
          </p:nvSpPr>
          <p:spPr>
            <a:xfrm>
              <a:off x="2064" y="1152"/>
              <a:ext cx="240" cy="192"/>
            </a:xfrm>
            <a:prstGeom prst="rightArrow">
              <a:avLst>
                <a:gd name="adj1" fmla="val 50000"/>
                <a:gd name="adj2" fmla="val 31250"/>
              </a:avLst>
            </a:prstGeom>
            <a:noFill/>
            <a:ln w="9525" cap="flat" cmpd="sng">
              <a:solidFill>
                <a:schemeClr val="tx1"/>
              </a:solidFill>
              <a:prstDash val="solid"/>
              <a:miter/>
              <a:headEnd type="none" w="med" len="med"/>
              <a:tailEnd type="none" w="med" len="med"/>
            </a:ln>
          </p:spPr>
          <p:txBody>
            <a:bodyPr/>
            <a:p>
              <a:endParaRPr lang="zh-CN" altLang="en-US"/>
            </a:p>
          </p:txBody>
        </p:sp>
      </p:grpSp>
      <p:sp>
        <p:nvSpPr>
          <p:cNvPr id="40994" name="矩形 40993"/>
          <p:cNvSpPr/>
          <p:nvPr/>
        </p:nvSpPr>
        <p:spPr>
          <a:xfrm>
            <a:off x="5562600" y="4243388"/>
            <a:ext cx="4926013" cy="533400"/>
          </a:xfrm>
          <a:prstGeom prst="rect">
            <a:avLst/>
          </a:prstGeom>
          <a:noFill/>
          <a:ln w="9525">
            <a:noFill/>
          </a:ln>
        </p:spPr>
        <p:txBody>
          <a:bodyPr wrap="none" anchor="ctr"/>
          <a:p>
            <a:r>
              <a:rPr lang="en-US" altLang="zh-CN" sz="2800" b="1" i="1" u="none">
                <a:latin typeface="Times New Roman" panose="02020603050405020304" pitchFamily="18" charset="0"/>
              </a:rPr>
              <a:t>f</a:t>
            </a:r>
            <a:r>
              <a:rPr lang="zh-CN" altLang="en-US" sz="2800" b="1" u="none">
                <a:latin typeface="Times New Roman" panose="02020603050405020304" pitchFamily="18" charset="0"/>
              </a:rPr>
              <a:t>与</a:t>
            </a:r>
            <a:r>
              <a:rPr lang="en-US" altLang="zh-CN" sz="2800" b="1" i="1" u="none">
                <a:latin typeface="Times New Roman" panose="02020603050405020304" pitchFamily="18" charset="0"/>
              </a:rPr>
              <a:t>g</a:t>
            </a:r>
            <a:r>
              <a:rPr lang="zh-CN" altLang="en-US" sz="2800" b="1" u="none" dirty="0">
                <a:latin typeface="Times New Roman" panose="02020603050405020304" pitchFamily="18" charset="0"/>
              </a:rPr>
              <a:t>的交点</a:t>
            </a:r>
            <a:r>
              <a:rPr lang="en-US" altLang="zh-CN" sz="2800" b="1" i="1" u="none">
                <a:latin typeface="Times New Roman" panose="02020603050405020304" pitchFamily="18" charset="0"/>
              </a:rPr>
              <a:t>P</a:t>
            </a:r>
            <a:r>
              <a:rPr lang="en-US" altLang="zh-CN" sz="2800" b="1" u="none" baseline="-25000">
                <a:latin typeface="Times New Roman" panose="02020603050405020304" pitchFamily="18" charset="0"/>
              </a:rPr>
              <a:t>0</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x</a:t>
            </a:r>
            <a:r>
              <a:rPr lang="en-US" altLang="zh-CN" sz="2800" b="1" u="none" baseline="-25000">
                <a:latin typeface="Times New Roman" panose="02020603050405020304" pitchFamily="18" charset="0"/>
              </a:rPr>
              <a:t>0</a:t>
            </a:r>
            <a:r>
              <a:rPr lang="en-US" altLang="zh-CN" sz="2800" b="1" i="1" u="none">
                <a:latin typeface="Times New Roman" panose="02020603050405020304" pitchFamily="18" charset="0"/>
              </a:rPr>
              <a:t>,y</a:t>
            </a:r>
            <a:r>
              <a:rPr lang="en-US" altLang="zh-CN" sz="2800" b="1" u="none" baseline="-25000">
                <a:latin typeface="Times New Roman" panose="02020603050405020304" pitchFamily="18" charset="0"/>
              </a:rPr>
              <a:t>0</a:t>
            </a:r>
            <a:r>
              <a:rPr lang="en-US" altLang="zh-CN" sz="2800" b="1" u="none" dirty="0">
                <a:latin typeface="Times New Roman" panose="02020603050405020304" pitchFamily="18" charset="0"/>
              </a:rPr>
              <a:t>) ~ </a:t>
            </a:r>
            <a:r>
              <a:rPr lang="zh-CN" altLang="en-US" sz="2800" b="1" u="none" dirty="0">
                <a:latin typeface="Times New Roman" panose="02020603050405020304" pitchFamily="18" charset="0"/>
              </a:rPr>
              <a:t>平衡点</a:t>
            </a:r>
            <a:endParaRPr lang="zh-CN" altLang="en-US" b="1" u="none">
              <a:latin typeface="Times New Roman" panose="02020603050405020304" pitchFamily="18" charset="0"/>
            </a:endParaRPr>
          </a:p>
        </p:txBody>
      </p:sp>
      <p:sp>
        <p:nvSpPr>
          <p:cNvPr id="40995" name="矩形 40994"/>
          <p:cNvSpPr/>
          <p:nvPr/>
        </p:nvSpPr>
        <p:spPr>
          <a:xfrm>
            <a:off x="6324600" y="4929188"/>
            <a:ext cx="3200400" cy="533400"/>
          </a:xfrm>
          <a:prstGeom prst="rect">
            <a:avLst/>
          </a:prstGeom>
          <a:noFill/>
          <a:ln w="9525">
            <a:noFill/>
          </a:ln>
        </p:spPr>
        <p:txBody>
          <a:bodyPr wrap="none" anchor="ctr"/>
          <a:p>
            <a:r>
              <a:rPr lang="zh-CN" altLang="zh-CN" sz="2800" b="1" u="none" dirty="0">
                <a:latin typeface="Times New Roman" panose="02020603050405020304" pitchFamily="18" charset="0"/>
              </a:rPr>
              <a:t>一旦</a:t>
            </a:r>
            <a:r>
              <a:rPr lang="en-US" altLang="zh-CN" sz="2800" b="1" i="1" u="none" err="1">
                <a:latin typeface="Times New Roman" panose="02020603050405020304" pitchFamily="18" charset="0"/>
              </a:rPr>
              <a:t>x</a:t>
            </a:r>
            <a:r>
              <a:rPr lang="en-US" altLang="zh-CN" sz="2800" b="1" i="1" u="none" baseline="-25000" err="1">
                <a:latin typeface="Times New Roman" panose="02020603050405020304" pitchFamily="18" charset="0"/>
              </a:rPr>
              <a:t>k</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x</a:t>
            </a:r>
            <a:r>
              <a:rPr lang="en-US" altLang="zh-CN" sz="2800" b="1" u="none" baseline="-25000">
                <a:latin typeface="Times New Roman" panose="02020603050405020304" pitchFamily="18" charset="0"/>
              </a:rPr>
              <a:t>0</a:t>
            </a:r>
            <a:r>
              <a:rPr lang="zh-CN" altLang="en-US" sz="2800" b="1" u="none">
                <a:latin typeface="Times New Roman" panose="02020603050405020304" pitchFamily="18" charset="0"/>
              </a:rPr>
              <a:t>，则</a:t>
            </a:r>
            <a:r>
              <a:rPr lang="en-US" altLang="zh-CN" sz="2800" b="1" i="1" u="none" err="1">
                <a:latin typeface="Times New Roman" panose="02020603050405020304" pitchFamily="18" charset="0"/>
              </a:rPr>
              <a:t>y</a:t>
            </a:r>
            <a:r>
              <a:rPr lang="en-US" altLang="zh-CN" sz="2800" b="1" i="1" u="none" baseline="-25000" err="1">
                <a:latin typeface="Times New Roman" panose="02020603050405020304" pitchFamily="18" charset="0"/>
              </a:rPr>
              <a:t>k</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y</a:t>
            </a:r>
            <a:r>
              <a:rPr lang="en-US" altLang="zh-CN" sz="2800" b="1" u="none" baseline="-25000">
                <a:latin typeface="Times New Roman" panose="02020603050405020304" pitchFamily="18" charset="0"/>
              </a:rPr>
              <a:t>0</a:t>
            </a:r>
            <a:r>
              <a:rPr lang="en-US" altLang="zh-CN" sz="2800" b="1" i="1" u="none">
                <a:latin typeface="Times New Roman" panose="02020603050405020304" pitchFamily="18" charset="0"/>
              </a:rPr>
              <a:t>, </a:t>
            </a:r>
            <a:endParaRPr lang="en-US" altLang="zh-CN" sz="2800" b="1" i="1" u="none">
              <a:latin typeface="Times New Roman" panose="02020603050405020304" pitchFamily="18" charset="0"/>
            </a:endParaRPr>
          </a:p>
        </p:txBody>
      </p:sp>
      <p:sp>
        <p:nvSpPr>
          <p:cNvPr id="40996" name="矩形 40995"/>
          <p:cNvSpPr/>
          <p:nvPr/>
        </p:nvSpPr>
        <p:spPr>
          <a:xfrm>
            <a:off x="5562600" y="5614988"/>
            <a:ext cx="4800600" cy="609600"/>
          </a:xfrm>
          <a:prstGeom prst="rect">
            <a:avLst/>
          </a:prstGeom>
          <a:noFill/>
          <a:ln w="9525">
            <a:noFill/>
          </a:ln>
        </p:spPr>
        <p:txBody>
          <a:bodyPr wrap="none" anchor="ctr"/>
          <a:p>
            <a:r>
              <a:rPr lang="en-US" altLang="zh-CN" sz="2800" b="1" i="1" u="none">
                <a:latin typeface="Times New Roman" panose="02020603050405020304" pitchFamily="18" charset="0"/>
              </a:rPr>
              <a:t>x</a:t>
            </a:r>
            <a:r>
              <a:rPr lang="en-US" altLang="zh-CN" sz="2800" b="1" i="1" u="none" baseline="-25000">
                <a:latin typeface="Times New Roman" panose="02020603050405020304" pitchFamily="18" charset="0"/>
              </a:rPr>
              <a:t>k+</a:t>
            </a:r>
            <a:r>
              <a:rPr lang="en-US" altLang="zh-CN" sz="2800" b="1" u="none" baseline="-25000">
                <a:latin typeface="Times New Roman" panose="02020603050405020304" pitchFamily="18" charset="0"/>
              </a:rPr>
              <a:t>1</a:t>
            </a:r>
            <a:r>
              <a:rPr lang="en-US" altLang="zh-CN" sz="2800" b="1" i="1" u="none">
                <a:latin typeface="Times New Roman" panose="02020603050405020304" pitchFamily="18" charset="0"/>
              </a:rPr>
              <a:t>,x</a:t>
            </a:r>
            <a:r>
              <a:rPr lang="en-US" altLang="zh-CN" sz="2800" b="1" i="1" u="none" baseline="-25000">
                <a:latin typeface="Times New Roman" panose="02020603050405020304" pitchFamily="18" charset="0"/>
              </a:rPr>
              <a:t>k+</a:t>
            </a:r>
            <a:r>
              <a:rPr lang="en-US" altLang="zh-CN" sz="2800" b="1" u="none" baseline="-25000">
                <a:latin typeface="Times New Roman" panose="02020603050405020304" pitchFamily="18" charset="0"/>
              </a:rPr>
              <a:t>2</a:t>
            </a:r>
            <a:r>
              <a:rPr lang="en-US" altLang="zh-CN" sz="2800" b="1" i="1" u="none">
                <a:latin typeface="Times New Roman" panose="02020603050405020304" pitchFamily="18" charset="0"/>
              </a:rPr>
              <a:t>,…=x</a:t>
            </a:r>
            <a:r>
              <a:rPr lang="en-US" altLang="zh-CN" sz="2800" b="1" u="none" baseline="-25000">
                <a:latin typeface="Times New Roman" panose="02020603050405020304" pitchFamily="18" charset="0"/>
              </a:rPr>
              <a:t>0</a:t>
            </a:r>
            <a:r>
              <a:rPr lang="en-US" altLang="zh-CN" sz="2800" b="1" i="1" u="none">
                <a:latin typeface="Times New Roman" panose="02020603050405020304" pitchFamily="18" charset="0"/>
              </a:rPr>
              <a:t>,  y</a:t>
            </a:r>
            <a:r>
              <a:rPr lang="en-US" altLang="zh-CN" sz="2800" b="1" i="1" u="none" baseline="-25000">
                <a:latin typeface="Times New Roman" panose="02020603050405020304" pitchFamily="18" charset="0"/>
              </a:rPr>
              <a:t>k+</a:t>
            </a:r>
            <a:r>
              <a:rPr lang="en-US" altLang="zh-CN" sz="2800" b="1" u="none" baseline="-25000">
                <a:latin typeface="Times New Roman" panose="02020603050405020304" pitchFamily="18" charset="0"/>
              </a:rPr>
              <a:t>1</a:t>
            </a:r>
            <a:r>
              <a:rPr lang="en-US" altLang="zh-CN" sz="2800" b="1" i="1" u="none">
                <a:latin typeface="Times New Roman" panose="02020603050405020304" pitchFamily="18" charset="0"/>
              </a:rPr>
              <a:t>,y</a:t>
            </a:r>
            <a:r>
              <a:rPr lang="en-US" altLang="zh-CN" sz="2800" b="1" i="1" u="none" baseline="-25000">
                <a:latin typeface="Times New Roman" panose="02020603050405020304" pitchFamily="18" charset="0"/>
              </a:rPr>
              <a:t>k+</a:t>
            </a:r>
            <a:r>
              <a:rPr lang="en-US" altLang="zh-CN" sz="2800" b="1" u="none" baseline="-25000">
                <a:latin typeface="Times New Roman" panose="02020603050405020304" pitchFamily="18" charset="0"/>
              </a:rPr>
              <a:t>2</a:t>
            </a:r>
            <a:r>
              <a:rPr lang="en-US" altLang="zh-CN" sz="2800" b="1" i="1" u="none">
                <a:latin typeface="Times New Roman" panose="02020603050405020304" pitchFamily="18" charset="0"/>
              </a:rPr>
              <a:t>, …=y</a:t>
            </a:r>
            <a:r>
              <a:rPr lang="en-US" altLang="zh-CN" sz="2800" b="1" u="none" baseline="-25000">
                <a:latin typeface="Times New Roman" panose="02020603050405020304" pitchFamily="18" charset="0"/>
              </a:rPr>
              <a:t>0</a:t>
            </a:r>
            <a:r>
              <a:rPr lang="en-US" altLang="zh-CN" sz="2800" b="1" i="1" u="none" baseline="-25000">
                <a:latin typeface="Times New Roman" panose="02020603050405020304" pitchFamily="18" charset="0"/>
              </a:rPr>
              <a:t> </a:t>
            </a:r>
            <a:endParaRPr lang="en-US" altLang="zh-CN" sz="2800" b="1" i="1" u="none" baseline="-25000">
              <a:latin typeface="Times New Roman" panose="02020603050405020304" pitchFamily="18" charset="0"/>
            </a:endParaRPr>
          </a:p>
        </p:txBody>
      </p:sp>
      <p:graphicFrame>
        <p:nvGraphicFramePr>
          <p:cNvPr id="40998" name="对象 40997"/>
          <p:cNvGraphicFramePr/>
          <p:nvPr/>
        </p:nvGraphicFramePr>
        <p:xfrm>
          <a:off x="6797675" y="2643188"/>
          <a:ext cx="2344738" cy="609600"/>
        </p:xfrm>
        <a:graphic>
          <a:graphicData uri="http://schemas.openxmlformats.org/presentationml/2006/ole">
            <mc:AlternateContent xmlns:mc="http://schemas.openxmlformats.org/markup-compatibility/2006">
              <mc:Choice xmlns:v="urn:schemas-microsoft-com:vml" Requires="v">
                <p:oleObj spid="_x0000_s3133" name="" r:id="rId3" imgW="761365" imgH="228600" progId="Equation.3">
                  <p:embed/>
                </p:oleObj>
              </mc:Choice>
              <mc:Fallback>
                <p:oleObj name="" r:id="rId3" imgW="761365" imgH="228600" progId="Equation.3">
                  <p:embed/>
                  <p:pic>
                    <p:nvPicPr>
                      <p:cNvPr id="0" name="图片 3132"/>
                      <p:cNvPicPr/>
                      <p:nvPr/>
                    </p:nvPicPr>
                    <p:blipFill>
                      <a:blip r:embed="rId4"/>
                      <a:stretch>
                        <a:fillRect/>
                      </a:stretch>
                    </p:blipFill>
                    <p:spPr>
                      <a:xfrm>
                        <a:off x="6797675" y="2643188"/>
                        <a:ext cx="2344738" cy="609600"/>
                      </a:xfrm>
                      <a:prstGeom prst="rect">
                        <a:avLst/>
                      </a:prstGeom>
                      <a:noFill/>
                      <a:ln w="38100">
                        <a:noFill/>
                        <a:miter/>
                      </a:ln>
                    </p:spPr>
                  </p:pic>
                </p:oleObj>
              </mc:Fallback>
            </mc:AlternateContent>
          </a:graphicData>
        </a:graphic>
      </p:graphicFrame>
      <p:grpSp>
        <p:nvGrpSpPr>
          <p:cNvPr id="41000" name="组合 40999"/>
          <p:cNvGrpSpPr/>
          <p:nvPr/>
        </p:nvGrpSpPr>
        <p:grpSpPr>
          <a:xfrm>
            <a:off x="6705600" y="3252788"/>
            <a:ext cx="2281238" cy="838200"/>
            <a:chOff x="3264" y="1968"/>
            <a:chExt cx="1395" cy="528"/>
          </a:xfrm>
        </p:grpSpPr>
        <p:graphicFrame>
          <p:nvGraphicFramePr>
            <p:cNvPr id="40997" name="对象 40996"/>
            <p:cNvGraphicFramePr/>
            <p:nvPr/>
          </p:nvGraphicFramePr>
          <p:xfrm>
            <a:off x="3264" y="2112"/>
            <a:ext cx="1395" cy="384"/>
          </p:xfrm>
          <a:graphic>
            <a:graphicData uri="http://schemas.openxmlformats.org/presentationml/2006/ole">
              <mc:AlternateContent xmlns:mc="http://schemas.openxmlformats.org/markup-compatibility/2006">
                <mc:Choice xmlns:v="urn:schemas-microsoft-com:vml" Requires="v">
                  <p:oleObj spid="_x0000_s3131" name="" r:id="rId5" imgW="774065" imgH="228600" progId="Equation.3">
                    <p:embed/>
                  </p:oleObj>
                </mc:Choice>
                <mc:Fallback>
                  <p:oleObj name="" r:id="rId5" imgW="774065" imgH="228600" progId="Equation.3">
                    <p:embed/>
                    <p:pic>
                      <p:nvPicPr>
                        <p:cNvPr id="0" name="图片 3130"/>
                        <p:cNvPicPr/>
                        <p:nvPr/>
                      </p:nvPicPr>
                      <p:blipFill>
                        <a:blip r:embed="rId6"/>
                        <a:stretch>
                          <a:fillRect/>
                        </a:stretch>
                      </p:blipFill>
                      <p:spPr>
                        <a:xfrm>
                          <a:off x="3264" y="2112"/>
                          <a:ext cx="1395" cy="384"/>
                        </a:xfrm>
                        <a:prstGeom prst="rect">
                          <a:avLst/>
                        </a:prstGeom>
                        <a:noFill/>
                        <a:ln w="38100">
                          <a:noFill/>
                          <a:miter/>
                        </a:ln>
                      </p:spPr>
                    </p:pic>
                  </p:oleObj>
                </mc:Fallback>
              </mc:AlternateContent>
            </a:graphicData>
          </a:graphic>
        </p:graphicFrame>
        <p:sp>
          <p:nvSpPr>
            <p:cNvPr id="40999" name="上下箭头 40998"/>
            <p:cNvSpPr/>
            <p:nvPr/>
          </p:nvSpPr>
          <p:spPr>
            <a:xfrm>
              <a:off x="3792" y="1968"/>
              <a:ext cx="306" cy="96"/>
            </a:xfrm>
            <a:prstGeom prst="upDownArrow">
              <a:avLst>
                <a:gd name="adj1" fmla="val 50000"/>
                <a:gd name="adj2" fmla="val 20000"/>
              </a:avLst>
            </a:prstGeom>
            <a:noFill/>
            <a:ln w="9525" cap="flat" cmpd="sng">
              <a:solidFill>
                <a:schemeClr val="tx1"/>
              </a:solidFill>
              <a:prstDash val="solid"/>
              <a:miter/>
              <a:headEnd type="none" w="med" len="med"/>
              <a:tailEnd type="none" w="med" len="med"/>
            </a:ln>
          </p:spPr>
          <p:txBody>
            <a:bodyPr/>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81"/>
                                        </p:tgtEl>
                                        <p:attrNameLst>
                                          <p:attrName>style.visibility</p:attrName>
                                        </p:attrNameLst>
                                      </p:cBhvr>
                                      <p:to>
                                        <p:strVal val="visible"/>
                                      </p:to>
                                    </p:set>
                                    <p:animEffect transition="in" filter="checkerboard(across)">
                                      <p:cBhvr>
                                        <p:cTn id="7" dur="500"/>
                                        <p:tgtEl>
                                          <p:spTgt spid="4098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0982"/>
                                        </p:tgtEl>
                                        <p:attrNameLst>
                                          <p:attrName>style.visibility</p:attrName>
                                        </p:attrNameLst>
                                      </p:cBhvr>
                                      <p:to>
                                        <p:strVal val="visible"/>
                                      </p:to>
                                    </p:set>
                                    <p:anim calcmode="lin" valueType="num">
                                      <p:cBhvr additive="base">
                                        <p:cTn id="12" dur="500" fill="hold"/>
                                        <p:tgtEl>
                                          <p:spTgt spid="40982"/>
                                        </p:tgtEl>
                                        <p:attrNameLst>
                                          <p:attrName>ppt_x</p:attrName>
                                        </p:attrNameLst>
                                      </p:cBhvr>
                                      <p:tavLst>
                                        <p:tav tm="0">
                                          <p:val>
                                            <p:strVal val="0-#ppt_w/2"/>
                                          </p:val>
                                        </p:tav>
                                        <p:tav tm="100000">
                                          <p:val>
                                            <p:strVal val="#ppt_x"/>
                                          </p:val>
                                        </p:tav>
                                      </p:tavLst>
                                    </p:anim>
                                    <p:anim calcmode="lin" valueType="num">
                                      <p:cBhvr additive="base">
                                        <p:cTn id="13" dur="500" fill="hold"/>
                                        <p:tgtEl>
                                          <p:spTgt spid="4098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nodeType="clickEffect">
                                  <p:stCondLst>
                                    <p:cond delay="0"/>
                                  </p:stCondLst>
                                  <p:childTnLst>
                                    <p:set>
                                      <p:cBhvr>
                                        <p:cTn id="17" dur="1" fill="hold">
                                          <p:stCondLst>
                                            <p:cond delay="0"/>
                                          </p:stCondLst>
                                        </p:cTn>
                                        <p:tgtEl>
                                          <p:spTgt spid="40991"/>
                                        </p:tgtEl>
                                        <p:attrNameLst>
                                          <p:attrName>style.visibility</p:attrName>
                                        </p:attrNameLst>
                                      </p:cBhvr>
                                      <p:to>
                                        <p:strVal val="visible"/>
                                      </p:to>
                                    </p:set>
                                    <p:animEffect transition="in" filter="barn(outHorizontal)">
                                      <p:cBhvr>
                                        <p:cTn id="18" dur="500"/>
                                        <p:tgtEl>
                                          <p:spTgt spid="4099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0983"/>
                                        </p:tgtEl>
                                        <p:attrNameLst>
                                          <p:attrName>style.visibility</p:attrName>
                                        </p:attrNameLst>
                                      </p:cBhvr>
                                      <p:to>
                                        <p:strVal val="visible"/>
                                      </p:to>
                                    </p:set>
                                    <p:animEffect transition="in" filter="dissolve">
                                      <p:cBhvr>
                                        <p:cTn id="23" dur="500"/>
                                        <p:tgtEl>
                                          <p:spTgt spid="4098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40985"/>
                                        </p:tgtEl>
                                        <p:attrNameLst>
                                          <p:attrName>style.visibility</p:attrName>
                                        </p:attrNameLst>
                                      </p:cBhvr>
                                      <p:to>
                                        <p:strVal val="visible"/>
                                      </p:to>
                                    </p:set>
                                    <p:anim calcmode="lin" valueType="num">
                                      <p:cBhvr additive="base">
                                        <p:cTn id="28" dur="500" fill="hold"/>
                                        <p:tgtEl>
                                          <p:spTgt spid="40985"/>
                                        </p:tgtEl>
                                        <p:attrNameLst>
                                          <p:attrName>ppt_x</p:attrName>
                                        </p:attrNameLst>
                                      </p:cBhvr>
                                      <p:tavLst>
                                        <p:tav tm="0">
                                          <p:val>
                                            <p:strVal val="1+#ppt_w/2"/>
                                          </p:val>
                                        </p:tav>
                                        <p:tav tm="100000">
                                          <p:val>
                                            <p:strVal val="#ppt_x"/>
                                          </p:val>
                                        </p:tav>
                                      </p:tavLst>
                                    </p:anim>
                                    <p:anim calcmode="lin" valueType="num">
                                      <p:cBhvr additive="base">
                                        <p:cTn id="29" dur="500" fill="hold"/>
                                        <p:tgtEl>
                                          <p:spTgt spid="40985"/>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nodeType="clickEffect">
                                  <p:stCondLst>
                                    <p:cond delay="0"/>
                                  </p:stCondLst>
                                  <p:childTnLst>
                                    <p:set>
                                      <p:cBhvr>
                                        <p:cTn id="33" dur="1" fill="hold">
                                          <p:stCondLst>
                                            <p:cond delay="0"/>
                                          </p:stCondLst>
                                        </p:cTn>
                                        <p:tgtEl>
                                          <p:spTgt spid="40973"/>
                                        </p:tgtEl>
                                        <p:attrNameLst>
                                          <p:attrName>style.visibility</p:attrName>
                                        </p:attrNameLst>
                                      </p:cBhvr>
                                      <p:to>
                                        <p:strVal val="visible"/>
                                      </p:to>
                                    </p:set>
                                    <p:animEffect transition="in" filter="box(out)">
                                      <p:cBhvr>
                                        <p:cTn id="34" dur="500"/>
                                        <p:tgtEl>
                                          <p:spTgt spid="4097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0984"/>
                                        </p:tgtEl>
                                        <p:attrNameLst>
                                          <p:attrName>style.visibility</p:attrName>
                                        </p:attrNameLst>
                                      </p:cBhvr>
                                      <p:to>
                                        <p:strVal val="visible"/>
                                      </p:to>
                                    </p:set>
                                    <p:anim calcmode="lin" valueType="num">
                                      <p:cBhvr additive="base">
                                        <p:cTn id="39" dur="500" fill="hold"/>
                                        <p:tgtEl>
                                          <p:spTgt spid="40984"/>
                                        </p:tgtEl>
                                        <p:attrNameLst>
                                          <p:attrName>ppt_x</p:attrName>
                                        </p:attrNameLst>
                                      </p:cBhvr>
                                      <p:tavLst>
                                        <p:tav tm="0">
                                          <p:val>
                                            <p:strVal val="0-#ppt_w/2"/>
                                          </p:val>
                                        </p:tav>
                                        <p:tav tm="100000">
                                          <p:val>
                                            <p:strVal val="#ppt_x"/>
                                          </p:val>
                                        </p:tav>
                                      </p:tavLst>
                                    </p:anim>
                                    <p:anim calcmode="lin" valueType="num">
                                      <p:cBhvr additive="base">
                                        <p:cTn id="40" dur="500" fill="hold"/>
                                        <p:tgtEl>
                                          <p:spTgt spid="4098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42" fill="hold" nodeType="clickEffect">
                                  <p:stCondLst>
                                    <p:cond delay="0"/>
                                  </p:stCondLst>
                                  <p:childTnLst>
                                    <p:set>
                                      <p:cBhvr>
                                        <p:cTn id="44" dur="1" fill="hold">
                                          <p:stCondLst>
                                            <p:cond delay="0"/>
                                          </p:stCondLst>
                                        </p:cTn>
                                        <p:tgtEl>
                                          <p:spTgt spid="40988"/>
                                        </p:tgtEl>
                                        <p:attrNameLst>
                                          <p:attrName>style.visibility</p:attrName>
                                        </p:attrNameLst>
                                      </p:cBhvr>
                                      <p:to>
                                        <p:strVal val="visible"/>
                                      </p:to>
                                    </p:set>
                                    <p:animEffect transition="in" filter="barn(outHorizontal)">
                                      <p:cBhvr>
                                        <p:cTn id="45" dur="500"/>
                                        <p:tgtEl>
                                          <p:spTgt spid="4098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0998"/>
                                        </p:tgtEl>
                                        <p:attrNameLst>
                                          <p:attrName>style.visibility</p:attrName>
                                        </p:attrNameLst>
                                      </p:cBhvr>
                                      <p:to>
                                        <p:strVal val="visible"/>
                                      </p:to>
                                    </p:set>
                                    <p:animEffect transition="in" filter="dissolve">
                                      <p:cBhvr>
                                        <p:cTn id="50" dur="500"/>
                                        <p:tgtEl>
                                          <p:spTgt spid="40998"/>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grpId="0" nodeType="clickEffect">
                                  <p:stCondLst>
                                    <p:cond delay="0"/>
                                  </p:stCondLst>
                                  <p:childTnLst>
                                    <p:set>
                                      <p:cBhvr>
                                        <p:cTn id="54" dur="1" fill="hold">
                                          <p:stCondLst>
                                            <p:cond delay="0"/>
                                          </p:stCondLst>
                                        </p:cTn>
                                        <p:tgtEl>
                                          <p:spTgt spid="40986"/>
                                        </p:tgtEl>
                                        <p:attrNameLst>
                                          <p:attrName>style.visibility</p:attrName>
                                        </p:attrNameLst>
                                      </p:cBhvr>
                                      <p:to>
                                        <p:strVal val="visible"/>
                                      </p:to>
                                    </p:set>
                                    <p:animEffect transition="in" filter="slide(fromRight)">
                                      <p:cBhvr>
                                        <p:cTn id="55" dur="500"/>
                                        <p:tgtEl>
                                          <p:spTgt spid="40986"/>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12" fill="hold" nodeType="clickEffect">
                                  <p:stCondLst>
                                    <p:cond delay="0"/>
                                  </p:stCondLst>
                                  <p:childTnLst>
                                    <p:set>
                                      <p:cBhvr>
                                        <p:cTn id="59" dur="1" fill="hold">
                                          <p:stCondLst>
                                            <p:cond delay="0"/>
                                          </p:stCondLst>
                                        </p:cTn>
                                        <p:tgtEl>
                                          <p:spTgt spid="41000"/>
                                        </p:tgtEl>
                                        <p:attrNameLst>
                                          <p:attrName>style.visibility</p:attrName>
                                        </p:attrNameLst>
                                      </p:cBhvr>
                                      <p:to>
                                        <p:strVal val="visible"/>
                                      </p:to>
                                    </p:set>
                                    <p:animEffect transition="in" filter="strips(downLeft)">
                                      <p:cBhvr>
                                        <p:cTn id="60" dur="500"/>
                                        <p:tgtEl>
                                          <p:spTgt spid="41000"/>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nodeType="clickEffect">
                                  <p:stCondLst>
                                    <p:cond delay="0"/>
                                  </p:stCondLst>
                                  <p:childTnLst>
                                    <p:set>
                                      <p:cBhvr>
                                        <p:cTn id="64" dur="1" fill="hold">
                                          <p:stCondLst>
                                            <p:cond delay="0"/>
                                          </p:stCondLst>
                                        </p:cTn>
                                        <p:tgtEl>
                                          <p:spTgt spid="40964"/>
                                        </p:tgtEl>
                                        <p:attrNameLst>
                                          <p:attrName>style.visibility</p:attrName>
                                        </p:attrNameLst>
                                      </p:cBhvr>
                                      <p:to>
                                        <p:strVal val="visible"/>
                                      </p:to>
                                    </p:set>
                                    <p:animEffect transition="in" filter="slide(fromBottom)">
                                      <p:cBhvr>
                                        <p:cTn id="65" dur="500"/>
                                        <p:tgtEl>
                                          <p:spTgt spid="40964"/>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40967"/>
                                        </p:tgtEl>
                                        <p:attrNameLst>
                                          <p:attrName>style.visibility</p:attrName>
                                        </p:attrNameLst>
                                      </p:cBhvr>
                                      <p:to>
                                        <p:strVal val="visible"/>
                                      </p:to>
                                    </p:set>
                                    <p:animEffect transition="in" filter="box(in)">
                                      <p:cBhvr>
                                        <p:cTn id="70" dur="500"/>
                                        <p:tgtEl>
                                          <p:spTgt spid="40967"/>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grpId="0" nodeType="clickEffect">
                                  <p:stCondLst>
                                    <p:cond delay="0"/>
                                  </p:stCondLst>
                                  <p:childTnLst>
                                    <p:set>
                                      <p:cBhvr>
                                        <p:cTn id="74" dur="1" fill="hold">
                                          <p:stCondLst>
                                            <p:cond delay="0"/>
                                          </p:stCondLst>
                                        </p:cTn>
                                        <p:tgtEl>
                                          <p:spTgt spid="40994"/>
                                        </p:tgtEl>
                                        <p:attrNameLst>
                                          <p:attrName>style.visibility</p:attrName>
                                        </p:attrNameLst>
                                      </p:cBhvr>
                                      <p:to>
                                        <p:strVal val="visible"/>
                                      </p:to>
                                    </p:set>
                                    <p:anim calcmode="lin" valueType="num">
                                      <p:cBhvr>
                                        <p:cTn id="75" dur="500" fill="hold"/>
                                        <p:tgtEl>
                                          <p:spTgt spid="40994"/>
                                        </p:tgtEl>
                                        <p:attrNameLst>
                                          <p:attrName>ppt_w</p:attrName>
                                        </p:attrNameLst>
                                      </p:cBhvr>
                                      <p:tavLst>
                                        <p:tav tm="0">
                                          <p:val>
                                            <p:fltVal val="0.000000"/>
                                          </p:val>
                                        </p:tav>
                                        <p:tav tm="100000">
                                          <p:val>
                                            <p:strVal val="#ppt_w"/>
                                          </p:val>
                                        </p:tav>
                                      </p:tavLst>
                                    </p:anim>
                                    <p:anim calcmode="lin" valueType="num">
                                      <p:cBhvr>
                                        <p:cTn id="76" dur="500" fill="hold"/>
                                        <p:tgtEl>
                                          <p:spTgt spid="40994"/>
                                        </p:tgtEl>
                                        <p:attrNameLst>
                                          <p:attrName>ppt_h</p:attrName>
                                        </p:attrNameLst>
                                      </p:cBhvr>
                                      <p:tavLst>
                                        <p:tav tm="0">
                                          <p:val>
                                            <p:fltVal val="0.00000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8" presetClass="entr" presetSubtype="6" fill="hold" grpId="0" nodeType="clickEffect">
                                  <p:stCondLst>
                                    <p:cond delay="0"/>
                                  </p:stCondLst>
                                  <p:childTnLst>
                                    <p:set>
                                      <p:cBhvr>
                                        <p:cTn id="80" dur="1" fill="hold">
                                          <p:stCondLst>
                                            <p:cond delay="0"/>
                                          </p:stCondLst>
                                        </p:cTn>
                                        <p:tgtEl>
                                          <p:spTgt spid="40995"/>
                                        </p:tgtEl>
                                        <p:attrNameLst>
                                          <p:attrName>style.visibility</p:attrName>
                                        </p:attrNameLst>
                                      </p:cBhvr>
                                      <p:to>
                                        <p:strVal val="visible"/>
                                      </p:to>
                                    </p:set>
                                    <p:animEffect transition="in" filter="strips(downRight)">
                                      <p:cBhvr>
                                        <p:cTn id="81" dur="500"/>
                                        <p:tgtEl>
                                          <p:spTgt spid="40995"/>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4" fill="hold" grpId="0" nodeType="clickEffect">
                                  <p:stCondLst>
                                    <p:cond delay="0"/>
                                  </p:stCondLst>
                                  <p:childTnLst>
                                    <p:set>
                                      <p:cBhvr>
                                        <p:cTn id="85" dur="1" fill="hold">
                                          <p:stCondLst>
                                            <p:cond delay="0"/>
                                          </p:stCondLst>
                                        </p:cTn>
                                        <p:tgtEl>
                                          <p:spTgt spid="40996"/>
                                        </p:tgtEl>
                                        <p:attrNameLst>
                                          <p:attrName>style.visibility</p:attrName>
                                        </p:attrNameLst>
                                      </p:cBhvr>
                                      <p:to>
                                        <p:strVal val="visible"/>
                                      </p:to>
                                    </p:set>
                                    <p:animEffect transition="in" filter="slide(fromBottom)">
                                      <p:cBhvr>
                                        <p:cTn id="86" dur="500"/>
                                        <p:tgtEl>
                                          <p:spTgt spid="40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1" grpId="0"/>
      <p:bldP spid="40982" grpId="0"/>
      <p:bldP spid="40984" grpId="0"/>
      <p:bldP spid="40985" grpId="0" bldLvl="0" animBg="1"/>
      <p:bldP spid="40986" grpId="0" bldLvl="0" animBg="1"/>
      <p:bldP spid="40994" grpId="0" animBg="1"/>
      <p:bldP spid="40995" grpId="0"/>
      <p:bldP spid="4099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1988" name="组合 41987"/>
          <p:cNvGrpSpPr/>
          <p:nvPr/>
        </p:nvGrpSpPr>
        <p:grpSpPr>
          <a:xfrm>
            <a:off x="1752600" y="3810000"/>
            <a:ext cx="3657600" cy="2767013"/>
            <a:chOff x="144" y="2160"/>
            <a:chExt cx="2304" cy="1743"/>
          </a:xfrm>
        </p:grpSpPr>
        <p:grpSp>
          <p:nvGrpSpPr>
            <p:cNvPr id="41989" name="组合 41988"/>
            <p:cNvGrpSpPr/>
            <p:nvPr/>
          </p:nvGrpSpPr>
          <p:grpSpPr>
            <a:xfrm>
              <a:off x="184" y="2160"/>
              <a:ext cx="2264" cy="1743"/>
              <a:chOff x="184" y="2304"/>
              <a:chExt cx="2264" cy="1743"/>
            </a:xfrm>
          </p:grpSpPr>
          <p:sp>
            <p:nvSpPr>
              <p:cNvPr id="41990" name="直接连接符 41989"/>
              <p:cNvSpPr/>
              <p:nvPr/>
            </p:nvSpPr>
            <p:spPr>
              <a:xfrm>
                <a:off x="373" y="3733"/>
                <a:ext cx="1793" cy="0"/>
              </a:xfrm>
              <a:prstGeom prst="line">
                <a:avLst/>
              </a:prstGeom>
              <a:ln w="9525" cap="flat" cmpd="sng">
                <a:solidFill>
                  <a:srgbClr val="000000"/>
                </a:solidFill>
                <a:prstDash val="solid"/>
                <a:headEnd type="none" w="med" len="med"/>
                <a:tailEnd type="stealth" w="sm" len="lg"/>
              </a:ln>
            </p:spPr>
          </p:sp>
          <p:sp>
            <p:nvSpPr>
              <p:cNvPr id="41991" name="直接连接符 41990"/>
              <p:cNvSpPr/>
              <p:nvPr/>
            </p:nvSpPr>
            <p:spPr>
              <a:xfrm flipV="1">
                <a:off x="387" y="2406"/>
                <a:ext cx="0" cy="1339"/>
              </a:xfrm>
              <a:prstGeom prst="line">
                <a:avLst/>
              </a:prstGeom>
              <a:ln w="9525" cap="flat" cmpd="sng">
                <a:solidFill>
                  <a:srgbClr val="000000"/>
                </a:solidFill>
                <a:prstDash val="solid"/>
                <a:headEnd type="none" w="med" len="med"/>
                <a:tailEnd type="stealth" w="sm" len="lg"/>
              </a:ln>
            </p:spPr>
          </p:sp>
          <p:sp>
            <p:nvSpPr>
              <p:cNvPr id="41992" name="文本框 41991"/>
              <p:cNvSpPr txBox="1"/>
              <p:nvPr/>
            </p:nvSpPr>
            <p:spPr>
              <a:xfrm>
                <a:off x="2052" y="3708"/>
                <a:ext cx="396" cy="339"/>
              </a:xfrm>
              <a:prstGeom prst="rect">
                <a:avLst/>
              </a:prstGeom>
              <a:noFill/>
              <a:ln w="9525">
                <a:noFill/>
              </a:ln>
            </p:spPr>
            <p:txBody>
              <a:bodyPr/>
              <a:p>
                <a:pPr algn="just"/>
                <a:r>
                  <a:rPr lang="en-US" altLang="zh-CN" b="1" i="1" u="none">
                    <a:latin typeface="Times New Roman" panose="02020603050405020304" pitchFamily="18" charset="0"/>
                  </a:rPr>
                  <a:t>x</a:t>
                </a:r>
                <a:endParaRPr lang="en-US" altLang="zh-CN" b="1" i="1" u="none">
                  <a:latin typeface="Times New Roman" panose="02020603050405020304" pitchFamily="18" charset="0"/>
                </a:endParaRPr>
              </a:p>
            </p:txBody>
          </p:sp>
          <p:sp>
            <p:nvSpPr>
              <p:cNvPr id="41993" name="文本框 41992"/>
              <p:cNvSpPr txBox="1"/>
              <p:nvPr/>
            </p:nvSpPr>
            <p:spPr>
              <a:xfrm>
                <a:off x="191" y="2304"/>
                <a:ext cx="519" cy="325"/>
              </a:xfrm>
              <a:prstGeom prst="rect">
                <a:avLst/>
              </a:prstGeom>
              <a:noFill/>
              <a:ln w="9525">
                <a:noFill/>
              </a:ln>
            </p:spPr>
            <p:txBody>
              <a:bodyPr/>
              <a:p>
                <a:pPr algn="just"/>
                <a:r>
                  <a:rPr lang="en-US" altLang="zh-CN" b="1" i="1" u="none">
                    <a:latin typeface="Times New Roman" panose="02020603050405020304" pitchFamily="18" charset="0"/>
                  </a:rPr>
                  <a:t>y</a:t>
                </a:r>
                <a:endParaRPr lang="en-US" altLang="zh-CN" b="1" i="1" u="none">
                  <a:latin typeface="Times New Roman" panose="02020603050405020304" pitchFamily="18" charset="0"/>
                </a:endParaRPr>
              </a:p>
            </p:txBody>
          </p:sp>
          <p:sp>
            <p:nvSpPr>
              <p:cNvPr id="41994" name="矩形 41993"/>
              <p:cNvSpPr/>
              <p:nvPr/>
            </p:nvSpPr>
            <p:spPr>
              <a:xfrm>
                <a:off x="184" y="3633"/>
                <a:ext cx="283" cy="261"/>
              </a:xfrm>
              <a:prstGeom prst="rect">
                <a:avLst/>
              </a:prstGeom>
              <a:noFill/>
              <a:ln w="9525">
                <a:noFill/>
              </a:ln>
            </p:spPr>
            <p:txBody>
              <a:bodyPr wrap="none" anchor="ctr"/>
              <a:p>
                <a:r>
                  <a:rPr lang="en-US" altLang="zh-CN" b="1" u="none">
                    <a:latin typeface="Times New Roman" panose="02020603050405020304" pitchFamily="18" charset="0"/>
                  </a:rPr>
                  <a:t>0</a:t>
                </a:r>
                <a:endParaRPr lang="en-US" altLang="zh-CN" b="1" u="none">
                  <a:latin typeface="Times New Roman" panose="02020603050405020304" pitchFamily="18" charset="0"/>
                </a:endParaRPr>
              </a:p>
            </p:txBody>
          </p:sp>
        </p:grpSp>
        <p:grpSp>
          <p:nvGrpSpPr>
            <p:cNvPr id="41995" name="组合 41994"/>
            <p:cNvGrpSpPr/>
            <p:nvPr/>
          </p:nvGrpSpPr>
          <p:grpSpPr>
            <a:xfrm>
              <a:off x="624" y="2304"/>
              <a:ext cx="1293" cy="1111"/>
              <a:chOff x="624" y="2448"/>
              <a:chExt cx="1293" cy="1111"/>
            </a:xfrm>
          </p:grpSpPr>
          <p:sp>
            <p:nvSpPr>
              <p:cNvPr id="41996" name="任意多边形 41995"/>
              <p:cNvSpPr/>
              <p:nvPr/>
            </p:nvSpPr>
            <p:spPr>
              <a:xfrm>
                <a:off x="624" y="2554"/>
                <a:ext cx="1293" cy="1005"/>
              </a:xfrm>
              <a:custGeom>
                <a:avLst/>
                <a:gdLst/>
                <a:ahLst/>
                <a:cxnLst/>
                <a:pathLst>
                  <a:path w="1820" h="1420">
                    <a:moveTo>
                      <a:pt x="0" y="0"/>
                    </a:moveTo>
                    <a:cubicBezTo>
                      <a:pt x="150" y="166"/>
                      <a:pt x="595" y="760"/>
                      <a:pt x="898" y="997"/>
                    </a:cubicBezTo>
                    <a:cubicBezTo>
                      <a:pt x="1201" y="1234"/>
                      <a:pt x="1628" y="1332"/>
                      <a:pt x="1820" y="1420"/>
                    </a:cubicBezTo>
                  </a:path>
                </a:pathLst>
              </a:custGeom>
              <a:noFill/>
              <a:ln w="19050" cap="flat" cmpd="sng">
                <a:solidFill>
                  <a:srgbClr val="000000"/>
                </a:solidFill>
                <a:prstDash val="solid"/>
                <a:headEnd type="none" w="med" len="med"/>
                <a:tailEnd type="none" w="med" len="med"/>
              </a:ln>
            </p:spPr>
            <p:txBody>
              <a:bodyPr/>
              <a:p>
                <a:endParaRPr lang="zh-CN" altLang="en-US"/>
              </a:p>
            </p:txBody>
          </p:sp>
          <p:sp>
            <p:nvSpPr>
              <p:cNvPr id="41997" name="文本框 41996"/>
              <p:cNvSpPr txBox="1"/>
              <p:nvPr/>
            </p:nvSpPr>
            <p:spPr>
              <a:xfrm>
                <a:off x="707" y="2448"/>
                <a:ext cx="397" cy="324"/>
              </a:xfrm>
              <a:prstGeom prst="rect">
                <a:avLst/>
              </a:prstGeom>
              <a:noFill/>
              <a:ln w="9525">
                <a:noFill/>
              </a:ln>
            </p:spPr>
            <p:txBody>
              <a:bodyPr/>
              <a:p>
                <a:pPr algn="just"/>
                <a:r>
                  <a:rPr lang="en-US" altLang="zh-CN" b="1" i="1" u="none">
                    <a:latin typeface="Times New Roman" panose="02020603050405020304" pitchFamily="18" charset="0"/>
                  </a:rPr>
                  <a:t>f</a:t>
                </a:r>
                <a:endParaRPr lang="en-US" altLang="zh-CN" b="1" i="1" u="none">
                  <a:latin typeface="Times New Roman" panose="02020603050405020304" pitchFamily="18" charset="0"/>
                </a:endParaRPr>
              </a:p>
            </p:txBody>
          </p:sp>
        </p:grpSp>
        <p:grpSp>
          <p:nvGrpSpPr>
            <p:cNvPr id="41998" name="组合 41997"/>
            <p:cNvGrpSpPr/>
            <p:nvPr/>
          </p:nvGrpSpPr>
          <p:grpSpPr>
            <a:xfrm>
              <a:off x="576" y="2256"/>
              <a:ext cx="1075" cy="1278"/>
              <a:chOff x="2256" y="2400"/>
              <a:chExt cx="1075" cy="1278"/>
            </a:xfrm>
          </p:grpSpPr>
          <p:sp>
            <p:nvSpPr>
              <p:cNvPr id="41999" name="任意多边形 41998"/>
              <p:cNvSpPr/>
              <p:nvPr/>
            </p:nvSpPr>
            <p:spPr>
              <a:xfrm>
                <a:off x="2256" y="2443"/>
                <a:ext cx="844" cy="1235"/>
              </a:xfrm>
              <a:custGeom>
                <a:avLst/>
                <a:gdLst/>
                <a:ahLst/>
                <a:cxnLst/>
                <a:pathLst>
                  <a:path w="800" h="1520">
                    <a:moveTo>
                      <a:pt x="800" y="0"/>
                    </a:moveTo>
                    <a:cubicBezTo>
                      <a:pt x="761" y="147"/>
                      <a:pt x="696" y="629"/>
                      <a:pt x="563" y="882"/>
                    </a:cubicBezTo>
                    <a:cubicBezTo>
                      <a:pt x="430" y="1135"/>
                      <a:pt x="117" y="1387"/>
                      <a:pt x="0" y="1520"/>
                    </a:cubicBezTo>
                  </a:path>
                </a:pathLst>
              </a:custGeom>
              <a:noFill/>
              <a:ln w="19050" cap="flat" cmpd="sng">
                <a:solidFill>
                  <a:srgbClr val="000000"/>
                </a:solidFill>
                <a:prstDash val="solid"/>
                <a:headEnd type="none" w="med" len="med"/>
                <a:tailEnd type="none" w="med" len="med"/>
              </a:ln>
            </p:spPr>
            <p:txBody>
              <a:bodyPr/>
              <a:p>
                <a:endParaRPr lang="zh-CN" altLang="en-US"/>
              </a:p>
            </p:txBody>
          </p:sp>
          <p:sp>
            <p:nvSpPr>
              <p:cNvPr id="42000" name="文本框 41999"/>
              <p:cNvSpPr txBox="1"/>
              <p:nvPr/>
            </p:nvSpPr>
            <p:spPr>
              <a:xfrm>
                <a:off x="3072" y="2400"/>
                <a:ext cx="259" cy="323"/>
              </a:xfrm>
              <a:prstGeom prst="rect">
                <a:avLst/>
              </a:prstGeom>
              <a:noFill/>
              <a:ln w="9525">
                <a:noFill/>
              </a:ln>
            </p:spPr>
            <p:txBody>
              <a:bodyPr/>
              <a:p>
                <a:pPr algn="just"/>
                <a:r>
                  <a:rPr lang="en-US" altLang="zh-CN" b="1" i="1" u="none">
                    <a:latin typeface="Times New Roman" panose="02020603050405020304" pitchFamily="18" charset="0"/>
                  </a:rPr>
                  <a:t>g</a:t>
                </a:r>
                <a:endParaRPr lang="en-US" altLang="zh-CN" b="1" i="1" u="none">
                  <a:latin typeface="Times New Roman" panose="02020603050405020304" pitchFamily="18" charset="0"/>
                </a:endParaRPr>
              </a:p>
            </p:txBody>
          </p:sp>
        </p:grpSp>
        <p:grpSp>
          <p:nvGrpSpPr>
            <p:cNvPr id="42001" name="组合 42000"/>
            <p:cNvGrpSpPr/>
            <p:nvPr/>
          </p:nvGrpSpPr>
          <p:grpSpPr>
            <a:xfrm>
              <a:off x="144" y="2832"/>
              <a:ext cx="1364" cy="1056"/>
              <a:chOff x="1584" y="2400"/>
              <a:chExt cx="1364" cy="1056"/>
            </a:xfrm>
          </p:grpSpPr>
          <p:sp>
            <p:nvSpPr>
              <p:cNvPr id="42002" name="直接连接符 42001"/>
              <p:cNvSpPr/>
              <p:nvPr/>
            </p:nvSpPr>
            <p:spPr>
              <a:xfrm flipH="1">
                <a:off x="2577" y="2592"/>
                <a:ext cx="0" cy="525"/>
              </a:xfrm>
              <a:prstGeom prst="line">
                <a:avLst/>
              </a:prstGeom>
              <a:ln w="9525" cap="flat" cmpd="sng">
                <a:solidFill>
                  <a:srgbClr val="000000"/>
                </a:solidFill>
                <a:prstDash val="dash"/>
                <a:headEnd type="none" w="med" len="med"/>
                <a:tailEnd type="none" w="med" len="med"/>
              </a:ln>
            </p:spPr>
          </p:sp>
          <p:sp>
            <p:nvSpPr>
              <p:cNvPr id="42003" name="直接连接符 42002"/>
              <p:cNvSpPr/>
              <p:nvPr/>
            </p:nvSpPr>
            <p:spPr>
              <a:xfrm flipH="1">
                <a:off x="1839" y="2592"/>
                <a:ext cx="738" cy="0"/>
              </a:xfrm>
              <a:prstGeom prst="line">
                <a:avLst/>
              </a:prstGeom>
              <a:ln w="9525" cap="flat" cmpd="sng">
                <a:solidFill>
                  <a:srgbClr val="000000"/>
                </a:solidFill>
                <a:prstDash val="dash"/>
                <a:headEnd type="none" w="med" len="med"/>
                <a:tailEnd type="none" w="med" len="med"/>
              </a:ln>
            </p:spPr>
          </p:sp>
          <p:sp>
            <p:nvSpPr>
              <p:cNvPr id="42004" name="文本框 42003"/>
              <p:cNvSpPr txBox="1"/>
              <p:nvPr/>
            </p:nvSpPr>
            <p:spPr>
              <a:xfrm>
                <a:off x="1584" y="2400"/>
                <a:ext cx="369" cy="392"/>
              </a:xfrm>
              <a:prstGeom prst="rect">
                <a:avLst/>
              </a:prstGeom>
              <a:noFill/>
              <a:ln w="9525">
                <a:noFill/>
              </a:ln>
            </p:spPr>
            <p:txBody>
              <a:bodyPr/>
              <a:p>
                <a:pPr algn="just"/>
                <a:r>
                  <a:rPr lang="en-US" altLang="zh-CN" b="1" i="1" u="none">
                    <a:latin typeface="Times New Roman" panose="02020603050405020304" pitchFamily="18" charset="0"/>
                  </a:rPr>
                  <a:t>y</a:t>
                </a:r>
                <a:r>
                  <a:rPr lang="en-US" altLang="zh-CN" b="1" u="none" baseline="-25000">
                    <a:latin typeface="Times New Roman" panose="02020603050405020304" pitchFamily="18" charset="0"/>
                  </a:rPr>
                  <a:t>0</a:t>
                </a:r>
                <a:endParaRPr lang="en-US" altLang="zh-CN" b="1" u="none" baseline="-25000">
                  <a:latin typeface="Times New Roman" panose="02020603050405020304" pitchFamily="18" charset="0"/>
                </a:endParaRPr>
              </a:p>
            </p:txBody>
          </p:sp>
          <p:sp>
            <p:nvSpPr>
              <p:cNvPr id="42005" name="文本框 42004"/>
              <p:cNvSpPr txBox="1"/>
              <p:nvPr/>
            </p:nvSpPr>
            <p:spPr>
              <a:xfrm>
                <a:off x="2433" y="3085"/>
                <a:ext cx="342" cy="371"/>
              </a:xfrm>
              <a:prstGeom prst="rect">
                <a:avLst/>
              </a:prstGeom>
              <a:noFill/>
              <a:ln w="9525">
                <a:noFill/>
              </a:ln>
            </p:spPr>
            <p:txBody>
              <a:bodyPr/>
              <a:p>
                <a:pPr algn="just"/>
                <a:r>
                  <a:rPr lang="en-US" altLang="zh-CN" b="1" i="1" u="none">
                    <a:latin typeface="Times New Roman" panose="02020603050405020304" pitchFamily="18" charset="0"/>
                  </a:rPr>
                  <a:t>x</a:t>
                </a:r>
                <a:r>
                  <a:rPr lang="en-US" altLang="zh-CN" b="1" u="none" baseline="-25000">
                    <a:latin typeface="Times New Roman" panose="02020603050405020304" pitchFamily="18" charset="0"/>
                  </a:rPr>
                  <a:t>0</a:t>
                </a:r>
                <a:endParaRPr lang="en-US" altLang="zh-CN" b="1" u="none" baseline="-25000">
                  <a:latin typeface="Times New Roman" panose="02020603050405020304" pitchFamily="18" charset="0"/>
                </a:endParaRPr>
              </a:p>
            </p:txBody>
          </p:sp>
          <p:sp>
            <p:nvSpPr>
              <p:cNvPr id="42006" name="矩形 42005"/>
              <p:cNvSpPr/>
              <p:nvPr/>
            </p:nvSpPr>
            <p:spPr>
              <a:xfrm>
                <a:off x="2544" y="2448"/>
                <a:ext cx="404" cy="298"/>
              </a:xfrm>
              <a:prstGeom prst="rect">
                <a:avLst/>
              </a:prstGeom>
              <a:noFill/>
              <a:ln w="9525">
                <a:noFill/>
              </a:ln>
            </p:spPr>
            <p:txBody>
              <a:bodyPr wrap="none" anchor="ctr"/>
              <a:p>
                <a:r>
                  <a:rPr lang="en-US" altLang="zh-CN" b="1" i="1" u="none">
                    <a:solidFill>
                      <a:srgbClr val="FF3300"/>
                    </a:solidFill>
                    <a:latin typeface="Times New Roman" panose="02020603050405020304" pitchFamily="18" charset="0"/>
                  </a:rPr>
                  <a:t>P</a:t>
                </a:r>
                <a:r>
                  <a:rPr lang="en-US" altLang="zh-CN" b="1" u="none" baseline="-25000">
                    <a:solidFill>
                      <a:srgbClr val="FF3300"/>
                    </a:solidFill>
                    <a:latin typeface="Times New Roman" panose="02020603050405020304" pitchFamily="18" charset="0"/>
                  </a:rPr>
                  <a:t>0</a:t>
                </a:r>
                <a:endParaRPr lang="en-US" altLang="zh-CN" b="1" u="none">
                  <a:solidFill>
                    <a:srgbClr val="FF3300"/>
                  </a:solidFill>
                  <a:latin typeface="Times New Roman" panose="02020603050405020304" pitchFamily="18" charset="0"/>
                </a:endParaRPr>
              </a:p>
            </p:txBody>
          </p:sp>
        </p:grpSp>
      </p:grpSp>
      <p:sp>
        <p:nvSpPr>
          <p:cNvPr id="42007" name="矩形 42006"/>
          <p:cNvSpPr/>
          <p:nvPr/>
        </p:nvSpPr>
        <p:spPr>
          <a:xfrm>
            <a:off x="2209800" y="1219200"/>
            <a:ext cx="2178050" cy="533400"/>
          </a:xfrm>
          <a:prstGeom prst="rect">
            <a:avLst/>
          </a:prstGeom>
          <a:solidFill>
            <a:srgbClr val="FF99FF"/>
          </a:solidFill>
          <a:ln w="9525">
            <a:noFill/>
          </a:ln>
        </p:spPr>
        <p:txBody>
          <a:bodyPr wrap="none" anchor="ctr"/>
          <a:p>
            <a:r>
              <a:rPr lang="zh-CN" altLang="en-US" sz="2800" b="1" u="none">
                <a:latin typeface="Times New Roman" panose="02020603050405020304" pitchFamily="18" charset="0"/>
              </a:rPr>
              <a:t>设</a:t>
            </a:r>
            <a:r>
              <a:rPr lang="en-US" altLang="zh-CN" sz="2800" b="1" i="1" u="none">
                <a:latin typeface="Times New Roman" panose="02020603050405020304" pitchFamily="18" charset="0"/>
              </a:rPr>
              <a:t>x</a:t>
            </a:r>
            <a:r>
              <a:rPr lang="en-US" altLang="zh-CN" sz="2800" b="1" u="none" baseline="-25000">
                <a:latin typeface="Times New Roman" panose="02020603050405020304" pitchFamily="18" charset="0"/>
              </a:rPr>
              <a:t>1</a:t>
            </a:r>
            <a:r>
              <a:rPr lang="zh-CN" altLang="en-US" sz="2800" b="1" u="none" dirty="0">
                <a:latin typeface="Times New Roman" panose="02020603050405020304" pitchFamily="18" charset="0"/>
              </a:rPr>
              <a:t>偏离</a:t>
            </a:r>
            <a:r>
              <a:rPr lang="en-US" altLang="zh-CN" sz="2800" b="1" i="1" u="none">
                <a:latin typeface="Times New Roman" panose="02020603050405020304" pitchFamily="18" charset="0"/>
              </a:rPr>
              <a:t>x</a:t>
            </a:r>
            <a:r>
              <a:rPr lang="en-US" altLang="zh-CN" sz="2800" b="1" u="none" baseline="-25000">
                <a:latin typeface="Times New Roman" panose="02020603050405020304" pitchFamily="18" charset="0"/>
              </a:rPr>
              <a:t>0</a:t>
            </a:r>
            <a:endParaRPr lang="en-US" altLang="zh-CN" sz="2800" b="1" u="none">
              <a:latin typeface="Times New Roman" panose="02020603050405020304" pitchFamily="18" charset="0"/>
            </a:endParaRPr>
          </a:p>
        </p:txBody>
      </p:sp>
      <p:sp>
        <p:nvSpPr>
          <p:cNvPr id="42008" name="矩形 42007"/>
          <p:cNvSpPr/>
          <p:nvPr/>
        </p:nvSpPr>
        <p:spPr>
          <a:xfrm>
            <a:off x="4038600" y="5943600"/>
            <a:ext cx="609600" cy="533400"/>
          </a:xfrm>
          <a:prstGeom prst="rect">
            <a:avLst/>
          </a:prstGeom>
          <a:noFill/>
          <a:ln w="9525">
            <a:noFill/>
          </a:ln>
        </p:spPr>
        <p:txBody>
          <a:bodyPr wrap="none" anchor="ctr"/>
          <a:p>
            <a:r>
              <a:rPr lang="en-US" altLang="zh-CN" b="1" i="1" u="none">
                <a:latin typeface="Times New Roman" panose="02020603050405020304" pitchFamily="18" charset="0"/>
              </a:rPr>
              <a:t>x</a:t>
            </a:r>
            <a:r>
              <a:rPr lang="en-US" altLang="zh-CN" b="1" u="none" baseline="-25000">
                <a:latin typeface="Times New Roman" panose="02020603050405020304" pitchFamily="18" charset="0"/>
              </a:rPr>
              <a:t>1</a:t>
            </a:r>
            <a:endParaRPr lang="en-US" altLang="zh-CN" b="1" u="none">
              <a:latin typeface="Times New Roman" panose="02020603050405020304" pitchFamily="18" charset="0"/>
            </a:endParaRPr>
          </a:p>
        </p:txBody>
      </p:sp>
      <p:grpSp>
        <p:nvGrpSpPr>
          <p:cNvPr id="42009" name="组合 42008"/>
          <p:cNvGrpSpPr/>
          <p:nvPr/>
        </p:nvGrpSpPr>
        <p:grpSpPr>
          <a:xfrm>
            <a:off x="2362200" y="5334000"/>
            <a:ext cx="685800" cy="1066800"/>
            <a:chOff x="528" y="3120"/>
            <a:chExt cx="432" cy="672"/>
          </a:xfrm>
        </p:grpSpPr>
        <p:sp>
          <p:nvSpPr>
            <p:cNvPr id="42010" name="直接连接符 42009"/>
            <p:cNvSpPr/>
            <p:nvPr/>
          </p:nvSpPr>
          <p:spPr>
            <a:xfrm>
              <a:off x="816" y="3360"/>
              <a:ext cx="0" cy="240"/>
            </a:xfrm>
            <a:prstGeom prst="line">
              <a:avLst/>
            </a:prstGeom>
            <a:ln w="9525" cap="flat" cmpd="sng">
              <a:solidFill>
                <a:schemeClr val="tx1"/>
              </a:solidFill>
              <a:prstDash val="dash"/>
              <a:headEnd type="none" w="med" len="med"/>
              <a:tailEnd type="none" w="med" len="med"/>
            </a:ln>
          </p:spPr>
        </p:sp>
        <p:sp>
          <p:nvSpPr>
            <p:cNvPr id="42011" name="矩形 42010"/>
            <p:cNvSpPr/>
            <p:nvPr/>
          </p:nvSpPr>
          <p:spPr>
            <a:xfrm>
              <a:off x="624" y="3504"/>
              <a:ext cx="336" cy="288"/>
            </a:xfrm>
            <a:prstGeom prst="rect">
              <a:avLst/>
            </a:prstGeom>
            <a:noFill/>
            <a:ln w="9525">
              <a:noFill/>
            </a:ln>
          </p:spPr>
          <p:txBody>
            <a:bodyPr wrap="none" anchor="ctr"/>
            <a:p>
              <a:r>
                <a:rPr lang="en-US" altLang="zh-CN" b="1" i="1" u="none">
                  <a:latin typeface="Times New Roman" panose="02020603050405020304" pitchFamily="18" charset="0"/>
                </a:rPr>
                <a:t>x</a:t>
              </a:r>
              <a:r>
                <a:rPr lang="en-US" altLang="zh-CN" b="1" u="none" baseline="-25000">
                  <a:latin typeface="Times New Roman" panose="02020603050405020304" pitchFamily="18" charset="0"/>
                </a:rPr>
                <a:t>2</a:t>
              </a:r>
              <a:endParaRPr lang="en-US" altLang="zh-CN" b="1" u="none">
                <a:latin typeface="Times New Roman" panose="02020603050405020304" pitchFamily="18" charset="0"/>
              </a:endParaRPr>
            </a:p>
          </p:txBody>
        </p:sp>
        <p:sp>
          <p:nvSpPr>
            <p:cNvPr id="42012" name="矩形 42011"/>
            <p:cNvSpPr/>
            <p:nvPr/>
          </p:nvSpPr>
          <p:spPr>
            <a:xfrm>
              <a:off x="528" y="3120"/>
              <a:ext cx="288" cy="288"/>
            </a:xfrm>
            <a:prstGeom prst="rect">
              <a:avLst/>
            </a:prstGeom>
            <a:noFill/>
            <a:ln w="9525">
              <a:noFill/>
            </a:ln>
          </p:spPr>
          <p:txBody>
            <a:bodyPr wrap="none" anchor="ctr"/>
            <a:p>
              <a:r>
                <a:rPr lang="en-US" altLang="zh-CN" b="1" i="1" u="none">
                  <a:latin typeface="Times New Roman" panose="02020603050405020304" pitchFamily="18" charset="0"/>
                </a:rPr>
                <a:t>P</a:t>
              </a:r>
              <a:r>
                <a:rPr lang="en-US" altLang="zh-CN" b="1" u="none" baseline="-25000">
                  <a:latin typeface="Times New Roman" panose="02020603050405020304" pitchFamily="18" charset="0"/>
                </a:rPr>
                <a:t>2</a:t>
              </a:r>
              <a:endParaRPr lang="en-US" altLang="zh-CN" b="1" u="none">
                <a:latin typeface="Times New Roman" panose="02020603050405020304" pitchFamily="18" charset="0"/>
              </a:endParaRPr>
            </a:p>
          </p:txBody>
        </p:sp>
      </p:grpSp>
      <p:grpSp>
        <p:nvGrpSpPr>
          <p:cNvPr id="42013" name="组合 42012"/>
          <p:cNvGrpSpPr/>
          <p:nvPr/>
        </p:nvGrpSpPr>
        <p:grpSpPr>
          <a:xfrm>
            <a:off x="1600200" y="5410200"/>
            <a:ext cx="3276600" cy="685800"/>
            <a:chOff x="2448" y="3168"/>
            <a:chExt cx="2064" cy="432"/>
          </a:xfrm>
        </p:grpSpPr>
        <p:sp>
          <p:nvSpPr>
            <p:cNvPr id="42014" name="直接连接符 42013"/>
            <p:cNvSpPr/>
            <p:nvPr/>
          </p:nvSpPr>
          <p:spPr>
            <a:xfrm>
              <a:off x="4176" y="3360"/>
              <a:ext cx="0" cy="240"/>
            </a:xfrm>
            <a:prstGeom prst="line">
              <a:avLst/>
            </a:prstGeom>
            <a:ln w="9525" cap="flat" cmpd="sng">
              <a:solidFill>
                <a:schemeClr val="tx1"/>
              </a:solidFill>
              <a:prstDash val="dash"/>
              <a:headEnd type="none" w="med" len="med"/>
              <a:tailEnd type="none" w="med" len="med"/>
            </a:ln>
          </p:spPr>
        </p:sp>
        <p:sp>
          <p:nvSpPr>
            <p:cNvPr id="42015" name="直接连接符 42014"/>
            <p:cNvSpPr/>
            <p:nvPr/>
          </p:nvSpPr>
          <p:spPr>
            <a:xfrm flipH="1">
              <a:off x="2784" y="3360"/>
              <a:ext cx="432" cy="0"/>
            </a:xfrm>
            <a:prstGeom prst="line">
              <a:avLst/>
            </a:prstGeom>
            <a:ln w="9525" cap="flat" cmpd="sng">
              <a:solidFill>
                <a:schemeClr val="tx1"/>
              </a:solidFill>
              <a:prstDash val="dash"/>
              <a:headEnd type="none" w="med" len="med"/>
              <a:tailEnd type="none" w="med" len="med"/>
            </a:ln>
          </p:spPr>
        </p:sp>
        <p:sp>
          <p:nvSpPr>
            <p:cNvPr id="42016" name="矩形 42015"/>
            <p:cNvSpPr/>
            <p:nvPr/>
          </p:nvSpPr>
          <p:spPr>
            <a:xfrm>
              <a:off x="2448" y="3168"/>
              <a:ext cx="432" cy="336"/>
            </a:xfrm>
            <a:prstGeom prst="rect">
              <a:avLst/>
            </a:prstGeom>
            <a:noFill/>
            <a:ln w="9525">
              <a:noFill/>
            </a:ln>
          </p:spPr>
          <p:txBody>
            <a:bodyPr wrap="none" anchor="ctr"/>
            <a:p>
              <a:r>
                <a:rPr lang="en-US" altLang="zh-CN" b="1" i="1" u="none">
                  <a:latin typeface="Times New Roman" panose="02020603050405020304" pitchFamily="18" charset="0"/>
                </a:rPr>
                <a:t>y</a:t>
              </a:r>
              <a:r>
                <a:rPr lang="en-US" altLang="zh-CN" b="1" u="none" baseline="-25000">
                  <a:latin typeface="Times New Roman" panose="02020603050405020304" pitchFamily="18" charset="0"/>
                </a:rPr>
                <a:t>1</a:t>
              </a:r>
              <a:endParaRPr lang="en-US" altLang="zh-CN" b="1" u="none">
                <a:latin typeface="Times New Roman" panose="02020603050405020304" pitchFamily="18" charset="0"/>
              </a:endParaRPr>
            </a:p>
          </p:txBody>
        </p:sp>
        <p:sp>
          <p:nvSpPr>
            <p:cNvPr id="42017" name="矩形 42016"/>
            <p:cNvSpPr/>
            <p:nvPr/>
          </p:nvSpPr>
          <p:spPr>
            <a:xfrm>
              <a:off x="4080" y="3168"/>
              <a:ext cx="432" cy="240"/>
            </a:xfrm>
            <a:prstGeom prst="rect">
              <a:avLst/>
            </a:prstGeom>
            <a:noFill/>
            <a:ln w="9525">
              <a:noFill/>
            </a:ln>
          </p:spPr>
          <p:txBody>
            <a:bodyPr wrap="none" anchor="ctr"/>
            <a:p>
              <a:r>
                <a:rPr lang="en-US" altLang="zh-CN" b="1" i="1" u="none">
                  <a:latin typeface="Times New Roman" panose="02020603050405020304" pitchFamily="18" charset="0"/>
                </a:rPr>
                <a:t>P</a:t>
              </a:r>
              <a:r>
                <a:rPr lang="en-US" altLang="zh-CN" b="1" u="none" baseline="-25000">
                  <a:latin typeface="Times New Roman" panose="02020603050405020304" pitchFamily="18" charset="0"/>
                </a:rPr>
                <a:t>1</a:t>
              </a:r>
              <a:endParaRPr lang="en-US" altLang="zh-CN" b="1" u="none">
                <a:latin typeface="Times New Roman" panose="02020603050405020304" pitchFamily="18" charset="0"/>
              </a:endParaRPr>
            </a:p>
          </p:txBody>
        </p:sp>
        <p:sp>
          <p:nvSpPr>
            <p:cNvPr id="42018" name="直接连接符 42017"/>
            <p:cNvSpPr/>
            <p:nvPr/>
          </p:nvSpPr>
          <p:spPr>
            <a:xfrm>
              <a:off x="3216" y="3360"/>
              <a:ext cx="960" cy="0"/>
            </a:xfrm>
            <a:prstGeom prst="line">
              <a:avLst/>
            </a:prstGeom>
            <a:ln w="9525" cap="flat" cmpd="sng">
              <a:solidFill>
                <a:schemeClr val="tx1"/>
              </a:solidFill>
              <a:prstDash val="dash"/>
              <a:headEnd type="none" w="med" len="lg"/>
              <a:tailEnd type="none" w="med" len="med"/>
            </a:ln>
          </p:spPr>
        </p:sp>
      </p:grpSp>
      <p:grpSp>
        <p:nvGrpSpPr>
          <p:cNvPr id="42019" name="组合 42018"/>
          <p:cNvGrpSpPr/>
          <p:nvPr/>
        </p:nvGrpSpPr>
        <p:grpSpPr>
          <a:xfrm>
            <a:off x="1752600" y="4267200"/>
            <a:ext cx="1219200" cy="1447800"/>
            <a:chOff x="1632" y="2448"/>
            <a:chExt cx="768" cy="912"/>
          </a:xfrm>
        </p:grpSpPr>
        <p:sp>
          <p:nvSpPr>
            <p:cNvPr id="42020" name="矩形 42019"/>
            <p:cNvSpPr/>
            <p:nvPr/>
          </p:nvSpPr>
          <p:spPr>
            <a:xfrm>
              <a:off x="1632" y="2448"/>
              <a:ext cx="288" cy="336"/>
            </a:xfrm>
            <a:prstGeom prst="rect">
              <a:avLst/>
            </a:prstGeom>
            <a:noFill/>
            <a:ln w="9525">
              <a:noFill/>
            </a:ln>
          </p:spPr>
          <p:txBody>
            <a:bodyPr wrap="none" anchor="ctr"/>
            <a:p>
              <a:r>
                <a:rPr lang="en-US" altLang="zh-CN" b="1" i="1" u="none">
                  <a:latin typeface="Times New Roman" panose="02020603050405020304" pitchFamily="18" charset="0"/>
                </a:rPr>
                <a:t>y</a:t>
              </a:r>
              <a:r>
                <a:rPr lang="en-US" altLang="zh-CN" b="1" u="none" baseline="-25000">
                  <a:latin typeface="Times New Roman" panose="02020603050405020304" pitchFamily="18" charset="0"/>
                </a:rPr>
                <a:t>2</a:t>
              </a:r>
              <a:endParaRPr lang="en-US" altLang="zh-CN" b="1" u="none">
                <a:latin typeface="Times New Roman" panose="02020603050405020304" pitchFamily="18" charset="0"/>
              </a:endParaRPr>
            </a:p>
          </p:txBody>
        </p:sp>
        <p:sp>
          <p:nvSpPr>
            <p:cNvPr id="42021" name="直接连接符 42020"/>
            <p:cNvSpPr/>
            <p:nvPr/>
          </p:nvSpPr>
          <p:spPr>
            <a:xfrm flipH="1">
              <a:off x="1872" y="2640"/>
              <a:ext cx="432" cy="0"/>
            </a:xfrm>
            <a:prstGeom prst="line">
              <a:avLst/>
            </a:prstGeom>
            <a:ln w="9525" cap="flat" cmpd="sng">
              <a:solidFill>
                <a:schemeClr val="tx1"/>
              </a:solidFill>
              <a:prstDash val="dash"/>
              <a:headEnd type="none" w="med" len="med"/>
              <a:tailEnd type="none" w="med" len="med"/>
            </a:ln>
          </p:spPr>
        </p:sp>
        <p:sp>
          <p:nvSpPr>
            <p:cNvPr id="42022" name="矩形 42021"/>
            <p:cNvSpPr/>
            <p:nvPr/>
          </p:nvSpPr>
          <p:spPr>
            <a:xfrm>
              <a:off x="2016" y="2592"/>
              <a:ext cx="384" cy="336"/>
            </a:xfrm>
            <a:prstGeom prst="rect">
              <a:avLst/>
            </a:prstGeom>
            <a:noFill/>
            <a:ln w="9525">
              <a:noFill/>
            </a:ln>
          </p:spPr>
          <p:txBody>
            <a:bodyPr wrap="none" anchor="ctr"/>
            <a:p>
              <a:r>
                <a:rPr lang="en-US" altLang="zh-CN" b="1" i="1" u="none">
                  <a:latin typeface="Times New Roman" panose="02020603050405020304" pitchFamily="18" charset="0"/>
                </a:rPr>
                <a:t>P</a:t>
              </a:r>
              <a:r>
                <a:rPr lang="en-US" altLang="zh-CN" b="1" u="none" baseline="-25000">
                  <a:latin typeface="Times New Roman" panose="02020603050405020304" pitchFamily="18" charset="0"/>
                </a:rPr>
                <a:t>3</a:t>
              </a:r>
              <a:endParaRPr lang="en-US" altLang="zh-CN" b="1" u="none">
                <a:latin typeface="Times New Roman" panose="02020603050405020304" pitchFamily="18" charset="0"/>
              </a:endParaRPr>
            </a:p>
          </p:txBody>
        </p:sp>
        <p:sp>
          <p:nvSpPr>
            <p:cNvPr id="42023" name="直接连接符 42022"/>
            <p:cNvSpPr/>
            <p:nvPr/>
          </p:nvSpPr>
          <p:spPr>
            <a:xfrm flipV="1">
              <a:off x="2304" y="2640"/>
              <a:ext cx="0" cy="720"/>
            </a:xfrm>
            <a:prstGeom prst="line">
              <a:avLst/>
            </a:prstGeom>
            <a:ln w="9525" cap="flat" cmpd="sng">
              <a:solidFill>
                <a:schemeClr val="tx1"/>
              </a:solidFill>
              <a:prstDash val="dash"/>
              <a:headEnd type="none" w="med" len="med"/>
              <a:tailEnd type="none" w="med" len="med"/>
            </a:ln>
          </p:spPr>
        </p:sp>
      </p:grpSp>
      <p:grpSp>
        <p:nvGrpSpPr>
          <p:cNvPr id="42024" name="组合 42023"/>
          <p:cNvGrpSpPr/>
          <p:nvPr/>
        </p:nvGrpSpPr>
        <p:grpSpPr>
          <a:xfrm>
            <a:off x="2819400" y="4343400"/>
            <a:ext cx="1295400" cy="2057400"/>
            <a:chOff x="816" y="2496"/>
            <a:chExt cx="816" cy="1296"/>
          </a:xfrm>
        </p:grpSpPr>
        <p:sp>
          <p:nvSpPr>
            <p:cNvPr id="42025" name="直接连接符 42024"/>
            <p:cNvSpPr/>
            <p:nvPr/>
          </p:nvSpPr>
          <p:spPr>
            <a:xfrm>
              <a:off x="816" y="2640"/>
              <a:ext cx="528" cy="0"/>
            </a:xfrm>
            <a:prstGeom prst="line">
              <a:avLst/>
            </a:prstGeom>
            <a:ln w="9525" cap="flat" cmpd="sng">
              <a:solidFill>
                <a:schemeClr val="tx1"/>
              </a:solidFill>
              <a:prstDash val="dash"/>
              <a:headEnd type="none" w="med" len="med"/>
              <a:tailEnd type="none" w="med" len="med"/>
            </a:ln>
          </p:spPr>
        </p:sp>
        <p:sp>
          <p:nvSpPr>
            <p:cNvPr id="42026" name="矩形 42025"/>
            <p:cNvSpPr/>
            <p:nvPr/>
          </p:nvSpPr>
          <p:spPr>
            <a:xfrm>
              <a:off x="1344" y="2496"/>
              <a:ext cx="288" cy="336"/>
            </a:xfrm>
            <a:prstGeom prst="rect">
              <a:avLst/>
            </a:prstGeom>
            <a:noFill/>
            <a:ln w="9525">
              <a:noFill/>
            </a:ln>
          </p:spPr>
          <p:txBody>
            <a:bodyPr wrap="none" anchor="ctr"/>
            <a:p>
              <a:r>
                <a:rPr lang="en-US" altLang="zh-CN" b="1" i="1" u="none">
                  <a:latin typeface="Times New Roman" panose="02020603050405020304" pitchFamily="18" charset="0"/>
                </a:rPr>
                <a:t>P</a:t>
              </a:r>
              <a:r>
                <a:rPr lang="en-US" altLang="zh-CN" b="1" u="none" baseline="-25000">
                  <a:latin typeface="Times New Roman" panose="02020603050405020304" pitchFamily="18" charset="0"/>
                </a:rPr>
                <a:t>4</a:t>
              </a:r>
              <a:endParaRPr lang="en-US" altLang="zh-CN" b="1" u="none">
                <a:latin typeface="Times New Roman" panose="02020603050405020304" pitchFamily="18" charset="0"/>
              </a:endParaRPr>
            </a:p>
          </p:txBody>
        </p:sp>
        <p:sp>
          <p:nvSpPr>
            <p:cNvPr id="42027" name="直接连接符 42026"/>
            <p:cNvSpPr/>
            <p:nvPr/>
          </p:nvSpPr>
          <p:spPr>
            <a:xfrm>
              <a:off x="1344" y="2640"/>
              <a:ext cx="0" cy="960"/>
            </a:xfrm>
            <a:prstGeom prst="line">
              <a:avLst/>
            </a:prstGeom>
            <a:ln w="9525" cap="flat" cmpd="sng">
              <a:solidFill>
                <a:schemeClr val="tx1"/>
              </a:solidFill>
              <a:prstDash val="dash"/>
              <a:headEnd type="none" w="med" len="med"/>
              <a:tailEnd type="none" w="med" len="med"/>
            </a:ln>
          </p:spPr>
        </p:sp>
        <p:sp>
          <p:nvSpPr>
            <p:cNvPr id="42028" name="矩形 42027"/>
            <p:cNvSpPr/>
            <p:nvPr/>
          </p:nvSpPr>
          <p:spPr>
            <a:xfrm>
              <a:off x="1248" y="3504"/>
              <a:ext cx="288" cy="288"/>
            </a:xfrm>
            <a:prstGeom prst="rect">
              <a:avLst/>
            </a:prstGeom>
            <a:noFill/>
            <a:ln w="9525">
              <a:noFill/>
            </a:ln>
          </p:spPr>
          <p:txBody>
            <a:bodyPr wrap="none" anchor="ctr"/>
            <a:p>
              <a:r>
                <a:rPr lang="en-US" altLang="zh-CN" b="1" i="1" u="none">
                  <a:latin typeface="Times New Roman" panose="02020603050405020304" pitchFamily="18" charset="0"/>
                </a:rPr>
                <a:t>x</a:t>
              </a:r>
              <a:r>
                <a:rPr lang="en-US" altLang="zh-CN" b="1" u="none" baseline="-25000">
                  <a:latin typeface="Times New Roman" panose="02020603050405020304" pitchFamily="18" charset="0"/>
                </a:rPr>
                <a:t>3</a:t>
              </a:r>
              <a:endParaRPr lang="en-US" altLang="zh-CN" b="1" u="none">
                <a:latin typeface="Times New Roman" panose="02020603050405020304" pitchFamily="18" charset="0"/>
              </a:endParaRPr>
            </a:p>
          </p:txBody>
        </p:sp>
      </p:grpSp>
      <p:grpSp>
        <p:nvGrpSpPr>
          <p:cNvPr id="42029" name="组合 42028"/>
          <p:cNvGrpSpPr/>
          <p:nvPr/>
        </p:nvGrpSpPr>
        <p:grpSpPr>
          <a:xfrm>
            <a:off x="1676400" y="5105400"/>
            <a:ext cx="1981200" cy="457200"/>
            <a:chOff x="96" y="2976"/>
            <a:chExt cx="1248" cy="288"/>
          </a:xfrm>
        </p:grpSpPr>
        <p:sp>
          <p:nvSpPr>
            <p:cNvPr id="42030" name="直接连接符 42029"/>
            <p:cNvSpPr/>
            <p:nvPr/>
          </p:nvSpPr>
          <p:spPr>
            <a:xfrm flipH="1">
              <a:off x="384" y="3168"/>
              <a:ext cx="960" cy="0"/>
            </a:xfrm>
            <a:prstGeom prst="line">
              <a:avLst/>
            </a:prstGeom>
            <a:ln w="9525" cap="flat" cmpd="sng">
              <a:solidFill>
                <a:schemeClr val="tx1"/>
              </a:solidFill>
              <a:prstDash val="dash"/>
              <a:headEnd type="none" w="med" len="med"/>
              <a:tailEnd type="none" w="med" len="med"/>
            </a:ln>
          </p:spPr>
        </p:sp>
        <p:sp>
          <p:nvSpPr>
            <p:cNvPr id="42031" name="矩形 42030"/>
            <p:cNvSpPr/>
            <p:nvPr/>
          </p:nvSpPr>
          <p:spPr>
            <a:xfrm>
              <a:off x="96" y="2976"/>
              <a:ext cx="336" cy="288"/>
            </a:xfrm>
            <a:prstGeom prst="rect">
              <a:avLst/>
            </a:prstGeom>
            <a:noFill/>
            <a:ln w="9525">
              <a:noFill/>
            </a:ln>
          </p:spPr>
          <p:txBody>
            <a:bodyPr wrap="none" anchor="ctr"/>
            <a:p>
              <a:r>
                <a:rPr lang="en-US" altLang="zh-CN" b="1" i="1" u="none">
                  <a:latin typeface="Times New Roman" panose="02020603050405020304" pitchFamily="18" charset="0"/>
                </a:rPr>
                <a:t>y</a:t>
              </a:r>
              <a:r>
                <a:rPr lang="en-US" altLang="zh-CN" b="1" u="none" baseline="-25000">
                  <a:latin typeface="Times New Roman" panose="02020603050405020304" pitchFamily="18" charset="0"/>
                </a:rPr>
                <a:t>3</a:t>
              </a:r>
              <a:endParaRPr lang="en-US" altLang="zh-CN" b="1" u="none">
                <a:latin typeface="Times New Roman" panose="02020603050405020304" pitchFamily="18" charset="0"/>
              </a:endParaRPr>
            </a:p>
          </p:txBody>
        </p:sp>
      </p:grpSp>
      <p:sp>
        <p:nvSpPr>
          <p:cNvPr id="42032" name="直接连接符 42031"/>
          <p:cNvSpPr/>
          <p:nvPr/>
        </p:nvSpPr>
        <p:spPr>
          <a:xfrm flipH="1">
            <a:off x="2819400" y="5715000"/>
            <a:ext cx="1524000" cy="0"/>
          </a:xfrm>
          <a:prstGeom prst="line">
            <a:avLst/>
          </a:prstGeom>
          <a:ln w="9525" cap="flat" cmpd="sng">
            <a:solidFill>
              <a:schemeClr val="tx1"/>
            </a:solidFill>
            <a:prstDash val="solid"/>
            <a:headEnd type="none" w="med" len="med"/>
            <a:tailEnd type="triangle" w="med" len="med"/>
          </a:ln>
        </p:spPr>
      </p:sp>
      <p:graphicFrame>
        <p:nvGraphicFramePr>
          <p:cNvPr id="42033" name="对象 42032"/>
          <p:cNvGraphicFramePr/>
          <p:nvPr/>
        </p:nvGraphicFramePr>
        <p:xfrm>
          <a:off x="5181600" y="1219200"/>
          <a:ext cx="4933950" cy="596900"/>
        </p:xfrm>
        <a:graphic>
          <a:graphicData uri="http://schemas.openxmlformats.org/presentationml/2006/ole">
            <mc:AlternateContent xmlns:mc="http://schemas.openxmlformats.org/markup-compatibility/2006">
              <mc:Choice xmlns:v="urn:schemas-microsoft-com:vml" Requires="v">
                <p:oleObj spid="_x0000_s3134" name="" r:id="rId1" imgW="1917700" imgH="228600" progId="Equation.3">
                  <p:embed/>
                </p:oleObj>
              </mc:Choice>
              <mc:Fallback>
                <p:oleObj name="" r:id="rId1" imgW="1917700" imgH="228600" progId="Equation.3">
                  <p:embed/>
                  <p:pic>
                    <p:nvPicPr>
                      <p:cNvPr id="0" name="图片 3133"/>
                      <p:cNvPicPr/>
                      <p:nvPr/>
                    </p:nvPicPr>
                    <p:blipFill>
                      <a:blip r:embed="rId2"/>
                      <a:stretch>
                        <a:fillRect/>
                      </a:stretch>
                    </p:blipFill>
                    <p:spPr>
                      <a:xfrm>
                        <a:off x="5181600" y="1219200"/>
                        <a:ext cx="4933950" cy="596900"/>
                      </a:xfrm>
                      <a:prstGeom prst="rect">
                        <a:avLst/>
                      </a:prstGeom>
                      <a:noFill/>
                      <a:ln w="38100">
                        <a:noFill/>
                        <a:miter/>
                      </a:ln>
                    </p:spPr>
                  </p:pic>
                </p:oleObj>
              </mc:Fallback>
            </mc:AlternateContent>
          </a:graphicData>
        </a:graphic>
      </p:graphicFrame>
      <p:graphicFrame>
        <p:nvGraphicFramePr>
          <p:cNvPr id="42034" name="对象 42033"/>
          <p:cNvGraphicFramePr/>
          <p:nvPr/>
        </p:nvGraphicFramePr>
        <p:xfrm>
          <a:off x="1905000" y="2514600"/>
          <a:ext cx="4376738" cy="511175"/>
        </p:xfrm>
        <a:graphic>
          <a:graphicData uri="http://schemas.openxmlformats.org/presentationml/2006/ole">
            <mc:AlternateContent xmlns:mc="http://schemas.openxmlformats.org/markup-compatibility/2006">
              <mc:Choice xmlns:v="urn:schemas-microsoft-com:vml" Requires="v">
                <p:oleObj spid="_x0000_s3137" name="" r:id="rId3" imgW="1877695" imgH="254000" progId="Equation.3">
                  <p:embed/>
                </p:oleObj>
              </mc:Choice>
              <mc:Fallback>
                <p:oleObj name="" r:id="rId3" imgW="1877695" imgH="254000" progId="Equation.3">
                  <p:embed/>
                  <p:pic>
                    <p:nvPicPr>
                      <p:cNvPr id="0" name="图片 3136"/>
                      <p:cNvPicPr/>
                      <p:nvPr/>
                    </p:nvPicPr>
                    <p:blipFill>
                      <a:blip r:embed="rId4"/>
                      <a:stretch>
                        <a:fillRect/>
                      </a:stretch>
                    </p:blipFill>
                    <p:spPr>
                      <a:xfrm>
                        <a:off x="1905000" y="2514600"/>
                        <a:ext cx="4376738" cy="511175"/>
                      </a:xfrm>
                      <a:prstGeom prst="rect">
                        <a:avLst/>
                      </a:prstGeom>
                      <a:solidFill>
                        <a:srgbClr val="FFFF00"/>
                      </a:solidFill>
                      <a:ln w="38100">
                        <a:noFill/>
                        <a:miter/>
                      </a:ln>
                    </p:spPr>
                  </p:pic>
                </p:oleObj>
              </mc:Fallback>
            </mc:AlternateContent>
          </a:graphicData>
        </a:graphic>
      </p:graphicFrame>
      <p:graphicFrame>
        <p:nvGraphicFramePr>
          <p:cNvPr id="42035" name="对象 42034"/>
          <p:cNvGraphicFramePr/>
          <p:nvPr/>
        </p:nvGraphicFramePr>
        <p:xfrm>
          <a:off x="1905000" y="1828800"/>
          <a:ext cx="2865438" cy="585788"/>
        </p:xfrm>
        <a:graphic>
          <a:graphicData uri="http://schemas.openxmlformats.org/presentationml/2006/ole">
            <mc:AlternateContent xmlns:mc="http://schemas.openxmlformats.org/markup-compatibility/2006">
              <mc:Choice xmlns:v="urn:schemas-microsoft-com:vml" Requires="v">
                <p:oleObj spid="_x0000_s3136" name="" r:id="rId5" imgW="1104900" imgH="228600" progId="Equation.3">
                  <p:embed/>
                </p:oleObj>
              </mc:Choice>
              <mc:Fallback>
                <p:oleObj name="" r:id="rId5" imgW="1104900" imgH="228600" progId="Equation.3">
                  <p:embed/>
                  <p:pic>
                    <p:nvPicPr>
                      <p:cNvPr id="0" name="图片 3135"/>
                      <p:cNvPicPr/>
                      <p:nvPr/>
                    </p:nvPicPr>
                    <p:blipFill>
                      <a:blip r:embed="rId6"/>
                      <a:stretch>
                        <a:fillRect/>
                      </a:stretch>
                    </p:blipFill>
                    <p:spPr>
                      <a:xfrm>
                        <a:off x="1905000" y="1828800"/>
                        <a:ext cx="2865438" cy="585788"/>
                      </a:xfrm>
                      <a:prstGeom prst="rect">
                        <a:avLst/>
                      </a:prstGeom>
                      <a:noFill/>
                      <a:ln w="38100">
                        <a:noFill/>
                        <a:miter/>
                      </a:ln>
                    </p:spPr>
                  </p:pic>
                </p:oleObj>
              </mc:Fallback>
            </mc:AlternateContent>
          </a:graphicData>
        </a:graphic>
      </p:graphicFrame>
      <p:sp>
        <p:nvSpPr>
          <p:cNvPr id="42036" name="直接连接符 42035"/>
          <p:cNvSpPr/>
          <p:nvPr/>
        </p:nvSpPr>
        <p:spPr>
          <a:xfrm flipV="1">
            <a:off x="2819400" y="4572000"/>
            <a:ext cx="0" cy="1143000"/>
          </a:xfrm>
          <a:prstGeom prst="line">
            <a:avLst/>
          </a:prstGeom>
          <a:ln w="9525" cap="flat" cmpd="sng">
            <a:solidFill>
              <a:schemeClr val="tx1"/>
            </a:solidFill>
            <a:prstDash val="solid"/>
            <a:headEnd type="none" w="med" len="med"/>
            <a:tailEnd type="triangle" w="med" len="med"/>
          </a:ln>
        </p:spPr>
      </p:sp>
      <p:sp>
        <p:nvSpPr>
          <p:cNvPr id="42037" name="直接连接符 42036"/>
          <p:cNvSpPr/>
          <p:nvPr/>
        </p:nvSpPr>
        <p:spPr>
          <a:xfrm>
            <a:off x="2819400" y="4572000"/>
            <a:ext cx="838200" cy="0"/>
          </a:xfrm>
          <a:prstGeom prst="line">
            <a:avLst/>
          </a:prstGeom>
          <a:ln w="9525" cap="flat" cmpd="sng">
            <a:solidFill>
              <a:schemeClr val="tx1"/>
            </a:solidFill>
            <a:prstDash val="solid"/>
            <a:headEnd type="none" w="med" len="med"/>
            <a:tailEnd type="triangle" w="med" len="med"/>
          </a:ln>
        </p:spPr>
      </p:sp>
      <p:sp>
        <p:nvSpPr>
          <p:cNvPr id="42038" name="直接连接符 42037"/>
          <p:cNvSpPr/>
          <p:nvPr/>
        </p:nvSpPr>
        <p:spPr>
          <a:xfrm>
            <a:off x="3657600" y="4572000"/>
            <a:ext cx="0" cy="838200"/>
          </a:xfrm>
          <a:prstGeom prst="line">
            <a:avLst/>
          </a:prstGeom>
          <a:ln w="9525" cap="flat" cmpd="sng">
            <a:solidFill>
              <a:schemeClr val="tx1"/>
            </a:solidFill>
            <a:prstDash val="solid"/>
            <a:headEnd type="none" w="med" len="med"/>
            <a:tailEnd type="triangle" w="med" len="med"/>
          </a:ln>
        </p:spPr>
      </p:sp>
      <p:sp>
        <p:nvSpPr>
          <p:cNvPr id="42039" name="直接连接符 42038"/>
          <p:cNvSpPr/>
          <p:nvPr/>
        </p:nvSpPr>
        <p:spPr>
          <a:xfrm flipH="1">
            <a:off x="3124200" y="5410200"/>
            <a:ext cx="533400" cy="0"/>
          </a:xfrm>
          <a:prstGeom prst="line">
            <a:avLst/>
          </a:prstGeom>
          <a:ln w="9525" cap="flat" cmpd="sng">
            <a:solidFill>
              <a:schemeClr val="tx1"/>
            </a:solidFill>
            <a:prstDash val="solid"/>
            <a:headEnd type="none" w="med" len="med"/>
            <a:tailEnd type="triangle" w="med" len="med"/>
          </a:ln>
        </p:spPr>
      </p:sp>
      <p:sp>
        <p:nvSpPr>
          <p:cNvPr id="42040" name="直接连接符 42039"/>
          <p:cNvSpPr/>
          <p:nvPr/>
        </p:nvSpPr>
        <p:spPr>
          <a:xfrm flipV="1">
            <a:off x="3124200" y="4876800"/>
            <a:ext cx="0" cy="533400"/>
          </a:xfrm>
          <a:prstGeom prst="line">
            <a:avLst/>
          </a:prstGeom>
          <a:ln w="9525" cap="flat" cmpd="sng">
            <a:solidFill>
              <a:schemeClr val="tx1"/>
            </a:solidFill>
            <a:prstDash val="solid"/>
            <a:headEnd type="none" w="med" len="med"/>
            <a:tailEnd type="triangle" w="med" len="med"/>
          </a:ln>
        </p:spPr>
      </p:sp>
      <p:sp>
        <p:nvSpPr>
          <p:cNvPr id="42041" name="直接连接符 42040"/>
          <p:cNvSpPr/>
          <p:nvPr/>
        </p:nvSpPr>
        <p:spPr>
          <a:xfrm>
            <a:off x="3124200" y="4876800"/>
            <a:ext cx="381000" cy="0"/>
          </a:xfrm>
          <a:prstGeom prst="line">
            <a:avLst/>
          </a:prstGeom>
          <a:ln w="9525" cap="flat" cmpd="sng">
            <a:solidFill>
              <a:schemeClr val="tx1"/>
            </a:solidFill>
            <a:prstDash val="solid"/>
            <a:headEnd type="none" w="med" len="med"/>
            <a:tailEnd type="triangle" w="med" len="med"/>
          </a:ln>
        </p:spPr>
      </p:sp>
      <p:sp>
        <p:nvSpPr>
          <p:cNvPr id="42042" name="矩形 42041"/>
          <p:cNvSpPr/>
          <p:nvPr/>
        </p:nvSpPr>
        <p:spPr>
          <a:xfrm>
            <a:off x="1905000" y="3124200"/>
            <a:ext cx="3402013" cy="609600"/>
          </a:xfrm>
          <a:prstGeom prst="rect">
            <a:avLst/>
          </a:prstGeom>
          <a:solidFill>
            <a:srgbClr val="FFFF00"/>
          </a:solidFill>
          <a:ln w="9525">
            <a:noFill/>
          </a:ln>
        </p:spPr>
        <p:txBody>
          <a:bodyPr wrap="none" anchor="ctr"/>
          <a:p>
            <a:r>
              <a:rPr lang="en-US" altLang="zh-CN" sz="2800" b="1" i="1" u="none">
                <a:solidFill>
                  <a:srgbClr val="FF3300"/>
                </a:solidFill>
                <a:latin typeface="Times New Roman" panose="02020603050405020304" pitchFamily="18" charset="0"/>
              </a:rPr>
              <a:t>P</a:t>
            </a:r>
            <a:r>
              <a:rPr lang="en-US" altLang="zh-CN" sz="2800" b="1" u="none" baseline="-25000">
                <a:solidFill>
                  <a:srgbClr val="FF3300"/>
                </a:solidFill>
                <a:latin typeface="Times New Roman" panose="02020603050405020304" pitchFamily="18" charset="0"/>
              </a:rPr>
              <a:t>0</a:t>
            </a:r>
            <a:r>
              <a:rPr lang="zh-CN" altLang="zh-CN" sz="2800" b="1" u="none" dirty="0">
                <a:latin typeface="Times New Roman" panose="02020603050405020304" pitchFamily="18" charset="0"/>
              </a:rPr>
              <a:t>是稳定平衡点</a:t>
            </a:r>
            <a:endParaRPr lang="en-US" altLang="zh-CN" sz="2800" b="1" u="none">
              <a:latin typeface="Times New Roman" panose="02020603050405020304" pitchFamily="18" charset="0"/>
            </a:endParaRPr>
          </a:p>
        </p:txBody>
      </p:sp>
      <p:grpSp>
        <p:nvGrpSpPr>
          <p:cNvPr id="42043" name="组合 42042"/>
          <p:cNvGrpSpPr/>
          <p:nvPr/>
        </p:nvGrpSpPr>
        <p:grpSpPr>
          <a:xfrm>
            <a:off x="6705600" y="5181600"/>
            <a:ext cx="1752600" cy="838200"/>
            <a:chOff x="3264" y="3024"/>
            <a:chExt cx="1104" cy="528"/>
          </a:xfrm>
        </p:grpSpPr>
        <p:grpSp>
          <p:nvGrpSpPr>
            <p:cNvPr id="42044" name="组合 42043"/>
            <p:cNvGrpSpPr/>
            <p:nvPr/>
          </p:nvGrpSpPr>
          <p:grpSpPr>
            <a:xfrm>
              <a:off x="3552" y="3216"/>
              <a:ext cx="816" cy="336"/>
              <a:chOff x="3552" y="3216"/>
              <a:chExt cx="816" cy="336"/>
            </a:xfrm>
          </p:grpSpPr>
          <p:sp>
            <p:nvSpPr>
              <p:cNvPr id="42045" name="直接连接符 42044"/>
              <p:cNvSpPr/>
              <p:nvPr/>
            </p:nvSpPr>
            <p:spPr>
              <a:xfrm flipV="1">
                <a:off x="3552" y="3264"/>
                <a:ext cx="576" cy="0"/>
              </a:xfrm>
              <a:prstGeom prst="line">
                <a:avLst/>
              </a:prstGeom>
              <a:ln w="9525" cap="flat" cmpd="sng">
                <a:solidFill>
                  <a:schemeClr val="tx1"/>
                </a:solidFill>
                <a:prstDash val="solid"/>
                <a:headEnd type="triangle" w="med" len="med"/>
                <a:tailEnd type="none" w="med" len="med"/>
              </a:ln>
            </p:spPr>
          </p:sp>
          <p:sp>
            <p:nvSpPr>
              <p:cNvPr id="42046" name="矩形 42045"/>
              <p:cNvSpPr/>
              <p:nvPr/>
            </p:nvSpPr>
            <p:spPr>
              <a:xfrm>
                <a:off x="3936" y="3216"/>
                <a:ext cx="432" cy="336"/>
              </a:xfrm>
              <a:prstGeom prst="rect">
                <a:avLst/>
              </a:prstGeom>
              <a:noFill/>
              <a:ln w="9525">
                <a:noFill/>
              </a:ln>
            </p:spPr>
            <p:txBody>
              <a:bodyPr wrap="none" anchor="ctr"/>
              <a:p>
                <a:r>
                  <a:rPr lang="en-US" altLang="zh-CN" b="1" i="1" u="none">
                    <a:latin typeface="Times New Roman" panose="02020603050405020304" pitchFamily="18" charset="0"/>
                  </a:rPr>
                  <a:t>P</a:t>
                </a:r>
                <a:r>
                  <a:rPr lang="en-US" altLang="zh-CN" b="1" u="none" baseline="-25000">
                    <a:latin typeface="Times New Roman" panose="02020603050405020304" pitchFamily="18" charset="0"/>
                  </a:rPr>
                  <a:t>1</a:t>
                </a:r>
                <a:endParaRPr lang="en-US" altLang="zh-CN" b="1" u="none" baseline="-25000">
                  <a:latin typeface="Times New Roman" panose="02020603050405020304" pitchFamily="18" charset="0"/>
                </a:endParaRPr>
              </a:p>
            </p:txBody>
          </p:sp>
        </p:grpSp>
        <p:sp>
          <p:nvSpPr>
            <p:cNvPr id="42047" name="矩形 42046"/>
            <p:cNvSpPr/>
            <p:nvPr/>
          </p:nvSpPr>
          <p:spPr>
            <a:xfrm>
              <a:off x="3264" y="3024"/>
              <a:ext cx="384" cy="336"/>
            </a:xfrm>
            <a:prstGeom prst="rect">
              <a:avLst/>
            </a:prstGeom>
            <a:noFill/>
            <a:ln w="9525">
              <a:noFill/>
            </a:ln>
          </p:spPr>
          <p:txBody>
            <a:bodyPr wrap="none" anchor="ctr"/>
            <a:p>
              <a:r>
                <a:rPr lang="en-US" altLang="zh-CN" b="1" i="1" u="none">
                  <a:latin typeface="Times New Roman" panose="02020603050405020304" pitchFamily="18" charset="0"/>
                </a:rPr>
                <a:t>P</a:t>
              </a:r>
              <a:r>
                <a:rPr lang="en-US" altLang="zh-CN" b="1" u="none" baseline="-25000">
                  <a:latin typeface="Times New Roman" panose="02020603050405020304" pitchFamily="18" charset="0"/>
                </a:rPr>
                <a:t>2</a:t>
              </a:r>
              <a:endParaRPr lang="en-US" altLang="zh-CN" b="1" u="none">
                <a:latin typeface="Times New Roman" panose="02020603050405020304" pitchFamily="18" charset="0"/>
              </a:endParaRPr>
            </a:p>
          </p:txBody>
        </p:sp>
      </p:grpSp>
      <p:grpSp>
        <p:nvGrpSpPr>
          <p:cNvPr id="42048" name="组合 42047"/>
          <p:cNvGrpSpPr/>
          <p:nvPr/>
        </p:nvGrpSpPr>
        <p:grpSpPr>
          <a:xfrm>
            <a:off x="6629400" y="4038600"/>
            <a:ext cx="838200" cy="1524000"/>
            <a:chOff x="3216" y="2304"/>
            <a:chExt cx="528" cy="960"/>
          </a:xfrm>
        </p:grpSpPr>
        <p:sp>
          <p:nvSpPr>
            <p:cNvPr id="42049" name="直接连接符 42048"/>
            <p:cNvSpPr/>
            <p:nvPr/>
          </p:nvSpPr>
          <p:spPr>
            <a:xfrm>
              <a:off x="3600" y="2544"/>
              <a:ext cx="0" cy="720"/>
            </a:xfrm>
            <a:prstGeom prst="line">
              <a:avLst/>
            </a:prstGeom>
            <a:ln w="9525" cap="flat" cmpd="sng">
              <a:solidFill>
                <a:schemeClr val="tx1"/>
              </a:solidFill>
              <a:prstDash val="solid"/>
              <a:headEnd type="triangle" w="med" len="med"/>
              <a:tailEnd type="none" w="med" len="med"/>
            </a:ln>
          </p:spPr>
        </p:sp>
        <p:sp>
          <p:nvSpPr>
            <p:cNvPr id="42050" name="矩形 42049"/>
            <p:cNvSpPr/>
            <p:nvPr/>
          </p:nvSpPr>
          <p:spPr>
            <a:xfrm>
              <a:off x="3216" y="2304"/>
              <a:ext cx="528" cy="336"/>
            </a:xfrm>
            <a:prstGeom prst="rect">
              <a:avLst/>
            </a:prstGeom>
            <a:noFill/>
            <a:ln w="9525">
              <a:noFill/>
            </a:ln>
          </p:spPr>
          <p:txBody>
            <a:bodyPr wrap="none" anchor="ctr"/>
            <a:p>
              <a:r>
                <a:rPr lang="en-US" altLang="zh-CN" b="1" i="1" u="none">
                  <a:latin typeface="Times New Roman" panose="02020603050405020304" pitchFamily="18" charset="0"/>
                </a:rPr>
                <a:t>P</a:t>
              </a:r>
              <a:r>
                <a:rPr lang="en-US" altLang="zh-CN" b="1" u="none" baseline="-25000">
                  <a:latin typeface="Times New Roman" panose="02020603050405020304" pitchFamily="18" charset="0"/>
                </a:rPr>
                <a:t>3</a:t>
              </a:r>
              <a:endParaRPr lang="en-US" altLang="zh-CN" b="1" u="none">
                <a:latin typeface="Times New Roman" panose="02020603050405020304" pitchFamily="18" charset="0"/>
              </a:endParaRPr>
            </a:p>
          </p:txBody>
        </p:sp>
      </p:grpSp>
      <p:grpSp>
        <p:nvGrpSpPr>
          <p:cNvPr id="42051" name="组合 42050"/>
          <p:cNvGrpSpPr/>
          <p:nvPr/>
        </p:nvGrpSpPr>
        <p:grpSpPr>
          <a:xfrm>
            <a:off x="7239000" y="4191000"/>
            <a:ext cx="1981200" cy="533400"/>
            <a:chOff x="3600" y="2400"/>
            <a:chExt cx="1248" cy="336"/>
          </a:xfrm>
        </p:grpSpPr>
        <p:sp>
          <p:nvSpPr>
            <p:cNvPr id="42052" name="直接连接符 42051"/>
            <p:cNvSpPr/>
            <p:nvPr/>
          </p:nvSpPr>
          <p:spPr>
            <a:xfrm>
              <a:off x="3600" y="2544"/>
              <a:ext cx="912" cy="0"/>
            </a:xfrm>
            <a:prstGeom prst="line">
              <a:avLst/>
            </a:prstGeom>
            <a:ln w="9525" cap="flat" cmpd="sng">
              <a:solidFill>
                <a:schemeClr val="tx1"/>
              </a:solidFill>
              <a:prstDash val="solid"/>
              <a:headEnd type="none" w="med" len="med"/>
              <a:tailEnd type="triangle" w="med" len="med"/>
            </a:ln>
          </p:spPr>
        </p:sp>
        <p:sp>
          <p:nvSpPr>
            <p:cNvPr id="42053" name="矩形 42052"/>
            <p:cNvSpPr/>
            <p:nvPr/>
          </p:nvSpPr>
          <p:spPr>
            <a:xfrm>
              <a:off x="4416" y="2400"/>
              <a:ext cx="432" cy="336"/>
            </a:xfrm>
            <a:prstGeom prst="rect">
              <a:avLst/>
            </a:prstGeom>
            <a:noFill/>
            <a:ln w="9525">
              <a:noFill/>
            </a:ln>
          </p:spPr>
          <p:txBody>
            <a:bodyPr wrap="none" anchor="ctr"/>
            <a:p>
              <a:r>
                <a:rPr lang="en-US" altLang="zh-CN" b="1" i="1" u="none">
                  <a:latin typeface="Times New Roman" panose="02020603050405020304" pitchFamily="18" charset="0"/>
                </a:rPr>
                <a:t>P</a:t>
              </a:r>
              <a:r>
                <a:rPr lang="en-US" altLang="zh-CN" b="1" u="none" baseline="-25000">
                  <a:latin typeface="Times New Roman" panose="02020603050405020304" pitchFamily="18" charset="0"/>
                </a:rPr>
                <a:t>4</a:t>
              </a:r>
              <a:endParaRPr lang="en-US" altLang="zh-CN" b="1" u="none">
                <a:latin typeface="Times New Roman" panose="02020603050405020304" pitchFamily="18" charset="0"/>
              </a:endParaRPr>
            </a:p>
          </p:txBody>
        </p:sp>
      </p:grpSp>
      <p:grpSp>
        <p:nvGrpSpPr>
          <p:cNvPr id="42054" name="组合 42053"/>
          <p:cNvGrpSpPr/>
          <p:nvPr/>
        </p:nvGrpSpPr>
        <p:grpSpPr>
          <a:xfrm>
            <a:off x="7010400" y="4419600"/>
            <a:ext cx="1676400" cy="1371600"/>
            <a:chOff x="3456" y="2544"/>
            <a:chExt cx="1056" cy="864"/>
          </a:xfrm>
        </p:grpSpPr>
        <p:sp>
          <p:nvSpPr>
            <p:cNvPr id="42055" name="直接连接符 42054"/>
            <p:cNvSpPr/>
            <p:nvPr/>
          </p:nvSpPr>
          <p:spPr>
            <a:xfrm>
              <a:off x="4512" y="2544"/>
              <a:ext cx="0" cy="864"/>
            </a:xfrm>
            <a:prstGeom prst="line">
              <a:avLst/>
            </a:prstGeom>
            <a:ln w="9525" cap="flat" cmpd="sng">
              <a:solidFill>
                <a:schemeClr val="tx1"/>
              </a:solidFill>
              <a:prstDash val="solid"/>
              <a:headEnd type="none" w="med" len="med"/>
              <a:tailEnd type="triangle" w="med" len="med"/>
            </a:ln>
          </p:spPr>
        </p:sp>
        <p:sp>
          <p:nvSpPr>
            <p:cNvPr id="42056" name="直接连接符 42055"/>
            <p:cNvSpPr/>
            <p:nvPr/>
          </p:nvSpPr>
          <p:spPr>
            <a:xfrm flipH="1">
              <a:off x="3456" y="3408"/>
              <a:ext cx="1056" cy="0"/>
            </a:xfrm>
            <a:prstGeom prst="line">
              <a:avLst/>
            </a:prstGeom>
            <a:ln w="9525" cap="flat" cmpd="sng">
              <a:solidFill>
                <a:schemeClr val="tx1"/>
              </a:solidFill>
              <a:prstDash val="solid"/>
              <a:headEnd type="none" w="med" len="med"/>
              <a:tailEnd type="triangle" w="med" len="med"/>
            </a:ln>
          </p:spPr>
        </p:sp>
      </p:grpSp>
      <p:sp>
        <p:nvSpPr>
          <p:cNvPr id="42057" name="矩形 42056"/>
          <p:cNvSpPr/>
          <p:nvPr/>
        </p:nvSpPr>
        <p:spPr>
          <a:xfrm>
            <a:off x="6400800" y="3124200"/>
            <a:ext cx="3367088" cy="609600"/>
          </a:xfrm>
          <a:prstGeom prst="rect">
            <a:avLst/>
          </a:prstGeom>
          <a:solidFill>
            <a:srgbClr val="66FF33"/>
          </a:solidFill>
          <a:ln w="9525">
            <a:noFill/>
          </a:ln>
        </p:spPr>
        <p:txBody>
          <a:bodyPr wrap="none" anchor="ctr"/>
          <a:p>
            <a:r>
              <a:rPr lang="en-US" altLang="zh-CN" sz="2800" b="1" i="1" u="none">
                <a:solidFill>
                  <a:srgbClr val="FF3300"/>
                </a:solidFill>
                <a:latin typeface="Times New Roman" panose="02020603050405020304" pitchFamily="18" charset="0"/>
              </a:rPr>
              <a:t>P</a:t>
            </a:r>
            <a:r>
              <a:rPr lang="en-US" altLang="zh-CN" sz="2800" b="1" u="none" baseline="-25000">
                <a:solidFill>
                  <a:srgbClr val="FF3300"/>
                </a:solidFill>
                <a:latin typeface="Times New Roman" panose="02020603050405020304" pitchFamily="18" charset="0"/>
              </a:rPr>
              <a:t>0</a:t>
            </a:r>
            <a:r>
              <a:rPr lang="zh-CN" altLang="zh-CN" sz="2800" b="1" u="none" dirty="0">
                <a:latin typeface="Times New Roman" panose="02020603050405020304" pitchFamily="18" charset="0"/>
              </a:rPr>
              <a:t>是不稳定平衡点</a:t>
            </a:r>
            <a:endParaRPr lang="en-US" altLang="zh-CN" sz="2800" b="1" u="none">
              <a:latin typeface="Times New Roman" panose="02020603050405020304" pitchFamily="18" charset="0"/>
            </a:endParaRPr>
          </a:p>
        </p:txBody>
      </p:sp>
      <p:graphicFrame>
        <p:nvGraphicFramePr>
          <p:cNvPr id="42059" name="对象 42058"/>
          <p:cNvGraphicFramePr/>
          <p:nvPr/>
        </p:nvGraphicFramePr>
        <p:xfrm>
          <a:off x="8839200" y="4800600"/>
          <a:ext cx="1828800" cy="609600"/>
        </p:xfrm>
        <a:graphic>
          <a:graphicData uri="http://schemas.openxmlformats.org/presentationml/2006/ole">
            <mc:AlternateContent xmlns:mc="http://schemas.openxmlformats.org/markup-compatibility/2006">
              <mc:Choice xmlns:v="urn:schemas-microsoft-com:vml" Requires="v">
                <p:oleObj spid="_x0000_s3135" name="" r:id="rId7" imgW="571500" imgH="241300" progId="Equation.3">
                  <p:embed/>
                </p:oleObj>
              </mc:Choice>
              <mc:Fallback>
                <p:oleObj name="" r:id="rId7" imgW="571500" imgH="241300" progId="Equation.3">
                  <p:embed/>
                  <p:pic>
                    <p:nvPicPr>
                      <p:cNvPr id="0" name="图片 3134"/>
                      <p:cNvPicPr/>
                      <p:nvPr/>
                    </p:nvPicPr>
                    <p:blipFill>
                      <a:blip r:embed="rId8"/>
                      <a:stretch>
                        <a:fillRect/>
                      </a:stretch>
                    </p:blipFill>
                    <p:spPr>
                      <a:xfrm>
                        <a:off x="8839200" y="4800600"/>
                        <a:ext cx="1828800" cy="609600"/>
                      </a:xfrm>
                      <a:prstGeom prst="rect">
                        <a:avLst/>
                      </a:prstGeom>
                      <a:solidFill>
                        <a:srgbClr val="FF99FF"/>
                      </a:solidFill>
                      <a:ln w="38100">
                        <a:noFill/>
                        <a:miter/>
                      </a:ln>
                    </p:spPr>
                  </p:pic>
                </p:oleObj>
              </mc:Fallback>
            </mc:AlternateContent>
          </a:graphicData>
        </a:graphic>
      </p:graphicFrame>
      <p:grpSp>
        <p:nvGrpSpPr>
          <p:cNvPr id="42060" name="组合 42059"/>
          <p:cNvGrpSpPr/>
          <p:nvPr/>
        </p:nvGrpSpPr>
        <p:grpSpPr>
          <a:xfrm>
            <a:off x="6096000" y="3810000"/>
            <a:ext cx="3657600" cy="2767013"/>
            <a:chOff x="2928" y="432"/>
            <a:chExt cx="2304" cy="1743"/>
          </a:xfrm>
        </p:grpSpPr>
        <p:grpSp>
          <p:nvGrpSpPr>
            <p:cNvPr id="42061" name="组合 42060"/>
            <p:cNvGrpSpPr/>
            <p:nvPr/>
          </p:nvGrpSpPr>
          <p:grpSpPr>
            <a:xfrm>
              <a:off x="2928" y="432"/>
              <a:ext cx="2304" cy="1743"/>
              <a:chOff x="2928" y="2208"/>
              <a:chExt cx="2304" cy="1743"/>
            </a:xfrm>
          </p:grpSpPr>
          <p:grpSp>
            <p:nvGrpSpPr>
              <p:cNvPr id="42062" name="组合 42061"/>
              <p:cNvGrpSpPr/>
              <p:nvPr/>
            </p:nvGrpSpPr>
            <p:grpSpPr>
              <a:xfrm>
                <a:off x="2968" y="2208"/>
                <a:ext cx="2264" cy="1743"/>
                <a:chOff x="184" y="2304"/>
                <a:chExt cx="2264" cy="1743"/>
              </a:xfrm>
            </p:grpSpPr>
            <p:sp>
              <p:nvSpPr>
                <p:cNvPr id="42063" name="直接连接符 42062"/>
                <p:cNvSpPr/>
                <p:nvPr/>
              </p:nvSpPr>
              <p:spPr>
                <a:xfrm>
                  <a:off x="373" y="3733"/>
                  <a:ext cx="1793" cy="0"/>
                </a:xfrm>
                <a:prstGeom prst="line">
                  <a:avLst/>
                </a:prstGeom>
                <a:ln w="9525" cap="flat" cmpd="sng">
                  <a:solidFill>
                    <a:srgbClr val="000000"/>
                  </a:solidFill>
                  <a:prstDash val="solid"/>
                  <a:headEnd type="none" w="med" len="med"/>
                  <a:tailEnd type="stealth" w="sm" len="lg"/>
                </a:ln>
              </p:spPr>
            </p:sp>
            <p:sp>
              <p:nvSpPr>
                <p:cNvPr id="42064" name="直接连接符 42063"/>
                <p:cNvSpPr/>
                <p:nvPr/>
              </p:nvSpPr>
              <p:spPr>
                <a:xfrm flipV="1">
                  <a:off x="387" y="2406"/>
                  <a:ext cx="0" cy="1339"/>
                </a:xfrm>
                <a:prstGeom prst="line">
                  <a:avLst/>
                </a:prstGeom>
                <a:ln w="9525" cap="flat" cmpd="sng">
                  <a:solidFill>
                    <a:srgbClr val="000000"/>
                  </a:solidFill>
                  <a:prstDash val="solid"/>
                  <a:headEnd type="none" w="med" len="med"/>
                  <a:tailEnd type="stealth" w="sm" len="lg"/>
                </a:ln>
              </p:spPr>
            </p:sp>
            <p:sp>
              <p:nvSpPr>
                <p:cNvPr id="42065" name="文本框 42064"/>
                <p:cNvSpPr txBox="1"/>
                <p:nvPr/>
              </p:nvSpPr>
              <p:spPr>
                <a:xfrm>
                  <a:off x="2052" y="3708"/>
                  <a:ext cx="396" cy="339"/>
                </a:xfrm>
                <a:prstGeom prst="rect">
                  <a:avLst/>
                </a:prstGeom>
                <a:noFill/>
                <a:ln w="9525">
                  <a:noFill/>
                </a:ln>
              </p:spPr>
              <p:txBody>
                <a:bodyPr/>
                <a:p>
                  <a:pPr algn="just"/>
                  <a:r>
                    <a:rPr lang="en-US" altLang="zh-CN" b="1" i="1" u="none">
                      <a:latin typeface="Times New Roman" panose="02020603050405020304" pitchFamily="18" charset="0"/>
                    </a:rPr>
                    <a:t>x</a:t>
                  </a:r>
                  <a:endParaRPr lang="en-US" altLang="zh-CN" b="1" i="1" u="none">
                    <a:latin typeface="Times New Roman" panose="02020603050405020304" pitchFamily="18" charset="0"/>
                  </a:endParaRPr>
                </a:p>
              </p:txBody>
            </p:sp>
            <p:sp>
              <p:nvSpPr>
                <p:cNvPr id="42066" name="文本框 42065"/>
                <p:cNvSpPr txBox="1"/>
                <p:nvPr/>
              </p:nvSpPr>
              <p:spPr>
                <a:xfrm>
                  <a:off x="191" y="2304"/>
                  <a:ext cx="519" cy="325"/>
                </a:xfrm>
                <a:prstGeom prst="rect">
                  <a:avLst/>
                </a:prstGeom>
                <a:noFill/>
                <a:ln w="9525">
                  <a:noFill/>
                </a:ln>
              </p:spPr>
              <p:txBody>
                <a:bodyPr/>
                <a:p>
                  <a:pPr algn="just"/>
                  <a:r>
                    <a:rPr lang="en-US" altLang="zh-CN" b="1" i="1" u="none">
                      <a:latin typeface="Times New Roman" panose="02020603050405020304" pitchFamily="18" charset="0"/>
                    </a:rPr>
                    <a:t>y</a:t>
                  </a:r>
                  <a:endParaRPr lang="en-US" altLang="zh-CN" b="1" i="1" u="none">
                    <a:latin typeface="Times New Roman" panose="02020603050405020304" pitchFamily="18" charset="0"/>
                  </a:endParaRPr>
                </a:p>
              </p:txBody>
            </p:sp>
            <p:sp>
              <p:nvSpPr>
                <p:cNvPr id="42067" name="矩形 42066"/>
                <p:cNvSpPr/>
                <p:nvPr/>
              </p:nvSpPr>
              <p:spPr>
                <a:xfrm>
                  <a:off x="184" y="3633"/>
                  <a:ext cx="283" cy="261"/>
                </a:xfrm>
                <a:prstGeom prst="rect">
                  <a:avLst/>
                </a:prstGeom>
                <a:noFill/>
                <a:ln w="9525">
                  <a:noFill/>
                </a:ln>
              </p:spPr>
              <p:txBody>
                <a:bodyPr wrap="none" anchor="ctr"/>
                <a:p>
                  <a:r>
                    <a:rPr lang="en-US" altLang="zh-CN" b="1" u="none">
                      <a:latin typeface="Times New Roman" panose="02020603050405020304" pitchFamily="18" charset="0"/>
                    </a:rPr>
                    <a:t>0</a:t>
                  </a:r>
                  <a:endParaRPr lang="en-US" altLang="zh-CN" b="1" u="none">
                    <a:latin typeface="Times New Roman" panose="02020603050405020304" pitchFamily="18" charset="0"/>
                  </a:endParaRPr>
                </a:p>
              </p:txBody>
            </p:sp>
          </p:grpSp>
          <p:grpSp>
            <p:nvGrpSpPr>
              <p:cNvPr id="42068" name="组合 42067"/>
              <p:cNvGrpSpPr/>
              <p:nvPr/>
            </p:nvGrpSpPr>
            <p:grpSpPr>
              <a:xfrm>
                <a:off x="2928" y="2880"/>
                <a:ext cx="1364" cy="1056"/>
                <a:chOff x="1584" y="2400"/>
                <a:chExt cx="1364" cy="1056"/>
              </a:xfrm>
            </p:grpSpPr>
            <p:sp>
              <p:nvSpPr>
                <p:cNvPr id="42069" name="直接连接符 42068"/>
                <p:cNvSpPr/>
                <p:nvPr/>
              </p:nvSpPr>
              <p:spPr>
                <a:xfrm flipH="1">
                  <a:off x="2577" y="2592"/>
                  <a:ext cx="0" cy="525"/>
                </a:xfrm>
                <a:prstGeom prst="line">
                  <a:avLst/>
                </a:prstGeom>
                <a:ln w="9525" cap="flat" cmpd="sng">
                  <a:solidFill>
                    <a:srgbClr val="000000"/>
                  </a:solidFill>
                  <a:prstDash val="dash"/>
                  <a:headEnd type="none" w="med" len="med"/>
                  <a:tailEnd type="none" w="med" len="med"/>
                </a:ln>
              </p:spPr>
            </p:sp>
            <p:sp>
              <p:nvSpPr>
                <p:cNvPr id="42070" name="直接连接符 42069"/>
                <p:cNvSpPr/>
                <p:nvPr/>
              </p:nvSpPr>
              <p:spPr>
                <a:xfrm flipH="1">
                  <a:off x="1839" y="2592"/>
                  <a:ext cx="738" cy="0"/>
                </a:xfrm>
                <a:prstGeom prst="line">
                  <a:avLst/>
                </a:prstGeom>
                <a:ln w="9525" cap="flat" cmpd="sng">
                  <a:solidFill>
                    <a:srgbClr val="000000"/>
                  </a:solidFill>
                  <a:prstDash val="dash"/>
                  <a:headEnd type="none" w="med" len="med"/>
                  <a:tailEnd type="none" w="med" len="med"/>
                </a:ln>
              </p:spPr>
            </p:sp>
            <p:sp>
              <p:nvSpPr>
                <p:cNvPr id="42071" name="文本框 42070"/>
                <p:cNvSpPr txBox="1"/>
                <p:nvPr/>
              </p:nvSpPr>
              <p:spPr>
                <a:xfrm>
                  <a:off x="1584" y="2400"/>
                  <a:ext cx="369" cy="392"/>
                </a:xfrm>
                <a:prstGeom prst="rect">
                  <a:avLst/>
                </a:prstGeom>
                <a:noFill/>
                <a:ln w="9525">
                  <a:noFill/>
                </a:ln>
              </p:spPr>
              <p:txBody>
                <a:bodyPr/>
                <a:p>
                  <a:pPr algn="just"/>
                  <a:r>
                    <a:rPr lang="en-US" altLang="zh-CN" b="1" i="1" u="none">
                      <a:latin typeface="Times New Roman" panose="02020603050405020304" pitchFamily="18" charset="0"/>
                    </a:rPr>
                    <a:t>y</a:t>
                  </a:r>
                  <a:r>
                    <a:rPr lang="en-US" altLang="zh-CN" b="1" u="none" baseline="-25000">
                      <a:latin typeface="Times New Roman" panose="02020603050405020304" pitchFamily="18" charset="0"/>
                    </a:rPr>
                    <a:t>0</a:t>
                  </a:r>
                  <a:endParaRPr lang="en-US" altLang="zh-CN" b="1" u="none" baseline="-25000">
                    <a:latin typeface="Times New Roman" panose="02020603050405020304" pitchFamily="18" charset="0"/>
                  </a:endParaRPr>
                </a:p>
              </p:txBody>
            </p:sp>
            <p:sp>
              <p:nvSpPr>
                <p:cNvPr id="42072" name="文本框 42071"/>
                <p:cNvSpPr txBox="1"/>
                <p:nvPr/>
              </p:nvSpPr>
              <p:spPr>
                <a:xfrm>
                  <a:off x="2433" y="3085"/>
                  <a:ext cx="342" cy="371"/>
                </a:xfrm>
                <a:prstGeom prst="rect">
                  <a:avLst/>
                </a:prstGeom>
                <a:noFill/>
                <a:ln w="9525">
                  <a:noFill/>
                </a:ln>
              </p:spPr>
              <p:txBody>
                <a:bodyPr/>
                <a:p>
                  <a:pPr algn="just"/>
                  <a:r>
                    <a:rPr lang="en-US" altLang="zh-CN" b="1" i="1" u="none">
                      <a:latin typeface="Times New Roman" panose="02020603050405020304" pitchFamily="18" charset="0"/>
                    </a:rPr>
                    <a:t>x</a:t>
                  </a:r>
                  <a:r>
                    <a:rPr lang="en-US" altLang="zh-CN" b="1" u="none" baseline="-25000">
                      <a:latin typeface="Times New Roman" panose="02020603050405020304" pitchFamily="18" charset="0"/>
                    </a:rPr>
                    <a:t>0</a:t>
                  </a:r>
                  <a:endParaRPr lang="en-US" altLang="zh-CN" b="1" u="none" baseline="-25000">
                    <a:latin typeface="Times New Roman" panose="02020603050405020304" pitchFamily="18" charset="0"/>
                  </a:endParaRPr>
                </a:p>
              </p:txBody>
            </p:sp>
            <p:sp>
              <p:nvSpPr>
                <p:cNvPr id="42073" name="矩形 42072"/>
                <p:cNvSpPr/>
                <p:nvPr/>
              </p:nvSpPr>
              <p:spPr>
                <a:xfrm>
                  <a:off x="2544" y="2448"/>
                  <a:ext cx="404" cy="298"/>
                </a:xfrm>
                <a:prstGeom prst="rect">
                  <a:avLst/>
                </a:prstGeom>
                <a:noFill/>
                <a:ln w="9525">
                  <a:noFill/>
                </a:ln>
              </p:spPr>
              <p:txBody>
                <a:bodyPr wrap="none" anchor="ctr"/>
                <a:p>
                  <a:r>
                    <a:rPr lang="en-US" altLang="zh-CN" b="1" i="1" u="none">
                      <a:solidFill>
                        <a:srgbClr val="FF3300"/>
                      </a:solidFill>
                      <a:latin typeface="Times New Roman" panose="02020603050405020304" pitchFamily="18" charset="0"/>
                    </a:rPr>
                    <a:t>P</a:t>
                  </a:r>
                  <a:r>
                    <a:rPr lang="en-US" altLang="zh-CN" b="1" u="none" baseline="-25000">
                      <a:solidFill>
                        <a:srgbClr val="FF3300"/>
                      </a:solidFill>
                      <a:latin typeface="Times New Roman" panose="02020603050405020304" pitchFamily="18" charset="0"/>
                    </a:rPr>
                    <a:t>0</a:t>
                  </a:r>
                  <a:endParaRPr lang="en-US" altLang="zh-CN" b="1" u="none">
                    <a:solidFill>
                      <a:srgbClr val="FF3300"/>
                    </a:solidFill>
                    <a:latin typeface="Times New Roman" panose="02020603050405020304" pitchFamily="18" charset="0"/>
                  </a:endParaRPr>
                </a:p>
              </p:txBody>
            </p:sp>
          </p:grpSp>
          <p:sp>
            <p:nvSpPr>
              <p:cNvPr id="42074" name="任意多边形 42073"/>
              <p:cNvSpPr/>
              <p:nvPr/>
            </p:nvSpPr>
            <p:spPr>
              <a:xfrm flipH="1" flipV="1">
                <a:off x="3600" y="2352"/>
                <a:ext cx="1266" cy="1104"/>
              </a:xfrm>
              <a:custGeom>
                <a:avLst/>
                <a:gdLst>
                  <a:gd name="txL" fmla="*/ 0 w 22780"/>
                  <a:gd name="txT" fmla="*/ 0 h 21600"/>
                  <a:gd name="txR" fmla="*/ 22780 w 22780"/>
                  <a:gd name="txB" fmla="*/ 21600 h 21600"/>
                </a:gdLst>
                <a:ahLst/>
                <a:cxnLst>
                  <a:cxn ang="180">
                    <a:pos x="0" y="36"/>
                  </a:cxn>
                  <a:cxn ang="0">
                    <a:pos x="22779" y="19859"/>
                  </a:cxn>
                  <a:cxn ang="90">
                    <a:pos x="1250" y="21600"/>
                  </a:cxn>
                </a:cxnLst>
                <a:rect l="txL" t="txT" r="txR" b="txB"/>
                <a:pathLst>
                  <a:path w="22780" h="21600" fill="none">
                    <a:moveTo>
                      <a:pt x="0" y="36"/>
                    </a:moveTo>
                    <a:arcTo wR="21600" hR="21600" stAng="-5599053" swAng="5321654"/>
                  </a:path>
                  <a:path w="22780" h="21600" stroke="0">
                    <a:moveTo>
                      <a:pt x="0" y="36"/>
                    </a:moveTo>
                    <a:arcTo wR="21600" hR="21600" stAng="-5599053" swAng="5321654"/>
                    <a:lnTo>
                      <a:pt x="1250" y="21600"/>
                    </a:lnTo>
                    <a:close/>
                  </a:path>
                </a:pathLst>
              </a:custGeom>
              <a:noFill/>
              <a:ln w="9525" cap="flat" cmpd="sng">
                <a:solidFill>
                  <a:schemeClr val="tx1"/>
                </a:solidFill>
                <a:prstDash val="solid"/>
                <a:headEnd type="none" w="med" len="med"/>
                <a:tailEnd type="none" w="med" len="med"/>
              </a:ln>
            </p:spPr>
            <p:txBody>
              <a:bodyPr/>
              <a:p>
                <a:endParaRPr lang="zh-CN" altLang="en-US"/>
              </a:p>
            </p:txBody>
          </p:sp>
          <p:sp>
            <p:nvSpPr>
              <p:cNvPr id="42075" name="任意多边形 42074"/>
              <p:cNvSpPr/>
              <p:nvPr/>
            </p:nvSpPr>
            <p:spPr>
              <a:xfrm>
                <a:off x="3384" y="2496"/>
                <a:ext cx="1176" cy="864"/>
              </a:xfrm>
              <a:custGeom>
                <a:avLst/>
                <a:gdLst/>
                <a:ahLst/>
                <a:cxnLst/>
                <a:pathLst>
                  <a:path w="1176" h="864">
                    <a:moveTo>
                      <a:pt x="0" y="864"/>
                    </a:moveTo>
                    <a:cubicBezTo>
                      <a:pt x="124" y="795"/>
                      <a:pt x="546" y="584"/>
                      <a:pt x="742" y="440"/>
                    </a:cubicBezTo>
                    <a:cubicBezTo>
                      <a:pt x="938" y="296"/>
                      <a:pt x="1086" y="92"/>
                      <a:pt x="1176" y="0"/>
                    </a:cubicBezTo>
                  </a:path>
                </a:pathLst>
              </a:custGeom>
              <a:noFill/>
              <a:ln w="9525" cap="flat" cmpd="sng">
                <a:solidFill>
                  <a:schemeClr val="tx1"/>
                </a:solidFill>
                <a:prstDash val="solid"/>
                <a:headEnd type="none" w="med" len="med"/>
                <a:tailEnd type="none" w="med" len="med"/>
              </a:ln>
            </p:spPr>
            <p:txBody>
              <a:bodyPr/>
              <a:p>
                <a:endParaRPr lang="zh-CN" altLang="en-US"/>
              </a:p>
            </p:txBody>
          </p:sp>
        </p:grpSp>
        <p:sp>
          <p:nvSpPr>
            <p:cNvPr id="42076" name="矩形 42075"/>
            <p:cNvSpPr/>
            <p:nvPr/>
          </p:nvSpPr>
          <p:spPr>
            <a:xfrm>
              <a:off x="3552" y="768"/>
              <a:ext cx="336" cy="240"/>
            </a:xfrm>
            <a:prstGeom prst="rect">
              <a:avLst/>
            </a:prstGeom>
            <a:noFill/>
            <a:ln w="9525">
              <a:noFill/>
            </a:ln>
          </p:spPr>
          <p:txBody>
            <a:bodyPr wrap="none" anchor="ctr"/>
            <a:p>
              <a:r>
                <a:rPr lang="en-US" altLang="zh-CN" b="1" i="1" u="none">
                  <a:latin typeface="Times New Roman" panose="02020603050405020304" pitchFamily="18" charset="0"/>
                </a:rPr>
                <a:t>f</a:t>
              </a:r>
              <a:endParaRPr lang="en-US" altLang="zh-CN" b="1" i="1" u="none">
                <a:latin typeface="Times New Roman" panose="02020603050405020304" pitchFamily="18" charset="0"/>
              </a:endParaRPr>
            </a:p>
          </p:txBody>
        </p:sp>
        <p:sp>
          <p:nvSpPr>
            <p:cNvPr id="42077" name="矩形 42076"/>
            <p:cNvSpPr/>
            <p:nvPr/>
          </p:nvSpPr>
          <p:spPr>
            <a:xfrm>
              <a:off x="4272" y="816"/>
              <a:ext cx="384" cy="240"/>
            </a:xfrm>
            <a:prstGeom prst="rect">
              <a:avLst/>
            </a:prstGeom>
            <a:noFill/>
            <a:ln w="9525">
              <a:noFill/>
            </a:ln>
          </p:spPr>
          <p:txBody>
            <a:bodyPr wrap="none" anchor="ctr"/>
            <a:p>
              <a:r>
                <a:rPr lang="en-US" altLang="zh-CN" b="1" i="1" u="none">
                  <a:latin typeface="Times New Roman" panose="02020603050405020304" pitchFamily="18" charset="0"/>
                </a:rPr>
                <a:t>g</a:t>
              </a:r>
              <a:endParaRPr lang="en-US" altLang="zh-CN" b="1" i="1" u="none">
                <a:latin typeface="Times New Roman" panose="02020603050405020304" pitchFamily="18" charset="0"/>
              </a:endParaRPr>
            </a:p>
          </p:txBody>
        </p:sp>
      </p:grpSp>
      <p:graphicFrame>
        <p:nvGraphicFramePr>
          <p:cNvPr id="42079" name="对象 42078"/>
          <p:cNvGraphicFramePr/>
          <p:nvPr/>
        </p:nvGraphicFramePr>
        <p:xfrm>
          <a:off x="4419600" y="561975"/>
          <a:ext cx="1592263" cy="581025"/>
        </p:xfrm>
        <a:graphic>
          <a:graphicData uri="http://schemas.openxmlformats.org/presentationml/2006/ole">
            <mc:AlternateContent xmlns:mc="http://schemas.openxmlformats.org/markup-compatibility/2006">
              <mc:Choice xmlns:v="urn:schemas-microsoft-com:vml" Requires="v">
                <p:oleObj spid="_x0000_s3138" name="" r:id="rId9" imgW="698500" imgH="228600" progId="Equation.3">
                  <p:embed/>
                </p:oleObj>
              </mc:Choice>
              <mc:Fallback>
                <p:oleObj name="" r:id="rId9" imgW="698500" imgH="228600" progId="Equation.3">
                  <p:embed/>
                  <p:pic>
                    <p:nvPicPr>
                      <p:cNvPr id="0" name="图片 3137"/>
                      <p:cNvPicPr/>
                      <p:nvPr/>
                    </p:nvPicPr>
                    <p:blipFill>
                      <a:blip r:embed="rId10"/>
                      <a:stretch>
                        <a:fillRect/>
                      </a:stretch>
                    </p:blipFill>
                    <p:spPr>
                      <a:xfrm>
                        <a:off x="4419600" y="561975"/>
                        <a:ext cx="1592263" cy="581025"/>
                      </a:xfrm>
                      <a:prstGeom prst="rect">
                        <a:avLst/>
                      </a:prstGeom>
                      <a:noFill/>
                      <a:ln w="38100">
                        <a:noFill/>
                        <a:miter/>
                      </a:ln>
                    </p:spPr>
                  </p:pic>
                </p:oleObj>
              </mc:Fallback>
            </mc:AlternateContent>
          </a:graphicData>
        </a:graphic>
      </p:graphicFrame>
      <p:graphicFrame>
        <p:nvGraphicFramePr>
          <p:cNvPr id="42080" name="对象 42079"/>
          <p:cNvGraphicFramePr/>
          <p:nvPr/>
        </p:nvGraphicFramePr>
        <p:xfrm>
          <a:off x="6096000" y="582613"/>
          <a:ext cx="1751013" cy="539750"/>
        </p:xfrm>
        <a:graphic>
          <a:graphicData uri="http://schemas.openxmlformats.org/presentationml/2006/ole">
            <mc:AlternateContent xmlns:mc="http://schemas.openxmlformats.org/markup-compatibility/2006">
              <mc:Choice xmlns:v="urn:schemas-microsoft-com:vml" Requires="v">
                <p:oleObj spid="_x0000_s3145" name="" r:id="rId11" imgW="901065" imgH="254000" progId="Equation.3">
                  <p:embed/>
                </p:oleObj>
              </mc:Choice>
              <mc:Fallback>
                <p:oleObj name="" r:id="rId11" imgW="901065" imgH="254000" progId="Equation.3">
                  <p:embed/>
                  <p:pic>
                    <p:nvPicPr>
                      <p:cNvPr id="0" name="图片 3144"/>
                      <p:cNvPicPr/>
                      <p:nvPr/>
                    </p:nvPicPr>
                    <p:blipFill>
                      <a:blip r:embed="rId12"/>
                      <a:stretch>
                        <a:fillRect/>
                      </a:stretch>
                    </p:blipFill>
                    <p:spPr>
                      <a:xfrm>
                        <a:off x="6096000" y="582613"/>
                        <a:ext cx="1751013" cy="539750"/>
                      </a:xfrm>
                      <a:prstGeom prst="rect">
                        <a:avLst/>
                      </a:prstGeom>
                      <a:noFill/>
                      <a:ln w="38100">
                        <a:noFill/>
                        <a:miter/>
                      </a:ln>
                    </p:spPr>
                  </p:pic>
                </p:oleObj>
              </mc:Fallback>
            </mc:AlternateContent>
          </a:graphicData>
        </a:graphic>
      </p:graphicFrame>
      <p:graphicFrame>
        <p:nvGraphicFramePr>
          <p:cNvPr id="42082" name="对象 42081"/>
          <p:cNvGraphicFramePr/>
          <p:nvPr/>
        </p:nvGraphicFramePr>
        <p:xfrm>
          <a:off x="8229600" y="496888"/>
          <a:ext cx="1830388" cy="598487"/>
        </p:xfrm>
        <a:graphic>
          <a:graphicData uri="http://schemas.openxmlformats.org/presentationml/2006/ole">
            <mc:AlternateContent xmlns:mc="http://schemas.openxmlformats.org/markup-compatibility/2006">
              <mc:Choice xmlns:v="urn:schemas-microsoft-com:vml" Requires="v">
                <p:oleObj spid="_x0000_s3146" name="" r:id="rId13" imgW="774065" imgH="228600" progId="Equation.3">
                  <p:embed/>
                </p:oleObj>
              </mc:Choice>
              <mc:Fallback>
                <p:oleObj name="" r:id="rId13" imgW="774065" imgH="228600" progId="Equation.3">
                  <p:embed/>
                  <p:pic>
                    <p:nvPicPr>
                      <p:cNvPr id="0" name="图片 3145"/>
                      <p:cNvPicPr/>
                      <p:nvPr/>
                    </p:nvPicPr>
                    <p:blipFill>
                      <a:blip r:embed="rId14"/>
                      <a:stretch>
                        <a:fillRect/>
                      </a:stretch>
                    </p:blipFill>
                    <p:spPr>
                      <a:xfrm>
                        <a:off x="8229600" y="496888"/>
                        <a:ext cx="1830388" cy="598487"/>
                      </a:xfrm>
                      <a:prstGeom prst="rect">
                        <a:avLst/>
                      </a:prstGeom>
                      <a:noFill/>
                      <a:ln w="38100">
                        <a:noFill/>
                        <a:miter/>
                      </a:ln>
                    </p:spPr>
                  </p:pic>
                </p:oleObj>
              </mc:Fallback>
            </mc:AlternateContent>
          </a:graphicData>
        </a:graphic>
      </p:graphicFrame>
      <p:sp>
        <p:nvSpPr>
          <p:cNvPr id="42085" name="左右箭头 42084"/>
          <p:cNvSpPr/>
          <p:nvPr/>
        </p:nvSpPr>
        <p:spPr>
          <a:xfrm>
            <a:off x="7848600" y="638175"/>
            <a:ext cx="238125" cy="381000"/>
          </a:xfrm>
          <a:prstGeom prst="leftRightArrow">
            <a:avLst>
              <a:gd name="adj1" fmla="val 50000"/>
              <a:gd name="adj2" fmla="val 20000"/>
            </a:avLst>
          </a:prstGeom>
          <a:noFill/>
          <a:ln w="9525" cap="flat" cmpd="sng">
            <a:solidFill>
              <a:schemeClr val="tx1"/>
            </a:solidFill>
            <a:prstDash val="solid"/>
            <a:miter/>
            <a:headEnd type="none" w="med" len="med"/>
            <a:tailEnd type="none" w="med" len="med"/>
          </a:ln>
        </p:spPr>
        <p:txBody>
          <a:bodyPr/>
          <a:p>
            <a:endParaRPr lang="zh-CN" altLang="en-US"/>
          </a:p>
        </p:txBody>
      </p:sp>
      <p:grpSp>
        <p:nvGrpSpPr>
          <p:cNvPr id="42091" name="组合 42090"/>
          <p:cNvGrpSpPr/>
          <p:nvPr/>
        </p:nvGrpSpPr>
        <p:grpSpPr>
          <a:xfrm>
            <a:off x="6400800" y="1736725"/>
            <a:ext cx="2865438" cy="722313"/>
            <a:chOff x="3072" y="854"/>
            <a:chExt cx="1728" cy="455"/>
          </a:xfrm>
        </p:grpSpPr>
        <p:graphicFrame>
          <p:nvGraphicFramePr>
            <p:cNvPr id="42087" name="对象 42086"/>
            <p:cNvGraphicFramePr/>
            <p:nvPr/>
          </p:nvGraphicFramePr>
          <p:xfrm>
            <a:off x="3072" y="912"/>
            <a:ext cx="1728" cy="369"/>
          </p:xfrm>
          <a:graphic>
            <a:graphicData uri="http://schemas.openxmlformats.org/presentationml/2006/ole">
              <mc:AlternateContent xmlns:mc="http://schemas.openxmlformats.org/markup-compatibility/2006">
                <mc:Choice xmlns:v="urn:schemas-microsoft-com:vml" Requires="v">
                  <p:oleObj spid="_x0000_s3139" name="" r:id="rId15" imgW="1104900" imgH="228600" progId="Equation.3">
                    <p:embed/>
                  </p:oleObj>
                </mc:Choice>
                <mc:Fallback>
                  <p:oleObj name="" r:id="rId15" imgW="1104900" imgH="228600" progId="Equation.3">
                    <p:embed/>
                    <p:pic>
                      <p:nvPicPr>
                        <p:cNvPr id="0" name="图片 3138"/>
                        <p:cNvPicPr/>
                        <p:nvPr/>
                      </p:nvPicPr>
                      <p:blipFill>
                        <a:blip r:embed="rId6"/>
                        <a:stretch>
                          <a:fillRect/>
                        </a:stretch>
                      </p:blipFill>
                      <p:spPr>
                        <a:xfrm>
                          <a:off x="3072" y="912"/>
                          <a:ext cx="1728" cy="369"/>
                        </a:xfrm>
                        <a:prstGeom prst="rect">
                          <a:avLst/>
                        </a:prstGeom>
                        <a:noFill/>
                        <a:ln w="38100">
                          <a:noFill/>
                          <a:miter/>
                        </a:ln>
                      </p:spPr>
                    </p:pic>
                  </p:oleObj>
                </mc:Fallback>
              </mc:AlternateContent>
            </a:graphicData>
          </a:graphic>
        </p:graphicFrame>
        <p:sp>
          <p:nvSpPr>
            <p:cNvPr id="42088" name="文本框 42087"/>
            <p:cNvSpPr txBox="1"/>
            <p:nvPr/>
          </p:nvSpPr>
          <p:spPr>
            <a:xfrm>
              <a:off x="3312" y="864"/>
              <a:ext cx="336" cy="445"/>
            </a:xfrm>
            <a:prstGeom prst="rect">
              <a:avLst/>
            </a:prstGeom>
            <a:noFill/>
            <a:ln w="9525">
              <a:noFill/>
            </a:ln>
          </p:spPr>
          <p:txBody>
            <a:bodyPr>
              <a:spAutoFit/>
            </a:bodyPr>
            <a:p>
              <a:pPr algn="l">
                <a:spcBef>
                  <a:spcPct val="50000"/>
                </a:spcBef>
              </a:pPr>
              <a:r>
                <a:rPr lang="en-US" altLang="zh-CN" sz="4000" b="1" u="none">
                  <a:solidFill>
                    <a:srgbClr val="FF3300"/>
                  </a:solidFill>
                  <a:latin typeface="Times New Roman" panose="02020603050405020304" pitchFamily="18" charset="0"/>
                  <a:sym typeface="Symbol" panose="05050102010706020507" pitchFamily="18" charset="2"/>
                </a:rPr>
                <a:t></a:t>
              </a:r>
              <a:endParaRPr lang="en-US" altLang="zh-CN" sz="4000" b="1" u="none">
                <a:solidFill>
                  <a:srgbClr val="FF3300"/>
                </a:solidFill>
                <a:latin typeface="Times New Roman" panose="02020603050405020304" pitchFamily="18" charset="0"/>
              </a:endParaRPr>
            </a:p>
          </p:txBody>
        </p:sp>
        <p:sp>
          <p:nvSpPr>
            <p:cNvPr id="42089" name="文本框 42088"/>
            <p:cNvSpPr txBox="1"/>
            <p:nvPr/>
          </p:nvSpPr>
          <p:spPr>
            <a:xfrm>
              <a:off x="4224" y="854"/>
              <a:ext cx="336" cy="445"/>
            </a:xfrm>
            <a:prstGeom prst="rect">
              <a:avLst/>
            </a:prstGeom>
            <a:noFill/>
            <a:ln w="9525">
              <a:noFill/>
            </a:ln>
          </p:spPr>
          <p:txBody>
            <a:bodyPr>
              <a:spAutoFit/>
            </a:bodyPr>
            <a:p>
              <a:pPr algn="l">
                <a:spcBef>
                  <a:spcPct val="50000"/>
                </a:spcBef>
              </a:pPr>
              <a:r>
                <a:rPr lang="en-US" altLang="zh-CN" sz="4000" b="1" u="none">
                  <a:solidFill>
                    <a:srgbClr val="FF3300"/>
                  </a:solidFill>
                  <a:latin typeface="Times New Roman" panose="02020603050405020304" pitchFamily="18" charset="0"/>
                  <a:sym typeface="Symbol" panose="05050102010706020507" pitchFamily="18" charset="2"/>
                </a:rPr>
                <a:t></a:t>
              </a:r>
              <a:endParaRPr lang="en-US" altLang="zh-CN" sz="4000" b="1" u="none">
                <a:solidFill>
                  <a:srgbClr val="FF3300"/>
                </a:solidFill>
                <a:latin typeface="Times New Roman" panose="02020603050405020304" pitchFamily="18" charset="0"/>
              </a:endParaRPr>
            </a:p>
          </p:txBody>
        </p:sp>
      </p:grpSp>
      <p:grpSp>
        <p:nvGrpSpPr>
          <p:cNvPr id="42094" name="组合 42093"/>
          <p:cNvGrpSpPr/>
          <p:nvPr/>
        </p:nvGrpSpPr>
        <p:grpSpPr>
          <a:xfrm>
            <a:off x="4343400" y="4191000"/>
            <a:ext cx="1676400" cy="1146175"/>
            <a:chOff x="1776" y="2400"/>
            <a:chExt cx="1056" cy="722"/>
          </a:xfrm>
        </p:grpSpPr>
        <p:graphicFrame>
          <p:nvGraphicFramePr>
            <p:cNvPr id="42081" name="对象 42080"/>
            <p:cNvGraphicFramePr/>
            <p:nvPr/>
          </p:nvGraphicFramePr>
          <p:xfrm>
            <a:off x="1776" y="2736"/>
            <a:ext cx="1049" cy="386"/>
          </p:xfrm>
          <a:graphic>
            <a:graphicData uri="http://schemas.openxmlformats.org/presentationml/2006/ole">
              <mc:AlternateContent xmlns:mc="http://schemas.openxmlformats.org/markup-compatibility/2006">
                <mc:Choice xmlns:v="urn:schemas-microsoft-com:vml" Requires="v">
                  <p:oleObj spid="_x0000_s3140" name="" r:id="rId16" imgW="571500" imgH="241300" progId="Equation.3">
                    <p:embed/>
                  </p:oleObj>
                </mc:Choice>
                <mc:Fallback>
                  <p:oleObj name="" r:id="rId16" imgW="571500" imgH="241300" progId="Equation.3">
                    <p:embed/>
                    <p:pic>
                      <p:nvPicPr>
                        <p:cNvPr id="0" name="图片 3139"/>
                        <p:cNvPicPr/>
                        <p:nvPr/>
                      </p:nvPicPr>
                      <p:blipFill>
                        <a:blip r:embed="rId17"/>
                        <a:stretch>
                          <a:fillRect/>
                        </a:stretch>
                      </p:blipFill>
                      <p:spPr>
                        <a:xfrm>
                          <a:off x="1776" y="2736"/>
                          <a:ext cx="1049" cy="386"/>
                        </a:xfrm>
                        <a:prstGeom prst="rect">
                          <a:avLst/>
                        </a:prstGeom>
                        <a:solidFill>
                          <a:srgbClr val="FF99FF"/>
                        </a:solidFill>
                        <a:ln w="38100">
                          <a:noFill/>
                          <a:miter/>
                        </a:ln>
                      </p:spPr>
                    </p:pic>
                  </p:oleObj>
                </mc:Fallback>
              </mc:AlternateContent>
            </a:graphicData>
          </a:graphic>
        </p:graphicFrame>
        <p:sp>
          <p:nvSpPr>
            <p:cNvPr id="42093" name="文本框 42092"/>
            <p:cNvSpPr txBox="1"/>
            <p:nvPr/>
          </p:nvSpPr>
          <p:spPr>
            <a:xfrm>
              <a:off x="1776" y="2400"/>
              <a:ext cx="1056" cy="329"/>
            </a:xfrm>
            <a:prstGeom prst="rect">
              <a:avLst/>
            </a:prstGeom>
            <a:solidFill>
              <a:srgbClr val="FF99FF"/>
            </a:solidFill>
            <a:ln w="9525">
              <a:noFill/>
            </a:ln>
          </p:spPr>
          <p:txBody>
            <a:bodyPr>
              <a:spAutoFit/>
            </a:bodyPr>
            <a:p>
              <a:pPr algn="l">
                <a:spcBef>
                  <a:spcPct val="50000"/>
                </a:spcBef>
              </a:pPr>
              <a:r>
                <a:rPr lang="zh-CN" altLang="en-US" sz="2800" b="1" u="none" dirty="0">
                  <a:latin typeface="Times New Roman" panose="02020603050405020304" pitchFamily="18" charset="0"/>
                </a:rPr>
                <a:t>曲线斜率</a:t>
              </a:r>
              <a:endParaRPr lang="zh-CN" altLang="en-US" sz="2800" b="1" u="none">
                <a:latin typeface="Times New Roman" panose="02020603050405020304" pitchFamily="18" charset="0"/>
              </a:endParaRPr>
            </a:p>
          </p:txBody>
        </p:sp>
      </p:grpSp>
      <p:sp>
        <p:nvSpPr>
          <p:cNvPr id="42095" name="矩形 42094"/>
          <p:cNvSpPr/>
          <p:nvPr/>
        </p:nvSpPr>
        <p:spPr>
          <a:xfrm>
            <a:off x="1992313" y="609600"/>
            <a:ext cx="2479675" cy="533400"/>
          </a:xfrm>
          <a:prstGeom prst="rect">
            <a:avLst/>
          </a:prstGeom>
          <a:solidFill>
            <a:srgbClr val="FFFF00"/>
          </a:solidFill>
          <a:ln w="9525">
            <a:noFill/>
          </a:ln>
        </p:spPr>
        <p:txBody>
          <a:bodyPr wrap="none" anchor="ctr"/>
          <a:p>
            <a:r>
              <a:rPr lang="zh-CN" altLang="en-US" sz="3200" b="1" u="none" dirty="0">
                <a:latin typeface="Times New Roman" panose="02020603050405020304" pitchFamily="18" charset="0"/>
                <a:ea typeface="隶书" panose="02010509060101010101" pitchFamily="49" charset="-122"/>
              </a:rPr>
              <a:t>蛛 网 模 型</a:t>
            </a:r>
            <a:endParaRPr lang="zh-CN" altLang="en-US" sz="3200" b="1" u="none">
              <a:latin typeface="Times New Roman" panose="02020603050405020304" pitchFamily="18" charset="0"/>
            </a:endParaRPr>
          </a:p>
        </p:txBody>
      </p:sp>
      <p:grpSp>
        <p:nvGrpSpPr>
          <p:cNvPr id="43047" name="组合 43046"/>
          <p:cNvGrpSpPr/>
          <p:nvPr/>
        </p:nvGrpSpPr>
        <p:grpSpPr>
          <a:xfrm>
            <a:off x="6369050" y="2349500"/>
            <a:ext cx="4191000" cy="706438"/>
            <a:chOff x="3072" y="1248"/>
            <a:chExt cx="2640" cy="445"/>
          </a:xfrm>
        </p:grpSpPr>
        <p:graphicFrame>
          <p:nvGraphicFramePr>
            <p:cNvPr id="43048" name="对象 43047"/>
            <p:cNvGraphicFramePr/>
            <p:nvPr/>
          </p:nvGraphicFramePr>
          <p:xfrm>
            <a:off x="3072" y="1344"/>
            <a:ext cx="2640" cy="322"/>
          </p:xfrm>
          <a:graphic>
            <a:graphicData uri="http://schemas.openxmlformats.org/presentationml/2006/ole">
              <mc:AlternateContent xmlns:mc="http://schemas.openxmlformats.org/markup-compatibility/2006">
                <mc:Choice xmlns:v="urn:schemas-microsoft-com:vml" Requires="v">
                  <p:oleObj spid="_x0000_s3148" name="" r:id="rId18" imgW="1877695" imgH="254000" progId="Equation.3">
                    <p:embed/>
                  </p:oleObj>
                </mc:Choice>
                <mc:Fallback>
                  <p:oleObj name="" r:id="rId18" imgW="1877695" imgH="254000" progId="Equation.3">
                    <p:embed/>
                    <p:pic>
                      <p:nvPicPr>
                        <p:cNvPr id="0" name="图片 3147"/>
                        <p:cNvPicPr/>
                        <p:nvPr/>
                      </p:nvPicPr>
                      <p:blipFill>
                        <a:blip r:embed="rId4"/>
                        <a:stretch>
                          <a:fillRect/>
                        </a:stretch>
                      </p:blipFill>
                      <p:spPr>
                        <a:xfrm>
                          <a:off x="3072" y="1344"/>
                          <a:ext cx="2640" cy="322"/>
                        </a:xfrm>
                        <a:prstGeom prst="rect">
                          <a:avLst/>
                        </a:prstGeom>
                        <a:solidFill>
                          <a:srgbClr val="66FF33"/>
                        </a:solidFill>
                        <a:ln w="38100">
                          <a:noFill/>
                          <a:miter/>
                        </a:ln>
                      </p:spPr>
                    </p:pic>
                  </p:oleObj>
                </mc:Fallback>
              </mc:AlternateContent>
            </a:graphicData>
          </a:graphic>
        </p:graphicFrame>
        <p:sp>
          <p:nvSpPr>
            <p:cNvPr id="43049" name="文本框 43048"/>
            <p:cNvSpPr txBox="1"/>
            <p:nvPr/>
          </p:nvSpPr>
          <p:spPr>
            <a:xfrm>
              <a:off x="5136" y="1248"/>
              <a:ext cx="336" cy="445"/>
            </a:xfrm>
            <a:prstGeom prst="rect">
              <a:avLst/>
            </a:prstGeom>
            <a:noFill/>
            <a:ln w="9525">
              <a:noFill/>
            </a:ln>
          </p:spPr>
          <p:txBody>
            <a:bodyPr>
              <a:spAutoFit/>
            </a:bodyPr>
            <a:p>
              <a:pPr algn="l">
                <a:spcBef>
                  <a:spcPct val="50000"/>
                </a:spcBef>
              </a:pPr>
              <a:r>
                <a:rPr lang="en-US" altLang="zh-CN" sz="4000" b="1" u="none">
                  <a:solidFill>
                    <a:srgbClr val="FF3300"/>
                  </a:solidFill>
                  <a:latin typeface="Times New Roman" panose="02020603050405020304" pitchFamily="18" charset="0"/>
                  <a:sym typeface="Symbol" panose="05050102010706020507" pitchFamily="18" charset="2"/>
                </a:rPr>
                <a:t></a:t>
              </a:r>
              <a:endParaRPr lang="en-US" altLang="zh-CN" sz="4000" b="1" u="none">
                <a:solidFill>
                  <a:srgbClr val="FF3300"/>
                </a:solidFill>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dissolve">
                                      <p:cBhvr>
                                        <p:cTn id="7" dur="500"/>
                                        <p:tgtEl>
                                          <p:spTgt spid="419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2007"/>
                                        </p:tgtEl>
                                        <p:attrNameLst>
                                          <p:attrName>style.visibility</p:attrName>
                                        </p:attrNameLst>
                                      </p:cBhvr>
                                      <p:to>
                                        <p:strVal val="visible"/>
                                      </p:to>
                                    </p:set>
                                    <p:anim calcmode="lin" valueType="num">
                                      <p:cBhvr additive="base">
                                        <p:cTn id="12" dur="500" fill="hold"/>
                                        <p:tgtEl>
                                          <p:spTgt spid="42007"/>
                                        </p:tgtEl>
                                        <p:attrNameLst>
                                          <p:attrName>ppt_x</p:attrName>
                                        </p:attrNameLst>
                                      </p:cBhvr>
                                      <p:tavLst>
                                        <p:tav tm="0">
                                          <p:val>
                                            <p:strVal val="0-#ppt_w/2"/>
                                          </p:val>
                                        </p:tav>
                                        <p:tav tm="100000">
                                          <p:val>
                                            <p:strVal val="#ppt_x"/>
                                          </p:val>
                                        </p:tav>
                                      </p:tavLst>
                                    </p:anim>
                                    <p:anim calcmode="lin" valueType="num">
                                      <p:cBhvr additive="base">
                                        <p:cTn id="13" dur="500" fill="hold"/>
                                        <p:tgtEl>
                                          <p:spTgt spid="4200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2008"/>
                                        </p:tgtEl>
                                        <p:attrNameLst>
                                          <p:attrName>style.visibility</p:attrName>
                                        </p:attrNameLst>
                                      </p:cBhvr>
                                      <p:to>
                                        <p:strVal val="visible"/>
                                      </p:to>
                                    </p:set>
                                    <p:anim calcmode="lin" valueType="num">
                                      <p:cBhvr additive="base">
                                        <p:cTn id="18" dur="500" fill="hold"/>
                                        <p:tgtEl>
                                          <p:spTgt spid="42008"/>
                                        </p:tgtEl>
                                        <p:attrNameLst>
                                          <p:attrName>ppt_x</p:attrName>
                                        </p:attrNameLst>
                                      </p:cBhvr>
                                      <p:tavLst>
                                        <p:tav tm="0">
                                          <p:val>
                                            <p:strVal val="#ppt_x"/>
                                          </p:val>
                                        </p:tav>
                                        <p:tav tm="100000">
                                          <p:val>
                                            <p:strVal val="#ppt_x"/>
                                          </p:val>
                                        </p:tav>
                                      </p:tavLst>
                                    </p:anim>
                                    <p:anim calcmode="lin" valueType="num">
                                      <p:cBhvr additive="base">
                                        <p:cTn id="19" dur="500" fill="hold"/>
                                        <p:tgtEl>
                                          <p:spTgt spid="4200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2013"/>
                                        </p:tgtEl>
                                        <p:attrNameLst>
                                          <p:attrName>style.visibility</p:attrName>
                                        </p:attrNameLst>
                                      </p:cBhvr>
                                      <p:to>
                                        <p:strVal val="visible"/>
                                      </p:to>
                                    </p:set>
                                    <p:anim calcmode="lin" valueType="num">
                                      <p:cBhvr additive="base">
                                        <p:cTn id="24" dur="500" fill="hold"/>
                                        <p:tgtEl>
                                          <p:spTgt spid="42013"/>
                                        </p:tgtEl>
                                        <p:attrNameLst>
                                          <p:attrName>ppt_x</p:attrName>
                                        </p:attrNameLst>
                                      </p:cBhvr>
                                      <p:tavLst>
                                        <p:tav tm="0">
                                          <p:val>
                                            <p:strVal val="#ppt_x"/>
                                          </p:val>
                                        </p:tav>
                                        <p:tav tm="100000">
                                          <p:val>
                                            <p:strVal val="#ppt_x"/>
                                          </p:val>
                                        </p:tav>
                                      </p:tavLst>
                                    </p:anim>
                                    <p:anim calcmode="lin" valueType="num">
                                      <p:cBhvr additive="base">
                                        <p:cTn id="25" dur="500" fill="hold"/>
                                        <p:tgtEl>
                                          <p:spTgt spid="4201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2" fill="hold" nodeType="clickEffect">
                                  <p:stCondLst>
                                    <p:cond delay="0"/>
                                  </p:stCondLst>
                                  <p:childTnLst>
                                    <p:set>
                                      <p:cBhvr>
                                        <p:cTn id="29" dur="1" fill="hold">
                                          <p:stCondLst>
                                            <p:cond delay="0"/>
                                          </p:stCondLst>
                                        </p:cTn>
                                        <p:tgtEl>
                                          <p:spTgt spid="42009"/>
                                        </p:tgtEl>
                                        <p:attrNameLst>
                                          <p:attrName>style.visibility</p:attrName>
                                        </p:attrNameLst>
                                      </p:cBhvr>
                                      <p:to>
                                        <p:strVal val="visible"/>
                                      </p:to>
                                    </p:set>
                                    <p:anim calcmode="lin" valueType="num">
                                      <p:cBhvr additive="base">
                                        <p:cTn id="30" dur="500" fill="hold"/>
                                        <p:tgtEl>
                                          <p:spTgt spid="42009"/>
                                        </p:tgtEl>
                                        <p:attrNameLst>
                                          <p:attrName>ppt_x</p:attrName>
                                        </p:attrNameLst>
                                      </p:cBhvr>
                                      <p:tavLst>
                                        <p:tav tm="0">
                                          <p:val>
                                            <p:strVal val="0-#ppt_w/2"/>
                                          </p:val>
                                        </p:tav>
                                        <p:tav tm="100000">
                                          <p:val>
                                            <p:strVal val="#ppt_x"/>
                                          </p:val>
                                        </p:tav>
                                      </p:tavLst>
                                    </p:anim>
                                    <p:anim calcmode="lin" valueType="num">
                                      <p:cBhvr additive="base">
                                        <p:cTn id="31" dur="500" fill="hold"/>
                                        <p:tgtEl>
                                          <p:spTgt spid="4200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42019"/>
                                        </p:tgtEl>
                                        <p:attrNameLst>
                                          <p:attrName>style.visibility</p:attrName>
                                        </p:attrNameLst>
                                      </p:cBhvr>
                                      <p:to>
                                        <p:strVal val="visible"/>
                                      </p:to>
                                    </p:set>
                                    <p:anim calcmode="lin" valueType="num">
                                      <p:cBhvr additive="base">
                                        <p:cTn id="36" dur="500" fill="hold"/>
                                        <p:tgtEl>
                                          <p:spTgt spid="42019"/>
                                        </p:tgtEl>
                                        <p:attrNameLst>
                                          <p:attrName>ppt_x</p:attrName>
                                        </p:attrNameLst>
                                      </p:cBhvr>
                                      <p:tavLst>
                                        <p:tav tm="0">
                                          <p:val>
                                            <p:strVal val="0-#ppt_w/2"/>
                                          </p:val>
                                        </p:tav>
                                        <p:tav tm="100000">
                                          <p:val>
                                            <p:strVal val="#ppt_x"/>
                                          </p:val>
                                        </p:tav>
                                      </p:tavLst>
                                    </p:anim>
                                    <p:anim calcmode="lin" valueType="num">
                                      <p:cBhvr additive="base">
                                        <p:cTn id="37" dur="500" fill="hold"/>
                                        <p:tgtEl>
                                          <p:spTgt spid="4201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42024"/>
                                        </p:tgtEl>
                                        <p:attrNameLst>
                                          <p:attrName>style.visibility</p:attrName>
                                        </p:attrNameLst>
                                      </p:cBhvr>
                                      <p:to>
                                        <p:strVal val="visible"/>
                                      </p:to>
                                    </p:set>
                                    <p:anim calcmode="lin" valueType="num">
                                      <p:cBhvr additive="base">
                                        <p:cTn id="42" dur="500" fill="hold"/>
                                        <p:tgtEl>
                                          <p:spTgt spid="42024"/>
                                        </p:tgtEl>
                                        <p:attrNameLst>
                                          <p:attrName>ppt_x</p:attrName>
                                        </p:attrNameLst>
                                      </p:cBhvr>
                                      <p:tavLst>
                                        <p:tav tm="0">
                                          <p:val>
                                            <p:strVal val="1+#ppt_w/2"/>
                                          </p:val>
                                        </p:tav>
                                        <p:tav tm="100000">
                                          <p:val>
                                            <p:strVal val="#ppt_x"/>
                                          </p:val>
                                        </p:tav>
                                      </p:tavLst>
                                    </p:anim>
                                    <p:anim calcmode="lin" valueType="num">
                                      <p:cBhvr additive="base">
                                        <p:cTn id="43" dur="500" fill="hold"/>
                                        <p:tgtEl>
                                          <p:spTgt spid="42024"/>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2029"/>
                                        </p:tgtEl>
                                        <p:attrNameLst>
                                          <p:attrName>style.visibility</p:attrName>
                                        </p:attrNameLst>
                                      </p:cBhvr>
                                      <p:to>
                                        <p:strVal val="visible"/>
                                      </p:to>
                                    </p:set>
                                    <p:anim calcmode="lin" valueType="num">
                                      <p:cBhvr additive="base">
                                        <p:cTn id="48" dur="500" fill="hold"/>
                                        <p:tgtEl>
                                          <p:spTgt spid="42029"/>
                                        </p:tgtEl>
                                        <p:attrNameLst>
                                          <p:attrName>ppt_x</p:attrName>
                                        </p:attrNameLst>
                                      </p:cBhvr>
                                      <p:tavLst>
                                        <p:tav tm="0">
                                          <p:val>
                                            <p:strVal val="#ppt_x"/>
                                          </p:val>
                                        </p:tav>
                                        <p:tav tm="100000">
                                          <p:val>
                                            <p:strVal val="#ppt_x"/>
                                          </p:val>
                                        </p:tav>
                                      </p:tavLst>
                                    </p:anim>
                                    <p:anim calcmode="lin" valueType="num">
                                      <p:cBhvr additive="base">
                                        <p:cTn id="49" dur="500" fill="hold"/>
                                        <p:tgtEl>
                                          <p:spTgt spid="4202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 presetClass="entr" presetSubtype="5" fill="hold" nodeType="clickEffect">
                                  <p:stCondLst>
                                    <p:cond delay="0"/>
                                  </p:stCondLst>
                                  <p:childTnLst>
                                    <p:set>
                                      <p:cBhvr>
                                        <p:cTn id="53" dur="1" fill="hold">
                                          <p:stCondLst>
                                            <p:cond delay="0"/>
                                          </p:stCondLst>
                                        </p:cTn>
                                        <p:tgtEl>
                                          <p:spTgt spid="42033"/>
                                        </p:tgtEl>
                                        <p:attrNameLst>
                                          <p:attrName>style.visibility</p:attrName>
                                        </p:attrNameLst>
                                      </p:cBhvr>
                                      <p:to>
                                        <p:strVal val="visible"/>
                                      </p:to>
                                    </p:set>
                                    <p:animEffect transition="in" filter="blinds(vertical)">
                                      <p:cBhvr>
                                        <p:cTn id="54" dur="500"/>
                                        <p:tgtEl>
                                          <p:spTgt spid="4203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5" fill="hold" nodeType="clickEffect">
                                  <p:stCondLst>
                                    <p:cond delay="0"/>
                                  </p:stCondLst>
                                  <p:childTnLst>
                                    <p:set>
                                      <p:cBhvr>
                                        <p:cTn id="58" dur="1" fill="hold">
                                          <p:stCondLst>
                                            <p:cond delay="0"/>
                                          </p:stCondLst>
                                        </p:cTn>
                                        <p:tgtEl>
                                          <p:spTgt spid="42035"/>
                                        </p:tgtEl>
                                        <p:attrNameLst>
                                          <p:attrName>style.visibility</p:attrName>
                                        </p:attrNameLst>
                                      </p:cBhvr>
                                      <p:to>
                                        <p:strVal val="visible"/>
                                      </p:to>
                                    </p:set>
                                    <p:animEffect transition="in" filter="blinds(vertical)">
                                      <p:cBhvr>
                                        <p:cTn id="59" dur="500"/>
                                        <p:tgtEl>
                                          <p:spTgt spid="42035"/>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2" fill="hold" nodeType="clickEffect">
                                  <p:stCondLst>
                                    <p:cond delay="0"/>
                                  </p:stCondLst>
                                  <p:childTnLst>
                                    <p:set>
                                      <p:cBhvr>
                                        <p:cTn id="63" dur="1" fill="hold">
                                          <p:stCondLst>
                                            <p:cond delay="0"/>
                                          </p:stCondLst>
                                        </p:cTn>
                                        <p:tgtEl>
                                          <p:spTgt spid="42032"/>
                                        </p:tgtEl>
                                        <p:attrNameLst>
                                          <p:attrName>style.visibility</p:attrName>
                                        </p:attrNameLst>
                                      </p:cBhvr>
                                      <p:to>
                                        <p:strVal val="visible"/>
                                      </p:to>
                                    </p:set>
                                    <p:animEffect transition="in" filter="slide(fromRight)">
                                      <p:cBhvr>
                                        <p:cTn id="64" dur="500"/>
                                        <p:tgtEl>
                                          <p:spTgt spid="42032"/>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nodeType="clickEffect">
                                  <p:stCondLst>
                                    <p:cond delay="0"/>
                                  </p:stCondLst>
                                  <p:childTnLst>
                                    <p:set>
                                      <p:cBhvr>
                                        <p:cTn id="68" dur="1" fill="hold">
                                          <p:stCondLst>
                                            <p:cond delay="0"/>
                                          </p:stCondLst>
                                        </p:cTn>
                                        <p:tgtEl>
                                          <p:spTgt spid="42036"/>
                                        </p:tgtEl>
                                        <p:attrNameLst>
                                          <p:attrName>style.visibility</p:attrName>
                                        </p:attrNameLst>
                                      </p:cBhvr>
                                      <p:to>
                                        <p:strVal val="visible"/>
                                      </p:to>
                                    </p:set>
                                    <p:animEffect transition="in" filter="slide(fromBottom)">
                                      <p:cBhvr>
                                        <p:cTn id="69" dur="500"/>
                                        <p:tgtEl>
                                          <p:spTgt spid="42036"/>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1" fill="hold" nodeType="clickEffect">
                                  <p:stCondLst>
                                    <p:cond delay="0"/>
                                  </p:stCondLst>
                                  <p:childTnLst>
                                    <p:set>
                                      <p:cBhvr>
                                        <p:cTn id="73" dur="1" fill="hold">
                                          <p:stCondLst>
                                            <p:cond delay="0"/>
                                          </p:stCondLst>
                                        </p:cTn>
                                        <p:tgtEl>
                                          <p:spTgt spid="42037"/>
                                        </p:tgtEl>
                                        <p:attrNameLst>
                                          <p:attrName>style.visibility</p:attrName>
                                        </p:attrNameLst>
                                      </p:cBhvr>
                                      <p:to>
                                        <p:strVal val="visible"/>
                                      </p:to>
                                    </p:set>
                                    <p:animEffect transition="in" filter="slide(fromTop)">
                                      <p:cBhvr>
                                        <p:cTn id="74" dur="500"/>
                                        <p:tgtEl>
                                          <p:spTgt spid="42037"/>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420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420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420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499"/>
                                          </p:stCondLst>
                                        </p:cTn>
                                        <p:tgtEl>
                                          <p:spTgt spid="420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42034"/>
                                        </p:tgtEl>
                                        <p:attrNameLst>
                                          <p:attrName>style.visibility</p:attrName>
                                        </p:attrNameLst>
                                      </p:cBhvr>
                                      <p:to>
                                        <p:strVal val="visible"/>
                                      </p:to>
                                    </p:set>
                                    <p:animEffect transition="in" filter="dissolve">
                                      <p:cBhvr>
                                        <p:cTn id="95" dur="500"/>
                                        <p:tgtEl>
                                          <p:spTgt spid="42034"/>
                                        </p:tgtEl>
                                      </p:cBhvr>
                                    </p:animEffect>
                                  </p:childTnLst>
                                </p:cTn>
                              </p:par>
                            </p:childTnLst>
                          </p:cTn>
                        </p:par>
                      </p:childTnLst>
                    </p:cTn>
                  </p:par>
                  <p:par>
                    <p:cTn id="96" fill="hold">
                      <p:stCondLst>
                        <p:cond delay="indefinite"/>
                      </p:stCondLst>
                      <p:childTnLst>
                        <p:par>
                          <p:cTn id="97" fill="hold">
                            <p:stCondLst>
                              <p:cond delay="0"/>
                            </p:stCondLst>
                            <p:childTnLst>
                              <p:par>
                                <p:cTn id="98" presetID="5" presetClass="entr" presetSubtype="10" fill="hold" grpId="0" nodeType="clickEffect">
                                  <p:stCondLst>
                                    <p:cond delay="0"/>
                                  </p:stCondLst>
                                  <p:childTnLst>
                                    <p:set>
                                      <p:cBhvr>
                                        <p:cTn id="99" dur="1" fill="hold">
                                          <p:stCondLst>
                                            <p:cond delay="0"/>
                                          </p:stCondLst>
                                        </p:cTn>
                                        <p:tgtEl>
                                          <p:spTgt spid="42042"/>
                                        </p:tgtEl>
                                        <p:attrNameLst>
                                          <p:attrName>style.visibility</p:attrName>
                                        </p:attrNameLst>
                                      </p:cBhvr>
                                      <p:to>
                                        <p:strVal val="visible"/>
                                      </p:to>
                                    </p:set>
                                    <p:animEffect transition="in" filter="checkerboard(across)">
                                      <p:cBhvr>
                                        <p:cTn id="100" dur="500"/>
                                        <p:tgtEl>
                                          <p:spTgt spid="42042"/>
                                        </p:tgtEl>
                                      </p:cBhvr>
                                    </p:animEffect>
                                  </p:childTnLst>
                                </p:cTn>
                              </p:par>
                            </p:childTnLst>
                          </p:cTn>
                        </p:par>
                      </p:childTnLst>
                    </p:cTn>
                  </p:par>
                  <p:par>
                    <p:cTn id="101" fill="hold">
                      <p:stCondLst>
                        <p:cond delay="indefinite"/>
                      </p:stCondLst>
                      <p:childTnLst>
                        <p:par>
                          <p:cTn id="102" fill="hold">
                            <p:stCondLst>
                              <p:cond delay="0"/>
                            </p:stCondLst>
                            <p:childTnLst>
                              <p:par>
                                <p:cTn id="103" presetID="5" presetClass="entr" presetSubtype="10" fill="hold" nodeType="clickEffect">
                                  <p:stCondLst>
                                    <p:cond delay="0"/>
                                  </p:stCondLst>
                                  <p:childTnLst>
                                    <p:set>
                                      <p:cBhvr>
                                        <p:cTn id="104" dur="1" fill="hold">
                                          <p:stCondLst>
                                            <p:cond delay="0"/>
                                          </p:stCondLst>
                                        </p:cTn>
                                        <p:tgtEl>
                                          <p:spTgt spid="42060"/>
                                        </p:tgtEl>
                                        <p:attrNameLst>
                                          <p:attrName>style.visibility</p:attrName>
                                        </p:attrNameLst>
                                      </p:cBhvr>
                                      <p:to>
                                        <p:strVal val="visible"/>
                                      </p:to>
                                    </p:set>
                                    <p:animEffect transition="in" filter="checkerboard(across)">
                                      <p:cBhvr>
                                        <p:cTn id="105" dur="500"/>
                                        <p:tgtEl>
                                          <p:spTgt spid="42060"/>
                                        </p:tgtEl>
                                      </p:cBhvr>
                                    </p:animEffect>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42043"/>
                                        </p:tgtEl>
                                        <p:attrNameLst>
                                          <p:attrName>style.visibility</p:attrName>
                                        </p:attrNameLst>
                                      </p:cBhvr>
                                      <p:to>
                                        <p:strVal val="visible"/>
                                      </p:to>
                                    </p:set>
                                    <p:anim calcmode="lin" valueType="num">
                                      <p:cBhvr additive="base">
                                        <p:cTn id="110" dur="500" fill="hold"/>
                                        <p:tgtEl>
                                          <p:spTgt spid="42043"/>
                                        </p:tgtEl>
                                        <p:attrNameLst>
                                          <p:attrName>ppt_x</p:attrName>
                                        </p:attrNameLst>
                                      </p:cBhvr>
                                      <p:tavLst>
                                        <p:tav tm="0">
                                          <p:val>
                                            <p:strVal val="#ppt_x"/>
                                          </p:val>
                                        </p:tav>
                                        <p:tav tm="100000">
                                          <p:val>
                                            <p:strVal val="#ppt_x"/>
                                          </p:val>
                                        </p:tav>
                                      </p:tavLst>
                                    </p:anim>
                                    <p:anim calcmode="lin" valueType="num">
                                      <p:cBhvr additive="base">
                                        <p:cTn id="111" dur="500" fill="hold"/>
                                        <p:tgtEl>
                                          <p:spTgt spid="42043"/>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nodeType="clickEffect">
                                  <p:stCondLst>
                                    <p:cond delay="0"/>
                                  </p:stCondLst>
                                  <p:childTnLst>
                                    <p:set>
                                      <p:cBhvr>
                                        <p:cTn id="115" dur="1" fill="hold">
                                          <p:stCondLst>
                                            <p:cond delay="0"/>
                                          </p:stCondLst>
                                        </p:cTn>
                                        <p:tgtEl>
                                          <p:spTgt spid="42048"/>
                                        </p:tgtEl>
                                        <p:attrNameLst>
                                          <p:attrName>style.visibility</p:attrName>
                                        </p:attrNameLst>
                                      </p:cBhvr>
                                      <p:to>
                                        <p:strVal val="visible"/>
                                      </p:to>
                                    </p:set>
                                    <p:anim calcmode="lin" valueType="num">
                                      <p:cBhvr additive="base">
                                        <p:cTn id="116" dur="500" fill="hold"/>
                                        <p:tgtEl>
                                          <p:spTgt spid="42048"/>
                                        </p:tgtEl>
                                        <p:attrNameLst>
                                          <p:attrName>ppt_x</p:attrName>
                                        </p:attrNameLst>
                                      </p:cBhvr>
                                      <p:tavLst>
                                        <p:tav tm="0">
                                          <p:val>
                                            <p:strVal val="#ppt_x"/>
                                          </p:val>
                                        </p:tav>
                                        <p:tav tm="100000">
                                          <p:val>
                                            <p:strVal val="#ppt_x"/>
                                          </p:val>
                                        </p:tav>
                                      </p:tavLst>
                                    </p:anim>
                                    <p:anim calcmode="lin" valueType="num">
                                      <p:cBhvr additive="base">
                                        <p:cTn id="117" dur="500" fill="hold"/>
                                        <p:tgtEl>
                                          <p:spTgt spid="42048"/>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3" fill="hold" nodeType="clickEffect">
                                  <p:stCondLst>
                                    <p:cond delay="0"/>
                                  </p:stCondLst>
                                  <p:childTnLst>
                                    <p:set>
                                      <p:cBhvr>
                                        <p:cTn id="121" dur="1" fill="hold">
                                          <p:stCondLst>
                                            <p:cond delay="0"/>
                                          </p:stCondLst>
                                        </p:cTn>
                                        <p:tgtEl>
                                          <p:spTgt spid="42051"/>
                                        </p:tgtEl>
                                        <p:attrNameLst>
                                          <p:attrName>style.visibility</p:attrName>
                                        </p:attrNameLst>
                                      </p:cBhvr>
                                      <p:to>
                                        <p:strVal val="visible"/>
                                      </p:to>
                                    </p:set>
                                    <p:anim calcmode="lin" valueType="num">
                                      <p:cBhvr additive="base">
                                        <p:cTn id="122" dur="500" fill="hold"/>
                                        <p:tgtEl>
                                          <p:spTgt spid="42051"/>
                                        </p:tgtEl>
                                        <p:attrNameLst>
                                          <p:attrName>ppt_x</p:attrName>
                                        </p:attrNameLst>
                                      </p:cBhvr>
                                      <p:tavLst>
                                        <p:tav tm="0">
                                          <p:val>
                                            <p:strVal val="1+#ppt_w/2"/>
                                          </p:val>
                                        </p:tav>
                                        <p:tav tm="100000">
                                          <p:val>
                                            <p:strVal val="#ppt_x"/>
                                          </p:val>
                                        </p:tav>
                                      </p:tavLst>
                                    </p:anim>
                                    <p:anim calcmode="lin" valueType="num">
                                      <p:cBhvr additive="base">
                                        <p:cTn id="123" dur="500" fill="hold"/>
                                        <p:tgtEl>
                                          <p:spTgt spid="42051"/>
                                        </p:tgtEl>
                                        <p:attrNameLst>
                                          <p:attrName>ppt_y</p:attrName>
                                        </p:attrNameLst>
                                      </p:cBhvr>
                                      <p:tavLst>
                                        <p:tav tm="0">
                                          <p:val>
                                            <p:strVal val="0-#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2" fill="hold" nodeType="clickEffect">
                                  <p:stCondLst>
                                    <p:cond delay="0"/>
                                  </p:stCondLst>
                                  <p:childTnLst>
                                    <p:set>
                                      <p:cBhvr>
                                        <p:cTn id="127" dur="1" fill="hold">
                                          <p:stCondLst>
                                            <p:cond delay="0"/>
                                          </p:stCondLst>
                                        </p:cTn>
                                        <p:tgtEl>
                                          <p:spTgt spid="42054"/>
                                        </p:tgtEl>
                                        <p:attrNameLst>
                                          <p:attrName>style.visibility</p:attrName>
                                        </p:attrNameLst>
                                      </p:cBhvr>
                                      <p:to>
                                        <p:strVal val="visible"/>
                                      </p:to>
                                    </p:set>
                                    <p:anim calcmode="lin" valueType="num">
                                      <p:cBhvr additive="base">
                                        <p:cTn id="128" dur="500" fill="hold"/>
                                        <p:tgtEl>
                                          <p:spTgt spid="42054"/>
                                        </p:tgtEl>
                                        <p:attrNameLst>
                                          <p:attrName>ppt_x</p:attrName>
                                        </p:attrNameLst>
                                      </p:cBhvr>
                                      <p:tavLst>
                                        <p:tav tm="0">
                                          <p:val>
                                            <p:strVal val="1+#ppt_w/2"/>
                                          </p:val>
                                        </p:tav>
                                        <p:tav tm="100000">
                                          <p:val>
                                            <p:strVal val="#ppt_x"/>
                                          </p:val>
                                        </p:tav>
                                      </p:tavLst>
                                    </p:anim>
                                    <p:anim calcmode="lin" valueType="num">
                                      <p:cBhvr additive="base">
                                        <p:cTn id="129" dur="500" fill="hold"/>
                                        <p:tgtEl>
                                          <p:spTgt spid="42054"/>
                                        </p:tgtEl>
                                        <p:attrNameLst>
                                          <p:attrName>ppt_y</p:attrName>
                                        </p:attrNameLst>
                                      </p:cBhvr>
                                      <p:tavLst>
                                        <p:tav tm="0">
                                          <p:val>
                                            <p:strVal val="#ppt_y"/>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5" presetClass="entr" presetSubtype="10" fill="hold" nodeType="clickEffect">
                                  <p:stCondLst>
                                    <p:cond delay="0"/>
                                  </p:stCondLst>
                                  <p:childTnLst>
                                    <p:set>
                                      <p:cBhvr>
                                        <p:cTn id="133" dur="1" fill="hold">
                                          <p:stCondLst>
                                            <p:cond delay="0"/>
                                          </p:stCondLst>
                                        </p:cTn>
                                        <p:tgtEl>
                                          <p:spTgt spid="42091"/>
                                        </p:tgtEl>
                                        <p:attrNameLst>
                                          <p:attrName>style.visibility</p:attrName>
                                        </p:attrNameLst>
                                      </p:cBhvr>
                                      <p:to>
                                        <p:strVal val="visible"/>
                                      </p:to>
                                    </p:set>
                                    <p:animEffect transition="in" filter="checkerboard(across)">
                                      <p:cBhvr>
                                        <p:cTn id="134" dur="500"/>
                                        <p:tgtEl>
                                          <p:spTgt spid="42091"/>
                                        </p:tgtEl>
                                      </p:cBhvr>
                                    </p:animEffect>
                                  </p:childTnLst>
                                </p:cTn>
                              </p:par>
                            </p:childTnLst>
                          </p:cTn>
                        </p:par>
                      </p:childTnLst>
                    </p:cTn>
                  </p:par>
                  <p:par>
                    <p:cTn id="135" fill="hold">
                      <p:stCondLst>
                        <p:cond delay="indefinite"/>
                      </p:stCondLst>
                      <p:childTnLst>
                        <p:par>
                          <p:cTn id="136" fill="hold">
                            <p:stCondLst>
                              <p:cond delay="0"/>
                            </p:stCondLst>
                            <p:childTnLst>
                              <p:par>
                                <p:cTn id="137" presetID="5" presetClass="entr" presetSubtype="10" fill="hold" nodeType="clickEffect">
                                  <p:stCondLst>
                                    <p:cond delay="0"/>
                                  </p:stCondLst>
                                  <p:childTnLst>
                                    <p:set>
                                      <p:cBhvr>
                                        <p:cTn id="138" dur="1" fill="hold">
                                          <p:stCondLst>
                                            <p:cond delay="0"/>
                                          </p:stCondLst>
                                        </p:cTn>
                                        <p:tgtEl>
                                          <p:spTgt spid="43047"/>
                                        </p:tgtEl>
                                        <p:attrNameLst>
                                          <p:attrName>style.visibility</p:attrName>
                                        </p:attrNameLst>
                                      </p:cBhvr>
                                      <p:to>
                                        <p:strVal val="visible"/>
                                      </p:to>
                                    </p:set>
                                    <p:animEffect transition="in" filter="checkerboard(across)">
                                      <p:cBhvr>
                                        <p:cTn id="139" dur="500"/>
                                        <p:tgtEl>
                                          <p:spTgt spid="43047"/>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42057"/>
                                        </p:tgtEl>
                                        <p:attrNameLst>
                                          <p:attrName>style.visibility</p:attrName>
                                        </p:attrNameLst>
                                      </p:cBhvr>
                                      <p:to>
                                        <p:strVal val="visible"/>
                                      </p:to>
                                    </p:set>
                                    <p:animEffect transition="in" filter="dissolve">
                                      <p:cBhvr>
                                        <p:cTn id="144" dur="500"/>
                                        <p:tgtEl>
                                          <p:spTgt spid="42057"/>
                                        </p:tgtEl>
                                      </p:cBhvr>
                                    </p:animEffect>
                                  </p:childTnLst>
                                </p:cTn>
                              </p:par>
                            </p:childTnLst>
                          </p:cTn>
                        </p:par>
                      </p:childTnLst>
                    </p:cTn>
                  </p:par>
                  <p:par>
                    <p:cTn id="145" fill="hold">
                      <p:stCondLst>
                        <p:cond delay="indefinite"/>
                      </p:stCondLst>
                      <p:childTnLst>
                        <p:par>
                          <p:cTn id="146" fill="hold">
                            <p:stCondLst>
                              <p:cond delay="0"/>
                            </p:stCondLst>
                            <p:childTnLst>
                              <p:par>
                                <p:cTn id="147" presetID="23" presetClass="entr" presetSubtype="528" fill="hold" nodeType="clickEffect">
                                  <p:stCondLst>
                                    <p:cond delay="0"/>
                                  </p:stCondLst>
                                  <p:childTnLst>
                                    <p:set>
                                      <p:cBhvr>
                                        <p:cTn id="148" dur="1" fill="hold">
                                          <p:stCondLst>
                                            <p:cond delay="0"/>
                                          </p:stCondLst>
                                        </p:cTn>
                                        <p:tgtEl>
                                          <p:spTgt spid="42094"/>
                                        </p:tgtEl>
                                        <p:attrNameLst>
                                          <p:attrName>style.visibility</p:attrName>
                                        </p:attrNameLst>
                                      </p:cBhvr>
                                      <p:to>
                                        <p:strVal val="visible"/>
                                      </p:to>
                                    </p:set>
                                    <p:anim calcmode="lin" valueType="num">
                                      <p:cBhvr>
                                        <p:cTn id="149" dur="500" fill="hold"/>
                                        <p:tgtEl>
                                          <p:spTgt spid="42094"/>
                                        </p:tgtEl>
                                        <p:attrNameLst>
                                          <p:attrName>ppt_w</p:attrName>
                                        </p:attrNameLst>
                                      </p:cBhvr>
                                      <p:tavLst>
                                        <p:tav tm="0">
                                          <p:val>
                                            <p:fltVal val="0.000000"/>
                                          </p:val>
                                        </p:tav>
                                        <p:tav tm="100000">
                                          <p:val>
                                            <p:strVal val="#ppt_w"/>
                                          </p:val>
                                        </p:tav>
                                      </p:tavLst>
                                    </p:anim>
                                    <p:anim calcmode="lin" valueType="num">
                                      <p:cBhvr>
                                        <p:cTn id="150" dur="500" fill="hold"/>
                                        <p:tgtEl>
                                          <p:spTgt spid="42094"/>
                                        </p:tgtEl>
                                        <p:attrNameLst>
                                          <p:attrName>ppt_h</p:attrName>
                                        </p:attrNameLst>
                                      </p:cBhvr>
                                      <p:tavLst>
                                        <p:tav tm="0">
                                          <p:val>
                                            <p:fltVal val="0.000000"/>
                                          </p:val>
                                        </p:tav>
                                        <p:tav tm="100000">
                                          <p:val>
                                            <p:strVal val="#ppt_h"/>
                                          </p:val>
                                        </p:tav>
                                      </p:tavLst>
                                    </p:anim>
                                    <p:anim calcmode="lin" valueType="num">
                                      <p:cBhvr>
                                        <p:cTn id="151" dur="500" fill="hold"/>
                                        <p:tgtEl>
                                          <p:spTgt spid="42094"/>
                                        </p:tgtEl>
                                        <p:attrNameLst>
                                          <p:attrName>ppt_x</p:attrName>
                                        </p:attrNameLst>
                                      </p:cBhvr>
                                      <p:tavLst>
                                        <p:tav tm="0">
                                          <p:val>
                                            <p:fltVal val="0.500000"/>
                                          </p:val>
                                        </p:tav>
                                        <p:tav tm="100000">
                                          <p:val>
                                            <p:strVal val="#ppt_x"/>
                                          </p:val>
                                        </p:tav>
                                      </p:tavLst>
                                    </p:anim>
                                    <p:anim calcmode="lin" valueType="num">
                                      <p:cBhvr>
                                        <p:cTn id="152" dur="500" fill="hold"/>
                                        <p:tgtEl>
                                          <p:spTgt spid="42094"/>
                                        </p:tgtEl>
                                        <p:attrNameLst>
                                          <p:attrName>ppt_y</p:attrName>
                                        </p:attrNameLst>
                                      </p:cBhvr>
                                      <p:tavLst>
                                        <p:tav tm="0">
                                          <p:val>
                                            <p:fltVal val="0.500000"/>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nodeType="clickEffect">
                                  <p:stCondLst>
                                    <p:cond delay="0"/>
                                  </p:stCondLst>
                                  <p:childTnLst>
                                    <p:set>
                                      <p:cBhvr>
                                        <p:cTn id="156" dur="1" fill="hold">
                                          <p:stCondLst>
                                            <p:cond delay="0"/>
                                          </p:stCondLst>
                                        </p:cTn>
                                        <p:tgtEl>
                                          <p:spTgt spid="42059"/>
                                        </p:tgtEl>
                                        <p:attrNameLst>
                                          <p:attrName>style.visibility</p:attrName>
                                        </p:attrNameLst>
                                      </p:cBhvr>
                                      <p:to>
                                        <p:strVal val="visible"/>
                                      </p:to>
                                    </p:set>
                                    <p:animEffect transition="in" filter="wipe(left)">
                                      <p:cBhvr>
                                        <p:cTn id="157" dur="500"/>
                                        <p:tgtEl>
                                          <p:spTgt spid="4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7" grpId="0" bldLvl="0" animBg="1"/>
      <p:bldP spid="42008" grpId="0"/>
      <p:bldP spid="42042" grpId="0" bldLvl="0" animBg="1"/>
      <p:bldP spid="42057"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3012" name="对象 43011"/>
          <p:cNvGraphicFramePr/>
          <p:nvPr/>
        </p:nvGraphicFramePr>
        <p:xfrm>
          <a:off x="2133600" y="1268413"/>
          <a:ext cx="1600200" cy="609600"/>
        </p:xfrm>
        <a:graphic>
          <a:graphicData uri="http://schemas.openxmlformats.org/presentationml/2006/ole">
            <mc:AlternateContent xmlns:mc="http://schemas.openxmlformats.org/markup-compatibility/2006">
              <mc:Choice xmlns:v="urn:schemas-microsoft-com:vml" Requires="v">
                <p:oleObj spid="_x0000_s3147" name="" r:id="rId1" imgW="698500" imgH="228600" progId="Equation.3">
                  <p:embed/>
                </p:oleObj>
              </mc:Choice>
              <mc:Fallback>
                <p:oleObj name="" r:id="rId1" imgW="698500" imgH="228600" progId="Equation.3">
                  <p:embed/>
                  <p:pic>
                    <p:nvPicPr>
                      <p:cNvPr id="0" name="图片 3146"/>
                      <p:cNvPicPr/>
                      <p:nvPr/>
                    </p:nvPicPr>
                    <p:blipFill>
                      <a:blip r:embed="rId2"/>
                      <a:stretch>
                        <a:fillRect/>
                      </a:stretch>
                    </p:blipFill>
                    <p:spPr>
                      <a:xfrm>
                        <a:off x="2133600" y="1268413"/>
                        <a:ext cx="1600200" cy="609600"/>
                      </a:xfrm>
                      <a:prstGeom prst="rect">
                        <a:avLst/>
                      </a:prstGeom>
                      <a:noFill/>
                      <a:ln w="38100">
                        <a:noFill/>
                        <a:miter/>
                      </a:ln>
                    </p:spPr>
                  </p:pic>
                </p:oleObj>
              </mc:Fallback>
            </mc:AlternateContent>
          </a:graphicData>
        </a:graphic>
      </p:graphicFrame>
      <p:graphicFrame>
        <p:nvGraphicFramePr>
          <p:cNvPr id="43013" name="对象 43012"/>
          <p:cNvGraphicFramePr/>
          <p:nvPr/>
        </p:nvGraphicFramePr>
        <p:xfrm>
          <a:off x="1981200" y="2106613"/>
          <a:ext cx="2178050" cy="609600"/>
        </p:xfrm>
        <a:graphic>
          <a:graphicData uri="http://schemas.openxmlformats.org/presentationml/2006/ole">
            <mc:AlternateContent xmlns:mc="http://schemas.openxmlformats.org/markup-compatibility/2006">
              <mc:Choice xmlns:v="urn:schemas-microsoft-com:vml" Requires="v">
                <p:oleObj spid="_x0000_s3141" name="" r:id="rId3" imgW="761365" imgH="228600" progId="Equation.3">
                  <p:embed/>
                </p:oleObj>
              </mc:Choice>
              <mc:Fallback>
                <p:oleObj name="" r:id="rId3" imgW="761365" imgH="228600" progId="Equation.3">
                  <p:embed/>
                  <p:pic>
                    <p:nvPicPr>
                      <p:cNvPr id="0" name="图片 3140"/>
                      <p:cNvPicPr/>
                      <p:nvPr/>
                    </p:nvPicPr>
                    <p:blipFill>
                      <a:blip r:embed="rId4"/>
                      <a:stretch>
                        <a:fillRect/>
                      </a:stretch>
                    </p:blipFill>
                    <p:spPr>
                      <a:xfrm>
                        <a:off x="1981200" y="2106613"/>
                        <a:ext cx="2178050" cy="609600"/>
                      </a:xfrm>
                      <a:prstGeom prst="rect">
                        <a:avLst/>
                      </a:prstGeom>
                      <a:noFill/>
                      <a:ln w="38100">
                        <a:noFill/>
                        <a:miter/>
                      </a:ln>
                    </p:spPr>
                  </p:pic>
                </p:oleObj>
              </mc:Fallback>
            </mc:AlternateContent>
          </a:graphicData>
        </a:graphic>
      </p:graphicFrame>
      <p:sp>
        <p:nvSpPr>
          <p:cNvPr id="43014" name="矩形 43013"/>
          <p:cNvSpPr/>
          <p:nvPr/>
        </p:nvSpPr>
        <p:spPr>
          <a:xfrm>
            <a:off x="4572000" y="542925"/>
            <a:ext cx="4837113" cy="609600"/>
          </a:xfrm>
          <a:prstGeom prst="rect">
            <a:avLst/>
          </a:prstGeom>
          <a:solidFill>
            <a:srgbClr val="FF99FF"/>
          </a:solidFill>
          <a:ln w="9525">
            <a:noFill/>
          </a:ln>
        </p:spPr>
        <p:txBody>
          <a:bodyPr wrap="none" anchor="ctr"/>
          <a:p>
            <a:r>
              <a:rPr lang="zh-CN" altLang="en-US" sz="2800" b="1" u="none">
                <a:latin typeface="Times New Roman" panose="02020603050405020304" pitchFamily="18" charset="0"/>
              </a:rPr>
              <a:t>在</a:t>
            </a:r>
            <a:r>
              <a:rPr lang="en-US" altLang="zh-CN" sz="2800" b="1" i="1" u="none">
                <a:latin typeface="Times New Roman" panose="02020603050405020304" pitchFamily="18" charset="0"/>
              </a:rPr>
              <a:t>P</a:t>
            </a:r>
            <a:r>
              <a:rPr lang="en-US" altLang="zh-CN" sz="2800" b="1" u="none" baseline="-25000">
                <a:latin typeface="Times New Roman" panose="02020603050405020304" pitchFamily="18" charset="0"/>
              </a:rPr>
              <a:t>0</a:t>
            </a:r>
            <a:r>
              <a:rPr lang="zh-CN" altLang="en-US" sz="2800" b="1" u="none" dirty="0">
                <a:latin typeface="Times New Roman" panose="02020603050405020304" pitchFamily="18" charset="0"/>
              </a:rPr>
              <a:t>点附近用直线近似曲线</a:t>
            </a:r>
            <a:endParaRPr lang="zh-CN" altLang="en-US" sz="2800" b="1" u="none">
              <a:latin typeface="Times New Roman" panose="02020603050405020304" pitchFamily="18" charset="0"/>
            </a:endParaRPr>
          </a:p>
        </p:txBody>
      </p:sp>
      <p:grpSp>
        <p:nvGrpSpPr>
          <p:cNvPr id="43015" name="组合 43014"/>
          <p:cNvGrpSpPr/>
          <p:nvPr/>
        </p:nvGrpSpPr>
        <p:grpSpPr>
          <a:xfrm>
            <a:off x="4267200" y="1268413"/>
            <a:ext cx="5867400" cy="609600"/>
            <a:chOff x="1872" y="1200"/>
            <a:chExt cx="3600" cy="384"/>
          </a:xfrm>
        </p:grpSpPr>
        <p:graphicFrame>
          <p:nvGraphicFramePr>
            <p:cNvPr id="43016" name="对象 43015"/>
            <p:cNvGraphicFramePr/>
            <p:nvPr/>
          </p:nvGraphicFramePr>
          <p:xfrm>
            <a:off x="2400" y="1200"/>
            <a:ext cx="3072" cy="384"/>
          </p:xfrm>
          <a:graphic>
            <a:graphicData uri="http://schemas.openxmlformats.org/presentationml/2006/ole">
              <mc:AlternateContent xmlns:mc="http://schemas.openxmlformats.org/markup-compatibility/2006">
                <mc:Choice xmlns:v="urn:schemas-microsoft-com:vml" Requires="v">
                  <p:oleObj spid="_x0000_s3144" name="" r:id="rId5" imgW="1905000" imgH="228600" progId="Equation.3">
                    <p:embed/>
                  </p:oleObj>
                </mc:Choice>
                <mc:Fallback>
                  <p:oleObj name="" r:id="rId5" imgW="1905000" imgH="228600" progId="Equation.3">
                    <p:embed/>
                    <p:pic>
                      <p:nvPicPr>
                        <p:cNvPr id="0" name="图片 3143"/>
                        <p:cNvPicPr/>
                        <p:nvPr/>
                      </p:nvPicPr>
                      <p:blipFill>
                        <a:blip r:embed="rId6"/>
                        <a:stretch>
                          <a:fillRect/>
                        </a:stretch>
                      </p:blipFill>
                      <p:spPr>
                        <a:xfrm>
                          <a:off x="2400" y="1200"/>
                          <a:ext cx="3072" cy="384"/>
                        </a:xfrm>
                        <a:prstGeom prst="rect">
                          <a:avLst/>
                        </a:prstGeom>
                        <a:noFill/>
                        <a:ln w="38100">
                          <a:noFill/>
                          <a:miter/>
                        </a:ln>
                      </p:spPr>
                    </p:pic>
                  </p:oleObj>
                </mc:Fallback>
              </mc:AlternateContent>
            </a:graphicData>
          </a:graphic>
        </p:graphicFrame>
        <p:sp>
          <p:nvSpPr>
            <p:cNvPr id="43017" name="燕尾形箭头 43016"/>
            <p:cNvSpPr/>
            <p:nvPr/>
          </p:nvSpPr>
          <p:spPr>
            <a:xfrm>
              <a:off x="1872" y="1344"/>
              <a:ext cx="336" cy="144"/>
            </a:xfrm>
            <a:prstGeom prst="notchedRightArrow">
              <a:avLst>
                <a:gd name="adj1" fmla="val 50000"/>
                <a:gd name="adj2" fmla="val 58333"/>
              </a:avLst>
            </a:prstGeom>
            <a:noFill/>
            <a:ln w="9525" cap="flat" cmpd="sng">
              <a:solidFill>
                <a:schemeClr val="tx1"/>
              </a:solidFill>
              <a:prstDash val="solid"/>
              <a:miter/>
              <a:headEnd type="none" w="med" len="med"/>
              <a:tailEnd type="none" w="med" len="med"/>
            </a:ln>
          </p:spPr>
          <p:txBody>
            <a:bodyPr/>
            <a:p>
              <a:endParaRPr lang="zh-CN" altLang="en-US"/>
            </a:p>
          </p:txBody>
        </p:sp>
      </p:grpSp>
      <p:grpSp>
        <p:nvGrpSpPr>
          <p:cNvPr id="43018" name="组合 43017"/>
          <p:cNvGrpSpPr/>
          <p:nvPr/>
        </p:nvGrpSpPr>
        <p:grpSpPr>
          <a:xfrm>
            <a:off x="4343400" y="2106613"/>
            <a:ext cx="5791200" cy="609600"/>
            <a:chOff x="1872" y="1632"/>
            <a:chExt cx="3504" cy="445"/>
          </a:xfrm>
        </p:grpSpPr>
        <p:graphicFrame>
          <p:nvGraphicFramePr>
            <p:cNvPr id="43019" name="对象 43018"/>
            <p:cNvGraphicFramePr/>
            <p:nvPr/>
          </p:nvGraphicFramePr>
          <p:xfrm>
            <a:off x="2400" y="1632"/>
            <a:ext cx="2976" cy="445"/>
          </p:xfrm>
          <a:graphic>
            <a:graphicData uri="http://schemas.openxmlformats.org/presentationml/2006/ole">
              <mc:AlternateContent xmlns:mc="http://schemas.openxmlformats.org/markup-compatibility/2006">
                <mc:Choice xmlns:v="urn:schemas-microsoft-com:vml" Requires="v">
                  <p:oleObj spid="_x0000_s3143" name="" r:id="rId7" imgW="1930400" imgH="228600" progId="Equation.3">
                    <p:embed/>
                  </p:oleObj>
                </mc:Choice>
                <mc:Fallback>
                  <p:oleObj name="" r:id="rId7" imgW="1930400" imgH="228600" progId="Equation.3">
                    <p:embed/>
                    <p:pic>
                      <p:nvPicPr>
                        <p:cNvPr id="0" name="图片 3142"/>
                        <p:cNvPicPr/>
                        <p:nvPr/>
                      </p:nvPicPr>
                      <p:blipFill>
                        <a:blip r:embed="rId8"/>
                        <a:stretch>
                          <a:fillRect/>
                        </a:stretch>
                      </p:blipFill>
                      <p:spPr>
                        <a:xfrm>
                          <a:off x="2400" y="1632"/>
                          <a:ext cx="2976" cy="445"/>
                        </a:xfrm>
                        <a:prstGeom prst="rect">
                          <a:avLst/>
                        </a:prstGeom>
                        <a:noFill/>
                        <a:ln w="38100">
                          <a:noFill/>
                          <a:miter/>
                        </a:ln>
                      </p:spPr>
                    </p:pic>
                  </p:oleObj>
                </mc:Fallback>
              </mc:AlternateContent>
            </a:graphicData>
          </a:graphic>
        </p:graphicFrame>
        <p:sp>
          <p:nvSpPr>
            <p:cNvPr id="43020" name="燕尾形箭头 43019"/>
            <p:cNvSpPr/>
            <p:nvPr/>
          </p:nvSpPr>
          <p:spPr>
            <a:xfrm>
              <a:off x="1872" y="1824"/>
              <a:ext cx="336" cy="144"/>
            </a:xfrm>
            <a:prstGeom prst="notchedRightArrow">
              <a:avLst>
                <a:gd name="adj1" fmla="val 50000"/>
                <a:gd name="adj2" fmla="val 58333"/>
              </a:avLst>
            </a:prstGeom>
            <a:noFill/>
            <a:ln w="9525" cap="flat" cmpd="sng">
              <a:solidFill>
                <a:schemeClr val="tx1"/>
              </a:solidFill>
              <a:prstDash val="solid"/>
              <a:miter/>
              <a:headEnd type="none" w="med" len="med"/>
              <a:tailEnd type="none" w="med" len="med"/>
            </a:ln>
          </p:spPr>
          <p:txBody>
            <a:bodyPr/>
            <a:p>
              <a:endParaRPr lang="zh-CN" altLang="en-US"/>
            </a:p>
          </p:txBody>
        </p:sp>
      </p:grpSp>
      <p:graphicFrame>
        <p:nvGraphicFramePr>
          <p:cNvPr id="43021" name="对象 43020"/>
          <p:cNvGraphicFramePr/>
          <p:nvPr/>
        </p:nvGraphicFramePr>
        <p:xfrm>
          <a:off x="1600200" y="2925763"/>
          <a:ext cx="4038600" cy="647700"/>
        </p:xfrm>
        <a:graphic>
          <a:graphicData uri="http://schemas.openxmlformats.org/presentationml/2006/ole">
            <mc:AlternateContent xmlns:mc="http://schemas.openxmlformats.org/markup-compatibility/2006">
              <mc:Choice xmlns:v="urn:schemas-microsoft-com:vml" Requires="v">
                <p:oleObj spid="_x0000_s3142" name="" r:id="rId9" imgW="1477010" imgH="228600" progId="Word.Document.8">
                  <p:embed/>
                </p:oleObj>
              </mc:Choice>
              <mc:Fallback>
                <p:oleObj name="" r:id="rId9" imgW="1477010" imgH="228600" progId="Word.Document.8">
                  <p:embed/>
                  <p:pic>
                    <p:nvPicPr>
                      <p:cNvPr id="0" name="图片 3141"/>
                      <p:cNvPicPr/>
                      <p:nvPr/>
                    </p:nvPicPr>
                    <p:blipFill>
                      <a:blip r:embed="rId10"/>
                      <a:stretch>
                        <a:fillRect/>
                      </a:stretch>
                    </p:blipFill>
                    <p:spPr>
                      <a:xfrm>
                        <a:off x="1600200" y="2925763"/>
                        <a:ext cx="4038600" cy="647700"/>
                      </a:xfrm>
                      <a:prstGeom prst="rect">
                        <a:avLst/>
                      </a:prstGeom>
                      <a:solidFill>
                        <a:srgbClr val="66FF33"/>
                      </a:solidFill>
                      <a:ln w="38100">
                        <a:noFill/>
                        <a:miter/>
                      </a:ln>
                    </p:spPr>
                  </p:pic>
                </p:oleObj>
              </mc:Fallback>
            </mc:AlternateContent>
          </a:graphicData>
        </a:graphic>
      </p:graphicFrame>
      <p:graphicFrame>
        <p:nvGraphicFramePr>
          <p:cNvPr id="43022" name="对象 43021"/>
          <p:cNvGraphicFramePr/>
          <p:nvPr/>
        </p:nvGraphicFramePr>
        <p:xfrm>
          <a:off x="5791200" y="2925763"/>
          <a:ext cx="4495800" cy="609600"/>
        </p:xfrm>
        <a:graphic>
          <a:graphicData uri="http://schemas.openxmlformats.org/presentationml/2006/ole">
            <mc:AlternateContent xmlns:mc="http://schemas.openxmlformats.org/markup-compatibility/2006">
              <mc:Choice xmlns:v="urn:schemas-microsoft-com:vml" Requires="v">
                <p:oleObj spid="_x0000_s3149" name="" r:id="rId11" imgW="1638300" imgH="228600" progId="Word.Document.8">
                  <p:embed/>
                </p:oleObj>
              </mc:Choice>
              <mc:Fallback>
                <p:oleObj name="" r:id="rId11" imgW="1638300" imgH="228600" progId="Word.Document.8">
                  <p:embed/>
                  <p:pic>
                    <p:nvPicPr>
                      <p:cNvPr id="0" name="图片 3148"/>
                      <p:cNvPicPr/>
                      <p:nvPr/>
                    </p:nvPicPr>
                    <p:blipFill>
                      <a:blip r:embed="rId12"/>
                      <a:stretch>
                        <a:fillRect/>
                      </a:stretch>
                    </p:blipFill>
                    <p:spPr>
                      <a:xfrm>
                        <a:off x="5791200" y="2925763"/>
                        <a:ext cx="4495800" cy="609600"/>
                      </a:xfrm>
                      <a:prstGeom prst="rect">
                        <a:avLst/>
                      </a:prstGeom>
                      <a:solidFill>
                        <a:srgbClr val="66CCFF"/>
                      </a:solidFill>
                      <a:ln w="38100">
                        <a:noFill/>
                        <a:miter/>
                      </a:ln>
                    </p:spPr>
                  </p:pic>
                </p:oleObj>
              </mc:Fallback>
            </mc:AlternateContent>
          </a:graphicData>
        </a:graphic>
      </p:graphicFrame>
      <p:graphicFrame>
        <p:nvGraphicFramePr>
          <p:cNvPr id="43024" name="对象 43023"/>
          <p:cNvGraphicFramePr/>
          <p:nvPr/>
        </p:nvGraphicFramePr>
        <p:xfrm>
          <a:off x="1919288" y="4627563"/>
          <a:ext cx="1371600" cy="582612"/>
        </p:xfrm>
        <a:graphic>
          <a:graphicData uri="http://schemas.openxmlformats.org/presentationml/2006/ole">
            <mc:AlternateContent xmlns:mc="http://schemas.openxmlformats.org/markup-compatibility/2006">
              <mc:Choice xmlns:v="urn:schemas-microsoft-com:vml" Requires="v">
                <p:oleObj spid="_x0000_s3150" name="" r:id="rId13" imgW="431165" imgH="203200" progId="Equation.3">
                  <p:embed/>
                </p:oleObj>
              </mc:Choice>
              <mc:Fallback>
                <p:oleObj name="" r:id="rId13" imgW="431165" imgH="203200" progId="Equation.3">
                  <p:embed/>
                  <p:pic>
                    <p:nvPicPr>
                      <p:cNvPr id="0" name="图片 3149"/>
                      <p:cNvPicPr/>
                      <p:nvPr/>
                    </p:nvPicPr>
                    <p:blipFill>
                      <a:blip r:embed="rId14"/>
                      <a:stretch>
                        <a:fillRect/>
                      </a:stretch>
                    </p:blipFill>
                    <p:spPr>
                      <a:xfrm>
                        <a:off x="1919288" y="4627563"/>
                        <a:ext cx="1371600" cy="582612"/>
                      </a:xfrm>
                      <a:prstGeom prst="rect">
                        <a:avLst/>
                      </a:prstGeom>
                      <a:solidFill>
                        <a:srgbClr val="66FF33"/>
                      </a:solidFill>
                      <a:ln w="9525" cap="flat" cmpd="sng">
                        <a:solidFill>
                          <a:srgbClr val="99CCFF"/>
                        </a:solidFill>
                        <a:prstDash val="solid"/>
                        <a:miter/>
                        <a:headEnd type="none" w="med" len="med"/>
                        <a:tailEnd type="none" w="med" len="med"/>
                      </a:ln>
                    </p:spPr>
                  </p:pic>
                </p:oleObj>
              </mc:Fallback>
            </mc:AlternateContent>
          </a:graphicData>
        </a:graphic>
      </p:graphicFrame>
      <p:sp>
        <p:nvSpPr>
          <p:cNvPr id="43027" name="矩形 43026"/>
          <p:cNvSpPr/>
          <p:nvPr/>
        </p:nvSpPr>
        <p:spPr>
          <a:xfrm>
            <a:off x="7086600" y="3789363"/>
            <a:ext cx="1457325" cy="609600"/>
          </a:xfrm>
          <a:prstGeom prst="rect">
            <a:avLst/>
          </a:prstGeom>
          <a:solidFill>
            <a:srgbClr val="FFFF00"/>
          </a:solidFill>
          <a:ln w="9525">
            <a:noFill/>
          </a:ln>
        </p:spPr>
        <p:txBody>
          <a:bodyPr wrap="none" anchor="ctr"/>
          <a:p>
            <a:r>
              <a:rPr lang="en-US" altLang="zh-CN" sz="2800" b="1" i="1" u="none">
                <a:latin typeface="Times New Roman" panose="02020603050405020304" pitchFamily="18" charset="0"/>
                <a:ea typeface="楷体_GB2312" pitchFamily="49" charset="-122"/>
              </a:rPr>
              <a:t>P</a:t>
            </a:r>
            <a:r>
              <a:rPr lang="en-US" altLang="zh-CN" sz="2800" b="1" u="none" baseline="-25000">
                <a:latin typeface="Times New Roman" panose="02020603050405020304" pitchFamily="18" charset="0"/>
                <a:ea typeface="楷体_GB2312" pitchFamily="49" charset="-122"/>
              </a:rPr>
              <a:t>0</a:t>
            </a:r>
            <a:r>
              <a:rPr lang="zh-CN" altLang="en-US" sz="2800" b="1" u="none" dirty="0">
                <a:latin typeface="楷体_GB2312" pitchFamily="49" charset="-122"/>
                <a:ea typeface="楷体_GB2312" pitchFamily="49" charset="-122"/>
              </a:rPr>
              <a:t>稳定</a:t>
            </a:r>
            <a:endParaRPr lang="zh-CN" altLang="en-US" sz="2800" b="1" u="none">
              <a:latin typeface="楷体_GB2312" pitchFamily="49" charset="-122"/>
              <a:ea typeface="楷体_GB2312" pitchFamily="49" charset="-122"/>
            </a:endParaRPr>
          </a:p>
        </p:txBody>
      </p:sp>
      <p:sp>
        <p:nvSpPr>
          <p:cNvPr id="43028" name="矩形 43027"/>
          <p:cNvSpPr/>
          <p:nvPr/>
        </p:nvSpPr>
        <p:spPr>
          <a:xfrm>
            <a:off x="7010400" y="4551363"/>
            <a:ext cx="1677988" cy="685800"/>
          </a:xfrm>
          <a:prstGeom prst="rect">
            <a:avLst/>
          </a:prstGeom>
          <a:solidFill>
            <a:srgbClr val="66FF33"/>
          </a:solidFill>
          <a:ln w="9525">
            <a:noFill/>
          </a:ln>
        </p:spPr>
        <p:txBody>
          <a:bodyPr wrap="none" anchor="ctr"/>
          <a:p>
            <a:r>
              <a:rPr lang="en-US" altLang="zh-CN" sz="2800" b="1" i="1" u="none">
                <a:latin typeface="Times New Roman" panose="02020603050405020304" pitchFamily="18" charset="0"/>
                <a:ea typeface="楷体_GB2312" pitchFamily="49" charset="-122"/>
              </a:rPr>
              <a:t>P</a:t>
            </a:r>
            <a:r>
              <a:rPr lang="en-US" altLang="zh-CN" sz="2800" b="1" u="none" baseline="-25000">
                <a:latin typeface="Times New Roman" panose="02020603050405020304" pitchFamily="18" charset="0"/>
                <a:ea typeface="楷体_GB2312" pitchFamily="49" charset="-122"/>
              </a:rPr>
              <a:t>0</a:t>
            </a:r>
            <a:r>
              <a:rPr lang="zh-CN" altLang="en-US" sz="2800" b="1" u="none" dirty="0">
                <a:latin typeface="楷体_GB2312" pitchFamily="49" charset="-122"/>
                <a:ea typeface="楷体_GB2312" pitchFamily="49" charset="-122"/>
              </a:rPr>
              <a:t>不稳定</a:t>
            </a:r>
            <a:endParaRPr lang="zh-CN" altLang="en-US" sz="2800" b="1" u="none">
              <a:latin typeface="楷体_GB2312" pitchFamily="49" charset="-122"/>
              <a:ea typeface="楷体_GB2312" pitchFamily="49" charset="-122"/>
            </a:endParaRPr>
          </a:p>
        </p:txBody>
      </p:sp>
      <p:grpSp>
        <p:nvGrpSpPr>
          <p:cNvPr id="43030" name="组合 43029"/>
          <p:cNvGrpSpPr/>
          <p:nvPr/>
        </p:nvGrpSpPr>
        <p:grpSpPr>
          <a:xfrm>
            <a:off x="5087938" y="3789363"/>
            <a:ext cx="1676400" cy="609600"/>
            <a:chOff x="3744" y="2867"/>
            <a:chExt cx="1056" cy="445"/>
          </a:xfrm>
        </p:grpSpPr>
        <p:graphicFrame>
          <p:nvGraphicFramePr>
            <p:cNvPr id="43031" name="对象 43030"/>
            <p:cNvGraphicFramePr/>
            <p:nvPr/>
          </p:nvGraphicFramePr>
          <p:xfrm>
            <a:off x="4032" y="2867"/>
            <a:ext cx="768" cy="445"/>
          </p:xfrm>
          <a:graphic>
            <a:graphicData uri="http://schemas.openxmlformats.org/presentationml/2006/ole">
              <mc:AlternateContent xmlns:mc="http://schemas.openxmlformats.org/markup-compatibility/2006">
                <mc:Choice xmlns:v="urn:schemas-microsoft-com:vml" Requires="v">
                  <p:oleObj spid="_x0000_s3152" name="" r:id="rId15" imgW="520700" imgH="228600" progId="Equation.3">
                    <p:embed/>
                  </p:oleObj>
                </mc:Choice>
                <mc:Fallback>
                  <p:oleObj name="" r:id="rId15" imgW="520700" imgH="228600" progId="Equation.3">
                    <p:embed/>
                    <p:pic>
                      <p:nvPicPr>
                        <p:cNvPr id="0" name="图片 3151"/>
                        <p:cNvPicPr/>
                        <p:nvPr/>
                      </p:nvPicPr>
                      <p:blipFill>
                        <a:blip r:embed="rId16"/>
                        <a:stretch>
                          <a:fillRect/>
                        </a:stretch>
                      </p:blipFill>
                      <p:spPr>
                        <a:xfrm>
                          <a:off x="4032" y="2867"/>
                          <a:ext cx="768" cy="445"/>
                        </a:xfrm>
                        <a:prstGeom prst="rect">
                          <a:avLst/>
                        </a:prstGeom>
                        <a:solidFill>
                          <a:srgbClr val="FFFF00"/>
                        </a:solidFill>
                        <a:ln w="38100">
                          <a:noFill/>
                          <a:miter/>
                        </a:ln>
                      </p:spPr>
                    </p:pic>
                  </p:oleObj>
                </mc:Fallback>
              </mc:AlternateContent>
            </a:graphicData>
          </a:graphic>
        </p:graphicFrame>
        <p:sp>
          <p:nvSpPr>
            <p:cNvPr id="43032" name="燕尾形箭头 43031"/>
            <p:cNvSpPr/>
            <p:nvPr/>
          </p:nvSpPr>
          <p:spPr>
            <a:xfrm>
              <a:off x="3744" y="3024"/>
              <a:ext cx="192" cy="144"/>
            </a:xfrm>
            <a:prstGeom prst="notchedRightArrow">
              <a:avLst>
                <a:gd name="adj1" fmla="val 50000"/>
                <a:gd name="adj2" fmla="val 33333"/>
              </a:avLst>
            </a:prstGeom>
            <a:noFill/>
            <a:ln w="9525" cap="flat" cmpd="sng">
              <a:solidFill>
                <a:schemeClr val="tx1"/>
              </a:solidFill>
              <a:prstDash val="solid"/>
              <a:miter/>
              <a:headEnd type="none" w="med" len="med"/>
              <a:tailEnd type="none" w="med" len="med"/>
            </a:ln>
          </p:spPr>
          <p:txBody>
            <a:bodyPr/>
            <a:p>
              <a:endParaRPr lang="zh-CN" altLang="en-US"/>
            </a:p>
          </p:txBody>
        </p:sp>
      </p:grpSp>
      <p:grpSp>
        <p:nvGrpSpPr>
          <p:cNvPr id="43033" name="组合 43032"/>
          <p:cNvGrpSpPr/>
          <p:nvPr/>
        </p:nvGrpSpPr>
        <p:grpSpPr>
          <a:xfrm>
            <a:off x="5105400" y="4551363"/>
            <a:ext cx="1676400" cy="609600"/>
            <a:chOff x="3744" y="3587"/>
            <a:chExt cx="960" cy="445"/>
          </a:xfrm>
        </p:grpSpPr>
        <p:graphicFrame>
          <p:nvGraphicFramePr>
            <p:cNvPr id="43034" name="对象 43033"/>
            <p:cNvGraphicFramePr/>
            <p:nvPr/>
          </p:nvGraphicFramePr>
          <p:xfrm>
            <a:off x="3955" y="3587"/>
            <a:ext cx="749" cy="445"/>
          </p:xfrm>
          <a:graphic>
            <a:graphicData uri="http://schemas.openxmlformats.org/presentationml/2006/ole">
              <mc:AlternateContent xmlns:mc="http://schemas.openxmlformats.org/markup-compatibility/2006">
                <mc:Choice xmlns:v="urn:schemas-microsoft-com:vml" Requires="v">
                  <p:oleObj spid="_x0000_s3159" name="" r:id="rId17" imgW="508000" imgH="228600" progId="Equation.3">
                    <p:embed/>
                  </p:oleObj>
                </mc:Choice>
                <mc:Fallback>
                  <p:oleObj name="" r:id="rId17" imgW="508000" imgH="228600" progId="Equation.3">
                    <p:embed/>
                    <p:pic>
                      <p:nvPicPr>
                        <p:cNvPr id="0" name="图片 3158"/>
                        <p:cNvPicPr/>
                        <p:nvPr/>
                      </p:nvPicPr>
                      <p:blipFill>
                        <a:blip r:embed="rId18"/>
                        <a:stretch>
                          <a:fillRect/>
                        </a:stretch>
                      </p:blipFill>
                      <p:spPr>
                        <a:xfrm>
                          <a:off x="3955" y="3587"/>
                          <a:ext cx="749" cy="445"/>
                        </a:xfrm>
                        <a:prstGeom prst="rect">
                          <a:avLst/>
                        </a:prstGeom>
                        <a:solidFill>
                          <a:srgbClr val="66FF33"/>
                        </a:solidFill>
                        <a:ln w="38100">
                          <a:noFill/>
                          <a:miter/>
                        </a:ln>
                      </p:spPr>
                    </p:pic>
                  </p:oleObj>
                </mc:Fallback>
              </mc:AlternateContent>
            </a:graphicData>
          </a:graphic>
        </p:graphicFrame>
        <p:sp>
          <p:nvSpPr>
            <p:cNvPr id="43035" name="燕尾形箭头 43034"/>
            <p:cNvSpPr/>
            <p:nvPr/>
          </p:nvSpPr>
          <p:spPr>
            <a:xfrm>
              <a:off x="3744" y="3744"/>
              <a:ext cx="192" cy="144"/>
            </a:xfrm>
            <a:prstGeom prst="notchedRightArrow">
              <a:avLst>
                <a:gd name="adj1" fmla="val 50000"/>
                <a:gd name="adj2" fmla="val 33333"/>
              </a:avLst>
            </a:prstGeom>
            <a:noFill/>
            <a:ln w="9525" cap="flat" cmpd="sng">
              <a:solidFill>
                <a:schemeClr val="tx1"/>
              </a:solidFill>
              <a:prstDash val="solid"/>
              <a:miter/>
              <a:headEnd type="none" w="med" len="med"/>
              <a:tailEnd type="none" w="med" len="med"/>
            </a:ln>
          </p:spPr>
          <p:txBody>
            <a:bodyPr/>
            <a:p>
              <a:endParaRPr lang="zh-CN" altLang="en-US"/>
            </a:p>
          </p:txBody>
        </p:sp>
      </p:grpSp>
      <p:graphicFrame>
        <p:nvGraphicFramePr>
          <p:cNvPr id="43036" name="对象 43035"/>
          <p:cNvGraphicFramePr/>
          <p:nvPr/>
        </p:nvGraphicFramePr>
        <p:xfrm>
          <a:off x="6934200" y="5541963"/>
          <a:ext cx="1295400" cy="596900"/>
        </p:xfrm>
        <a:graphic>
          <a:graphicData uri="http://schemas.openxmlformats.org/presentationml/2006/ole">
            <mc:AlternateContent xmlns:mc="http://schemas.openxmlformats.org/markup-compatibility/2006">
              <mc:Choice xmlns:v="urn:schemas-microsoft-com:vml" Requires="v">
                <p:oleObj spid="_x0000_s3162" name="" r:id="rId19" imgW="482600" imgH="241300" progId="Equation.3">
                  <p:embed/>
                </p:oleObj>
              </mc:Choice>
              <mc:Fallback>
                <p:oleObj name="" r:id="rId19" imgW="482600" imgH="241300" progId="Equation.3">
                  <p:embed/>
                  <p:pic>
                    <p:nvPicPr>
                      <p:cNvPr id="0" name="图片 3161"/>
                      <p:cNvPicPr/>
                      <p:nvPr/>
                    </p:nvPicPr>
                    <p:blipFill>
                      <a:blip r:embed="rId20"/>
                      <a:stretch>
                        <a:fillRect/>
                      </a:stretch>
                    </p:blipFill>
                    <p:spPr>
                      <a:xfrm>
                        <a:off x="6934200" y="5541963"/>
                        <a:ext cx="1295400" cy="596900"/>
                      </a:xfrm>
                      <a:prstGeom prst="rect">
                        <a:avLst/>
                      </a:prstGeom>
                      <a:noFill/>
                      <a:ln w="38100">
                        <a:noFill/>
                        <a:miter/>
                      </a:ln>
                    </p:spPr>
                  </p:pic>
                </p:oleObj>
              </mc:Fallback>
            </mc:AlternateContent>
          </a:graphicData>
        </a:graphic>
      </p:graphicFrame>
      <p:graphicFrame>
        <p:nvGraphicFramePr>
          <p:cNvPr id="43037" name="对象 43036"/>
          <p:cNvGraphicFramePr/>
          <p:nvPr/>
        </p:nvGraphicFramePr>
        <p:xfrm>
          <a:off x="8534400" y="5541963"/>
          <a:ext cx="1447800" cy="600075"/>
        </p:xfrm>
        <a:graphic>
          <a:graphicData uri="http://schemas.openxmlformats.org/presentationml/2006/ole">
            <mc:AlternateContent xmlns:mc="http://schemas.openxmlformats.org/markup-compatibility/2006">
              <mc:Choice xmlns:v="urn:schemas-microsoft-com:vml" Requires="v">
                <p:oleObj spid="_x0000_s3157" name="" r:id="rId21" imgW="622300" imgH="241300" progId="Equation.3">
                  <p:embed/>
                </p:oleObj>
              </mc:Choice>
              <mc:Fallback>
                <p:oleObj name="" r:id="rId21" imgW="622300" imgH="241300" progId="Equation.3">
                  <p:embed/>
                  <p:pic>
                    <p:nvPicPr>
                      <p:cNvPr id="0" name="图片 3156"/>
                      <p:cNvPicPr/>
                      <p:nvPr/>
                    </p:nvPicPr>
                    <p:blipFill>
                      <a:blip r:embed="rId22"/>
                      <a:stretch>
                        <a:fillRect/>
                      </a:stretch>
                    </p:blipFill>
                    <p:spPr>
                      <a:xfrm>
                        <a:off x="8534400" y="5541963"/>
                        <a:ext cx="1447800" cy="600075"/>
                      </a:xfrm>
                      <a:prstGeom prst="rect">
                        <a:avLst/>
                      </a:prstGeom>
                      <a:noFill/>
                      <a:ln w="38100">
                        <a:noFill/>
                        <a:miter/>
                      </a:ln>
                    </p:spPr>
                  </p:pic>
                </p:oleObj>
              </mc:Fallback>
            </mc:AlternateContent>
          </a:graphicData>
        </a:graphic>
      </p:graphicFrame>
      <p:graphicFrame>
        <p:nvGraphicFramePr>
          <p:cNvPr id="43038" name="对象 43037"/>
          <p:cNvGraphicFramePr/>
          <p:nvPr/>
        </p:nvGraphicFramePr>
        <p:xfrm>
          <a:off x="3460750" y="3865563"/>
          <a:ext cx="1536700" cy="571500"/>
        </p:xfrm>
        <a:graphic>
          <a:graphicData uri="http://schemas.openxmlformats.org/presentationml/2006/ole">
            <mc:AlternateContent xmlns:mc="http://schemas.openxmlformats.org/markup-compatibility/2006">
              <mc:Choice xmlns:v="urn:schemas-microsoft-com:vml" Requires="v">
                <p:oleObj spid="_x0000_s3154" name="" r:id="rId23" imgW="647065" imgH="203200" progId="Equation.3">
                  <p:embed/>
                </p:oleObj>
              </mc:Choice>
              <mc:Fallback>
                <p:oleObj name="" r:id="rId23" imgW="647065" imgH="203200" progId="Equation.3">
                  <p:embed/>
                  <p:pic>
                    <p:nvPicPr>
                      <p:cNvPr id="0" name="图片 3153"/>
                      <p:cNvPicPr/>
                      <p:nvPr/>
                    </p:nvPicPr>
                    <p:blipFill>
                      <a:blip r:embed="rId24"/>
                      <a:stretch>
                        <a:fillRect/>
                      </a:stretch>
                    </p:blipFill>
                    <p:spPr>
                      <a:xfrm>
                        <a:off x="3460750" y="3865563"/>
                        <a:ext cx="1536700" cy="571500"/>
                      </a:xfrm>
                      <a:prstGeom prst="rect">
                        <a:avLst/>
                      </a:prstGeom>
                      <a:solidFill>
                        <a:srgbClr val="FFFF00"/>
                      </a:solidFill>
                      <a:ln w="38100">
                        <a:noFill/>
                        <a:miter/>
                      </a:ln>
                    </p:spPr>
                  </p:pic>
                </p:oleObj>
              </mc:Fallback>
            </mc:AlternateContent>
          </a:graphicData>
        </a:graphic>
      </p:graphicFrame>
      <p:graphicFrame>
        <p:nvGraphicFramePr>
          <p:cNvPr id="43039" name="对象 43038"/>
          <p:cNvGraphicFramePr/>
          <p:nvPr/>
        </p:nvGraphicFramePr>
        <p:xfrm>
          <a:off x="3460750" y="4627563"/>
          <a:ext cx="1536700" cy="552450"/>
        </p:xfrm>
        <a:graphic>
          <a:graphicData uri="http://schemas.openxmlformats.org/presentationml/2006/ole">
            <mc:AlternateContent xmlns:mc="http://schemas.openxmlformats.org/markup-compatibility/2006">
              <mc:Choice xmlns:v="urn:schemas-microsoft-com:vml" Requires="v">
                <p:oleObj spid="_x0000_s3158" name="" r:id="rId25" imgW="647065" imgH="203200" progId="Equation.3">
                  <p:embed/>
                </p:oleObj>
              </mc:Choice>
              <mc:Fallback>
                <p:oleObj name="" r:id="rId25" imgW="647065" imgH="203200" progId="Equation.3">
                  <p:embed/>
                  <p:pic>
                    <p:nvPicPr>
                      <p:cNvPr id="0" name="图片 3157"/>
                      <p:cNvPicPr/>
                      <p:nvPr/>
                    </p:nvPicPr>
                    <p:blipFill>
                      <a:blip r:embed="rId26"/>
                      <a:stretch>
                        <a:fillRect/>
                      </a:stretch>
                    </p:blipFill>
                    <p:spPr>
                      <a:xfrm>
                        <a:off x="3460750" y="4627563"/>
                        <a:ext cx="1536700" cy="552450"/>
                      </a:xfrm>
                      <a:prstGeom prst="rect">
                        <a:avLst/>
                      </a:prstGeom>
                      <a:solidFill>
                        <a:srgbClr val="66FF33"/>
                      </a:solidFill>
                      <a:ln w="9525" cap="flat" cmpd="sng">
                        <a:solidFill>
                          <a:srgbClr val="99CCFF"/>
                        </a:solidFill>
                        <a:prstDash val="solid"/>
                        <a:miter/>
                        <a:headEnd type="none" w="med" len="med"/>
                        <a:tailEnd type="none" w="med" len="med"/>
                      </a:ln>
                    </p:spPr>
                  </p:pic>
                </p:oleObj>
              </mc:Fallback>
            </mc:AlternateContent>
          </a:graphicData>
        </a:graphic>
      </p:graphicFrame>
      <p:graphicFrame>
        <p:nvGraphicFramePr>
          <p:cNvPr id="43040" name="对象 43039"/>
          <p:cNvGraphicFramePr/>
          <p:nvPr/>
        </p:nvGraphicFramePr>
        <p:xfrm>
          <a:off x="1919288" y="3871913"/>
          <a:ext cx="1371600" cy="565150"/>
        </p:xfrm>
        <a:graphic>
          <a:graphicData uri="http://schemas.openxmlformats.org/presentationml/2006/ole">
            <mc:AlternateContent xmlns:mc="http://schemas.openxmlformats.org/markup-compatibility/2006">
              <mc:Choice xmlns:v="urn:schemas-microsoft-com:vml" Requires="v">
                <p:oleObj spid="_x0000_s3151" name="" r:id="rId27" imgW="431165" imgH="203200" progId="Equation.3">
                  <p:embed/>
                </p:oleObj>
              </mc:Choice>
              <mc:Fallback>
                <p:oleObj name="" r:id="rId27" imgW="431165" imgH="203200" progId="Equation.3">
                  <p:embed/>
                  <p:pic>
                    <p:nvPicPr>
                      <p:cNvPr id="0" name="图片 3150"/>
                      <p:cNvPicPr/>
                      <p:nvPr/>
                    </p:nvPicPr>
                    <p:blipFill>
                      <a:blip r:embed="rId28"/>
                      <a:stretch>
                        <a:fillRect/>
                      </a:stretch>
                    </p:blipFill>
                    <p:spPr>
                      <a:xfrm>
                        <a:off x="1919288" y="3871913"/>
                        <a:ext cx="1371600" cy="565150"/>
                      </a:xfrm>
                      <a:prstGeom prst="rect">
                        <a:avLst/>
                      </a:prstGeom>
                      <a:solidFill>
                        <a:srgbClr val="FFFF00"/>
                      </a:solidFill>
                      <a:ln w="38100">
                        <a:noFill/>
                        <a:miter/>
                      </a:ln>
                    </p:spPr>
                  </p:pic>
                </p:oleObj>
              </mc:Fallback>
            </mc:AlternateContent>
          </a:graphicData>
        </a:graphic>
      </p:graphicFrame>
      <p:sp>
        <p:nvSpPr>
          <p:cNvPr id="43041" name="矩形 43040"/>
          <p:cNvSpPr/>
          <p:nvPr/>
        </p:nvSpPr>
        <p:spPr>
          <a:xfrm>
            <a:off x="1981200" y="542925"/>
            <a:ext cx="2395538" cy="533400"/>
          </a:xfrm>
          <a:prstGeom prst="rect">
            <a:avLst/>
          </a:prstGeom>
          <a:solidFill>
            <a:srgbClr val="FFFF00"/>
          </a:solidFill>
          <a:ln w="9525">
            <a:noFill/>
          </a:ln>
        </p:spPr>
        <p:txBody>
          <a:bodyPr wrap="none" anchor="ctr"/>
          <a:p>
            <a:r>
              <a:rPr lang="zh-CN" altLang="en-US" sz="3200" b="1" u="none" dirty="0">
                <a:latin typeface="Times New Roman" panose="02020603050405020304" pitchFamily="18" charset="0"/>
                <a:ea typeface="隶书" panose="02010509060101010101" pitchFamily="49" charset="-122"/>
              </a:rPr>
              <a:t>方 程 模 型</a:t>
            </a:r>
            <a:endParaRPr lang="zh-CN" altLang="en-US" sz="3200" b="1" u="none">
              <a:latin typeface="Times New Roman" panose="02020603050405020304" pitchFamily="18" charset="0"/>
            </a:endParaRPr>
          </a:p>
        </p:txBody>
      </p:sp>
      <p:graphicFrame>
        <p:nvGraphicFramePr>
          <p:cNvPr id="43042" name="对象 43041"/>
          <p:cNvGraphicFramePr/>
          <p:nvPr/>
        </p:nvGraphicFramePr>
        <p:xfrm>
          <a:off x="8743950" y="4551363"/>
          <a:ext cx="1600200" cy="609600"/>
        </p:xfrm>
        <a:graphic>
          <a:graphicData uri="http://schemas.openxmlformats.org/presentationml/2006/ole">
            <mc:AlternateContent xmlns:mc="http://schemas.openxmlformats.org/markup-compatibility/2006">
              <mc:Choice xmlns:v="urn:schemas-microsoft-com:vml" Requires="v">
                <p:oleObj spid="_x0000_s3160" name="" r:id="rId29" imgW="571500" imgH="241300" progId="Equation.3">
                  <p:embed/>
                </p:oleObj>
              </mc:Choice>
              <mc:Fallback>
                <p:oleObj name="" r:id="rId29" imgW="571500" imgH="241300" progId="Equation.3">
                  <p:embed/>
                  <p:pic>
                    <p:nvPicPr>
                      <p:cNvPr id="0" name="图片 3159"/>
                      <p:cNvPicPr/>
                      <p:nvPr/>
                    </p:nvPicPr>
                    <p:blipFill>
                      <a:blip r:embed="rId30"/>
                      <a:stretch>
                        <a:fillRect/>
                      </a:stretch>
                    </p:blipFill>
                    <p:spPr>
                      <a:xfrm>
                        <a:off x="8743950" y="4551363"/>
                        <a:ext cx="1600200" cy="609600"/>
                      </a:xfrm>
                      <a:prstGeom prst="rect">
                        <a:avLst/>
                      </a:prstGeom>
                      <a:noFill/>
                      <a:ln w="38100">
                        <a:noFill/>
                        <a:miter/>
                      </a:ln>
                    </p:spPr>
                  </p:pic>
                </p:oleObj>
              </mc:Fallback>
            </mc:AlternateContent>
          </a:graphicData>
        </a:graphic>
      </p:graphicFrame>
      <p:graphicFrame>
        <p:nvGraphicFramePr>
          <p:cNvPr id="43044" name="对象 43043"/>
          <p:cNvGraphicFramePr/>
          <p:nvPr/>
        </p:nvGraphicFramePr>
        <p:xfrm>
          <a:off x="8610600" y="3789363"/>
          <a:ext cx="1665288" cy="612775"/>
        </p:xfrm>
        <a:graphic>
          <a:graphicData uri="http://schemas.openxmlformats.org/presentationml/2006/ole">
            <mc:AlternateContent xmlns:mc="http://schemas.openxmlformats.org/markup-compatibility/2006">
              <mc:Choice xmlns:v="urn:schemas-microsoft-com:vml" Requires="v">
                <p:oleObj spid="_x0000_s3161" name="" r:id="rId31" imgW="571500" imgH="241300" progId="Equation.3">
                  <p:embed/>
                </p:oleObj>
              </mc:Choice>
              <mc:Fallback>
                <p:oleObj name="" r:id="rId31" imgW="571500" imgH="241300" progId="Equation.3">
                  <p:embed/>
                  <p:pic>
                    <p:nvPicPr>
                      <p:cNvPr id="0" name="图片 3160"/>
                      <p:cNvPicPr/>
                      <p:nvPr/>
                    </p:nvPicPr>
                    <p:blipFill>
                      <a:blip r:embed="rId32"/>
                      <a:stretch>
                        <a:fillRect/>
                      </a:stretch>
                    </p:blipFill>
                    <p:spPr>
                      <a:xfrm>
                        <a:off x="8610600" y="3789363"/>
                        <a:ext cx="1665288" cy="612775"/>
                      </a:xfrm>
                      <a:prstGeom prst="rect">
                        <a:avLst/>
                      </a:prstGeom>
                      <a:noFill/>
                      <a:ln w="38100">
                        <a:noFill/>
                        <a:miter/>
                      </a:ln>
                    </p:spPr>
                  </p:pic>
                </p:oleObj>
              </mc:Fallback>
            </mc:AlternateContent>
          </a:graphicData>
        </a:graphic>
      </p:graphicFrame>
      <p:sp>
        <p:nvSpPr>
          <p:cNvPr id="43046" name="文本框 43045"/>
          <p:cNvSpPr txBox="1"/>
          <p:nvPr/>
        </p:nvSpPr>
        <p:spPr>
          <a:xfrm>
            <a:off x="2057400" y="5541963"/>
            <a:ext cx="4572000" cy="521970"/>
          </a:xfrm>
          <a:prstGeom prst="rect">
            <a:avLst/>
          </a:prstGeom>
          <a:solidFill>
            <a:srgbClr val="FF99FF"/>
          </a:solidFill>
          <a:ln w="9525">
            <a:noFill/>
          </a:ln>
        </p:spPr>
        <p:txBody>
          <a:bodyPr>
            <a:spAutoFit/>
          </a:bodyPr>
          <a:p>
            <a:pPr algn="l">
              <a:spcBef>
                <a:spcPct val="50000"/>
              </a:spcBef>
            </a:pPr>
            <a:r>
              <a:rPr lang="zh-CN" altLang="en-US" sz="2800" b="1" u="none" dirty="0">
                <a:latin typeface="Times New Roman" panose="02020603050405020304" pitchFamily="18" charset="0"/>
              </a:rPr>
              <a:t>方程模型与蛛网模型的一致</a:t>
            </a:r>
            <a:endParaRPr lang="zh-CN" altLang="en-US" sz="2800" b="1" u="none">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3014"/>
                                        </p:tgtEl>
                                        <p:attrNameLst>
                                          <p:attrName>style.visibility</p:attrName>
                                        </p:attrNameLst>
                                      </p:cBhvr>
                                      <p:to>
                                        <p:strVal val="visible"/>
                                      </p:to>
                                    </p:set>
                                    <p:anim calcmode="lin" valueType="num">
                                      <p:cBhvr additive="base">
                                        <p:cTn id="7" dur="500" fill="hold"/>
                                        <p:tgtEl>
                                          <p:spTgt spid="43014"/>
                                        </p:tgtEl>
                                        <p:attrNameLst>
                                          <p:attrName>ppt_x</p:attrName>
                                        </p:attrNameLst>
                                      </p:cBhvr>
                                      <p:tavLst>
                                        <p:tav tm="0">
                                          <p:val>
                                            <p:strVal val="#ppt_x"/>
                                          </p:val>
                                        </p:tav>
                                        <p:tav tm="100000">
                                          <p:val>
                                            <p:strVal val="#ppt_x"/>
                                          </p:val>
                                        </p:tav>
                                      </p:tavLst>
                                    </p:anim>
                                    <p:anim calcmode="lin" valueType="num">
                                      <p:cBhvr additive="base">
                                        <p:cTn id="8" dur="500" fill="hold"/>
                                        <p:tgtEl>
                                          <p:spTgt spid="4301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3012"/>
                                        </p:tgtEl>
                                        <p:attrNameLst>
                                          <p:attrName>style.visibility</p:attrName>
                                        </p:attrNameLst>
                                      </p:cBhvr>
                                      <p:to>
                                        <p:strVal val="visible"/>
                                      </p:to>
                                    </p:set>
                                    <p:anim calcmode="lin" valueType="num">
                                      <p:cBhvr additive="base">
                                        <p:cTn id="13" dur="500" fill="hold"/>
                                        <p:tgtEl>
                                          <p:spTgt spid="43012"/>
                                        </p:tgtEl>
                                        <p:attrNameLst>
                                          <p:attrName>ppt_x</p:attrName>
                                        </p:attrNameLst>
                                      </p:cBhvr>
                                      <p:tavLst>
                                        <p:tav tm="0">
                                          <p:val>
                                            <p:strVal val="0-#ppt_w/2"/>
                                          </p:val>
                                        </p:tav>
                                        <p:tav tm="100000">
                                          <p:val>
                                            <p:strVal val="#ppt_x"/>
                                          </p:val>
                                        </p:tav>
                                      </p:tavLst>
                                    </p:anim>
                                    <p:anim calcmode="lin" valueType="num">
                                      <p:cBhvr additive="base">
                                        <p:cTn id="14" dur="500" fill="hold"/>
                                        <p:tgtEl>
                                          <p:spTgt spid="430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43015"/>
                                        </p:tgtEl>
                                        <p:attrNameLst>
                                          <p:attrName>style.visibility</p:attrName>
                                        </p:attrNameLst>
                                      </p:cBhvr>
                                      <p:to>
                                        <p:strVal val="visible"/>
                                      </p:to>
                                    </p:set>
                                    <p:animEffect transition="in" filter="box(in)">
                                      <p:cBhvr>
                                        <p:cTn id="19" dur="500"/>
                                        <p:tgtEl>
                                          <p:spTgt spid="4301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43013"/>
                                        </p:tgtEl>
                                        <p:attrNameLst>
                                          <p:attrName>style.visibility</p:attrName>
                                        </p:attrNameLst>
                                      </p:cBhvr>
                                      <p:to>
                                        <p:strVal val="visible"/>
                                      </p:to>
                                    </p:set>
                                    <p:anim calcmode="lin" valueType="num">
                                      <p:cBhvr additive="base">
                                        <p:cTn id="24" dur="500" fill="hold"/>
                                        <p:tgtEl>
                                          <p:spTgt spid="43013"/>
                                        </p:tgtEl>
                                        <p:attrNameLst>
                                          <p:attrName>ppt_x</p:attrName>
                                        </p:attrNameLst>
                                      </p:cBhvr>
                                      <p:tavLst>
                                        <p:tav tm="0">
                                          <p:val>
                                            <p:strVal val="0-#ppt_w/2"/>
                                          </p:val>
                                        </p:tav>
                                        <p:tav tm="100000">
                                          <p:val>
                                            <p:strVal val="#ppt_x"/>
                                          </p:val>
                                        </p:tav>
                                      </p:tavLst>
                                    </p:anim>
                                    <p:anim calcmode="lin" valueType="num">
                                      <p:cBhvr additive="base">
                                        <p:cTn id="25"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43018"/>
                                        </p:tgtEl>
                                        <p:attrNameLst>
                                          <p:attrName>style.visibility</p:attrName>
                                        </p:attrNameLst>
                                      </p:cBhvr>
                                      <p:to>
                                        <p:strVal val="visible"/>
                                      </p:to>
                                    </p:set>
                                    <p:animEffect transition="in" filter="box(out)">
                                      <p:cBhvr>
                                        <p:cTn id="30" dur="500"/>
                                        <p:tgtEl>
                                          <p:spTgt spid="43018"/>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43021"/>
                                        </p:tgtEl>
                                        <p:attrNameLst>
                                          <p:attrName>style.visibility</p:attrName>
                                        </p:attrNameLst>
                                      </p:cBhvr>
                                      <p:to>
                                        <p:strVal val="visible"/>
                                      </p:to>
                                    </p:set>
                                    <p:animEffect transition="in" filter="checkerboard(across)">
                                      <p:cBhvr>
                                        <p:cTn id="35" dur="500"/>
                                        <p:tgtEl>
                                          <p:spTgt spid="43021"/>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5" fill="hold" nodeType="clickEffect">
                                  <p:stCondLst>
                                    <p:cond delay="0"/>
                                  </p:stCondLst>
                                  <p:childTnLst>
                                    <p:set>
                                      <p:cBhvr>
                                        <p:cTn id="39" dur="1" fill="hold">
                                          <p:stCondLst>
                                            <p:cond delay="0"/>
                                          </p:stCondLst>
                                        </p:cTn>
                                        <p:tgtEl>
                                          <p:spTgt spid="43022"/>
                                        </p:tgtEl>
                                        <p:attrNameLst>
                                          <p:attrName>style.visibility</p:attrName>
                                        </p:attrNameLst>
                                      </p:cBhvr>
                                      <p:to>
                                        <p:strVal val="visible"/>
                                      </p:to>
                                    </p:set>
                                    <p:animEffect transition="in" filter="checkerboard(down)">
                                      <p:cBhvr>
                                        <p:cTn id="40" dur="500"/>
                                        <p:tgtEl>
                                          <p:spTgt spid="43022"/>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nodeType="clickEffect">
                                  <p:stCondLst>
                                    <p:cond delay="0"/>
                                  </p:stCondLst>
                                  <p:childTnLst>
                                    <p:set>
                                      <p:cBhvr>
                                        <p:cTn id="44" dur="1" fill="hold">
                                          <p:stCondLst>
                                            <p:cond delay="0"/>
                                          </p:stCondLst>
                                        </p:cTn>
                                        <p:tgtEl>
                                          <p:spTgt spid="43040"/>
                                        </p:tgtEl>
                                        <p:attrNameLst>
                                          <p:attrName>style.visibility</p:attrName>
                                        </p:attrNameLst>
                                      </p:cBhvr>
                                      <p:to>
                                        <p:strVal val="visible"/>
                                      </p:to>
                                    </p:set>
                                    <p:animEffect transition="in" filter="slide(fromLeft)">
                                      <p:cBhvr>
                                        <p:cTn id="45" dur="500"/>
                                        <p:tgtEl>
                                          <p:spTgt spid="43040"/>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42" fill="hold" nodeType="clickEffect">
                                  <p:stCondLst>
                                    <p:cond delay="0"/>
                                  </p:stCondLst>
                                  <p:childTnLst>
                                    <p:set>
                                      <p:cBhvr>
                                        <p:cTn id="49" dur="1" fill="hold">
                                          <p:stCondLst>
                                            <p:cond delay="0"/>
                                          </p:stCondLst>
                                        </p:cTn>
                                        <p:tgtEl>
                                          <p:spTgt spid="43038"/>
                                        </p:tgtEl>
                                        <p:attrNameLst>
                                          <p:attrName>style.visibility</p:attrName>
                                        </p:attrNameLst>
                                      </p:cBhvr>
                                      <p:to>
                                        <p:strVal val="visible"/>
                                      </p:to>
                                    </p:set>
                                    <p:animEffect transition="in" filter="barn(outHorizontal)">
                                      <p:cBhvr>
                                        <p:cTn id="50" dur="500"/>
                                        <p:tgtEl>
                                          <p:spTgt spid="43038"/>
                                        </p:tgtEl>
                                      </p:cBhvr>
                                    </p:animEffect>
                                  </p:childTnLst>
                                </p:cTn>
                              </p:par>
                            </p:childTnLst>
                          </p:cTn>
                        </p:par>
                      </p:childTnLst>
                    </p:cTn>
                  </p:par>
                  <p:par>
                    <p:cTn id="51" fill="hold">
                      <p:stCondLst>
                        <p:cond delay="indefinite"/>
                      </p:stCondLst>
                      <p:childTnLst>
                        <p:par>
                          <p:cTn id="52" fill="hold">
                            <p:stCondLst>
                              <p:cond delay="0"/>
                            </p:stCondLst>
                            <p:childTnLst>
                              <p:par>
                                <p:cTn id="53" presetID="17" presetClass="entr" presetSubtype="10" fill="hold" nodeType="clickEffect">
                                  <p:stCondLst>
                                    <p:cond delay="0"/>
                                  </p:stCondLst>
                                  <p:childTnLst>
                                    <p:set>
                                      <p:cBhvr>
                                        <p:cTn id="54" dur="1" fill="hold">
                                          <p:stCondLst>
                                            <p:cond delay="0"/>
                                          </p:stCondLst>
                                        </p:cTn>
                                        <p:tgtEl>
                                          <p:spTgt spid="43030"/>
                                        </p:tgtEl>
                                        <p:attrNameLst>
                                          <p:attrName>style.visibility</p:attrName>
                                        </p:attrNameLst>
                                      </p:cBhvr>
                                      <p:to>
                                        <p:strVal val="visible"/>
                                      </p:to>
                                    </p:set>
                                    <p:anim calcmode="lin" valueType="num">
                                      <p:cBhvr>
                                        <p:cTn id="55" dur="500" fill="hold"/>
                                        <p:tgtEl>
                                          <p:spTgt spid="43030"/>
                                        </p:tgtEl>
                                        <p:attrNameLst>
                                          <p:attrName>ppt_w</p:attrName>
                                        </p:attrNameLst>
                                      </p:cBhvr>
                                      <p:tavLst>
                                        <p:tav tm="0">
                                          <p:val>
                                            <p:fltVal val="0.000000"/>
                                          </p:val>
                                        </p:tav>
                                        <p:tav tm="100000">
                                          <p:val>
                                            <p:strVal val="#ppt_w"/>
                                          </p:val>
                                        </p:tav>
                                      </p:tavLst>
                                    </p:anim>
                                    <p:anim calcmode="lin" valueType="num">
                                      <p:cBhvr>
                                        <p:cTn id="56" dur="500" fill="hold"/>
                                        <p:tgtEl>
                                          <p:spTgt spid="43030"/>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43027"/>
                                        </p:tgtEl>
                                        <p:attrNameLst>
                                          <p:attrName>style.visibility</p:attrName>
                                        </p:attrNameLst>
                                      </p:cBhvr>
                                      <p:to>
                                        <p:strVal val="visible"/>
                                      </p:to>
                                    </p:set>
                                    <p:anim calcmode="lin" valueType="num">
                                      <p:cBhvr>
                                        <p:cTn id="61" dur="500" fill="hold"/>
                                        <p:tgtEl>
                                          <p:spTgt spid="43027"/>
                                        </p:tgtEl>
                                        <p:attrNameLst>
                                          <p:attrName>ppt_w</p:attrName>
                                        </p:attrNameLst>
                                      </p:cBhvr>
                                      <p:tavLst>
                                        <p:tav tm="0">
                                          <p:val>
                                            <p:fltVal val="0.000000"/>
                                          </p:val>
                                        </p:tav>
                                        <p:tav tm="100000">
                                          <p:val>
                                            <p:strVal val="#ppt_w"/>
                                          </p:val>
                                        </p:tav>
                                      </p:tavLst>
                                    </p:anim>
                                    <p:anim calcmode="lin" valueType="num">
                                      <p:cBhvr>
                                        <p:cTn id="62" dur="500" fill="hold"/>
                                        <p:tgtEl>
                                          <p:spTgt spid="43027"/>
                                        </p:tgtEl>
                                        <p:attrNameLst>
                                          <p:attrName>ppt_h</p:attrName>
                                        </p:attrNameLst>
                                      </p:cBhvr>
                                      <p:tavLst>
                                        <p:tav tm="0">
                                          <p:val>
                                            <p:fltVal val="0.00000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2" presetClass="entr" presetSubtype="8" fill="hold" nodeType="clickEffect">
                                  <p:stCondLst>
                                    <p:cond delay="0"/>
                                  </p:stCondLst>
                                  <p:childTnLst>
                                    <p:set>
                                      <p:cBhvr>
                                        <p:cTn id="66" dur="1" fill="hold">
                                          <p:stCondLst>
                                            <p:cond delay="0"/>
                                          </p:stCondLst>
                                        </p:cTn>
                                        <p:tgtEl>
                                          <p:spTgt spid="43024"/>
                                        </p:tgtEl>
                                        <p:attrNameLst>
                                          <p:attrName>style.visibility</p:attrName>
                                        </p:attrNameLst>
                                      </p:cBhvr>
                                      <p:to>
                                        <p:strVal val="visible"/>
                                      </p:to>
                                    </p:set>
                                    <p:animEffect transition="in" filter="slide(fromLeft)">
                                      <p:cBhvr>
                                        <p:cTn id="67" dur="500"/>
                                        <p:tgtEl>
                                          <p:spTgt spid="43024"/>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9" fill="hold" nodeType="clickEffect">
                                  <p:stCondLst>
                                    <p:cond delay="0"/>
                                  </p:stCondLst>
                                  <p:childTnLst>
                                    <p:set>
                                      <p:cBhvr>
                                        <p:cTn id="71" dur="1" fill="hold">
                                          <p:stCondLst>
                                            <p:cond delay="0"/>
                                          </p:stCondLst>
                                        </p:cTn>
                                        <p:tgtEl>
                                          <p:spTgt spid="43039"/>
                                        </p:tgtEl>
                                        <p:attrNameLst>
                                          <p:attrName>style.visibility</p:attrName>
                                        </p:attrNameLst>
                                      </p:cBhvr>
                                      <p:to>
                                        <p:strVal val="visible"/>
                                      </p:to>
                                    </p:set>
                                    <p:animEffect transition="in" filter="strips(upLeft)">
                                      <p:cBhvr>
                                        <p:cTn id="72" dur="500"/>
                                        <p:tgtEl>
                                          <p:spTgt spid="43039"/>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4" fill="hold" nodeType="clickEffect">
                                  <p:stCondLst>
                                    <p:cond delay="0"/>
                                  </p:stCondLst>
                                  <p:childTnLst>
                                    <p:set>
                                      <p:cBhvr>
                                        <p:cTn id="76" dur="1" fill="hold">
                                          <p:stCondLst>
                                            <p:cond delay="0"/>
                                          </p:stCondLst>
                                        </p:cTn>
                                        <p:tgtEl>
                                          <p:spTgt spid="43033"/>
                                        </p:tgtEl>
                                        <p:attrNameLst>
                                          <p:attrName>style.visibility</p:attrName>
                                        </p:attrNameLst>
                                      </p:cBhvr>
                                      <p:to>
                                        <p:strVal val="visible"/>
                                      </p:to>
                                    </p:set>
                                    <p:anim calcmode="lin" valueType="num">
                                      <p:cBhvr>
                                        <p:cTn id="77" dur="500" fill="hold"/>
                                        <p:tgtEl>
                                          <p:spTgt spid="43033"/>
                                        </p:tgtEl>
                                        <p:attrNameLst>
                                          <p:attrName>ppt_x</p:attrName>
                                        </p:attrNameLst>
                                      </p:cBhvr>
                                      <p:tavLst>
                                        <p:tav tm="0">
                                          <p:val>
                                            <p:strVal val="#ppt_x"/>
                                          </p:val>
                                        </p:tav>
                                        <p:tav tm="100000">
                                          <p:val>
                                            <p:strVal val="#ppt_x"/>
                                          </p:val>
                                        </p:tav>
                                      </p:tavLst>
                                    </p:anim>
                                    <p:anim calcmode="lin" valueType="num">
                                      <p:cBhvr>
                                        <p:cTn id="78" dur="500" fill="hold"/>
                                        <p:tgtEl>
                                          <p:spTgt spid="43033"/>
                                        </p:tgtEl>
                                        <p:attrNameLst>
                                          <p:attrName>ppt_y</p:attrName>
                                        </p:attrNameLst>
                                      </p:cBhvr>
                                      <p:tavLst>
                                        <p:tav tm="0">
                                          <p:val>
                                            <p:strVal val="#ppt_y+#ppt_h/2"/>
                                          </p:val>
                                        </p:tav>
                                        <p:tav tm="100000">
                                          <p:val>
                                            <p:strVal val="#ppt_y"/>
                                          </p:val>
                                        </p:tav>
                                      </p:tavLst>
                                    </p:anim>
                                    <p:anim calcmode="lin" valueType="num">
                                      <p:cBhvr>
                                        <p:cTn id="79" dur="500" fill="hold"/>
                                        <p:tgtEl>
                                          <p:spTgt spid="43033"/>
                                        </p:tgtEl>
                                        <p:attrNameLst>
                                          <p:attrName>ppt_w</p:attrName>
                                        </p:attrNameLst>
                                      </p:cBhvr>
                                      <p:tavLst>
                                        <p:tav tm="0">
                                          <p:val>
                                            <p:strVal val="#ppt_w"/>
                                          </p:val>
                                        </p:tav>
                                        <p:tav tm="100000">
                                          <p:val>
                                            <p:strVal val="#ppt_w"/>
                                          </p:val>
                                        </p:tav>
                                      </p:tavLst>
                                    </p:anim>
                                    <p:anim calcmode="lin" valueType="num">
                                      <p:cBhvr>
                                        <p:cTn id="80" dur="500" fill="hold"/>
                                        <p:tgtEl>
                                          <p:spTgt spid="43033"/>
                                        </p:tgtEl>
                                        <p:attrNameLst>
                                          <p:attrName>ppt_h</p:attrName>
                                        </p:attrNameLst>
                                      </p:cBhvr>
                                      <p:tavLst>
                                        <p:tav tm="0">
                                          <p:val>
                                            <p:fltVal val="0.00000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3" presetClass="entr" presetSubtype="16" fill="hold" grpId="0" nodeType="clickEffect">
                                  <p:stCondLst>
                                    <p:cond delay="0"/>
                                  </p:stCondLst>
                                  <p:childTnLst>
                                    <p:set>
                                      <p:cBhvr>
                                        <p:cTn id="84" dur="1" fill="hold">
                                          <p:stCondLst>
                                            <p:cond delay="0"/>
                                          </p:stCondLst>
                                        </p:cTn>
                                        <p:tgtEl>
                                          <p:spTgt spid="43028"/>
                                        </p:tgtEl>
                                        <p:attrNameLst>
                                          <p:attrName>style.visibility</p:attrName>
                                        </p:attrNameLst>
                                      </p:cBhvr>
                                      <p:to>
                                        <p:strVal val="visible"/>
                                      </p:to>
                                    </p:set>
                                    <p:anim calcmode="lin" valueType="num">
                                      <p:cBhvr>
                                        <p:cTn id="85" dur="500" fill="hold"/>
                                        <p:tgtEl>
                                          <p:spTgt spid="43028"/>
                                        </p:tgtEl>
                                        <p:attrNameLst>
                                          <p:attrName>ppt_w</p:attrName>
                                        </p:attrNameLst>
                                      </p:cBhvr>
                                      <p:tavLst>
                                        <p:tav tm="0">
                                          <p:val>
                                            <p:fltVal val="0.000000"/>
                                          </p:val>
                                        </p:tav>
                                        <p:tav tm="100000">
                                          <p:val>
                                            <p:strVal val="#ppt_w"/>
                                          </p:val>
                                        </p:tav>
                                      </p:tavLst>
                                    </p:anim>
                                    <p:anim calcmode="lin" valueType="num">
                                      <p:cBhvr>
                                        <p:cTn id="86" dur="500" fill="hold"/>
                                        <p:tgtEl>
                                          <p:spTgt spid="43028"/>
                                        </p:tgtEl>
                                        <p:attrNameLst>
                                          <p:attrName>ppt_h</p:attrName>
                                        </p:attrNameLst>
                                      </p:cBhvr>
                                      <p:tavLst>
                                        <p:tav tm="0">
                                          <p:val>
                                            <p:fltVal val="0.00000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43046"/>
                                        </p:tgtEl>
                                        <p:attrNameLst>
                                          <p:attrName>style.visibility</p:attrName>
                                        </p:attrNameLst>
                                      </p:cBhvr>
                                      <p:to>
                                        <p:strVal val="visible"/>
                                      </p:to>
                                    </p:set>
                                    <p:animEffect transition="in" filter="checkerboard(across)">
                                      <p:cBhvr>
                                        <p:cTn id="91" dur="500"/>
                                        <p:tgtEl>
                                          <p:spTgt spid="43046"/>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2" fill="hold" nodeType="clickEffect">
                                  <p:stCondLst>
                                    <p:cond delay="0"/>
                                  </p:stCondLst>
                                  <p:childTnLst>
                                    <p:set>
                                      <p:cBhvr>
                                        <p:cTn id="95" dur="1" fill="hold">
                                          <p:stCondLst>
                                            <p:cond delay="0"/>
                                          </p:stCondLst>
                                        </p:cTn>
                                        <p:tgtEl>
                                          <p:spTgt spid="43044"/>
                                        </p:tgtEl>
                                        <p:attrNameLst>
                                          <p:attrName>style.visibility</p:attrName>
                                        </p:attrNameLst>
                                      </p:cBhvr>
                                      <p:to>
                                        <p:strVal val="visible"/>
                                      </p:to>
                                    </p:set>
                                    <p:anim calcmode="lin" valueType="num">
                                      <p:cBhvr additive="base">
                                        <p:cTn id="96" dur="500" fill="hold"/>
                                        <p:tgtEl>
                                          <p:spTgt spid="43044"/>
                                        </p:tgtEl>
                                        <p:attrNameLst>
                                          <p:attrName>ppt_x</p:attrName>
                                        </p:attrNameLst>
                                      </p:cBhvr>
                                      <p:tavLst>
                                        <p:tav tm="0">
                                          <p:val>
                                            <p:strVal val="1+#ppt_w/2"/>
                                          </p:val>
                                        </p:tav>
                                        <p:tav tm="100000">
                                          <p:val>
                                            <p:strVal val="#ppt_x"/>
                                          </p:val>
                                        </p:tav>
                                      </p:tavLst>
                                    </p:anim>
                                    <p:anim calcmode="lin" valueType="num">
                                      <p:cBhvr additive="base">
                                        <p:cTn id="97" dur="500" fill="hold"/>
                                        <p:tgtEl>
                                          <p:spTgt spid="43044"/>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2" fill="hold" nodeType="clickEffect">
                                  <p:stCondLst>
                                    <p:cond delay="0"/>
                                  </p:stCondLst>
                                  <p:childTnLst>
                                    <p:set>
                                      <p:cBhvr>
                                        <p:cTn id="101" dur="1" fill="hold">
                                          <p:stCondLst>
                                            <p:cond delay="0"/>
                                          </p:stCondLst>
                                        </p:cTn>
                                        <p:tgtEl>
                                          <p:spTgt spid="43042"/>
                                        </p:tgtEl>
                                        <p:attrNameLst>
                                          <p:attrName>style.visibility</p:attrName>
                                        </p:attrNameLst>
                                      </p:cBhvr>
                                      <p:to>
                                        <p:strVal val="visible"/>
                                      </p:to>
                                    </p:set>
                                    <p:anim calcmode="lin" valueType="num">
                                      <p:cBhvr additive="base">
                                        <p:cTn id="102" dur="500" fill="hold"/>
                                        <p:tgtEl>
                                          <p:spTgt spid="43042"/>
                                        </p:tgtEl>
                                        <p:attrNameLst>
                                          <p:attrName>ppt_x</p:attrName>
                                        </p:attrNameLst>
                                      </p:cBhvr>
                                      <p:tavLst>
                                        <p:tav tm="0">
                                          <p:val>
                                            <p:strVal val="1+#ppt_w/2"/>
                                          </p:val>
                                        </p:tav>
                                        <p:tav tm="100000">
                                          <p:val>
                                            <p:strVal val="#ppt_x"/>
                                          </p:val>
                                        </p:tav>
                                      </p:tavLst>
                                    </p:anim>
                                    <p:anim calcmode="lin" valueType="num">
                                      <p:cBhvr additive="base">
                                        <p:cTn id="103" dur="500" fill="hold"/>
                                        <p:tgtEl>
                                          <p:spTgt spid="43042"/>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8" presetClass="entr" presetSubtype="9" fill="hold" nodeType="clickEffect">
                                  <p:stCondLst>
                                    <p:cond delay="0"/>
                                  </p:stCondLst>
                                  <p:childTnLst>
                                    <p:set>
                                      <p:cBhvr>
                                        <p:cTn id="107" dur="1" fill="hold">
                                          <p:stCondLst>
                                            <p:cond delay="0"/>
                                          </p:stCondLst>
                                        </p:cTn>
                                        <p:tgtEl>
                                          <p:spTgt spid="43036"/>
                                        </p:tgtEl>
                                        <p:attrNameLst>
                                          <p:attrName>style.visibility</p:attrName>
                                        </p:attrNameLst>
                                      </p:cBhvr>
                                      <p:to>
                                        <p:strVal val="visible"/>
                                      </p:to>
                                    </p:set>
                                    <p:animEffect transition="in" filter="strips(upLeft)">
                                      <p:cBhvr>
                                        <p:cTn id="108" dur="500"/>
                                        <p:tgtEl>
                                          <p:spTgt spid="43036"/>
                                        </p:tgtEl>
                                      </p:cBhvr>
                                    </p:animEffect>
                                  </p:childTnLst>
                                </p:cTn>
                              </p:par>
                            </p:childTnLst>
                          </p:cTn>
                        </p:par>
                      </p:childTnLst>
                    </p:cTn>
                  </p:par>
                  <p:par>
                    <p:cTn id="109" fill="hold">
                      <p:stCondLst>
                        <p:cond delay="indefinite"/>
                      </p:stCondLst>
                      <p:childTnLst>
                        <p:par>
                          <p:cTn id="110" fill="hold">
                            <p:stCondLst>
                              <p:cond delay="0"/>
                            </p:stCondLst>
                            <p:childTnLst>
                              <p:par>
                                <p:cTn id="111" presetID="18" presetClass="entr" presetSubtype="9" fill="hold" nodeType="clickEffect">
                                  <p:stCondLst>
                                    <p:cond delay="0"/>
                                  </p:stCondLst>
                                  <p:childTnLst>
                                    <p:set>
                                      <p:cBhvr>
                                        <p:cTn id="112" dur="1" fill="hold">
                                          <p:stCondLst>
                                            <p:cond delay="0"/>
                                          </p:stCondLst>
                                        </p:cTn>
                                        <p:tgtEl>
                                          <p:spTgt spid="43037"/>
                                        </p:tgtEl>
                                        <p:attrNameLst>
                                          <p:attrName>style.visibility</p:attrName>
                                        </p:attrNameLst>
                                      </p:cBhvr>
                                      <p:to>
                                        <p:strVal val="visible"/>
                                      </p:to>
                                    </p:set>
                                    <p:animEffect transition="in" filter="strips(upLeft)">
                                      <p:cBhvr>
                                        <p:cTn id="113" dur="500"/>
                                        <p:tgtEl>
                                          <p:spTgt spid="43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bldLvl="0" animBg="1"/>
      <p:bldP spid="43027" grpId="0" bldLvl="0" animBg="1"/>
      <p:bldP spid="43028" grpId="0" bldLvl="0" animBg="1"/>
      <p:bldP spid="43046"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4037" name="对象 44036"/>
          <p:cNvGraphicFramePr/>
          <p:nvPr/>
        </p:nvGraphicFramePr>
        <p:xfrm>
          <a:off x="1905000" y="1774825"/>
          <a:ext cx="3467100" cy="573088"/>
        </p:xfrm>
        <a:graphic>
          <a:graphicData uri="http://schemas.openxmlformats.org/presentationml/2006/ole">
            <mc:AlternateContent xmlns:mc="http://schemas.openxmlformats.org/markup-compatibility/2006">
              <mc:Choice xmlns:v="urn:schemas-microsoft-com:vml" Requires="v">
                <p:oleObj spid="_x0000_s3155" name="" r:id="rId1" imgW="1333500" imgH="228600" progId="Equation.3">
                  <p:embed/>
                </p:oleObj>
              </mc:Choice>
              <mc:Fallback>
                <p:oleObj name="" r:id="rId1" imgW="1333500" imgH="228600" progId="Equation.3">
                  <p:embed/>
                  <p:pic>
                    <p:nvPicPr>
                      <p:cNvPr id="0" name="图片 3154"/>
                      <p:cNvPicPr/>
                      <p:nvPr/>
                    </p:nvPicPr>
                    <p:blipFill>
                      <a:blip r:embed="rId2"/>
                      <a:stretch>
                        <a:fillRect/>
                      </a:stretch>
                    </p:blipFill>
                    <p:spPr>
                      <a:xfrm>
                        <a:off x="1905000" y="1774825"/>
                        <a:ext cx="3467100" cy="573088"/>
                      </a:xfrm>
                      <a:prstGeom prst="rect">
                        <a:avLst/>
                      </a:prstGeom>
                      <a:noFill/>
                      <a:ln w="38100">
                        <a:noFill/>
                        <a:miter/>
                      </a:ln>
                    </p:spPr>
                  </p:pic>
                </p:oleObj>
              </mc:Fallback>
            </mc:AlternateContent>
          </a:graphicData>
        </a:graphic>
      </p:graphicFrame>
      <p:sp>
        <p:nvSpPr>
          <p:cNvPr id="44038" name="矩形 44037"/>
          <p:cNvSpPr/>
          <p:nvPr/>
        </p:nvSpPr>
        <p:spPr>
          <a:xfrm>
            <a:off x="4114800" y="2424113"/>
            <a:ext cx="6373813" cy="609600"/>
          </a:xfrm>
          <a:prstGeom prst="rect">
            <a:avLst/>
          </a:prstGeom>
          <a:solidFill>
            <a:srgbClr val="FFFF00"/>
          </a:solidFill>
          <a:ln w="9525">
            <a:noFill/>
          </a:ln>
        </p:spPr>
        <p:txBody>
          <a:bodyPr wrap="none" anchor="ctr"/>
          <a:p>
            <a:r>
              <a:rPr lang="en-US" altLang="zh-CN" sz="2800" b="1" i="1" u="none" dirty="0">
                <a:latin typeface="Times New Roman" panose="02020603050405020304" pitchFamily="18" charset="0"/>
                <a:sym typeface="Symbol" panose="05050102010706020507" pitchFamily="18" charset="2"/>
              </a:rPr>
              <a:t> </a:t>
            </a:r>
            <a:r>
              <a:rPr lang="en-US" altLang="zh-CN" sz="2800" b="1" u="none">
                <a:latin typeface="Times New Roman" panose="02020603050405020304" pitchFamily="18" charset="0"/>
                <a:sym typeface="Symbol" panose="05050102010706020507" pitchFamily="18" charset="2"/>
              </a:rPr>
              <a:t>~ </a:t>
            </a:r>
            <a:r>
              <a:rPr lang="zh-CN" altLang="en-US" sz="2800" b="1" u="none" dirty="0">
                <a:latin typeface="Times New Roman" panose="02020603050405020304" pitchFamily="18" charset="0"/>
              </a:rPr>
              <a:t>商品数量减少</a:t>
            </a: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单位</a:t>
            </a: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价格上涨幅度</a:t>
            </a:r>
            <a:endParaRPr lang="zh-CN" altLang="en-US" sz="2800" b="1" u="none">
              <a:latin typeface="Times New Roman" panose="02020603050405020304" pitchFamily="18" charset="0"/>
            </a:endParaRPr>
          </a:p>
        </p:txBody>
      </p:sp>
      <p:graphicFrame>
        <p:nvGraphicFramePr>
          <p:cNvPr id="44040" name="对象 44039"/>
          <p:cNvGraphicFramePr/>
          <p:nvPr/>
        </p:nvGraphicFramePr>
        <p:xfrm>
          <a:off x="1828800" y="3124200"/>
          <a:ext cx="3390900" cy="533400"/>
        </p:xfrm>
        <a:graphic>
          <a:graphicData uri="http://schemas.openxmlformats.org/presentationml/2006/ole">
            <mc:AlternateContent xmlns:mc="http://schemas.openxmlformats.org/markup-compatibility/2006">
              <mc:Choice xmlns:v="urn:schemas-microsoft-com:vml" Requires="v">
                <p:oleObj spid="_x0000_s3156" name="" r:id="rId3" imgW="1346200" imgH="228600" progId="Equation.3">
                  <p:embed/>
                </p:oleObj>
              </mc:Choice>
              <mc:Fallback>
                <p:oleObj name="" r:id="rId3" imgW="1346200" imgH="228600" progId="Equation.3">
                  <p:embed/>
                  <p:pic>
                    <p:nvPicPr>
                      <p:cNvPr id="0" name="图片 3155"/>
                      <p:cNvPicPr/>
                      <p:nvPr/>
                    </p:nvPicPr>
                    <p:blipFill>
                      <a:blip r:embed="rId4"/>
                      <a:stretch>
                        <a:fillRect/>
                      </a:stretch>
                    </p:blipFill>
                    <p:spPr>
                      <a:xfrm>
                        <a:off x="1828800" y="3124200"/>
                        <a:ext cx="3390900" cy="533400"/>
                      </a:xfrm>
                      <a:prstGeom prst="rect">
                        <a:avLst/>
                      </a:prstGeom>
                      <a:noFill/>
                      <a:ln w="38100">
                        <a:noFill/>
                        <a:miter/>
                      </a:ln>
                    </p:spPr>
                  </p:pic>
                </p:oleObj>
              </mc:Fallback>
            </mc:AlternateContent>
          </a:graphicData>
        </a:graphic>
      </p:graphicFrame>
      <p:sp>
        <p:nvSpPr>
          <p:cNvPr id="44041" name="矩形 44040"/>
          <p:cNvSpPr/>
          <p:nvPr/>
        </p:nvSpPr>
        <p:spPr>
          <a:xfrm>
            <a:off x="3810000" y="3719513"/>
            <a:ext cx="6764338" cy="609600"/>
          </a:xfrm>
          <a:prstGeom prst="rect">
            <a:avLst/>
          </a:prstGeom>
          <a:solidFill>
            <a:srgbClr val="FF99FF"/>
          </a:solidFill>
          <a:ln w="9525">
            <a:noFill/>
          </a:ln>
        </p:spPr>
        <p:txBody>
          <a:bodyPr wrap="none" anchor="ctr"/>
          <a:p>
            <a:r>
              <a:rPr lang="en-US" altLang="zh-CN" sz="2800" b="1" i="1" u="none" dirty="0">
                <a:latin typeface="Times New Roman" panose="02020603050405020304" pitchFamily="18" charset="0"/>
                <a:sym typeface="Symbol" panose="05050102010706020507" pitchFamily="18" charset="2"/>
              </a:rPr>
              <a:t> </a:t>
            </a:r>
            <a:r>
              <a:rPr lang="en-US" altLang="zh-CN" sz="2800" b="1" u="none">
                <a:latin typeface="Times New Roman" panose="02020603050405020304" pitchFamily="18" charset="0"/>
                <a:sym typeface="Symbol" panose="05050102010706020507" pitchFamily="18" charset="2"/>
              </a:rPr>
              <a:t>~ </a:t>
            </a:r>
            <a:r>
              <a:rPr lang="zh-CN" altLang="en-US" sz="2800" b="1" u="none" dirty="0">
                <a:latin typeface="Times New Roman" panose="02020603050405020304" pitchFamily="18" charset="0"/>
              </a:rPr>
              <a:t>价格上涨</a:t>
            </a: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单位</a:t>
            </a: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下时段</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供应的增量</a:t>
            </a:r>
            <a:endParaRPr lang="zh-CN" altLang="en-US" sz="2800" b="1" u="none">
              <a:latin typeface="Times New Roman" panose="02020603050405020304" pitchFamily="18" charset="0"/>
            </a:endParaRPr>
          </a:p>
        </p:txBody>
      </p:sp>
      <p:sp>
        <p:nvSpPr>
          <p:cNvPr id="44044" name="矩形 44043"/>
          <p:cNvSpPr/>
          <p:nvPr/>
        </p:nvSpPr>
        <p:spPr>
          <a:xfrm>
            <a:off x="4724400" y="442913"/>
            <a:ext cx="2986088" cy="457200"/>
          </a:xfrm>
          <a:prstGeom prst="rect">
            <a:avLst/>
          </a:prstGeom>
          <a:solidFill>
            <a:srgbClr val="FFFF00"/>
          </a:solidFill>
          <a:ln w="9525">
            <a:noFill/>
          </a:ln>
        </p:spPr>
        <p:txBody>
          <a:bodyPr wrap="none" anchor="ctr"/>
          <a:p>
            <a:r>
              <a:rPr lang="zh-CN" altLang="en-US" sz="2800" b="1" u="none" dirty="0">
                <a:latin typeface="Times New Roman" panose="02020603050405020304" pitchFamily="18" charset="0"/>
              </a:rPr>
              <a:t>考察</a:t>
            </a:r>
            <a:r>
              <a:rPr lang="en-US" altLang="zh-CN" sz="2800" b="1" i="1" u="none" dirty="0">
                <a:latin typeface="Times New Roman" panose="02020603050405020304" pitchFamily="18" charset="0"/>
                <a:sym typeface="Symbol" panose="05050102010706020507" pitchFamily="18" charset="2"/>
              </a:rPr>
              <a:t> </a:t>
            </a:r>
            <a:r>
              <a:rPr lang="en-US" altLang="zh-CN" sz="2800" b="1" i="1" u="none">
                <a:latin typeface="Times New Roman" panose="02020603050405020304" pitchFamily="18" charset="0"/>
                <a:sym typeface="Symbol" panose="05050102010706020507" pitchFamily="18" charset="2"/>
              </a:rPr>
              <a:t>,  </a:t>
            </a:r>
            <a:r>
              <a:rPr lang="zh-CN" altLang="en-US" sz="2800" b="1" u="none" dirty="0">
                <a:latin typeface="Times New Roman" panose="02020603050405020304" pitchFamily="18" charset="0"/>
              </a:rPr>
              <a:t>的含义</a:t>
            </a:r>
            <a:endParaRPr lang="zh-CN" altLang="en-US" sz="2800" b="1" u="none">
              <a:latin typeface="Times New Roman" panose="02020603050405020304" pitchFamily="18" charset="0"/>
            </a:endParaRPr>
          </a:p>
        </p:txBody>
      </p:sp>
      <p:sp>
        <p:nvSpPr>
          <p:cNvPr id="44047" name="矩形 44046"/>
          <p:cNvSpPr/>
          <p:nvPr/>
        </p:nvSpPr>
        <p:spPr>
          <a:xfrm>
            <a:off x="1828800" y="4432300"/>
            <a:ext cx="4748213" cy="658813"/>
          </a:xfrm>
          <a:prstGeom prst="rect">
            <a:avLst/>
          </a:prstGeom>
          <a:solidFill>
            <a:srgbClr val="FFFF00"/>
          </a:solidFill>
          <a:ln w="9525">
            <a:noFill/>
          </a:ln>
        </p:spPr>
        <p:txBody>
          <a:bodyPr wrap="none" anchor="ctr"/>
          <a:p>
            <a:r>
              <a:rPr lang="en-US" altLang="zh-CN" sz="2800" b="1" i="1" u="none" dirty="0">
                <a:latin typeface="Times New Roman" panose="02020603050405020304" pitchFamily="18" charset="0"/>
                <a:sym typeface="Symbol" panose="05050102010706020507" pitchFamily="18" charset="2"/>
              </a:rPr>
              <a:t> </a:t>
            </a:r>
            <a:r>
              <a:rPr lang="en-US" altLang="zh-CN" sz="2800" b="1" u="none">
                <a:latin typeface="Times New Roman" panose="02020603050405020304" pitchFamily="18" charset="0"/>
                <a:sym typeface="Symbol" panose="05050102010706020507" pitchFamily="18" charset="2"/>
              </a:rPr>
              <a:t>~ </a:t>
            </a:r>
            <a:r>
              <a:rPr lang="zh-CN" altLang="en-US" sz="2800" b="1" u="none" dirty="0">
                <a:latin typeface="Times New Roman" panose="02020603050405020304" pitchFamily="18" charset="0"/>
                <a:ea typeface="楷体_GB2312" pitchFamily="49" charset="-122"/>
              </a:rPr>
              <a:t>消费者对需求的敏感程度</a:t>
            </a:r>
            <a:endParaRPr lang="zh-CN" altLang="en-US" sz="2800" b="1" u="none">
              <a:latin typeface="Times New Roman" panose="02020603050405020304" pitchFamily="18" charset="0"/>
              <a:ea typeface="楷体_GB2312" pitchFamily="49" charset="-122"/>
            </a:endParaRPr>
          </a:p>
        </p:txBody>
      </p:sp>
      <p:sp>
        <p:nvSpPr>
          <p:cNvPr id="44050" name="矩形 44049"/>
          <p:cNvSpPr/>
          <p:nvPr/>
        </p:nvSpPr>
        <p:spPr>
          <a:xfrm>
            <a:off x="1828800" y="5218113"/>
            <a:ext cx="4826000" cy="609600"/>
          </a:xfrm>
          <a:prstGeom prst="rect">
            <a:avLst/>
          </a:prstGeom>
          <a:solidFill>
            <a:srgbClr val="FF99FF"/>
          </a:solidFill>
          <a:ln w="9525">
            <a:noFill/>
          </a:ln>
        </p:spPr>
        <p:txBody>
          <a:bodyPr wrap="none" anchor="ctr"/>
          <a:p>
            <a:r>
              <a:rPr lang="en-US" altLang="zh-CN" sz="2800" b="1" i="1" u="none" dirty="0">
                <a:latin typeface="Times New Roman" panose="02020603050405020304" pitchFamily="18" charset="0"/>
                <a:sym typeface="Symbol" panose="05050102010706020507" pitchFamily="18" charset="2"/>
              </a:rPr>
              <a:t> </a:t>
            </a:r>
            <a:r>
              <a:rPr lang="en-US" altLang="zh-CN" sz="2800" b="1" u="none">
                <a:latin typeface="Times New Roman" panose="02020603050405020304" pitchFamily="18" charset="0"/>
                <a:sym typeface="Symbol" panose="05050102010706020507" pitchFamily="18" charset="2"/>
              </a:rPr>
              <a:t>~ </a:t>
            </a:r>
            <a:r>
              <a:rPr lang="zh-CN" altLang="en-US" sz="2800" b="1" u="none" dirty="0">
                <a:latin typeface="Times New Roman" panose="02020603050405020304" pitchFamily="18" charset="0"/>
                <a:ea typeface="楷体_GB2312" pitchFamily="49" charset="-122"/>
              </a:rPr>
              <a:t>生产者对价格的敏感程度</a:t>
            </a:r>
            <a:endParaRPr lang="zh-CN" altLang="en-US" sz="2800" b="1" u="none">
              <a:latin typeface="Times New Roman" panose="02020603050405020304" pitchFamily="18" charset="0"/>
              <a:ea typeface="楷体_GB2312" pitchFamily="49" charset="-122"/>
            </a:endParaRPr>
          </a:p>
        </p:txBody>
      </p:sp>
      <p:sp>
        <p:nvSpPr>
          <p:cNvPr id="44054" name="矩形 44053"/>
          <p:cNvSpPr/>
          <p:nvPr/>
        </p:nvSpPr>
        <p:spPr>
          <a:xfrm>
            <a:off x="6858000" y="4481513"/>
            <a:ext cx="3533775" cy="609600"/>
          </a:xfrm>
          <a:prstGeom prst="rect">
            <a:avLst/>
          </a:prstGeom>
          <a:noFill/>
          <a:ln w="9525">
            <a:noFill/>
          </a:ln>
        </p:spPr>
        <p:txBody>
          <a:bodyPr wrap="none" anchor="ctr"/>
          <a:p>
            <a:r>
              <a:rPr lang="en-US" altLang="zh-CN" sz="2800" b="1" i="1" u="none" dirty="0">
                <a:latin typeface="Times New Roman" panose="02020603050405020304" pitchFamily="18" charset="0"/>
                <a:sym typeface="Symbol" panose="05050102010706020507" pitchFamily="18" charset="2"/>
              </a:rPr>
              <a:t></a:t>
            </a:r>
            <a:r>
              <a:rPr lang="zh-CN" altLang="en-US" sz="2800" b="1" u="none" dirty="0">
                <a:latin typeface="Times New Roman" panose="02020603050405020304" pitchFamily="18" charset="0"/>
              </a:rPr>
              <a:t>小</a:t>
            </a: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有利于经济稳定</a:t>
            </a:r>
            <a:endParaRPr lang="zh-CN" altLang="en-US" sz="2800" b="1" u="none">
              <a:latin typeface="Times New Roman" panose="02020603050405020304" pitchFamily="18" charset="0"/>
            </a:endParaRPr>
          </a:p>
        </p:txBody>
      </p:sp>
      <p:sp>
        <p:nvSpPr>
          <p:cNvPr id="44057" name="矩形 44056"/>
          <p:cNvSpPr/>
          <p:nvPr/>
        </p:nvSpPr>
        <p:spPr>
          <a:xfrm>
            <a:off x="6781800" y="5194300"/>
            <a:ext cx="3614738" cy="609600"/>
          </a:xfrm>
          <a:prstGeom prst="rect">
            <a:avLst/>
          </a:prstGeom>
          <a:noFill/>
          <a:ln w="9525">
            <a:noFill/>
          </a:ln>
        </p:spPr>
        <p:txBody>
          <a:bodyPr wrap="none" anchor="ctr"/>
          <a:p>
            <a:r>
              <a:rPr lang="en-US" altLang="zh-CN" sz="2800" b="1" i="1" u="none" dirty="0">
                <a:latin typeface="Times New Roman" panose="02020603050405020304" pitchFamily="18" charset="0"/>
                <a:sym typeface="Symbol" panose="05050102010706020507" pitchFamily="18" charset="2"/>
              </a:rPr>
              <a:t> </a:t>
            </a:r>
            <a:r>
              <a:rPr lang="zh-CN" altLang="en-US" sz="2800" b="1" u="none" dirty="0">
                <a:latin typeface="Times New Roman" panose="02020603050405020304" pitchFamily="18" charset="0"/>
              </a:rPr>
              <a:t>小</a:t>
            </a: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有利于经济稳定</a:t>
            </a:r>
            <a:endParaRPr lang="zh-CN" altLang="en-US" sz="2800" b="1" u="none">
              <a:latin typeface="Times New Roman" panose="02020603050405020304" pitchFamily="18" charset="0"/>
            </a:endParaRPr>
          </a:p>
        </p:txBody>
      </p:sp>
      <p:sp>
        <p:nvSpPr>
          <p:cNvPr id="44061" name="矩形 44060"/>
          <p:cNvSpPr/>
          <p:nvPr/>
        </p:nvSpPr>
        <p:spPr>
          <a:xfrm>
            <a:off x="1981200" y="366713"/>
            <a:ext cx="2003425" cy="609600"/>
          </a:xfrm>
          <a:prstGeom prst="rect">
            <a:avLst/>
          </a:prstGeom>
          <a:solidFill>
            <a:srgbClr val="CCCCFF"/>
          </a:solidFill>
          <a:ln w="9525">
            <a:noFill/>
          </a:ln>
        </p:spPr>
        <p:txBody>
          <a:bodyPr wrap="none" anchor="ctr"/>
          <a:p>
            <a:r>
              <a:rPr lang="zh-CN" altLang="en-US" sz="3200" b="1" u="none" dirty="0">
                <a:latin typeface="Times New Roman" panose="02020603050405020304" pitchFamily="18" charset="0"/>
                <a:ea typeface="楷体_GB2312" pitchFamily="49" charset="-122"/>
              </a:rPr>
              <a:t>结果解释</a:t>
            </a:r>
            <a:endParaRPr lang="zh-CN" altLang="en-US" sz="3200" b="1" u="none">
              <a:latin typeface="Times New Roman" panose="02020603050405020304" pitchFamily="18" charset="0"/>
              <a:ea typeface="楷体_GB2312" pitchFamily="49" charset="-122"/>
            </a:endParaRPr>
          </a:p>
        </p:txBody>
      </p:sp>
      <p:sp>
        <p:nvSpPr>
          <p:cNvPr id="44062" name="矩形 44061"/>
          <p:cNvSpPr/>
          <p:nvPr/>
        </p:nvSpPr>
        <p:spPr>
          <a:xfrm>
            <a:off x="1905000" y="1128713"/>
            <a:ext cx="7394575" cy="609600"/>
          </a:xfrm>
          <a:prstGeom prst="rect">
            <a:avLst/>
          </a:prstGeom>
          <a:noFill/>
          <a:ln w="9525">
            <a:noFill/>
          </a:ln>
        </p:spPr>
        <p:txBody>
          <a:bodyPr wrap="none" anchor="ctr"/>
          <a:p>
            <a:r>
              <a:rPr lang="en-US" altLang="zh-CN" sz="2800" b="1" i="1" u="none" err="1">
                <a:latin typeface="Times New Roman" panose="02020603050405020304" pitchFamily="18" charset="0"/>
              </a:rPr>
              <a:t>x</a:t>
            </a:r>
            <a:r>
              <a:rPr lang="en-US" altLang="zh-CN" sz="2800" b="1" i="1" u="none" baseline="-25000" err="1">
                <a:latin typeface="Times New Roman" panose="02020603050405020304" pitchFamily="18" charset="0"/>
              </a:rPr>
              <a:t>k</a:t>
            </a:r>
            <a:r>
              <a:rPr lang="zh-CN" altLang="zh-CN" sz="2800" b="1" u="none">
                <a:latin typeface="Times New Roman" panose="02020603050405020304" pitchFamily="18" charset="0"/>
              </a:rPr>
              <a:t>~第</a:t>
            </a:r>
            <a:r>
              <a:rPr lang="en-US" altLang="zh-CN" sz="2800" b="1" i="1" u="none">
                <a:latin typeface="Times New Roman" panose="02020603050405020304" pitchFamily="18" charset="0"/>
              </a:rPr>
              <a:t>k</a:t>
            </a:r>
            <a:r>
              <a:rPr lang="zh-CN" altLang="zh-CN" sz="2800" b="1" u="none" dirty="0">
                <a:latin typeface="Times New Roman" panose="02020603050405020304" pitchFamily="18" charset="0"/>
              </a:rPr>
              <a:t>时段商品数量；</a:t>
            </a:r>
            <a:r>
              <a:rPr lang="en-US" altLang="zh-CN" sz="2800" b="1" i="1" u="none" err="1">
                <a:latin typeface="Times New Roman" panose="02020603050405020304" pitchFamily="18" charset="0"/>
              </a:rPr>
              <a:t>y</a:t>
            </a:r>
            <a:r>
              <a:rPr lang="en-US" altLang="zh-CN" sz="2800" b="1" i="1" u="none" baseline="-25000" err="1">
                <a:latin typeface="Times New Roman" panose="02020603050405020304" pitchFamily="18" charset="0"/>
              </a:rPr>
              <a:t>k</a:t>
            </a:r>
            <a:r>
              <a:rPr lang="zh-CN" altLang="zh-CN" sz="2800" b="1" u="none">
                <a:latin typeface="Times New Roman" panose="02020603050405020304" pitchFamily="18" charset="0"/>
              </a:rPr>
              <a:t>~第</a:t>
            </a:r>
            <a:r>
              <a:rPr lang="en-US" altLang="zh-CN" sz="2800" b="1" i="1" u="none">
                <a:latin typeface="Times New Roman" panose="02020603050405020304" pitchFamily="18" charset="0"/>
              </a:rPr>
              <a:t>k</a:t>
            </a:r>
            <a:r>
              <a:rPr lang="zh-CN" altLang="zh-CN" sz="2800" b="1" u="none" dirty="0">
                <a:latin typeface="Times New Roman" panose="02020603050405020304" pitchFamily="18" charset="0"/>
              </a:rPr>
              <a:t>时段商品价格</a:t>
            </a:r>
            <a:endParaRPr lang="en-US" altLang="zh-CN" b="1" u="none">
              <a:latin typeface="Times New Roman" panose="02020603050405020304" pitchFamily="18" charset="0"/>
            </a:endParaRPr>
          </a:p>
        </p:txBody>
      </p:sp>
      <p:grpSp>
        <p:nvGrpSpPr>
          <p:cNvPr id="44064" name="组合 44063"/>
          <p:cNvGrpSpPr/>
          <p:nvPr/>
        </p:nvGrpSpPr>
        <p:grpSpPr>
          <a:xfrm>
            <a:off x="4224338" y="5876925"/>
            <a:ext cx="4224337" cy="609600"/>
            <a:chOff x="1680" y="3744"/>
            <a:chExt cx="2496" cy="384"/>
          </a:xfrm>
        </p:grpSpPr>
        <p:graphicFrame>
          <p:nvGraphicFramePr>
            <p:cNvPr id="44059" name="对象 44058"/>
            <p:cNvGraphicFramePr/>
            <p:nvPr/>
          </p:nvGraphicFramePr>
          <p:xfrm>
            <a:off x="1994" y="3744"/>
            <a:ext cx="1078" cy="384"/>
          </p:xfrm>
          <a:graphic>
            <a:graphicData uri="http://schemas.openxmlformats.org/presentationml/2006/ole">
              <mc:AlternateContent xmlns:mc="http://schemas.openxmlformats.org/markup-compatibility/2006">
                <mc:Choice xmlns:v="urn:schemas-microsoft-com:vml" Requires="v">
                  <p:oleObj spid="_x0000_s3153" name="" r:id="rId5" imgW="431165" imgH="203200" progId="Equation.3">
                    <p:embed/>
                  </p:oleObj>
                </mc:Choice>
                <mc:Fallback>
                  <p:oleObj name="" r:id="rId5" imgW="431165" imgH="203200" progId="Equation.3">
                    <p:embed/>
                    <p:pic>
                      <p:nvPicPr>
                        <p:cNvPr id="0" name="图片 3152"/>
                        <p:cNvPicPr/>
                        <p:nvPr/>
                      </p:nvPicPr>
                      <p:blipFill>
                        <a:blip r:embed="rId6"/>
                        <a:stretch>
                          <a:fillRect/>
                        </a:stretch>
                      </p:blipFill>
                      <p:spPr>
                        <a:xfrm>
                          <a:off x="1994" y="3744"/>
                          <a:ext cx="1078" cy="384"/>
                        </a:xfrm>
                        <a:prstGeom prst="rect">
                          <a:avLst/>
                        </a:prstGeom>
                        <a:solidFill>
                          <a:srgbClr val="66FF33"/>
                        </a:solidFill>
                        <a:ln w="38100">
                          <a:noFill/>
                          <a:miter/>
                        </a:ln>
                      </p:spPr>
                    </p:pic>
                  </p:oleObj>
                </mc:Fallback>
              </mc:AlternateContent>
            </a:graphicData>
          </a:graphic>
        </p:graphicFrame>
        <p:sp>
          <p:nvSpPr>
            <p:cNvPr id="44060" name="矩形 44059"/>
            <p:cNvSpPr/>
            <p:nvPr/>
          </p:nvSpPr>
          <p:spPr>
            <a:xfrm>
              <a:off x="3065" y="3744"/>
              <a:ext cx="1111" cy="384"/>
            </a:xfrm>
            <a:prstGeom prst="rect">
              <a:avLst/>
            </a:prstGeom>
            <a:solidFill>
              <a:srgbClr val="66FF33"/>
            </a:solidFill>
            <a:ln w="9525">
              <a:noFill/>
            </a:ln>
          </p:spPr>
          <p:txBody>
            <a:bodyPr wrap="none" anchor="ctr"/>
            <a:p>
              <a:r>
                <a:rPr lang="zh-CN" altLang="en-US" sz="3200" b="1" u="none" dirty="0">
                  <a:latin typeface="Times New Roman" panose="02020603050405020304" pitchFamily="18" charset="0"/>
                  <a:ea typeface="楷体_GB2312" pitchFamily="49" charset="-122"/>
                </a:rPr>
                <a:t>经济稳定</a:t>
              </a:r>
              <a:endParaRPr lang="zh-CN" altLang="en-US" sz="3200" b="1" u="none">
                <a:latin typeface="Times New Roman" panose="02020603050405020304" pitchFamily="18" charset="0"/>
                <a:ea typeface="楷体_GB2312" pitchFamily="49" charset="-122"/>
              </a:endParaRPr>
            </a:p>
          </p:txBody>
        </p:sp>
        <p:sp>
          <p:nvSpPr>
            <p:cNvPr id="44063" name="右箭头 44062"/>
            <p:cNvSpPr/>
            <p:nvPr/>
          </p:nvSpPr>
          <p:spPr>
            <a:xfrm>
              <a:off x="1680" y="3792"/>
              <a:ext cx="144"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sp>
        <p:nvSpPr>
          <p:cNvPr id="44066" name="矩形 44065"/>
          <p:cNvSpPr/>
          <p:nvPr/>
        </p:nvSpPr>
        <p:spPr>
          <a:xfrm>
            <a:off x="1981200" y="366713"/>
            <a:ext cx="2193925" cy="609600"/>
          </a:xfrm>
          <a:prstGeom prst="rect">
            <a:avLst/>
          </a:prstGeom>
          <a:solidFill>
            <a:srgbClr val="FF99FF"/>
          </a:solidFill>
          <a:ln w="9525">
            <a:noFill/>
          </a:ln>
        </p:spPr>
        <p:txBody>
          <a:bodyPr wrap="none" anchor="ctr"/>
          <a:p>
            <a:r>
              <a:rPr lang="zh-CN" altLang="en-US" sz="3200" b="1" u="none" dirty="0">
                <a:latin typeface="Times New Roman" panose="02020603050405020304" pitchFamily="18" charset="0"/>
                <a:ea typeface="楷体_GB2312" pitchFamily="49" charset="-122"/>
              </a:rPr>
              <a:t>结果解释</a:t>
            </a:r>
            <a:endParaRPr lang="zh-CN" altLang="en-US" sz="3200" b="1" u="none">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4044"/>
                                        </p:tgtEl>
                                        <p:attrNameLst>
                                          <p:attrName>style.visibility</p:attrName>
                                        </p:attrNameLst>
                                      </p:cBhvr>
                                      <p:to>
                                        <p:strVal val="visible"/>
                                      </p:to>
                                    </p:set>
                                    <p:anim calcmode="lin" valueType="num">
                                      <p:cBhvr additive="base">
                                        <p:cTn id="7" dur="500" fill="hold"/>
                                        <p:tgtEl>
                                          <p:spTgt spid="44044"/>
                                        </p:tgtEl>
                                        <p:attrNameLst>
                                          <p:attrName>ppt_x</p:attrName>
                                        </p:attrNameLst>
                                      </p:cBhvr>
                                      <p:tavLst>
                                        <p:tav tm="0">
                                          <p:val>
                                            <p:strVal val="#ppt_x"/>
                                          </p:val>
                                        </p:tav>
                                        <p:tav tm="100000">
                                          <p:val>
                                            <p:strVal val="#ppt_x"/>
                                          </p:val>
                                        </p:tav>
                                      </p:tavLst>
                                    </p:anim>
                                    <p:anim calcmode="lin" valueType="num">
                                      <p:cBhvr additive="base">
                                        <p:cTn id="8" dur="500" fill="hold"/>
                                        <p:tgtEl>
                                          <p:spTgt spid="4404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4062"/>
                                        </p:tgtEl>
                                        <p:attrNameLst>
                                          <p:attrName>style.visibility</p:attrName>
                                        </p:attrNameLst>
                                      </p:cBhvr>
                                      <p:to>
                                        <p:strVal val="visible"/>
                                      </p:to>
                                    </p:set>
                                    <p:animEffect transition="in" filter="checkerboard(across)">
                                      <p:cBhvr>
                                        <p:cTn id="13" dur="500"/>
                                        <p:tgtEl>
                                          <p:spTgt spid="4406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44037"/>
                                        </p:tgtEl>
                                        <p:attrNameLst>
                                          <p:attrName>style.visibility</p:attrName>
                                        </p:attrNameLst>
                                      </p:cBhvr>
                                      <p:to>
                                        <p:strVal val="visible"/>
                                      </p:to>
                                    </p:set>
                                    <p:anim calcmode="lin" valueType="num">
                                      <p:cBhvr additive="base">
                                        <p:cTn id="18" dur="500" fill="hold"/>
                                        <p:tgtEl>
                                          <p:spTgt spid="44037"/>
                                        </p:tgtEl>
                                        <p:attrNameLst>
                                          <p:attrName>ppt_x</p:attrName>
                                        </p:attrNameLst>
                                      </p:cBhvr>
                                      <p:tavLst>
                                        <p:tav tm="0">
                                          <p:val>
                                            <p:strVal val="0-#ppt_w/2"/>
                                          </p:val>
                                        </p:tav>
                                        <p:tav tm="100000">
                                          <p:val>
                                            <p:strVal val="#ppt_x"/>
                                          </p:val>
                                        </p:tav>
                                      </p:tavLst>
                                    </p:anim>
                                    <p:anim calcmode="lin" valueType="num">
                                      <p:cBhvr additive="base">
                                        <p:cTn id="19"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44038"/>
                                        </p:tgtEl>
                                        <p:attrNameLst>
                                          <p:attrName>style.visibility</p:attrName>
                                        </p:attrNameLst>
                                      </p:cBhvr>
                                      <p:to>
                                        <p:strVal val="visible"/>
                                      </p:to>
                                    </p:set>
                                    <p:animEffect transition="in" filter="checkerboard(across)">
                                      <p:cBhvr>
                                        <p:cTn id="24" dur="500"/>
                                        <p:tgtEl>
                                          <p:spTgt spid="4403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4040"/>
                                        </p:tgtEl>
                                        <p:attrNameLst>
                                          <p:attrName>style.visibility</p:attrName>
                                        </p:attrNameLst>
                                      </p:cBhvr>
                                      <p:to>
                                        <p:strVal val="visible"/>
                                      </p:to>
                                    </p:set>
                                    <p:anim calcmode="lin" valueType="num">
                                      <p:cBhvr additive="base">
                                        <p:cTn id="29" dur="500" fill="hold"/>
                                        <p:tgtEl>
                                          <p:spTgt spid="44040"/>
                                        </p:tgtEl>
                                        <p:attrNameLst>
                                          <p:attrName>ppt_x</p:attrName>
                                        </p:attrNameLst>
                                      </p:cBhvr>
                                      <p:tavLst>
                                        <p:tav tm="0">
                                          <p:val>
                                            <p:strVal val="0-#ppt_w/2"/>
                                          </p:val>
                                        </p:tav>
                                        <p:tav tm="100000">
                                          <p:val>
                                            <p:strVal val="#ppt_x"/>
                                          </p:val>
                                        </p:tav>
                                      </p:tavLst>
                                    </p:anim>
                                    <p:anim calcmode="lin" valueType="num">
                                      <p:cBhvr additive="base">
                                        <p:cTn id="30" dur="500" fill="hold"/>
                                        <p:tgtEl>
                                          <p:spTgt spid="4404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44041"/>
                                        </p:tgtEl>
                                        <p:attrNameLst>
                                          <p:attrName>style.visibility</p:attrName>
                                        </p:attrNameLst>
                                      </p:cBhvr>
                                      <p:to>
                                        <p:strVal val="visible"/>
                                      </p:to>
                                    </p:set>
                                    <p:animEffect transition="in" filter="checkerboard(across)">
                                      <p:cBhvr>
                                        <p:cTn id="35" dur="500"/>
                                        <p:tgtEl>
                                          <p:spTgt spid="44041"/>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44047"/>
                                        </p:tgtEl>
                                        <p:attrNameLst>
                                          <p:attrName>style.visibility</p:attrName>
                                        </p:attrNameLst>
                                      </p:cBhvr>
                                      <p:to>
                                        <p:strVal val="visible"/>
                                      </p:to>
                                    </p:set>
                                    <p:animEffect transition="in" filter="strips(downLeft)">
                                      <p:cBhvr>
                                        <p:cTn id="40" dur="500"/>
                                        <p:tgtEl>
                                          <p:spTgt spid="44047"/>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44054"/>
                                        </p:tgtEl>
                                        <p:attrNameLst>
                                          <p:attrName>style.visibility</p:attrName>
                                        </p:attrNameLst>
                                      </p:cBhvr>
                                      <p:to>
                                        <p:strVal val="visible"/>
                                      </p:to>
                                    </p:set>
                                    <p:anim calcmode="lin" valueType="num">
                                      <p:cBhvr>
                                        <p:cTn id="45" dur="500" fill="hold"/>
                                        <p:tgtEl>
                                          <p:spTgt spid="44054"/>
                                        </p:tgtEl>
                                        <p:attrNameLst>
                                          <p:attrName>ppt_w</p:attrName>
                                        </p:attrNameLst>
                                      </p:cBhvr>
                                      <p:tavLst>
                                        <p:tav tm="0">
                                          <p:val>
                                            <p:fltVal val="0.000000"/>
                                          </p:val>
                                        </p:tav>
                                        <p:tav tm="100000">
                                          <p:val>
                                            <p:strVal val="#ppt_w"/>
                                          </p:val>
                                        </p:tav>
                                      </p:tavLst>
                                    </p:anim>
                                    <p:anim calcmode="lin" valueType="num">
                                      <p:cBhvr>
                                        <p:cTn id="46" dur="500" fill="hold"/>
                                        <p:tgtEl>
                                          <p:spTgt spid="44054"/>
                                        </p:tgtEl>
                                        <p:attrNameLst>
                                          <p:attrName>ppt_h</p:attrName>
                                        </p:attrNameLst>
                                      </p:cBhvr>
                                      <p:tavLst>
                                        <p:tav tm="0">
                                          <p:val>
                                            <p:fltVal val="0.00000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grpId="0" nodeType="clickEffect">
                                  <p:stCondLst>
                                    <p:cond delay="0"/>
                                  </p:stCondLst>
                                  <p:childTnLst>
                                    <p:set>
                                      <p:cBhvr>
                                        <p:cTn id="50" dur="1" fill="hold">
                                          <p:stCondLst>
                                            <p:cond delay="0"/>
                                          </p:stCondLst>
                                        </p:cTn>
                                        <p:tgtEl>
                                          <p:spTgt spid="44050"/>
                                        </p:tgtEl>
                                        <p:attrNameLst>
                                          <p:attrName>style.visibility</p:attrName>
                                        </p:attrNameLst>
                                      </p:cBhvr>
                                      <p:to>
                                        <p:strVal val="visible"/>
                                      </p:to>
                                    </p:set>
                                    <p:animEffect transition="in" filter="strips(downLeft)">
                                      <p:cBhvr>
                                        <p:cTn id="51" dur="500"/>
                                        <p:tgtEl>
                                          <p:spTgt spid="44050"/>
                                        </p:tgtEl>
                                      </p:cBhvr>
                                    </p:animEffect>
                                  </p:childTnLst>
                                </p:cTn>
                              </p:par>
                            </p:childTnLst>
                          </p:cTn>
                        </p:par>
                      </p:childTnLst>
                    </p:cTn>
                  </p:par>
                  <p:par>
                    <p:cTn id="52" fill="hold">
                      <p:stCondLst>
                        <p:cond delay="indefinite"/>
                      </p:stCondLst>
                      <p:childTnLst>
                        <p:par>
                          <p:cTn id="53" fill="hold">
                            <p:stCondLst>
                              <p:cond delay="0"/>
                            </p:stCondLst>
                            <p:childTnLst>
                              <p:par>
                                <p:cTn id="54" presetID="23" presetClass="entr" presetSubtype="16" fill="hold" grpId="0" nodeType="clickEffect">
                                  <p:stCondLst>
                                    <p:cond delay="0"/>
                                  </p:stCondLst>
                                  <p:childTnLst>
                                    <p:set>
                                      <p:cBhvr>
                                        <p:cTn id="55" dur="1" fill="hold">
                                          <p:stCondLst>
                                            <p:cond delay="0"/>
                                          </p:stCondLst>
                                        </p:cTn>
                                        <p:tgtEl>
                                          <p:spTgt spid="44057"/>
                                        </p:tgtEl>
                                        <p:attrNameLst>
                                          <p:attrName>style.visibility</p:attrName>
                                        </p:attrNameLst>
                                      </p:cBhvr>
                                      <p:to>
                                        <p:strVal val="visible"/>
                                      </p:to>
                                    </p:set>
                                    <p:anim calcmode="lin" valueType="num">
                                      <p:cBhvr>
                                        <p:cTn id="56" dur="500" fill="hold"/>
                                        <p:tgtEl>
                                          <p:spTgt spid="44057"/>
                                        </p:tgtEl>
                                        <p:attrNameLst>
                                          <p:attrName>ppt_w</p:attrName>
                                        </p:attrNameLst>
                                      </p:cBhvr>
                                      <p:tavLst>
                                        <p:tav tm="0">
                                          <p:val>
                                            <p:fltVal val="0.000000"/>
                                          </p:val>
                                        </p:tav>
                                        <p:tav tm="100000">
                                          <p:val>
                                            <p:strVal val="#ppt_w"/>
                                          </p:val>
                                        </p:tav>
                                      </p:tavLst>
                                    </p:anim>
                                    <p:anim calcmode="lin" valueType="num">
                                      <p:cBhvr>
                                        <p:cTn id="57" dur="500" fill="hold"/>
                                        <p:tgtEl>
                                          <p:spTgt spid="44057"/>
                                        </p:tgtEl>
                                        <p:attrNameLst>
                                          <p:attrName>ppt_h</p:attrName>
                                        </p:attrNameLst>
                                      </p:cBhvr>
                                      <p:tavLst>
                                        <p:tav tm="0">
                                          <p:val>
                                            <p:fltVal val="0.00000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44064"/>
                                        </p:tgtEl>
                                        <p:attrNameLst>
                                          <p:attrName>style.visibility</p:attrName>
                                        </p:attrNameLst>
                                      </p:cBhvr>
                                      <p:to>
                                        <p:strVal val="visible"/>
                                      </p:to>
                                    </p:set>
                                    <p:anim calcmode="lin" valueType="num">
                                      <p:cBhvr additive="base">
                                        <p:cTn id="62" dur="500" fill="hold"/>
                                        <p:tgtEl>
                                          <p:spTgt spid="44064"/>
                                        </p:tgtEl>
                                        <p:attrNameLst>
                                          <p:attrName>ppt_x</p:attrName>
                                        </p:attrNameLst>
                                      </p:cBhvr>
                                      <p:tavLst>
                                        <p:tav tm="0">
                                          <p:val>
                                            <p:strVal val="#ppt_x"/>
                                          </p:val>
                                        </p:tav>
                                        <p:tav tm="100000">
                                          <p:val>
                                            <p:strVal val="#ppt_x"/>
                                          </p:val>
                                        </p:tav>
                                      </p:tavLst>
                                    </p:anim>
                                    <p:anim calcmode="lin" valueType="num">
                                      <p:cBhvr additive="base">
                                        <p:cTn id="63" dur="500" fill="hold"/>
                                        <p:tgtEl>
                                          <p:spTgt spid="440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bldLvl="0" animBg="1"/>
      <p:bldP spid="44041" grpId="0" bldLvl="0" animBg="1"/>
      <p:bldP spid="44044" grpId="0" bldLvl="0" animBg="1"/>
      <p:bldP spid="44047" grpId="0" bldLvl="0" animBg="1"/>
      <p:bldP spid="44050" grpId="0" bldLvl="0" animBg="1"/>
      <p:bldP spid="44054" grpId="0" animBg="1"/>
      <p:bldP spid="44057" grpId="0" animBg="1"/>
      <p:bldP spid="4406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矩形 45058"/>
          <p:cNvSpPr/>
          <p:nvPr/>
        </p:nvSpPr>
        <p:spPr>
          <a:xfrm>
            <a:off x="4648200" y="609600"/>
            <a:ext cx="5207000" cy="685800"/>
          </a:xfrm>
          <a:prstGeom prst="rect">
            <a:avLst/>
          </a:prstGeom>
          <a:solidFill>
            <a:srgbClr val="FFFF00"/>
          </a:solidFill>
          <a:ln w="9525">
            <a:noFill/>
          </a:ln>
        </p:spPr>
        <p:txBody>
          <a:bodyPr wrap="none" anchor="ctr"/>
          <a:p>
            <a:r>
              <a:rPr lang="zh-CN" altLang="en-US" sz="2800" b="1" u="none" dirty="0">
                <a:latin typeface="Times New Roman" panose="02020603050405020304" pitchFamily="18" charset="0"/>
                <a:ea typeface="楷体_GB2312" pitchFamily="49" charset="-122"/>
              </a:rPr>
              <a:t>经济不稳定时政府的干预办法</a:t>
            </a:r>
            <a:endParaRPr lang="zh-CN" altLang="en-US" sz="2800" b="1" u="none">
              <a:latin typeface="Times New Roman" panose="02020603050405020304" pitchFamily="18" charset="0"/>
              <a:ea typeface="楷体_GB2312" pitchFamily="49" charset="-122"/>
            </a:endParaRPr>
          </a:p>
        </p:txBody>
      </p:sp>
      <p:sp>
        <p:nvSpPr>
          <p:cNvPr id="45061" name="矩形 45060"/>
          <p:cNvSpPr/>
          <p:nvPr/>
        </p:nvSpPr>
        <p:spPr>
          <a:xfrm>
            <a:off x="2286000" y="1447800"/>
            <a:ext cx="4167188" cy="685800"/>
          </a:xfrm>
          <a:prstGeom prst="rect">
            <a:avLst/>
          </a:prstGeom>
          <a:solidFill>
            <a:srgbClr val="66FF33"/>
          </a:solidFill>
          <a:ln w="9525">
            <a:noFill/>
          </a:ln>
        </p:spPr>
        <p:txBody>
          <a:bodyPr wrap="none" anchor="ctr"/>
          <a:p>
            <a:pPr algn="l"/>
            <a:r>
              <a:rPr lang="en-US" altLang="zh-CN" sz="2800" b="1" u="none" dirty="0">
                <a:latin typeface="Times New Roman" panose="02020603050405020304" pitchFamily="18" charset="0"/>
              </a:rPr>
              <a:t>1. </a:t>
            </a:r>
            <a:r>
              <a:rPr lang="zh-CN" altLang="en-US" sz="2800" b="1" u="none" dirty="0">
                <a:latin typeface="Times New Roman" panose="02020603050405020304" pitchFamily="18" charset="0"/>
              </a:rPr>
              <a:t>使 </a:t>
            </a:r>
            <a:r>
              <a:rPr lang="en-US" altLang="zh-CN" sz="2800" b="1" i="1" u="none" dirty="0">
                <a:latin typeface="Times New Roman" panose="02020603050405020304" pitchFamily="18" charset="0"/>
                <a:sym typeface="Symbol" panose="05050102010706020507" pitchFamily="18" charset="2"/>
              </a:rPr>
              <a:t> </a:t>
            </a:r>
            <a:r>
              <a:rPr lang="zh-CN" altLang="en-US" sz="2800" b="1" u="none" dirty="0">
                <a:latin typeface="Times New Roman" panose="02020603050405020304" pitchFamily="18" charset="0"/>
              </a:rPr>
              <a:t>尽量小，如 </a:t>
            </a:r>
            <a:r>
              <a:rPr lang="en-US" altLang="zh-CN" sz="2800" b="1" i="1" u="none" dirty="0">
                <a:latin typeface="Times New Roman" panose="02020603050405020304" pitchFamily="18" charset="0"/>
                <a:sym typeface="Symbol" panose="05050102010706020507" pitchFamily="18" charset="2"/>
              </a:rPr>
              <a:t></a:t>
            </a:r>
            <a:r>
              <a:rPr lang="en-US" altLang="zh-CN" sz="2800" b="1" u="none">
                <a:latin typeface="Times New Roman" panose="02020603050405020304" pitchFamily="18" charset="0"/>
                <a:sym typeface="Symbol" panose="05050102010706020507" pitchFamily="18" charset="2"/>
              </a:rPr>
              <a:t>=0</a:t>
            </a:r>
            <a:r>
              <a:rPr lang="en-US" altLang="zh-CN" sz="2800" b="1" i="1" u="none">
                <a:latin typeface="Times New Roman" panose="02020603050405020304" pitchFamily="18" charset="0"/>
                <a:sym typeface="Symbol" panose="05050102010706020507" pitchFamily="18" charset="2"/>
              </a:rPr>
              <a:t> </a:t>
            </a:r>
            <a:endParaRPr lang="en-US" altLang="zh-CN" sz="2800" b="1" i="1" u="none">
              <a:latin typeface="Times New Roman" panose="02020603050405020304" pitchFamily="18" charset="0"/>
              <a:sym typeface="Symbol" panose="05050102010706020507" pitchFamily="18" charset="2"/>
            </a:endParaRPr>
          </a:p>
        </p:txBody>
      </p:sp>
      <p:sp>
        <p:nvSpPr>
          <p:cNvPr id="45065" name="矩形 45064"/>
          <p:cNvSpPr/>
          <p:nvPr/>
        </p:nvSpPr>
        <p:spPr>
          <a:xfrm>
            <a:off x="2209800" y="2971800"/>
            <a:ext cx="4405313" cy="609600"/>
          </a:xfrm>
          <a:prstGeom prst="rect">
            <a:avLst/>
          </a:prstGeom>
          <a:noFill/>
          <a:ln w="9525">
            <a:noFill/>
          </a:ln>
        </p:spPr>
        <p:txBody>
          <a:bodyPr wrap="none" anchor="ctr"/>
          <a:p>
            <a:r>
              <a:rPr lang="zh-CN" altLang="en-US" sz="2800" b="1" u="none" dirty="0">
                <a:latin typeface="Times New Roman" panose="02020603050405020304" pitchFamily="18" charset="0"/>
                <a:ea typeface="楷体_GB2312" pitchFamily="49" charset="-122"/>
              </a:rPr>
              <a:t>以行政手段控制价格不变</a:t>
            </a:r>
            <a:endParaRPr lang="zh-CN" altLang="en-US" sz="2800" u="none">
              <a:latin typeface="Times New Roman" panose="02020603050405020304" pitchFamily="18" charset="0"/>
              <a:ea typeface="楷体_GB2312" pitchFamily="49" charset="-122"/>
            </a:endParaRPr>
          </a:p>
        </p:txBody>
      </p:sp>
      <p:sp>
        <p:nvSpPr>
          <p:cNvPr id="45069" name="矩形 45068"/>
          <p:cNvSpPr/>
          <p:nvPr/>
        </p:nvSpPr>
        <p:spPr>
          <a:xfrm>
            <a:off x="2286000" y="3886200"/>
            <a:ext cx="4241800" cy="609600"/>
          </a:xfrm>
          <a:prstGeom prst="rect">
            <a:avLst/>
          </a:prstGeom>
          <a:solidFill>
            <a:srgbClr val="FFCCFF"/>
          </a:solidFill>
          <a:ln w="9525">
            <a:noFill/>
          </a:ln>
        </p:spPr>
        <p:txBody>
          <a:bodyPr wrap="none" anchor="ctr"/>
          <a:p>
            <a:pPr algn="l"/>
            <a:r>
              <a:rPr lang="en-US" altLang="zh-CN" sz="2800" b="1" u="none" dirty="0">
                <a:latin typeface="Times New Roman" panose="02020603050405020304" pitchFamily="18" charset="0"/>
              </a:rPr>
              <a:t>2. </a:t>
            </a:r>
            <a:r>
              <a:rPr lang="zh-CN" altLang="en-US" sz="2800" b="1" u="none" dirty="0">
                <a:latin typeface="Times New Roman" panose="02020603050405020304" pitchFamily="18" charset="0"/>
              </a:rPr>
              <a:t>使 </a:t>
            </a:r>
            <a:r>
              <a:rPr lang="en-US" altLang="zh-CN" sz="2800" b="1" i="1" u="none" dirty="0">
                <a:latin typeface="Times New Roman" panose="02020603050405020304" pitchFamily="18" charset="0"/>
                <a:sym typeface="Symbol" panose="05050102010706020507" pitchFamily="18" charset="2"/>
              </a:rPr>
              <a:t> </a:t>
            </a:r>
            <a:r>
              <a:rPr lang="zh-CN" altLang="en-US" sz="2800" b="1" u="none" dirty="0">
                <a:latin typeface="Times New Roman" panose="02020603050405020304" pitchFamily="18" charset="0"/>
              </a:rPr>
              <a:t>尽量小，如 </a:t>
            </a:r>
            <a:r>
              <a:rPr lang="en-US" altLang="zh-CN" sz="2800" b="1" i="1" u="none" dirty="0">
                <a:latin typeface="Times New Roman" panose="02020603050405020304" pitchFamily="18" charset="0"/>
                <a:sym typeface="Symbol" panose="05050102010706020507" pitchFamily="18" charset="2"/>
              </a:rPr>
              <a:t> </a:t>
            </a:r>
            <a:r>
              <a:rPr lang="en-US" altLang="zh-CN" sz="2800" b="1" u="none">
                <a:latin typeface="Times New Roman" panose="02020603050405020304" pitchFamily="18" charset="0"/>
                <a:sym typeface="Symbol" panose="05050102010706020507" pitchFamily="18" charset="2"/>
              </a:rPr>
              <a:t>=0</a:t>
            </a:r>
            <a:endParaRPr lang="en-US" altLang="zh-CN" sz="2800" b="1" u="none">
              <a:latin typeface="Times New Roman" panose="02020603050405020304" pitchFamily="18" charset="0"/>
              <a:sym typeface="Symbol" panose="05050102010706020507" pitchFamily="18" charset="2"/>
            </a:endParaRPr>
          </a:p>
        </p:txBody>
      </p:sp>
      <p:sp>
        <p:nvSpPr>
          <p:cNvPr id="45071" name="矩形 45070"/>
          <p:cNvSpPr/>
          <p:nvPr/>
        </p:nvSpPr>
        <p:spPr>
          <a:xfrm>
            <a:off x="2133600" y="5410200"/>
            <a:ext cx="4405313" cy="609600"/>
          </a:xfrm>
          <a:prstGeom prst="rect">
            <a:avLst/>
          </a:prstGeom>
          <a:noFill/>
          <a:ln w="9525">
            <a:noFill/>
          </a:ln>
        </p:spPr>
        <p:txBody>
          <a:bodyPr wrap="none" anchor="ctr"/>
          <a:p>
            <a:r>
              <a:rPr lang="zh-CN" altLang="en-US" sz="2800" b="1" u="none" dirty="0">
                <a:latin typeface="Times New Roman" panose="02020603050405020304" pitchFamily="18" charset="0"/>
                <a:ea typeface="楷体_GB2312" pitchFamily="49" charset="-122"/>
              </a:rPr>
              <a:t>靠经济实力控制数量不变</a:t>
            </a:r>
            <a:endParaRPr lang="zh-CN" altLang="en-US" sz="2800" b="1" u="none">
              <a:latin typeface="Times New Roman" panose="02020603050405020304" pitchFamily="18" charset="0"/>
              <a:ea typeface="楷体_GB2312" pitchFamily="49" charset="-122"/>
            </a:endParaRPr>
          </a:p>
        </p:txBody>
      </p:sp>
      <p:grpSp>
        <p:nvGrpSpPr>
          <p:cNvPr id="45131" name="组合 45130"/>
          <p:cNvGrpSpPr/>
          <p:nvPr/>
        </p:nvGrpSpPr>
        <p:grpSpPr>
          <a:xfrm>
            <a:off x="6553200" y="1371600"/>
            <a:ext cx="3255963" cy="2362200"/>
            <a:chOff x="3168" y="624"/>
            <a:chExt cx="2016" cy="1488"/>
          </a:xfrm>
        </p:grpSpPr>
        <p:sp>
          <p:nvSpPr>
            <p:cNvPr id="45103" name="直接连接符 45102"/>
            <p:cNvSpPr/>
            <p:nvPr/>
          </p:nvSpPr>
          <p:spPr>
            <a:xfrm>
              <a:off x="3456" y="720"/>
              <a:ext cx="0" cy="1200"/>
            </a:xfrm>
            <a:prstGeom prst="line">
              <a:avLst/>
            </a:prstGeom>
            <a:ln w="9525" cap="flat" cmpd="sng">
              <a:solidFill>
                <a:schemeClr val="tx1"/>
              </a:solidFill>
              <a:prstDash val="solid"/>
              <a:headEnd type="triangle" w="med" len="med"/>
              <a:tailEnd type="none" w="med" len="med"/>
            </a:ln>
          </p:spPr>
        </p:sp>
        <p:sp>
          <p:nvSpPr>
            <p:cNvPr id="45104" name="直接连接符 45103"/>
            <p:cNvSpPr/>
            <p:nvPr/>
          </p:nvSpPr>
          <p:spPr>
            <a:xfrm>
              <a:off x="3456" y="1920"/>
              <a:ext cx="1632" cy="0"/>
            </a:xfrm>
            <a:prstGeom prst="line">
              <a:avLst/>
            </a:prstGeom>
            <a:ln w="9525" cap="flat" cmpd="sng">
              <a:solidFill>
                <a:schemeClr val="tx1"/>
              </a:solidFill>
              <a:prstDash val="solid"/>
              <a:headEnd type="none" w="med" len="med"/>
              <a:tailEnd type="triangle" w="med" len="med"/>
            </a:ln>
          </p:spPr>
        </p:sp>
        <p:sp>
          <p:nvSpPr>
            <p:cNvPr id="45105" name="直接连接符 45104"/>
            <p:cNvSpPr/>
            <p:nvPr/>
          </p:nvSpPr>
          <p:spPr>
            <a:xfrm>
              <a:off x="3600" y="1344"/>
              <a:ext cx="1200" cy="0"/>
            </a:xfrm>
            <a:prstGeom prst="line">
              <a:avLst/>
            </a:prstGeom>
            <a:ln w="28575" cap="flat" cmpd="sng">
              <a:solidFill>
                <a:schemeClr val="tx1"/>
              </a:solidFill>
              <a:prstDash val="solid"/>
              <a:headEnd type="none" w="med" len="med"/>
              <a:tailEnd type="none" w="med" len="med"/>
            </a:ln>
          </p:spPr>
        </p:sp>
        <p:sp>
          <p:nvSpPr>
            <p:cNvPr id="45106" name="矩形 45105"/>
            <p:cNvSpPr/>
            <p:nvPr/>
          </p:nvSpPr>
          <p:spPr>
            <a:xfrm>
              <a:off x="4896" y="1872"/>
              <a:ext cx="288" cy="240"/>
            </a:xfrm>
            <a:prstGeom prst="rect">
              <a:avLst/>
            </a:prstGeom>
            <a:noFill/>
            <a:ln w="9525">
              <a:noFill/>
            </a:ln>
          </p:spPr>
          <p:txBody>
            <a:bodyPr wrap="none" anchor="ctr"/>
            <a:p>
              <a:r>
                <a:rPr lang="en-US" altLang="zh-CN" b="1" i="1" u="none">
                  <a:latin typeface="Times New Roman" panose="02020603050405020304" pitchFamily="18" charset="0"/>
                </a:rPr>
                <a:t>x</a:t>
              </a:r>
              <a:endParaRPr lang="en-US" altLang="zh-CN" b="1" i="1" u="none">
                <a:latin typeface="Times New Roman" panose="02020603050405020304" pitchFamily="18" charset="0"/>
              </a:endParaRPr>
            </a:p>
          </p:txBody>
        </p:sp>
        <p:sp>
          <p:nvSpPr>
            <p:cNvPr id="45107" name="矩形 45106"/>
            <p:cNvSpPr/>
            <p:nvPr/>
          </p:nvSpPr>
          <p:spPr>
            <a:xfrm>
              <a:off x="3216" y="624"/>
              <a:ext cx="288" cy="240"/>
            </a:xfrm>
            <a:prstGeom prst="rect">
              <a:avLst/>
            </a:prstGeom>
            <a:noFill/>
            <a:ln w="9525">
              <a:noFill/>
            </a:ln>
          </p:spPr>
          <p:txBody>
            <a:bodyPr wrap="none" anchor="ctr"/>
            <a:p>
              <a:r>
                <a:rPr lang="en-US" altLang="zh-CN" b="1" i="1" u="none">
                  <a:latin typeface="Times New Roman" panose="02020603050405020304" pitchFamily="18" charset="0"/>
                </a:rPr>
                <a:t>y</a:t>
              </a:r>
              <a:endParaRPr lang="en-US" altLang="zh-CN" b="1" i="1" u="none">
                <a:latin typeface="Times New Roman" panose="02020603050405020304" pitchFamily="18" charset="0"/>
              </a:endParaRPr>
            </a:p>
          </p:txBody>
        </p:sp>
        <p:sp>
          <p:nvSpPr>
            <p:cNvPr id="45108" name="矩形 45107"/>
            <p:cNvSpPr/>
            <p:nvPr/>
          </p:nvSpPr>
          <p:spPr>
            <a:xfrm>
              <a:off x="3216" y="1824"/>
              <a:ext cx="336" cy="288"/>
            </a:xfrm>
            <a:prstGeom prst="rect">
              <a:avLst/>
            </a:prstGeom>
            <a:noFill/>
            <a:ln w="9525">
              <a:noFill/>
            </a:ln>
          </p:spPr>
          <p:txBody>
            <a:bodyPr wrap="none" anchor="ctr"/>
            <a:p>
              <a:r>
                <a:rPr lang="en-US" altLang="zh-CN" b="1" u="none">
                  <a:latin typeface="Times New Roman" panose="02020603050405020304" pitchFamily="18" charset="0"/>
                </a:rPr>
                <a:t>0</a:t>
              </a:r>
              <a:endParaRPr lang="en-US" altLang="zh-CN" b="1" u="none">
                <a:latin typeface="Times New Roman" panose="02020603050405020304" pitchFamily="18" charset="0"/>
              </a:endParaRPr>
            </a:p>
          </p:txBody>
        </p:sp>
        <p:sp>
          <p:nvSpPr>
            <p:cNvPr id="45109" name="直接连接符 45108"/>
            <p:cNvSpPr/>
            <p:nvPr/>
          </p:nvSpPr>
          <p:spPr>
            <a:xfrm flipH="1">
              <a:off x="3456" y="1344"/>
              <a:ext cx="144" cy="0"/>
            </a:xfrm>
            <a:prstGeom prst="line">
              <a:avLst/>
            </a:prstGeom>
            <a:ln w="9525" cap="flat" cmpd="sng">
              <a:solidFill>
                <a:schemeClr val="tx1"/>
              </a:solidFill>
              <a:prstDash val="dash"/>
              <a:headEnd type="none" w="med" len="med"/>
              <a:tailEnd type="none" w="med" len="med"/>
            </a:ln>
          </p:spPr>
        </p:sp>
        <p:sp>
          <p:nvSpPr>
            <p:cNvPr id="45110" name="矩形 45109"/>
            <p:cNvSpPr/>
            <p:nvPr/>
          </p:nvSpPr>
          <p:spPr>
            <a:xfrm>
              <a:off x="3168" y="1200"/>
              <a:ext cx="288" cy="240"/>
            </a:xfrm>
            <a:prstGeom prst="rect">
              <a:avLst/>
            </a:prstGeom>
            <a:noFill/>
            <a:ln w="9525">
              <a:noFill/>
            </a:ln>
          </p:spPr>
          <p:txBody>
            <a:bodyPr wrap="none" anchor="ctr"/>
            <a:p>
              <a:r>
                <a:rPr lang="en-US" altLang="zh-CN" b="1" i="1" u="none">
                  <a:latin typeface="Times New Roman" panose="02020603050405020304" pitchFamily="18" charset="0"/>
                </a:rPr>
                <a:t>y</a:t>
              </a:r>
              <a:r>
                <a:rPr lang="en-US" altLang="zh-CN" b="1" u="none" baseline="-25000">
                  <a:latin typeface="Times New Roman" panose="02020603050405020304" pitchFamily="18" charset="0"/>
                </a:rPr>
                <a:t>0</a:t>
              </a:r>
              <a:endParaRPr lang="en-US" altLang="zh-CN" b="1" u="none">
                <a:latin typeface="Times New Roman" panose="02020603050405020304" pitchFamily="18" charset="0"/>
              </a:endParaRPr>
            </a:p>
          </p:txBody>
        </p:sp>
        <p:sp>
          <p:nvSpPr>
            <p:cNvPr id="45111" name="矩形 45110"/>
            <p:cNvSpPr/>
            <p:nvPr/>
          </p:nvSpPr>
          <p:spPr>
            <a:xfrm>
              <a:off x="4464" y="768"/>
              <a:ext cx="336" cy="288"/>
            </a:xfrm>
            <a:prstGeom prst="rect">
              <a:avLst/>
            </a:prstGeom>
            <a:noFill/>
            <a:ln w="9525">
              <a:noFill/>
            </a:ln>
          </p:spPr>
          <p:txBody>
            <a:bodyPr wrap="none" anchor="ctr"/>
            <a:p>
              <a:r>
                <a:rPr lang="en-US" altLang="zh-CN" b="1" i="1" u="none">
                  <a:latin typeface="Times New Roman" panose="02020603050405020304" pitchFamily="18" charset="0"/>
                </a:rPr>
                <a:t>g</a:t>
              </a:r>
              <a:endParaRPr lang="en-US" altLang="zh-CN" b="1" i="1" u="none">
                <a:latin typeface="Times New Roman" panose="02020603050405020304" pitchFamily="18" charset="0"/>
              </a:endParaRPr>
            </a:p>
          </p:txBody>
        </p:sp>
        <p:sp>
          <p:nvSpPr>
            <p:cNvPr id="45112" name="矩形 45111"/>
            <p:cNvSpPr/>
            <p:nvPr/>
          </p:nvSpPr>
          <p:spPr>
            <a:xfrm>
              <a:off x="4512" y="1296"/>
              <a:ext cx="336" cy="288"/>
            </a:xfrm>
            <a:prstGeom prst="rect">
              <a:avLst/>
            </a:prstGeom>
            <a:noFill/>
            <a:ln w="9525">
              <a:noFill/>
            </a:ln>
          </p:spPr>
          <p:txBody>
            <a:bodyPr wrap="none" anchor="ctr"/>
            <a:p>
              <a:r>
                <a:rPr lang="en-US" altLang="zh-CN" b="1" i="1" u="none">
                  <a:latin typeface="Times New Roman" panose="02020603050405020304" pitchFamily="18" charset="0"/>
                </a:rPr>
                <a:t>f</a:t>
              </a:r>
              <a:endParaRPr lang="en-US" altLang="zh-CN" b="1" i="1" u="none">
                <a:latin typeface="Times New Roman" panose="02020603050405020304" pitchFamily="18" charset="0"/>
              </a:endParaRPr>
            </a:p>
          </p:txBody>
        </p:sp>
        <p:sp>
          <p:nvSpPr>
            <p:cNvPr id="45113" name="任意多边形 45112"/>
            <p:cNvSpPr/>
            <p:nvPr/>
          </p:nvSpPr>
          <p:spPr>
            <a:xfrm flipV="1">
              <a:off x="3648" y="816"/>
              <a:ext cx="860" cy="864"/>
            </a:xfrm>
            <a:custGeom>
              <a:avLst/>
              <a:gdLst>
                <a:gd name="txL" fmla="*/ 0 w 21504"/>
                <a:gd name="txT" fmla="*/ 0 h 21600"/>
                <a:gd name="txR" fmla="*/ 21504 w 21504"/>
                <a:gd name="txB" fmla="*/ 21600 h 21600"/>
              </a:gdLst>
              <a:ahLst/>
              <a:cxnLst>
                <a:cxn ang="270">
                  <a:pos x="0" y="0"/>
                </a:cxn>
                <a:cxn ang="0">
                  <a:pos x="21503" y="19563"/>
                </a:cxn>
                <a:cxn ang="90">
                  <a:pos x="0" y="21600"/>
                </a:cxn>
              </a:cxnLst>
              <a:rect l="txL" t="txT" r="txR" b="txB"/>
              <a:pathLst>
                <a:path w="21504" h="21600" fill="none">
                  <a:moveTo>
                    <a:pt x="0" y="0"/>
                  </a:moveTo>
                  <a:arcTo wR="21600" hR="21600" stAng="-5400000" swAng="5075308"/>
                </a:path>
                <a:path w="21504" h="21600" stroke="0">
                  <a:moveTo>
                    <a:pt x="0" y="0"/>
                  </a:moveTo>
                  <a:arcTo wR="21600" hR="21600" stAng="-5400000" swAng="5075308"/>
                  <a:lnTo>
                    <a:pt x="0" y="21600"/>
                  </a:lnTo>
                  <a:close/>
                </a:path>
              </a:pathLst>
            </a:custGeom>
            <a:noFill/>
            <a:ln w="28575" cap="flat" cmpd="sng">
              <a:solidFill>
                <a:schemeClr val="tx1"/>
              </a:solidFill>
              <a:prstDash val="solid"/>
              <a:headEnd type="none" w="med" len="med"/>
              <a:tailEnd type="none" w="med" len="med"/>
            </a:ln>
          </p:spPr>
          <p:txBody>
            <a:bodyPr/>
            <a:p>
              <a:endParaRPr lang="zh-CN" altLang="en-US"/>
            </a:p>
          </p:txBody>
        </p:sp>
      </p:grpSp>
      <p:grpSp>
        <p:nvGrpSpPr>
          <p:cNvPr id="45132" name="组合 45131"/>
          <p:cNvGrpSpPr/>
          <p:nvPr/>
        </p:nvGrpSpPr>
        <p:grpSpPr>
          <a:xfrm>
            <a:off x="6629400" y="3810000"/>
            <a:ext cx="3178175" cy="2362200"/>
            <a:chOff x="3216" y="2160"/>
            <a:chExt cx="1968" cy="1488"/>
          </a:xfrm>
        </p:grpSpPr>
        <p:sp>
          <p:nvSpPr>
            <p:cNvPr id="45115" name="任意多边形 45114"/>
            <p:cNvSpPr/>
            <p:nvPr/>
          </p:nvSpPr>
          <p:spPr>
            <a:xfrm flipH="1" flipV="1">
              <a:off x="3888" y="2352"/>
              <a:ext cx="1028" cy="816"/>
            </a:xfrm>
            <a:custGeom>
              <a:avLst/>
              <a:gdLst>
                <a:gd name="txL" fmla="*/ 0 w 23126"/>
                <a:gd name="txT" fmla="*/ 0 h 21600"/>
                <a:gd name="txR" fmla="*/ 23126 w 23126"/>
                <a:gd name="txB" fmla="*/ 21600 h 21600"/>
              </a:gdLst>
              <a:ahLst/>
              <a:cxnLst>
                <a:cxn ang="180">
                  <a:pos x="0" y="53"/>
                </a:cxn>
                <a:cxn ang="0">
                  <a:pos x="23126" y="21600"/>
                </a:cxn>
                <a:cxn ang="90">
                  <a:pos x="1526" y="21600"/>
                </a:cxn>
              </a:cxnLst>
              <a:rect l="txL" t="txT" r="txR" b="txB"/>
              <a:pathLst>
                <a:path w="23126" h="21600" fill="none">
                  <a:moveTo>
                    <a:pt x="0" y="53"/>
                  </a:moveTo>
                  <a:arcTo wR="21600" hR="21600" stAng="-5643062" swAng="5643062"/>
                </a:path>
                <a:path w="23126" h="21600" stroke="0">
                  <a:moveTo>
                    <a:pt x="0" y="53"/>
                  </a:moveTo>
                  <a:arcTo wR="21600" hR="21600" stAng="-5643062" swAng="5643062"/>
                  <a:lnTo>
                    <a:pt x="1526" y="21600"/>
                  </a:lnTo>
                  <a:close/>
                </a:path>
              </a:pathLst>
            </a:custGeom>
            <a:noFill/>
            <a:ln w="28575" cap="flat" cmpd="sng">
              <a:solidFill>
                <a:schemeClr val="tx1"/>
              </a:solidFill>
              <a:prstDash val="solid"/>
              <a:headEnd type="none" w="med" len="med"/>
              <a:tailEnd type="none" w="med" len="med"/>
            </a:ln>
          </p:spPr>
          <p:txBody>
            <a:bodyPr/>
            <a:p>
              <a:endParaRPr lang="zh-CN" altLang="en-US"/>
            </a:p>
          </p:txBody>
        </p:sp>
        <p:sp>
          <p:nvSpPr>
            <p:cNvPr id="45116" name="直接连接符 45115"/>
            <p:cNvSpPr/>
            <p:nvPr/>
          </p:nvSpPr>
          <p:spPr>
            <a:xfrm>
              <a:off x="3456" y="2256"/>
              <a:ext cx="0" cy="1200"/>
            </a:xfrm>
            <a:prstGeom prst="line">
              <a:avLst/>
            </a:prstGeom>
            <a:ln w="9525" cap="flat" cmpd="sng">
              <a:solidFill>
                <a:schemeClr val="tx1"/>
              </a:solidFill>
              <a:prstDash val="solid"/>
              <a:headEnd type="triangle" w="med" len="med"/>
              <a:tailEnd type="none" w="med" len="med"/>
            </a:ln>
          </p:spPr>
        </p:sp>
        <p:sp>
          <p:nvSpPr>
            <p:cNvPr id="45117" name="直接连接符 45116"/>
            <p:cNvSpPr/>
            <p:nvPr/>
          </p:nvSpPr>
          <p:spPr>
            <a:xfrm>
              <a:off x="3456" y="3456"/>
              <a:ext cx="1632" cy="0"/>
            </a:xfrm>
            <a:prstGeom prst="line">
              <a:avLst/>
            </a:prstGeom>
            <a:ln w="9525" cap="flat" cmpd="sng">
              <a:solidFill>
                <a:schemeClr val="tx1"/>
              </a:solidFill>
              <a:prstDash val="solid"/>
              <a:headEnd type="none" w="med" len="med"/>
              <a:tailEnd type="triangle" w="med" len="med"/>
            </a:ln>
          </p:spPr>
        </p:sp>
        <p:sp>
          <p:nvSpPr>
            <p:cNvPr id="45118" name="矩形 45117"/>
            <p:cNvSpPr/>
            <p:nvPr/>
          </p:nvSpPr>
          <p:spPr>
            <a:xfrm>
              <a:off x="4896" y="3408"/>
              <a:ext cx="288" cy="240"/>
            </a:xfrm>
            <a:prstGeom prst="rect">
              <a:avLst/>
            </a:prstGeom>
            <a:noFill/>
            <a:ln w="9525">
              <a:noFill/>
            </a:ln>
          </p:spPr>
          <p:txBody>
            <a:bodyPr wrap="none" anchor="ctr"/>
            <a:p>
              <a:r>
                <a:rPr lang="en-US" altLang="zh-CN" b="1" i="1" u="none">
                  <a:latin typeface="Times New Roman" panose="02020603050405020304" pitchFamily="18" charset="0"/>
                </a:rPr>
                <a:t>x</a:t>
              </a:r>
              <a:endParaRPr lang="en-US" altLang="zh-CN" b="1" i="1" u="none">
                <a:latin typeface="Times New Roman" panose="02020603050405020304" pitchFamily="18" charset="0"/>
              </a:endParaRPr>
            </a:p>
          </p:txBody>
        </p:sp>
        <p:sp>
          <p:nvSpPr>
            <p:cNvPr id="45119" name="矩形 45118"/>
            <p:cNvSpPr/>
            <p:nvPr/>
          </p:nvSpPr>
          <p:spPr>
            <a:xfrm>
              <a:off x="3216" y="2160"/>
              <a:ext cx="288" cy="240"/>
            </a:xfrm>
            <a:prstGeom prst="rect">
              <a:avLst/>
            </a:prstGeom>
            <a:noFill/>
            <a:ln w="9525">
              <a:noFill/>
            </a:ln>
          </p:spPr>
          <p:txBody>
            <a:bodyPr wrap="none" anchor="ctr"/>
            <a:p>
              <a:r>
                <a:rPr lang="en-US" altLang="zh-CN" b="1" i="1" u="none">
                  <a:latin typeface="Times New Roman" panose="02020603050405020304" pitchFamily="18" charset="0"/>
                </a:rPr>
                <a:t>y</a:t>
              </a:r>
              <a:endParaRPr lang="en-US" altLang="zh-CN" b="1" i="1" u="none">
                <a:latin typeface="Times New Roman" panose="02020603050405020304" pitchFamily="18" charset="0"/>
              </a:endParaRPr>
            </a:p>
          </p:txBody>
        </p:sp>
        <p:sp>
          <p:nvSpPr>
            <p:cNvPr id="45120" name="矩形 45119"/>
            <p:cNvSpPr/>
            <p:nvPr/>
          </p:nvSpPr>
          <p:spPr>
            <a:xfrm>
              <a:off x="3216" y="3360"/>
              <a:ext cx="336" cy="288"/>
            </a:xfrm>
            <a:prstGeom prst="rect">
              <a:avLst/>
            </a:prstGeom>
            <a:noFill/>
            <a:ln w="9525">
              <a:noFill/>
            </a:ln>
          </p:spPr>
          <p:txBody>
            <a:bodyPr wrap="none" anchor="ctr"/>
            <a:p>
              <a:r>
                <a:rPr lang="en-US" altLang="zh-CN" b="1" u="none">
                  <a:latin typeface="Times New Roman" panose="02020603050405020304" pitchFamily="18" charset="0"/>
                </a:rPr>
                <a:t>0</a:t>
              </a:r>
              <a:endParaRPr lang="en-US" altLang="zh-CN" b="1" u="none">
                <a:latin typeface="Times New Roman" panose="02020603050405020304" pitchFamily="18" charset="0"/>
              </a:endParaRPr>
            </a:p>
          </p:txBody>
        </p:sp>
        <p:sp>
          <p:nvSpPr>
            <p:cNvPr id="45121" name="矩形 45120"/>
            <p:cNvSpPr/>
            <p:nvPr/>
          </p:nvSpPr>
          <p:spPr>
            <a:xfrm>
              <a:off x="4080" y="3408"/>
              <a:ext cx="288" cy="240"/>
            </a:xfrm>
            <a:prstGeom prst="rect">
              <a:avLst/>
            </a:prstGeom>
            <a:noFill/>
            <a:ln w="9525">
              <a:noFill/>
            </a:ln>
          </p:spPr>
          <p:txBody>
            <a:bodyPr wrap="none" anchor="ctr"/>
            <a:p>
              <a:r>
                <a:rPr lang="en-US" altLang="zh-CN" b="1" i="1" u="none">
                  <a:latin typeface="Times New Roman" panose="02020603050405020304" pitchFamily="18" charset="0"/>
                </a:rPr>
                <a:t>x</a:t>
              </a:r>
              <a:r>
                <a:rPr lang="en-US" altLang="zh-CN" b="1" u="none" baseline="-25000">
                  <a:latin typeface="Times New Roman" panose="02020603050405020304" pitchFamily="18" charset="0"/>
                </a:rPr>
                <a:t>0</a:t>
              </a:r>
              <a:endParaRPr lang="en-US" altLang="zh-CN" b="1" u="none">
                <a:latin typeface="Times New Roman" panose="02020603050405020304" pitchFamily="18" charset="0"/>
              </a:endParaRPr>
            </a:p>
          </p:txBody>
        </p:sp>
        <p:sp>
          <p:nvSpPr>
            <p:cNvPr id="45122" name="矩形 45121"/>
            <p:cNvSpPr/>
            <p:nvPr/>
          </p:nvSpPr>
          <p:spPr>
            <a:xfrm>
              <a:off x="4128" y="2304"/>
              <a:ext cx="336" cy="288"/>
            </a:xfrm>
            <a:prstGeom prst="rect">
              <a:avLst/>
            </a:prstGeom>
            <a:noFill/>
            <a:ln w="9525">
              <a:noFill/>
            </a:ln>
          </p:spPr>
          <p:txBody>
            <a:bodyPr wrap="none" anchor="ctr"/>
            <a:p>
              <a:r>
                <a:rPr lang="en-US" altLang="zh-CN" b="1" i="1" u="none">
                  <a:latin typeface="Times New Roman" panose="02020603050405020304" pitchFamily="18" charset="0"/>
                </a:rPr>
                <a:t>g</a:t>
              </a:r>
              <a:endParaRPr lang="en-US" altLang="zh-CN" b="1" i="1" u="none">
                <a:latin typeface="Times New Roman" panose="02020603050405020304" pitchFamily="18" charset="0"/>
              </a:endParaRPr>
            </a:p>
          </p:txBody>
        </p:sp>
        <p:sp>
          <p:nvSpPr>
            <p:cNvPr id="45123" name="矩形 45122"/>
            <p:cNvSpPr/>
            <p:nvPr/>
          </p:nvSpPr>
          <p:spPr>
            <a:xfrm>
              <a:off x="4416" y="2880"/>
              <a:ext cx="336" cy="288"/>
            </a:xfrm>
            <a:prstGeom prst="rect">
              <a:avLst/>
            </a:prstGeom>
            <a:noFill/>
            <a:ln w="9525">
              <a:noFill/>
            </a:ln>
          </p:spPr>
          <p:txBody>
            <a:bodyPr wrap="none" anchor="ctr"/>
            <a:p>
              <a:r>
                <a:rPr lang="en-US" altLang="zh-CN" b="1" i="1" u="none">
                  <a:latin typeface="Times New Roman" panose="02020603050405020304" pitchFamily="18" charset="0"/>
                </a:rPr>
                <a:t>f</a:t>
              </a:r>
              <a:endParaRPr lang="en-US" altLang="zh-CN" b="1" i="1" u="none">
                <a:latin typeface="Times New Roman" panose="02020603050405020304" pitchFamily="18" charset="0"/>
              </a:endParaRPr>
            </a:p>
          </p:txBody>
        </p:sp>
        <p:sp>
          <p:nvSpPr>
            <p:cNvPr id="45124" name="直接连接符 45123"/>
            <p:cNvSpPr/>
            <p:nvPr/>
          </p:nvSpPr>
          <p:spPr>
            <a:xfrm>
              <a:off x="4176" y="2352"/>
              <a:ext cx="0" cy="864"/>
            </a:xfrm>
            <a:prstGeom prst="line">
              <a:avLst/>
            </a:prstGeom>
            <a:ln w="28575" cap="flat" cmpd="sng">
              <a:solidFill>
                <a:schemeClr val="tx1"/>
              </a:solidFill>
              <a:prstDash val="solid"/>
              <a:headEnd type="none" w="med" len="med"/>
              <a:tailEnd type="none" w="med" len="med"/>
            </a:ln>
          </p:spPr>
        </p:sp>
        <p:sp>
          <p:nvSpPr>
            <p:cNvPr id="45125" name="直接连接符 45124"/>
            <p:cNvSpPr/>
            <p:nvPr/>
          </p:nvSpPr>
          <p:spPr>
            <a:xfrm>
              <a:off x="4176" y="3216"/>
              <a:ext cx="0" cy="240"/>
            </a:xfrm>
            <a:prstGeom prst="line">
              <a:avLst/>
            </a:prstGeom>
            <a:ln w="9525" cap="flat" cmpd="sng">
              <a:solidFill>
                <a:schemeClr val="tx1"/>
              </a:solidFill>
              <a:prstDash val="dash"/>
              <a:headEnd type="none" w="med" len="med"/>
              <a:tailEnd type="none" w="med" len="med"/>
            </a:ln>
          </p:spPr>
        </p:sp>
      </p:grpSp>
      <p:sp>
        <p:nvSpPr>
          <p:cNvPr id="45126" name="矩形 45125"/>
          <p:cNvSpPr/>
          <p:nvPr/>
        </p:nvSpPr>
        <p:spPr>
          <a:xfrm>
            <a:off x="1981200" y="609600"/>
            <a:ext cx="2205038" cy="609600"/>
          </a:xfrm>
          <a:prstGeom prst="rect">
            <a:avLst/>
          </a:prstGeom>
          <a:solidFill>
            <a:srgbClr val="FF99FF"/>
          </a:solidFill>
          <a:ln w="9525">
            <a:noFill/>
          </a:ln>
        </p:spPr>
        <p:txBody>
          <a:bodyPr wrap="none" anchor="ctr"/>
          <a:p>
            <a:r>
              <a:rPr lang="zh-CN" altLang="en-US" sz="3200" b="1" u="none" dirty="0">
                <a:latin typeface="Times New Roman" panose="02020603050405020304" pitchFamily="18" charset="0"/>
                <a:ea typeface="楷体_GB2312" pitchFamily="49" charset="-122"/>
              </a:rPr>
              <a:t>结果解释</a:t>
            </a:r>
            <a:endParaRPr lang="zh-CN" altLang="en-US" sz="3200" b="1" u="none">
              <a:latin typeface="Times New Roman" panose="02020603050405020304" pitchFamily="18" charset="0"/>
              <a:ea typeface="楷体_GB2312" pitchFamily="49" charset="-122"/>
            </a:endParaRPr>
          </a:p>
        </p:txBody>
      </p:sp>
      <p:grpSp>
        <p:nvGrpSpPr>
          <p:cNvPr id="45129" name="组合 45128"/>
          <p:cNvGrpSpPr/>
          <p:nvPr/>
        </p:nvGrpSpPr>
        <p:grpSpPr>
          <a:xfrm>
            <a:off x="2819400" y="2209800"/>
            <a:ext cx="3670300" cy="609600"/>
            <a:chOff x="864" y="1152"/>
            <a:chExt cx="2160" cy="384"/>
          </a:xfrm>
        </p:grpSpPr>
        <p:sp>
          <p:nvSpPr>
            <p:cNvPr id="45097" name="矩形 45096"/>
            <p:cNvSpPr/>
            <p:nvPr/>
          </p:nvSpPr>
          <p:spPr>
            <a:xfrm>
              <a:off x="1008" y="1152"/>
              <a:ext cx="2016" cy="384"/>
            </a:xfrm>
            <a:prstGeom prst="rect">
              <a:avLst/>
            </a:prstGeom>
            <a:noFill/>
            <a:ln w="9525">
              <a:noFill/>
            </a:ln>
          </p:spPr>
          <p:txBody>
            <a:bodyPr wrap="none" anchor="ctr"/>
            <a:p>
              <a:r>
                <a:rPr lang="zh-CN" altLang="en-US" sz="2800" b="1" u="none" dirty="0">
                  <a:latin typeface="Times New Roman" panose="02020603050405020304" pitchFamily="18" charset="0"/>
                </a:rPr>
                <a:t>需求曲线变为水平</a:t>
              </a:r>
              <a:endParaRPr lang="zh-CN" altLang="en-US" sz="2800" b="1" u="none">
                <a:latin typeface="Times New Roman" panose="02020603050405020304" pitchFamily="18" charset="0"/>
              </a:endParaRPr>
            </a:p>
          </p:txBody>
        </p:sp>
        <p:sp>
          <p:nvSpPr>
            <p:cNvPr id="45127" name="右箭头 45126"/>
            <p:cNvSpPr/>
            <p:nvPr/>
          </p:nvSpPr>
          <p:spPr>
            <a:xfrm>
              <a:off x="864" y="1200"/>
              <a:ext cx="96"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grpSp>
        <p:nvGrpSpPr>
          <p:cNvPr id="45130" name="组合 45129"/>
          <p:cNvGrpSpPr/>
          <p:nvPr/>
        </p:nvGrpSpPr>
        <p:grpSpPr>
          <a:xfrm>
            <a:off x="2819400" y="4572000"/>
            <a:ext cx="3670300" cy="609600"/>
            <a:chOff x="816" y="2640"/>
            <a:chExt cx="2160" cy="384"/>
          </a:xfrm>
        </p:grpSpPr>
        <p:sp>
          <p:nvSpPr>
            <p:cNvPr id="45100" name="矩形 45099"/>
            <p:cNvSpPr/>
            <p:nvPr/>
          </p:nvSpPr>
          <p:spPr>
            <a:xfrm>
              <a:off x="960" y="2640"/>
              <a:ext cx="2016" cy="384"/>
            </a:xfrm>
            <a:prstGeom prst="rect">
              <a:avLst/>
            </a:prstGeom>
            <a:noFill/>
            <a:ln w="9525">
              <a:noFill/>
            </a:ln>
          </p:spPr>
          <p:txBody>
            <a:bodyPr wrap="none" anchor="ctr"/>
            <a:p>
              <a:r>
                <a:rPr lang="zh-CN" altLang="en-US" sz="2800" b="1" u="none" dirty="0">
                  <a:latin typeface="Times New Roman" panose="02020603050405020304" pitchFamily="18" charset="0"/>
                </a:rPr>
                <a:t>供应曲线变为竖直</a:t>
              </a:r>
              <a:endParaRPr lang="zh-CN" altLang="en-US" sz="2800" b="1" u="none">
                <a:latin typeface="Times New Roman" panose="02020603050405020304" pitchFamily="18" charset="0"/>
              </a:endParaRPr>
            </a:p>
          </p:txBody>
        </p:sp>
        <p:sp>
          <p:nvSpPr>
            <p:cNvPr id="45128" name="右箭头 45127"/>
            <p:cNvSpPr/>
            <p:nvPr/>
          </p:nvSpPr>
          <p:spPr>
            <a:xfrm>
              <a:off x="816" y="2670"/>
              <a:ext cx="96"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additive="base">
                                        <p:cTn id="7" dur="500" fill="hold"/>
                                        <p:tgtEl>
                                          <p:spTgt spid="45059"/>
                                        </p:tgtEl>
                                        <p:attrNameLst>
                                          <p:attrName>ppt_x</p:attrName>
                                        </p:attrNameLst>
                                      </p:cBhvr>
                                      <p:tavLst>
                                        <p:tav tm="0">
                                          <p:val>
                                            <p:strVal val="#ppt_x"/>
                                          </p:val>
                                        </p:tav>
                                        <p:tav tm="100000">
                                          <p:val>
                                            <p:strVal val="#ppt_x"/>
                                          </p:val>
                                        </p:tav>
                                      </p:tavLst>
                                    </p:anim>
                                    <p:anim calcmode="lin" valueType="num">
                                      <p:cBhvr additive="base">
                                        <p:cTn id="8" dur="500" fill="hold"/>
                                        <p:tgtEl>
                                          <p:spTgt spid="4505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5061"/>
                                        </p:tgtEl>
                                        <p:attrNameLst>
                                          <p:attrName>style.visibility</p:attrName>
                                        </p:attrNameLst>
                                      </p:cBhvr>
                                      <p:to>
                                        <p:strVal val="visible"/>
                                      </p:to>
                                    </p:set>
                                    <p:animEffect transition="in" filter="checkerboard(across)">
                                      <p:cBhvr>
                                        <p:cTn id="13" dur="500"/>
                                        <p:tgtEl>
                                          <p:spTgt spid="45061"/>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272" fill="hold" nodeType="clickEffect">
                                  <p:stCondLst>
                                    <p:cond delay="0"/>
                                  </p:stCondLst>
                                  <p:childTnLst>
                                    <p:set>
                                      <p:cBhvr>
                                        <p:cTn id="17" dur="1" fill="hold">
                                          <p:stCondLst>
                                            <p:cond delay="0"/>
                                          </p:stCondLst>
                                        </p:cTn>
                                        <p:tgtEl>
                                          <p:spTgt spid="45131"/>
                                        </p:tgtEl>
                                        <p:attrNameLst>
                                          <p:attrName>style.visibility</p:attrName>
                                        </p:attrNameLst>
                                      </p:cBhvr>
                                      <p:to>
                                        <p:strVal val="visible"/>
                                      </p:to>
                                    </p:set>
                                    <p:anim calcmode="lin" valueType="num">
                                      <p:cBhvr>
                                        <p:cTn id="18" dur="500" fill="hold"/>
                                        <p:tgtEl>
                                          <p:spTgt spid="45131"/>
                                        </p:tgtEl>
                                        <p:attrNameLst>
                                          <p:attrName>ppt_w</p:attrName>
                                        </p:attrNameLst>
                                      </p:cBhvr>
                                      <p:tavLst>
                                        <p:tav tm="0">
                                          <p:val>
                                            <p:strVal val="2/3*#ppt_w"/>
                                          </p:val>
                                        </p:tav>
                                        <p:tav tm="100000">
                                          <p:val>
                                            <p:strVal val="#ppt_w"/>
                                          </p:val>
                                        </p:tav>
                                      </p:tavLst>
                                    </p:anim>
                                    <p:anim calcmode="lin" valueType="num">
                                      <p:cBhvr>
                                        <p:cTn id="19" dur="500" fill="hold"/>
                                        <p:tgtEl>
                                          <p:spTgt spid="45131"/>
                                        </p:tgtEl>
                                        <p:attrNameLst>
                                          <p:attrName>ppt_h</p:attrName>
                                        </p:attrNameLst>
                                      </p:cBhvr>
                                      <p:tavLst>
                                        <p:tav tm="0">
                                          <p:val>
                                            <p:strVal val="2/3*#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45129"/>
                                        </p:tgtEl>
                                        <p:attrNameLst>
                                          <p:attrName>style.visibility</p:attrName>
                                        </p:attrNameLst>
                                      </p:cBhvr>
                                      <p:to>
                                        <p:strVal val="visible"/>
                                      </p:to>
                                    </p:set>
                                    <p:animEffect transition="in" filter="box(in)">
                                      <p:cBhvr>
                                        <p:cTn id="24" dur="500"/>
                                        <p:tgtEl>
                                          <p:spTgt spid="4512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5065"/>
                                        </p:tgtEl>
                                        <p:attrNameLst>
                                          <p:attrName>style.visibility</p:attrName>
                                        </p:attrNameLst>
                                      </p:cBhvr>
                                      <p:to>
                                        <p:strVal val="visible"/>
                                      </p:to>
                                    </p:set>
                                    <p:animEffect transition="in" filter="checkerboard(across)">
                                      <p:cBhvr>
                                        <p:cTn id="29" dur="500"/>
                                        <p:tgtEl>
                                          <p:spTgt spid="45065"/>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45069"/>
                                        </p:tgtEl>
                                        <p:attrNameLst>
                                          <p:attrName>style.visibility</p:attrName>
                                        </p:attrNameLst>
                                      </p:cBhvr>
                                      <p:to>
                                        <p:strVal val="visible"/>
                                      </p:to>
                                    </p:set>
                                    <p:animEffect transition="in" filter="checkerboard(across)">
                                      <p:cBhvr>
                                        <p:cTn id="34" dur="500"/>
                                        <p:tgtEl>
                                          <p:spTgt spid="45069"/>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272" fill="hold" nodeType="clickEffect">
                                  <p:stCondLst>
                                    <p:cond delay="0"/>
                                  </p:stCondLst>
                                  <p:childTnLst>
                                    <p:set>
                                      <p:cBhvr>
                                        <p:cTn id="38" dur="1" fill="hold">
                                          <p:stCondLst>
                                            <p:cond delay="0"/>
                                          </p:stCondLst>
                                        </p:cTn>
                                        <p:tgtEl>
                                          <p:spTgt spid="45132"/>
                                        </p:tgtEl>
                                        <p:attrNameLst>
                                          <p:attrName>style.visibility</p:attrName>
                                        </p:attrNameLst>
                                      </p:cBhvr>
                                      <p:to>
                                        <p:strVal val="visible"/>
                                      </p:to>
                                    </p:set>
                                    <p:anim calcmode="lin" valueType="num">
                                      <p:cBhvr>
                                        <p:cTn id="39" dur="500" fill="hold"/>
                                        <p:tgtEl>
                                          <p:spTgt spid="45132"/>
                                        </p:tgtEl>
                                        <p:attrNameLst>
                                          <p:attrName>ppt_w</p:attrName>
                                        </p:attrNameLst>
                                      </p:cBhvr>
                                      <p:tavLst>
                                        <p:tav tm="0">
                                          <p:val>
                                            <p:strVal val="2/3*#ppt_w"/>
                                          </p:val>
                                        </p:tav>
                                        <p:tav tm="100000">
                                          <p:val>
                                            <p:strVal val="#ppt_w"/>
                                          </p:val>
                                        </p:tav>
                                      </p:tavLst>
                                    </p:anim>
                                    <p:anim calcmode="lin" valueType="num">
                                      <p:cBhvr>
                                        <p:cTn id="40" dur="500" fill="hold"/>
                                        <p:tgtEl>
                                          <p:spTgt spid="45132"/>
                                        </p:tgtEl>
                                        <p:attrNameLst>
                                          <p:attrName>ppt_h</p:attrName>
                                        </p:attrNameLst>
                                      </p:cBhvr>
                                      <p:tavLst>
                                        <p:tav tm="0">
                                          <p:val>
                                            <p:strVal val="2/3*#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45130"/>
                                        </p:tgtEl>
                                        <p:attrNameLst>
                                          <p:attrName>style.visibility</p:attrName>
                                        </p:attrNameLst>
                                      </p:cBhvr>
                                      <p:to>
                                        <p:strVal val="visible"/>
                                      </p:to>
                                    </p:set>
                                    <p:animEffect transition="in" filter="box(in)">
                                      <p:cBhvr>
                                        <p:cTn id="45" dur="500"/>
                                        <p:tgtEl>
                                          <p:spTgt spid="45130"/>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528" fill="hold" grpId="0" nodeType="clickEffect">
                                  <p:stCondLst>
                                    <p:cond delay="0"/>
                                  </p:stCondLst>
                                  <p:childTnLst>
                                    <p:set>
                                      <p:cBhvr>
                                        <p:cTn id="49" dur="1" fill="hold">
                                          <p:stCondLst>
                                            <p:cond delay="0"/>
                                          </p:stCondLst>
                                        </p:cTn>
                                        <p:tgtEl>
                                          <p:spTgt spid="45071"/>
                                        </p:tgtEl>
                                        <p:attrNameLst>
                                          <p:attrName>style.visibility</p:attrName>
                                        </p:attrNameLst>
                                      </p:cBhvr>
                                      <p:to>
                                        <p:strVal val="visible"/>
                                      </p:to>
                                    </p:set>
                                    <p:anim calcmode="lin" valueType="num">
                                      <p:cBhvr>
                                        <p:cTn id="50" dur="500" fill="hold"/>
                                        <p:tgtEl>
                                          <p:spTgt spid="45071"/>
                                        </p:tgtEl>
                                        <p:attrNameLst>
                                          <p:attrName>ppt_w</p:attrName>
                                        </p:attrNameLst>
                                      </p:cBhvr>
                                      <p:tavLst>
                                        <p:tav tm="0">
                                          <p:val>
                                            <p:fltVal val="0.000000"/>
                                          </p:val>
                                        </p:tav>
                                        <p:tav tm="100000">
                                          <p:val>
                                            <p:strVal val="#ppt_w"/>
                                          </p:val>
                                        </p:tav>
                                      </p:tavLst>
                                    </p:anim>
                                    <p:anim calcmode="lin" valueType="num">
                                      <p:cBhvr>
                                        <p:cTn id="51" dur="500" fill="hold"/>
                                        <p:tgtEl>
                                          <p:spTgt spid="45071"/>
                                        </p:tgtEl>
                                        <p:attrNameLst>
                                          <p:attrName>ppt_h</p:attrName>
                                        </p:attrNameLst>
                                      </p:cBhvr>
                                      <p:tavLst>
                                        <p:tav tm="0">
                                          <p:val>
                                            <p:fltVal val="0.000000"/>
                                          </p:val>
                                        </p:tav>
                                        <p:tav tm="100000">
                                          <p:val>
                                            <p:strVal val="#ppt_h"/>
                                          </p:val>
                                        </p:tav>
                                      </p:tavLst>
                                    </p:anim>
                                    <p:anim calcmode="lin" valueType="num">
                                      <p:cBhvr>
                                        <p:cTn id="52" dur="500" fill="hold"/>
                                        <p:tgtEl>
                                          <p:spTgt spid="45071"/>
                                        </p:tgtEl>
                                        <p:attrNameLst>
                                          <p:attrName>ppt_x</p:attrName>
                                        </p:attrNameLst>
                                      </p:cBhvr>
                                      <p:tavLst>
                                        <p:tav tm="0">
                                          <p:val>
                                            <p:fltVal val="0.500000"/>
                                          </p:val>
                                        </p:tav>
                                        <p:tav tm="100000">
                                          <p:val>
                                            <p:strVal val="#ppt_x"/>
                                          </p:val>
                                        </p:tav>
                                      </p:tavLst>
                                    </p:anim>
                                    <p:anim calcmode="lin" valueType="num">
                                      <p:cBhvr>
                                        <p:cTn id="53" dur="500" fill="hold"/>
                                        <p:tgtEl>
                                          <p:spTgt spid="45071"/>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ldLvl="0" animBg="1"/>
      <p:bldP spid="45061" grpId="0" bldLvl="0" animBg="1"/>
      <p:bldP spid="45065" grpId="0"/>
      <p:bldP spid="45069" grpId="0" bldLvl="0" animBg="1"/>
      <p:bldP spid="4507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51" name="对象 2050"/>
          <p:cNvGraphicFramePr/>
          <p:nvPr/>
        </p:nvGraphicFramePr>
        <p:xfrm>
          <a:off x="4724400" y="2528888"/>
          <a:ext cx="5181600" cy="533400"/>
        </p:xfrm>
        <a:graphic>
          <a:graphicData uri="http://schemas.openxmlformats.org/presentationml/2006/ole">
            <mc:AlternateContent xmlns:mc="http://schemas.openxmlformats.org/markup-compatibility/2006">
              <mc:Choice xmlns:v="urn:schemas-microsoft-com:vml" Requires="v">
                <p:oleObj spid="_x0000_s3164" name="" r:id="rId1" imgW="2360295" imgH="254000" progId="Equation.3">
                  <p:embed/>
                </p:oleObj>
              </mc:Choice>
              <mc:Fallback>
                <p:oleObj name="" r:id="rId1" imgW="2360295" imgH="254000" progId="Equation.3">
                  <p:embed/>
                  <p:pic>
                    <p:nvPicPr>
                      <p:cNvPr id="0" name="图片 3163"/>
                      <p:cNvPicPr/>
                      <p:nvPr/>
                    </p:nvPicPr>
                    <p:blipFill>
                      <a:blip r:embed="rId2"/>
                      <a:stretch>
                        <a:fillRect/>
                      </a:stretch>
                    </p:blipFill>
                    <p:spPr>
                      <a:xfrm>
                        <a:off x="4724400" y="2528888"/>
                        <a:ext cx="5181600" cy="533400"/>
                      </a:xfrm>
                      <a:prstGeom prst="rect">
                        <a:avLst/>
                      </a:prstGeom>
                      <a:solidFill>
                        <a:srgbClr val="FFCCFF"/>
                      </a:solidFill>
                      <a:ln w="38100">
                        <a:noFill/>
                        <a:miter/>
                      </a:ln>
                    </p:spPr>
                  </p:pic>
                </p:oleObj>
              </mc:Fallback>
            </mc:AlternateContent>
          </a:graphicData>
        </a:graphic>
      </p:graphicFrame>
      <p:sp>
        <p:nvSpPr>
          <p:cNvPr id="2054" name="文本框 2053"/>
          <p:cNvSpPr txBox="1"/>
          <p:nvPr/>
        </p:nvSpPr>
        <p:spPr>
          <a:xfrm>
            <a:off x="1828800" y="471488"/>
            <a:ext cx="2286000" cy="583565"/>
          </a:xfrm>
          <a:prstGeom prst="rect">
            <a:avLst/>
          </a:prstGeom>
          <a:solidFill>
            <a:srgbClr val="FF99FF"/>
          </a:solidFill>
          <a:ln w="9525">
            <a:noFill/>
          </a:ln>
        </p:spPr>
        <p:txBody>
          <a:bodyPr>
            <a:spAutoFit/>
          </a:bodyPr>
          <a:p>
            <a:pPr algn="l">
              <a:spcBef>
                <a:spcPct val="50000"/>
              </a:spcBef>
            </a:pPr>
            <a:r>
              <a:rPr lang="zh-CN" altLang="en-US" sz="3200" b="1" u="none" dirty="0">
                <a:latin typeface="Times New Roman" panose="02020603050405020304" pitchFamily="18" charset="0"/>
                <a:ea typeface="楷体_GB2312" pitchFamily="49" charset="-122"/>
              </a:rPr>
              <a:t>模型的推广</a:t>
            </a:r>
            <a:endParaRPr lang="zh-CN" altLang="en-US" sz="3200" b="1" u="none">
              <a:latin typeface="Times New Roman" panose="02020603050405020304" pitchFamily="18" charset="0"/>
              <a:ea typeface="楷体_GB2312" pitchFamily="49" charset="-122"/>
            </a:endParaRPr>
          </a:p>
        </p:txBody>
      </p:sp>
      <p:sp>
        <p:nvSpPr>
          <p:cNvPr id="2055" name="文本框 2054"/>
          <p:cNvSpPr txBox="1"/>
          <p:nvPr/>
        </p:nvSpPr>
        <p:spPr>
          <a:xfrm>
            <a:off x="1828800" y="1233488"/>
            <a:ext cx="5257800" cy="1124585"/>
          </a:xfrm>
          <a:prstGeom prst="rect">
            <a:avLst/>
          </a:prstGeom>
          <a:noFill/>
          <a:ln w="9525">
            <a:noFill/>
          </a:ln>
        </p:spPr>
        <p:txBody>
          <a:bodyPr>
            <a:spAutoFit/>
          </a:bodyPr>
          <a:p>
            <a:pPr algn="l">
              <a:lnSpc>
                <a:spcPct val="120000"/>
              </a:lnSpc>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生产者根据当前时段和前一时段的价格决定下一时段的产量。</a:t>
            </a:r>
            <a:endParaRPr lang="zh-CN" altLang="en-US" sz="2800" b="1" u="none">
              <a:latin typeface="Times New Roman" panose="02020603050405020304" pitchFamily="18" charset="0"/>
            </a:endParaRPr>
          </a:p>
        </p:txBody>
      </p:sp>
      <p:graphicFrame>
        <p:nvGraphicFramePr>
          <p:cNvPr id="2059" name="对象 2058"/>
          <p:cNvGraphicFramePr/>
          <p:nvPr/>
        </p:nvGraphicFramePr>
        <p:xfrm>
          <a:off x="4724400" y="3214688"/>
          <a:ext cx="3833813" cy="533400"/>
        </p:xfrm>
        <a:graphic>
          <a:graphicData uri="http://schemas.openxmlformats.org/presentationml/2006/ole">
            <mc:AlternateContent xmlns:mc="http://schemas.openxmlformats.org/markup-compatibility/2006">
              <mc:Choice xmlns:v="urn:schemas-microsoft-com:vml" Requires="v">
                <p:oleObj spid="_x0000_s3169" name="" r:id="rId3" imgW="1624330" imgH="254000" progId="Equation.3">
                  <p:embed/>
                </p:oleObj>
              </mc:Choice>
              <mc:Fallback>
                <p:oleObj name="" r:id="rId3" imgW="1624330" imgH="254000" progId="Equation.3">
                  <p:embed/>
                  <p:pic>
                    <p:nvPicPr>
                      <p:cNvPr id="0" name="图片 3168"/>
                      <p:cNvPicPr/>
                      <p:nvPr/>
                    </p:nvPicPr>
                    <p:blipFill>
                      <a:blip r:embed="rId4"/>
                      <a:stretch>
                        <a:fillRect/>
                      </a:stretch>
                    </p:blipFill>
                    <p:spPr>
                      <a:xfrm>
                        <a:off x="4724400" y="3214688"/>
                        <a:ext cx="3833813" cy="533400"/>
                      </a:xfrm>
                      <a:prstGeom prst="rect">
                        <a:avLst/>
                      </a:prstGeom>
                      <a:solidFill>
                        <a:srgbClr val="FFFF00"/>
                      </a:solidFill>
                      <a:ln w="38100">
                        <a:noFill/>
                        <a:miter/>
                      </a:ln>
                    </p:spPr>
                  </p:pic>
                </p:oleObj>
              </mc:Fallback>
            </mc:AlternateContent>
          </a:graphicData>
        </a:graphic>
      </p:graphicFrame>
      <p:sp>
        <p:nvSpPr>
          <p:cNvPr id="2061" name="文本框 2060"/>
          <p:cNvSpPr txBox="1"/>
          <p:nvPr/>
        </p:nvSpPr>
        <p:spPr>
          <a:xfrm>
            <a:off x="4267200" y="547688"/>
            <a:ext cx="3581400" cy="521970"/>
          </a:xfrm>
          <a:prstGeom prst="rect">
            <a:avLst/>
          </a:prstGeom>
          <a:solidFill>
            <a:srgbClr val="66FF33"/>
          </a:solidFill>
          <a:ln w="9525">
            <a:noFill/>
          </a:ln>
        </p:spPr>
        <p:txBody>
          <a:bodyPr>
            <a:spAutoFit/>
          </a:bodyPr>
          <a:p>
            <a:pPr algn="l">
              <a:spcBef>
                <a:spcPct val="50000"/>
              </a:spcBef>
            </a:pPr>
            <a:r>
              <a:rPr lang="zh-CN" altLang="en-US" sz="2800" b="1" u="none" dirty="0">
                <a:latin typeface="Times New Roman" panose="02020603050405020304" pitchFamily="18" charset="0"/>
                <a:ea typeface="楷体_GB2312" pitchFamily="49" charset="-122"/>
              </a:rPr>
              <a:t>生产者管理水平提高</a:t>
            </a:r>
            <a:endParaRPr lang="zh-CN" altLang="en-US" sz="2800" b="1" u="none">
              <a:latin typeface="Times New Roman" panose="02020603050405020304" pitchFamily="18" charset="0"/>
              <a:ea typeface="楷体_GB2312" pitchFamily="49" charset="-122"/>
            </a:endParaRPr>
          </a:p>
        </p:txBody>
      </p:sp>
      <p:sp>
        <p:nvSpPr>
          <p:cNvPr id="2063" name="矩形 2062"/>
          <p:cNvSpPr/>
          <p:nvPr/>
        </p:nvSpPr>
        <p:spPr>
          <a:xfrm>
            <a:off x="2286000" y="2528888"/>
            <a:ext cx="2209800" cy="533400"/>
          </a:xfrm>
          <a:prstGeom prst="rect">
            <a:avLst/>
          </a:prstGeom>
          <a:solidFill>
            <a:srgbClr val="FFCCFF"/>
          </a:solidFill>
          <a:ln w="9525">
            <a:noFill/>
          </a:ln>
        </p:spPr>
        <p:txBody>
          <a:bodyPr wrap="none" anchor="ctr"/>
          <a:p>
            <a:r>
              <a:rPr lang="zh-CN" altLang="en-US" sz="2800" b="1" u="none" dirty="0">
                <a:latin typeface="Times New Roman" panose="02020603050405020304" pitchFamily="18" charset="0"/>
              </a:rPr>
              <a:t>设供应函数为</a:t>
            </a:r>
            <a:endParaRPr lang="zh-CN" altLang="en-US" b="1" u="none">
              <a:latin typeface="Times New Roman" panose="02020603050405020304" pitchFamily="18" charset="0"/>
            </a:endParaRPr>
          </a:p>
        </p:txBody>
      </p:sp>
      <p:sp>
        <p:nvSpPr>
          <p:cNvPr id="2065" name="矩形 2064"/>
          <p:cNvSpPr/>
          <p:nvPr/>
        </p:nvSpPr>
        <p:spPr>
          <a:xfrm>
            <a:off x="2286000" y="3214688"/>
            <a:ext cx="2209800" cy="533400"/>
          </a:xfrm>
          <a:prstGeom prst="rect">
            <a:avLst/>
          </a:prstGeom>
          <a:solidFill>
            <a:srgbClr val="FFFF00"/>
          </a:solidFill>
          <a:ln w="9525">
            <a:noFill/>
          </a:ln>
        </p:spPr>
        <p:txBody>
          <a:bodyPr wrap="none" anchor="ctr"/>
          <a:p>
            <a:r>
              <a:rPr lang="zh-CN" altLang="en-US" sz="2800" b="1" u="none" dirty="0">
                <a:latin typeface="Times New Roman" panose="02020603050405020304" pitchFamily="18" charset="0"/>
              </a:rPr>
              <a:t>需求函数不变</a:t>
            </a:r>
            <a:endParaRPr lang="zh-CN" altLang="en-US" b="1" u="none">
              <a:latin typeface="Times New Roman" panose="02020603050405020304" pitchFamily="18" charset="0"/>
            </a:endParaRPr>
          </a:p>
        </p:txBody>
      </p:sp>
      <p:grpSp>
        <p:nvGrpSpPr>
          <p:cNvPr id="2070" name="组合 2069"/>
          <p:cNvGrpSpPr/>
          <p:nvPr/>
        </p:nvGrpSpPr>
        <p:grpSpPr>
          <a:xfrm>
            <a:off x="2057400" y="4052888"/>
            <a:ext cx="8229600" cy="533400"/>
            <a:chOff x="384" y="2496"/>
            <a:chExt cx="5136" cy="364"/>
          </a:xfrm>
        </p:grpSpPr>
        <p:graphicFrame>
          <p:nvGraphicFramePr>
            <p:cNvPr id="2052" name="对象 2051"/>
            <p:cNvGraphicFramePr/>
            <p:nvPr/>
          </p:nvGraphicFramePr>
          <p:xfrm>
            <a:off x="720" y="2496"/>
            <a:ext cx="4800" cy="364"/>
          </p:xfrm>
          <a:graphic>
            <a:graphicData uri="http://schemas.openxmlformats.org/presentationml/2006/ole">
              <mc:AlternateContent xmlns:mc="http://schemas.openxmlformats.org/markup-compatibility/2006">
                <mc:Choice xmlns:v="urn:schemas-microsoft-com:vml" Requires="v">
                  <p:oleObj spid="_x0000_s3168" name="" r:id="rId5" imgW="3425825" imgH="254000" progId="Equation.3">
                    <p:embed/>
                  </p:oleObj>
                </mc:Choice>
                <mc:Fallback>
                  <p:oleObj name="" r:id="rId5" imgW="3425825" imgH="254000" progId="Equation.3">
                    <p:embed/>
                    <p:pic>
                      <p:nvPicPr>
                        <p:cNvPr id="0" name="图片 3167"/>
                        <p:cNvPicPr/>
                        <p:nvPr/>
                      </p:nvPicPr>
                      <p:blipFill>
                        <a:blip r:embed="rId6"/>
                        <a:stretch>
                          <a:fillRect/>
                        </a:stretch>
                      </p:blipFill>
                      <p:spPr>
                        <a:xfrm>
                          <a:off x="720" y="2496"/>
                          <a:ext cx="4800" cy="364"/>
                        </a:xfrm>
                        <a:prstGeom prst="rect">
                          <a:avLst/>
                        </a:prstGeom>
                        <a:noFill/>
                        <a:ln w="38100">
                          <a:noFill/>
                          <a:miter/>
                        </a:ln>
                      </p:spPr>
                    </p:pic>
                  </p:oleObj>
                </mc:Fallback>
              </mc:AlternateContent>
            </a:graphicData>
          </a:graphic>
        </p:graphicFrame>
        <p:sp>
          <p:nvSpPr>
            <p:cNvPr id="2066" name="右箭头 2065"/>
            <p:cNvSpPr/>
            <p:nvPr/>
          </p:nvSpPr>
          <p:spPr>
            <a:xfrm>
              <a:off x="384" y="2496"/>
              <a:ext cx="240"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sp>
        <p:nvSpPr>
          <p:cNvPr id="2067" name="文本框 2066"/>
          <p:cNvSpPr txBox="1"/>
          <p:nvPr/>
        </p:nvSpPr>
        <p:spPr>
          <a:xfrm>
            <a:off x="6096000" y="4814888"/>
            <a:ext cx="4191000" cy="521970"/>
          </a:xfrm>
          <a:prstGeom prst="rect">
            <a:avLst/>
          </a:prstGeom>
          <a:solidFill>
            <a:schemeClr val="bg1"/>
          </a:solidFill>
          <a:ln w="9525">
            <a:noFill/>
          </a:ln>
        </p:spPr>
        <p:txBody>
          <a:bodyPr>
            <a:spAutoFit/>
          </a:bodyPr>
          <a:p>
            <a:pPr algn="l">
              <a:spcBef>
                <a:spcPct val="50000"/>
              </a:spcBef>
            </a:pPr>
            <a:r>
              <a:rPr lang="zh-CN" altLang="en-US" sz="2800" b="1" u="none" dirty="0">
                <a:latin typeface="Times New Roman" panose="02020603050405020304" pitchFamily="18" charset="0"/>
              </a:rPr>
              <a:t>二阶线性常系数差分方程</a:t>
            </a:r>
            <a:endParaRPr lang="zh-CN" altLang="en-US" sz="2800" b="1" u="none">
              <a:latin typeface="Times New Roman" panose="02020603050405020304" pitchFamily="18" charset="0"/>
            </a:endParaRPr>
          </a:p>
        </p:txBody>
      </p:sp>
      <p:sp>
        <p:nvSpPr>
          <p:cNvPr id="2068" name="文本框 2067"/>
          <p:cNvSpPr txBox="1"/>
          <p:nvPr/>
        </p:nvSpPr>
        <p:spPr>
          <a:xfrm>
            <a:off x="1752600" y="5653088"/>
            <a:ext cx="1981200" cy="521970"/>
          </a:xfrm>
          <a:prstGeom prst="rect">
            <a:avLst/>
          </a:prstGeom>
          <a:solidFill>
            <a:srgbClr val="FFCC99"/>
          </a:solidFill>
          <a:ln w="9525">
            <a:noFill/>
          </a:ln>
        </p:spPr>
        <p:txBody>
          <a:bodyPr>
            <a:spAutoFit/>
          </a:bodyPr>
          <a:p>
            <a:pPr algn="l">
              <a:spcBef>
                <a:spcPct val="50000"/>
              </a:spcBef>
            </a:pPr>
            <a:r>
              <a:rPr lang="en-US" altLang="zh-CN" sz="2800" b="1" i="1" u="none">
                <a:latin typeface="Times New Roman" panose="02020603050405020304" pitchFamily="18" charset="0"/>
              </a:rPr>
              <a:t>x</a:t>
            </a:r>
            <a:r>
              <a:rPr lang="en-US" altLang="zh-CN" sz="2800" b="1" u="none" baseline="-25000">
                <a:latin typeface="Times New Roman" panose="02020603050405020304" pitchFamily="18" charset="0"/>
              </a:rPr>
              <a:t>0</a:t>
            </a:r>
            <a:r>
              <a:rPr lang="zh-CN" altLang="en-US" sz="2800" b="1" u="none" dirty="0">
                <a:latin typeface="Times New Roman" panose="02020603050405020304" pitchFamily="18" charset="0"/>
              </a:rPr>
              <a:t>为平衡点</a:t>
            </a:r>
            <a:endParaRPr lang="zh-CN" altLang="en-US" sz="2800" b="1" u="none" dirty="0">
              <a:latin typeface="Times New Roman" panose="02020603050405020304" pitchFamily="18" charset="0"/>
            </a:endParaRPr>
          </a:p>
        </p:txBody>
      </p:sp>
      <p:sp>
        <p:nvSpPr>
          <p:cNvPr id="2069" name="文本框 2068"/>
          <p:cNvSpPr txBox="1"/>
          <p:nvPr/>
        </p:nvSpPr>
        <p:spPr>
          <a:xfrm>
            <a:off x="3962400" y="5653088"/>
            <a:ext cx="6477000" cy="521970"/>
          </a:xfrm>
          <a:prstGeom prst="rect">
            <a:avLst/>
          </a:prstGeom>
          <a:solidFill>
            <a:srgbClr val="FFCC99"/>
          </a:solidFill>
          <a:ln w="9525">
            <a:noFill/>
          </a:ln>
        </p:spPr>
        <p:txBody>
          <a:bodyPr>
            <a:spAutoFit/>
          </a:bodyPr>
          <a:p>
            <a:pPr algn="l">
              <a:spcBef>
                <a:spcPct val="50000"/>
              </a:spcBef>
            </a:pPr>
            <a:r>
              <a:rPr lang="zh-CN" altLang="en-US" sz="2800" b="1" u="none" dirty="0">
                <a:latin typeface="Times New Roman" panose="02020603050405020304" pitchFamily="18" charset="0"/>
              </a:rPr>
              <a:t>研究平衡点稳定，即</a:t>
            </a:r>
            <a:r>
              <a:rPr lang="en-US" altLang="zh-CN" sz="2800" b="1" i="1" u="none">
                <a:latin typeface="Times New Roman" panose="02020603050405020304" pitchFamily="18" charset="0"/>
              </a:rPr>
              <a:t>k</a:t>
            </a:r>
            <a:r>
              <a:rPr lang="en-US" altLang="zh-CN" sz="2800" b="1" u="none">
                <a:latin typeface="Times New Roman" panose="02020603050405020304" pitchFamily="18" charset="0"/>
                <a:sym typeface="Symbol" panose="05050102010706020507" pitchFamily="18" charset="2"/>
              </a:rPr>
              <a:t></a:t>
            </a:r>
            <a:r>
              <a:rPr lang="en-US" altLang="zh-CN" sz="2800" b="1" u="none">
                <a:latin typeface="Times New Roman" panose="02020603050405020304" pitchFamily="18" charset="0"/>
                <a:sym typeface="SymbolProp BT" pitchFamily="2" charset="2"/>
              </a:rPr>
              <a:t>,</a:t>
            </a:r>
            <a:r>
              <a:rPr lang="en-US" altLang="zh-CN" sz="2800" b="1" i="1" u="none">
                <a:latin typeface="Times New Roman" panose="02020603050405020304" pitchFamily="18" charset="0"/>
                <a:sym typeface="SymbolProp BT" pitchFamily="2" charset="2"/>
              </a:rPr>
              <a:t> x</a:t>
            </a:r>
            <a:r>
              <a:rPr lang="en-US" altLang="zh-CN" sz="2800" b="1" u="none" baseline="-25000">
                <a:latin typeface="Times New Roman" panose="02020603050405020304" pitchFamily="18" charset="0"/>
                <a:sym typeface="SymbolProp BT" pitchFamily="2" charset="2"/>
              </a:rPr>
              <a:t>k</a:t>
            </a:r>
            <a:r>
              <a:rPr lang="en-US" altLang="zh-CN" sz="2800" b="1" u="none">
                <a:latin typeface="Times New Roman" panose="02020603050405020304" pitchFamily="18" charset="0"/>
                <a:sym typeface="Symbol" panose="05050102010706020507" pitchFamily="18" charset="2"/>
              </a:rPr>
              <a:t></a:t>
            </a:r>
            <a:r>
              <a:rPr lang="en-US" altLang="zh-CN" sz="2800" b="1" i="1" u="none">
                <a:latin typeface="Times New Roman" panose="02020603050405020304" pitchFamily="18" charset="0"/>
                <a:sym typeface="Symbol" panose="05050102010706020507" pitchFamily="18" charset="2"/>
              </a:rPr>
              <a:t>x</a:t>
            </a:r>
            <a:r>
              <a:rPr lang="en-US" altLang="zh-CN" sz="2800" b="1" u="none" baseline="-25000">
                <a:latin typeface="Times New Roman" panose="02020603050405020304" pitchFamily="18" charset="0"/>
                <a:sym typeface="Symbol" panose="05050102010706020507" pitchFamily="18" charset="2"/>
              </a:rPr>
              <a:t>0</a:t>
            </a:r>
            <a:r>
              <a:rPr lang="zh-CN" altLang="en-US" sz="2800" b="1" u="none" dirty="0">
                <a:latin typeface="Times New Roman" panose="02020603050405020304" pitchFamily="18" charset="0"/>
                <a:sym typeface="Symbol" panose="05050102010706020507" pitchFamily="18" charset="2"/>
              </a:rPr>
              <a:t>的条件</a:t>
            </a:r>
            <a:endParaRPr lang="zh-CN" altLang="en-US" sz="2800" b="1" u="none">
              <a:latin typeface="Times New Roman" panose="02020603050405020304" pitchFamily="18" charset="0"/>
              <a:sym typeface="Symbol" panose="05050102010706020507" pitchFamily="18" charset="2"/>
            </a:endParaRPr>
          </a:p>
        </p:txBody>
      </p:sp>
      <p:graphicFrame>
        <p:nvGraphicFramePr>
          <p:cNvPr id="2071" name="对象 2070"/>
          <p:cNvGraphicFramePr/>
          <p:nvPr/>
        </p:nvGraphicFramePr>
        <p:xfrm>
          <a:off x="8153400" y="590550"/>
          <a:ext cx="2025650" cy="566738"/>
        </p:xfrm>
        <a:graphic>
          <a:graphicData uri="http://schemas.openxmlformats.org/presentationml/2006/ole">
            <mc:AlternateContent xmlns:mc="http://schemas.openxmlformats.org/markup-compatibility/2006">
              <mc:Choice xmlns:v="urn:schemas-microsoft-com:vml" Requires="v">
                <p:oleObj spid="_x0000_s3167" name="" r:id="rId7" imgW="761365" imgH="228600" progId="Equation.3">
                  <p:embed/>
                </p:oleObj>
              </mc:Choice>
              <mc:Fallback>
                <p:oleObj name="" r:id="rId7" imgW="761365" imgH="228600" progId="Equation.3">
                  <p:embed/>
                  <p:pic>
                    <p:nvPicPr>
                      <p:cNvPr id="0" name="图片 3166"/>
                      <p:cNvPicPr/>
                      <p:nvPr/>
                    </p:nvPicPr>
                    <p:blipFill>
                      <a:blip r:embed="rId8"/>
                      <a:stretch>
                        <a:fillRect/>
                      </a:stretch>
                    </p:blipFill>
                    <p:spPr>
                      <a:xfrm>
                        <a:off x="8153400" y="590550"/>
                        <a:ext cx="2025650" cy="566738"/>
                      </a:xfrm>
                      <a:prstGeom prst="rect">
                        <a:avLst/>
                      </a:prstGeom>
                      <a:noFill/>
                      <a:ln w="38100">
                        <a:noFill/>
                        <a:miter/>
                      </a:ln>
                    </p:spPr>
                  </p:pic>
                </p:oleObj>
              </mc:Fallback>
            </mc:AlternateContent>
          </a:graphicData>
        </a:graphic>
      </p:graphicFrame>
      <p:grpSp>
        <p:nvGrpSpPr>
          <p:cNvPr id="2073" name="组合 2072"/>
          <p:cNvGrpSpPr/>
          <p:nvPr/>
        </p:nvGrpSpPr>
        <p:grpSpPr>
          <a:xfrm>
            <a:off x="7772400" y="1157288"/>
            <a:ext cx="2362200" cy="1219200"/>
            <a:chOff x="4080" y="624"/>
            <a:chExt cx="1488" cy="720"/>
          </a:xfrm>
        </p:grpSpPr>
        <p:graphicFrame>
          <p:nvGraphicFramePr>
            <p:cNvPr id="2050" name="对象 2049"/>
            <p:cNvGraphicFramePr/>
            <p:nvPr/>
          </p:nvGraphicFramePr>
          <p:xfrm>
            <a:off x="4080" y="750"/>
            <a:ext cx="1488" cy="594"/>
          </p:xfrm>
          <a:graphic>
            <a:graphicData uri="http://schemas.openxmlformats.org/presentationml/2006/ole">
              <mc:AlternateContent xmlns:mc="http://schemas.openxmlformats.org/markup-compatibility/2006">
                <mc:Choice xmlns:v="urn:schemas-microsoft-com:vml" Requires="v">
                  <p:oleObj spid="_x0000_s3172" name="" r:id="rId9" imgW="1409065" imgH="520700" progId="Equation.3">
                    <p:embed/>
                  </p:oleObj>
                </mc:Choice>
                <mc:Fallback>
                  <p:oleObj name="" r:id="rId9" imgW="1409065" imgH="520700" progId="Equation.3">
                    <p:embed/>
                    <p:pic>
                      <p:nvPicPr>
                        <p:cNvPr id="0" name="图片 3171"/>
                        <p:cNvPicPr/>
                        <p:nvPr/>
                      </p:nvPicPr>
                      <p:blipFill>
                        <a:blip r:embed="rId10"/>
                        <a:stretch>
                          <a:fillRect/>
                        </a:stretch>
                      </p:blipFill>
                      <p:spPr>
                        <a:xfrm>
                          <a:off x="4080" y="750"/>
                          <a:ext cx="1488" cy="594"/>
                        </a:xfrm>
                        <a:prstGeom prst="rect">
                          <a:avLst/>
                        </a:prstGeom>
                        <a:noFill/>
                        <a:ln w="38100">
                          <a:noFill/>
                          <a:miter/>
                        </a:ln>
                      </p:spPr>
                    </p:pic>
                  </p:oleObj>
                </mc:Fallback>
              </mc:AlternateContent>
            </a:graphicData>
          </a:graphic>
        </p:graphicFrame>
        <p:sp>
          <p:nvSpPr>
            <p:cNvPr id="2072" name="下箭头 2071"/>
            <p:cNvSpPr/>
            <p:nvPr/>
          </p:nvSpPr>
          <p:spPr>
            <a:xfrm>
              <a:off x="4752" y="624"/>
              <a:ext cx="306" cy="96"/>
            </a:xfrm>
            <a:prstGeom prst="down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061"/>
                                        </p:tgtEl>
                                        <p:attrNameLst>
                                          <p:attrName>style.visibility</p:attrName>
                                        </p:attrNameLst>
                                      </p:cBhvr>
                                      <p:to>
                                        <p:strVal val="visible"/>
                                      </p:to>
                                    </p:set>
                                    <p:anim calcmode="lin" valueType="num">
                                      <p:cBhvr additive="base">
                                        <p:cTn id="7" dur="500" fill="hold"/>
                                        <p:tgtEl>
                                          <p:spTgt spid="2061"/>
                                        </p:tgtEl>
                                        <p:attrNameLst>
                                          <p:attrName>ppt_x</p:attrName>
                                        </p:attrNameLst>
                                      </p:cBhvr>
                                      <p:tavLst>
                                        <p:tav tm="0">
                                          <p:val>
                                            <p:strVal val="#ppt_x"/>
                                          </p:val>
                                        </p:tav>
                                        <p:tav tm="100000">
                                          <p:val>
                                            <p:strVal val="#ppt_x"/>
                                          </p:val>
                                        </p:tav>
                                      </p:tavLst>
                                    </p:anim>
                                    <p:anim calcmode="lin" valueType="num">
                                      <p:cBhvr additive="base">
                                        <p:cTn id="8" dur="500" fill="hold"/>
                                        <p:tgtEl>
                                          <p:spTgt spid="206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055"/>
                                        </p:tgtEl>
                                        <p:attrNameLst>
                                          <p:attrName>style.visibility</p:attrName>
                                        </p:attrNameLst>
                                      </p:cBhvr>
                                      <p:to>
                                        <p:strVal val="visible"/>
                                      </p:to>
                                    </p:set>
                                    <p:animEffect transition="in" filter="blinds(horizontal)">
                                      <p:cBhvr>
                                        <p:cTn id="13" dur="500"/>
                                        <p:tgtEl>
                                          <p:spTgt spid="205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2071"/>
                                        </p:tgtEl>
                                        <p:attrNameLst>
                                          <p:attrName>style.visibility</p:attrName>
                                        </p:attrNameLst>
                                      </p:cBhvr>
                                      <p:to>
                                        <p:strVal val="visible"/>
                                      </p:to>
                                    </p:set>
                                    <p:anim calcmode="lin" valueType="num">
                                      <p:cBhvr additive="base">
                                        <p:cTn id="18" dur="500" fill="hold"/>
                                        <p:tgtEl>
                                          <p:spTgt spid="2071"/>
                                        </p:tgtEl>
                                        <p:attrNameLst>
                                          <p:attrName>ppt_x</p:attrName>
                                        </p:attrNameLst>
                                      </p:cBhvr>
                                      <p:tavLst>
                                        <p:tav tm="0">
                                          <p:val>
                                            <p:strVal val="#ppt_x"/>
                                          </p:val>
                                        </p:tav>
                                        <p:tav tm="100000">
                                          <p:val>
                                            <p:strVal val="#ppt_x"/>
                                          </p:val>
                                        </p:tav>
                                      </p:tavLst>
                                    </p:anim>
                                    <p:anim calcmode="lin" valueType="num">
                                      <p:cBhvr additive="base">
                                        <p:cTn id="19" dur="500" fill="hold"/>
                                        <p:tgtEl>
                                          <p:spTgt spid="2071"/>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272" fill="hold" nodeType="clickEffect">
                                  <p:stCondLst>
                                    <p:cond delay="0"/>
                                  </p:stCondLst>
                                  <p:childTnLst>
                                    <p:set>
                                      <p:cBhvr>
                                        <p:cTn id="23" dur="1" fill="hold">
                                          <p:stCondLst>
                                            <p:cond delay="0"/>
                                          </p:stCondLst>
                                        </p:cTn>
                                        <p:tgtEl>
                                          <p:spTgt spid="2073"/>
                                        </p:tgtEl>
                                        <p:attrNameLst>
                                          <p:attrName>style.visibility</p:attrName>
                                        </p:attrNameLst>
                                      </p:cBhvr>
                                      <p:to>
                                        <p:strVal val="visible"/>
                                      </p:to>
                                    </p:set>
                                    <p:anim calcmode="lin" valueType="num">
                                      <p:cBhvr>
                                        <p:cTn id="24" dur="500" fill="hold"/>
                                        <p:tgtEl>
                                          <p:spTgt spid="2073"/>
                                        </p:tgtEl>
                                        <p:attrNameLst>
                                          <p:attrName>ppt_w</p:attrName>
                                        </p:attrNameLst>
                                      </p:cBhvr>
                                      <p:tavLst>
                                        <p:tav tm="0">
                                          <p:val>
                                            <p:strVal val="2/3*#ppt_w"/>
                                          </p:val>
                                        </p:tav>
                                        <p:tav tm="100000">
                                          <p:val>
                                            <p:strVal val="#ppt_w"/>
                                          </p:val>
                                        </p:tav>
                                      </p:tavLst>
                                    </p:anim>
                                    <p:anim calcmode="lin" valueType="num">
                                      <p:cBhvr>
                                        <p:cTn id="25" dur="500" fill="hold"/>
                                        <p:tgtEl>
                                          <p:spTgt spid="2073"/>
                                        </p:tgtEl>
                                        <p:attrNameLst>
                                          <p:attrName>ppt_h</p:attrName>
                                        </p:attrNameLst>
                                      </p:cBhvr>
                                      <p:tavLst>
                                        <p:tav tm="0">
                                          <p:val>
                                            <p:strVal val="2/3*#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063"/>
                                        </p:tgtEl>
                                        <p:attrNameLst>
                                          <p:attrName>style.visibility</p:attrName>
                                        </p:attrNameLst>
                                      </p:cBhvr>
                                      <p:to>
                                        <p:strVal val="visible"/>
                                      </p:to>
                                    </p:set>
                                    <p:anim calcmode="lin" valueType="num">
                                      <p:cBhvr additive="base">
                                        <p:cTn id="30" dur="500" fill="hold"/>
                                        <p:tgtEl>
                                          <p:spTgt spid="2063"/>
                                        </p:tgtEl>
                                        <p:attrNameLst>
                                          <p:attrName>ppt_x</p:attrName>
                                        </p:attrNameLst>
                                      </p:cBhvr>
                                      <p:tavLst>
                                        <p:tav tm="0">
                                          <p:val>
                                            <p:strVal val="0-#ppt_w/2"/>
                                          </p:val>
                                        </p:tav>
                                        <p:tav tm="100000">
                                          <p:val>
                                            <p:strVal val="#ppt_x"/>
                                          </p:val>
                                        </p:tav>
                                      </p:tavLst>
                                    </p:anim>
                                    <p:anim calcmode="lin" valueType="num">
                                      <p:cBhvr additive="base">
                                        <p:cTn id="31" dur="500" fill="hold"/>
                                        <p:tgtEl>
                                          <p:spTgt spid="206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2051"/>
                                        </p:tgtEl>
                                        <p:attrNameLst>
                                          <p:attrName>style.visibility</p:attrName>
                                        </p:attrNameLst>
                                      </p:cBhvr>
                                      <p:to>
                                        <p:strVal val="visible"/>
                                      </p:to>
                                    </p:set>
                                    <p:animEffect transition="in" filter="checkerboard(across)">
                                      <p:cBhvr>
                                        <p:cTn id="36" dur="500"/>
                                        <p:tgtEl>
                                          <p:spTgt spid="205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065"/>
                                        </p:tgtEl>
                                        <p:attrNameLst>
                                          <p:attrName>style.visibility</p:attrName>
                                        </p:attrNameLst>
                                      </p:cBhvr>
                                      <p:to>
                                        <p:strVal val="visible"/>
                                      </p:to>
                                    </p:set>
                                    <p:anim calcmode="lin" valueType="num">
                                      <p:cBhvr additive="base">
                                        <p:cTn id="41" dur="500" fill="hold"/>
                                        <p:tgtEl>
                                          <p:spTgt spid="2065"/>
                                        </p:tgtEl>
                                        <p:attrNameLst>
                                          <p:attrName>ppt_x</p:attrName>
                                        </p:attrNameLst>
                                      </p:cBhvr>
                                      <p:tavLst>
                                        <p:tav tm="0">
                                          <p:val>
                                            <p:strVal val="0-#ppt_w/2"/>
                                          </p:val>
                                        </p:tav>
                                        <p:tav tm="100000">
                                          <p:val>
                                            <p:strVal val="#ppt_x"/>
                                          </p:val>
                                        </p:tav>
                                      </p:tavLst>
                                    </p:anim>
                                    <p:anim calcmode="lin" valueType="num">
                                      <p:cBhvr additive="base">
                                        <p:cTn id="42" dur="500" fill="hold"/>
                                        <p:tgtEl>
                                          <p:spTgt spid="206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nodeType="clickEffect">
                                  <p:stCondLst>
                                    <p:cond delay="0"/>
                                  </p:stCondLst>
                                  <p:childTnLst>
                                    <p:set>
                                      <p:cBhvr>
                                        <p:cTn id="46" dur="1" fill="hold">
                                          <p:stCondLst>
                                            <p:cond delay="0"/>
                                          </p:stCondLst>
                                        </p:cTn>
                                        <p:tgtEl>
                                          <p:spTgt spid="2059"/>
                                        </p:tgtEl>
                                        <p:attrNameLst>
                                          <p:attrName>style.visibility</p:attrName>
                                        </p:attrNameLst>
                                      </p:cBhvr>
                                      <p:to>
                                        <p:strVal val="visible"/>
                                      </p:to>
                                    </p:set>
                                    <p:anim calcmode="lin" valueType="num">
                                      <p:cBhvr>
                                        <p:cTn id="47" dur="500" fill="hold"/>
                                        <p:tgtEl>
                                          <p:spTgt spid="2059"/>
                                        </p:tgtEl>
                                        <p:attrNameLst>
                                          <p:attrName>ppt_w</p:attrName>
                                        </p:attrNameLst>
                                      </p:cBhvr>
                                      <p:tavLst>
                                        <p:tav tm="0">
                                          <p:val>
                                            <p:fltVal val="0.000000"/>
                                          </p:val>
                                        </p:tav>
                                        <p:tav tm="100000">
                                          <p:val>
                                            <p:strVal val="#ppt_w"/>
                                          </p:val>
                                        </p:tav>
                                      </p:tavLst>
                                    </p:anim>
                                    <p:anim calcmode="lin" valueType="num">
                                      <p:cBhvr>
                                        <p:cTn id="48" dur="500" fill="hold"/>
                                        <p:tgtEl>
                                          <p:spTgt spid="2059"/>
                                        </p:tgtEl>
                                        <p:attrNameLst>
                                          <p:attrName>ppt_h</p:attrName>
                                        </p:attrNameLst>
                                      </p:cBhvr>
                                      <p:tavLst>
                                        <p:tav tm="0">
                                          <p:val>
                                            <p:fltVal val="0.00000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5" presetClass="entr" presetSubtype="5" fill="hold" nodeType="clickEffect">
                                  <p:stCondLst>
                                    <p:cond delay="0"/>
                                  </p:stCondLst>
                                  <p:childTnLst>
                                    <p:set>
                                      <p:cBhvr>
                                        <p:cTn id="52" dur="1" fill="hold">
                                          <p:stCondLst>
                                            <p:cond delay="0"/>
                                          </p:stCondLst>
                                        </p:cTn>
                                        <p:tgtEl>
                                          <p:spTgt spid="2070"/>
                                        </p:tgtEl>
                                        <p:attrNameLst>
                                          <p:attrName>style.visibility</p:attrName>
                                        </p:attrNameLst>
                                      </p:cBhvr>
                                      <p:to>
                                        <p:strVal val="visible"/>
                                      </p:to>
                                    </p:set>
                                    <p:animEffect transition="in" filter="checkerboard(down)">
                                      <p:cBhvr>
                                        <p:cTn id="53" dur="500"/>
                                        <p:tgtEl>
                                          <p:spTgt spid="207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067"/>
                                        </p:tgtEl>
                                        <p:attrNameLst>
                                          <p:attrName>style.visibility</p:attrName>
                                        </p:attrNameLst>
                                      </p:cBhvr>
                                      <p:to>
                                        <p:strVal val="visible"/>
                                      </p:to>
                                    </p:set>
                                    <p:animEffect transition="in" filter="dissolve">
                                      <p:cBhvr>
                                        <p:cTn id="58" dur="500"/>
                                        <p:tgtEl>
                                          <p:spTgt spid="206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068"/>
                                        </p:tgtEl>
                                        <p:attrNameLst>
                                          <p:attrName>style.visibility</p:attrName>
                                        </p:attrNameLst>
                                      </p:cBhvr>
                                      <p:to>
                                        <p:strVal val="visible"/>
                                      </p:to>
                                    </p:set>
                                    <p:anim calcmode="lin" valueType="num">
                                      <p:cBhvr additive="base">
                                        <p:cTn id="63" dur="500" fill="hold"/>
                                        <p:tgtEl>
                                          <p:spTgt spid="2068"/>
                                        </p:tgtEl>
                                        <p:attrNameLst>
                                          <p:attrName>ppt_x</p:attrName>
                                        </p:attrNameLst>
                                      </p:cBhvr>
                                      <p:tavLst>
                                        <p:tav tm="0">
                                          <p:val>
                                            <p:strVal val="0-#ppt_w/2"/>
                                          </p:val>
                                        </p:tav>
                                        <p:tav tm="100000">
                                          <p:val>
                                            <p:strVal val="#ppt_x"/>
                                          </p:val>
                                        </p:tav>
                                      </p:tavLst>
                                    </p:anim>
                                    <p:anim calcmode="lin" valueType="num">
                                      <p:cBhvr additive="base">
                                        <p:cTn id="64" dur="500" fill="hold"/>
                                        <p:tgtEl>
                                          <p:spTgt spid="206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2069"/>
                                        </p:tgtEl>
                                        <p:attrNameLst>
                                          <p:attrName>style.visibility</p:attrName>
                                        </p:attrNameLst>
                                      </p:cBhvr>
                                      <p:to>
                                        <p:strVal val="visible"/>
                                      </p:to>
                                    </p:set>
                                    <p:animEffect transition="in" filter="wipe(up)">
                                      <p:cBhvr>
                                        <p:cTn id="69" dur="500"/>
                                        <p:tgtEl>
                                          <p:spTgt spid="2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p:bldP spid="2061" grpId="0" bldLvl="0" animBg="1"/>
      <p:bldP spid="2063" grpId="0" bldLvl="0" animBg="1"/>
      <p:bldP spid="2065" grpId="0" bldLvl="0" animBg="1"/>
      <p:bldP spid="2067" grpId="0" bldLvl="0" animBg="1"/>
      <p:bldP spid="2068" grpId="0" bldLvl="0" animBg="1"/>
      <p:bldP spid="206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2"/>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5pPr>
          </a:lstStyle>
          <a:p>
            <a:pPr lvl="0" algn="r"/>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6387" name="矩形 888843"/>
          <p:cNvSpPr/>
          <p:nvPr/>
        </p:nvSpPr>
        <p:spPr>
          <a:xfrm>
            <a:off x="3071813" y="2209007"/>
            <a:ext cx="449580" cy="368300"/>
          </a:xfrm>
          <a:prstGeom prst="rect">
            <a:avLst/>
          </a:prstGeom>
          <a:noFill/>
          <a:ln w="9525">
            <a:noFill/>
          </a:ln>
        </p:spPr>
        <p:txBody>
          <a:bodyPr wrap="none" anchor="ctr">
            <a:spAutoFit/>
          </a:bodyPr>
          <a:p>
            <a:pPr indent="266700"/>
            <a:r>
              <a:rPr lang="en-US" altLang="zh-CN" dirty="0">
                <a:solidFill>
                  <a:srgbClr val="0000FF"/>
                </a:solidFill>
                <a:latin typeface="黑体" panose="02010609060101010101" pitchFamily="2" charset="-122"/>
                <a:ea typeface="黑体" panose="02010609060101010101" pitchFamily="2" charset="-122"/>
              </a:rPr>
              <a:t> </a:t>
            </a:r>
            <a:r>
              <a:rPr lang="en-US" altLang="zh-CN" sz="1000" b="0" dirty="0">
                <a:solidFill>
                  <a:srgbClr val="0000FF"/>
                </a:solidFill>
                <a:latin typeface="Times New Roman" panose="02020603050405020304" pitchFamily="18" charset="0"/>
                <a:ea typeface="宋体" panose="02010600030101010101" pitchFamily="2" charset="-122"/>
              </a:rPr>
              <a:t>  </a:t>
            </a:r>
            <a:endParaRPr lang="en-US" altLang="zh-CN" sz="2400" b="0" dirty="0">
              <a:solidFill>
                <a:srgbClr val="0000FF"/>
              </a:solidFill>
              <a:latin typeface="Times New Roman" panose="02020603050405020304" pitchFamily="18" charset="0"/>
              <a:ea typeface="宋体" panose="02010600030101010101" pitchFamily="2" charset="-122"/>
            </a:endParaRPr>
          </a:p>
        </p:txBody>
      </p:sp>
      <p:sp>
        <p:nvSpPr>
          <p:cNvPr id="16388" name="矩形 888849"/>
          <p:cNvSpPr/>
          <p:nvPr/>
        </p:nvSpPr>
        <p:spPr>
          <a:xfrm>
            <a:off x="2351088" y="549275"/>
            <a:ext cx="1611312" cy="521970"/>
          </a:xfrm>
          <a:prstGeom prst="rect">
            <a:avLst/>
          </a:prstGeom>
          <a:noFill/>
          <a:ln w="9525">
            <a:noFill/>
          </a:ln>
        </p:spPr>
        <p:txBody>
          <a:bodyPr anchor="t">
            <a:spAutoFit/>
          </a:bodyPr>
          <a:p>
            <a:r>
              <a:rPr lang="zh-CN" altLang="en-US" sz="2800" dirty="0">
                <a:latin typeface="宋体" panose="02010600030101010101" pitchFamily="2" charset="-122"/>
                <a:ea typeface="宋体" panose="02010600030101010101" pitchFamily="2" charset="-122"/>
              </a:rPr>
              <a:t>称</a:t>
            </a:r>
            <a:endParaRPr lang="zh-CN" altLang="en-US" sz="2800" dirty="0">
              <a:latin typeface="宋体" panose="02010600030101010101" pitchFamily="2" charset="-122"/>
              <a:ea typeface="宋体" panose="02010600030101010101" pitchFamily="2" charset="-122"/>
            </a:endParaRPr>
          </a:p>
        </p:txBody>
      </p:sp>
      <p:graphicFrame>
        <p:nvGraphicFramePr>
          <p:cNvPr id="888851" name="对象 888850"/>
          <p:cNvGraphicFramePr/>
          <p:nvPr/>
        </p:nvGraphicFramePr>
        <p:xfrm>
          <a:off x="3357563" y="1192213"/>
          <a:ext cx="2070100" cy="482600"/>
        </p:xfrm>
        <a:graphic>
          <a:graphicData uri="http://schemas.openxmlformats.org/presentationml/2006/ole">
            <mc:AlternateContent xmlns:mc="http://schemas.openxmlformats.org/markup-compatibility/2006">
              <mc:Choice xmlns:v="urn:schemas-microsoft-com:vml" Requires="v">
                <p:oleObj spid="_x0000_s3082" name="" r:id="rId1" imgW="2069465" imgH="482600" progId="Equation.DSMT4">
                  <p:embed/>
                </p:oleObj>
              </mc:Choice>
              <mc:Fallback>
                <p:oleObj name="" r:id="rId1" imgW="2069465" imgH="482600" progId="Equation.DSMT4">
                  <p:embed/>
                  <p:pic>
                    <p:nvPicPr>
                      <p:cNvPr id="0" name="图片 3081"/>
                      <p:cNvPicPr/>
                      <p:nvPr/>
                    </p:nvPicPr>
                    <p:blipFill>
                      <a:blip r:embed="rId2"/>
                      <a:stretch>
                        <a:fillRect/>
                      </a:stretch>
                    </p:blipFill>
                    <p:spPr>
                      <a:xfrm>
                        <a:off x="3357563" y="1192213"/>
                        <a:ext cx="2070100" cy="482600"/>
                      </a:xfrm>
                      <a:prstGeom prst="rect">
                        <a:avLst/>
                      </a:prstGeom>
                      <a:noFill/>
                      <a:ln w="38100">
                        <a:noFill/>
                        <a:miter/>
                      </a:ln>
                    </p:spPr>
                  </p:pic>
                </p:oleObj>
              </mc:Fallback>
            </mc:AlternateContent>
          </a:graphicData>
        </a:graphic>
      </p:graphicFrame>
      <p:graphicFrame>
        <p:nvGraphicFramePr>
          <p:cNvPr id="888852" name="对象 888851"/>
          <p:cNvGraphicFramePr/>
          <p:nvPr/>
        </p:nvGraphicFramePr>
        <p:xfrm>
          <a:off x="5446713" y="1263650"/>
          <a:ext cx="1841500" cy="431800"/>
        </p:xfrm>
        <a:graphic>
          <a:graphicData uri="http://schemas.openxmlformats.org/presentationml/2006/ole">
            <mc:AlternateContent xmlns:mc="http://schemas.openxmlformats.org/markup-compatibility/2006">
              <mc:Choice xmlns:v="urn:schemas-microsoft-com:vml" Requires="v">
                <p:oleObj spid="_x0000_s3083" name="" r:id="rId3" imgW="1840865" imgH="431800" progId="Equation.DSMT4">
                  <p:embed/>
                </p:oleObj>
              </mc:Choice>
              <mc:Fallback>
                <p:oleObj name="" r:id="rId3" imgW="1840865" imgH="431800" progId="Equation.DSMT4">
                  <p:embed/>
                  <p:pic>
                    <p:nvPicPr>
                      <p:cNvPr id="0" name="图片 3082"/>
                      <p:cNvPicPr/>
                      <p:nvPr/>
                    </p:nvPicPr>
                    <p:blipFill>
                      <a:blip r:embed="rId4"/>
                      <a:stretch>
                        <a:fillRect/>
                      </a:stretch>
                    </p:blipFill>
                    <p:spPr>
                      <a:xfrm>
                        <a:off x="5446713" y="1263650"/>
                        <a:ext cx="1841500" cy="431800"/>
                      </a:xfrm>
                      <a:prstGeom prst="rect">
                        <a:avLst/>
                      </a:prstGeom>
                      <a:noFill/>
                      <a:ln w="38100">
                        <a:noFill/>
                        <a:miter/>
                      </a:ln>
                    </p:spPr>
                  </p:pic>
                </p:oleObj>
              </mc:Fallback>
            </mc:AlternateContent>
          </a:graphicData>
        </a:graphic>
      </p:graphicFrame>
      <p:graphicFrame>
        <p:nvGraphicFramePr>
          <p:cNvPr id="888853" name="对象 888852"/>
          <p:cNvGraphicFramePr/>
          <p:nvPr/>
        </p:nvGraphicFramePr>
        <p:xfrm>
          <a:off x="4149725" y="2055813"/>
          <a:ext cx="3771900" cy="431800"/>
        </p:xfrm>
        <a:graphic>
          <a:graphicData uri="http://schemas.openxmlformats.org/presentationml/2006/ole">
            <mc:AlternateContent xmlns:mc="http://schemas.openxmlformats.org/markup-compatibility/2006">
              <mc:Choice xmlns:v="urn:schemas-microsoft-com:vml" Requires="v">
                <p:oleObj spid="_x0000_s3079" name="" r:id="rId5" imgW="3769995" imgH="431800" progId="Equation.DSMT4">
                  <p:embed/>
                </p:oleObj>
              </mc:Choice>
              <mc:Fallback>
                <p:oleObj name="" r:id="rId5" imgW="3769995" imgH="431800" progId="Equation.DSMT4">
                  <p:embed/>
                  <p:pic>
                    <p:nvPicPr>
                      <p:cNvPr id="0" name="图片 3078"/>
                      <p:cNvPicPr/>
                      <p:nvPr/>
                    </p:nvPicPr>
                    <p:blipFill>
                      <a:blip r:embed="rId6"/>
                      <a:stretch>
                        <a:fillRect/>
                      </a:stretch>
                    </p:blipFill>
                    <p:spPr>
                      <a:xfrm>
                        <a:off x="4149725" y="2055813"/>
                        <a:ext cx="3771900" cy="431800"/>
                      </a:xfrm>
                      <a:prstGeom prst="rect">
                        <a:avLst/>
                      </a:prstGeom>
                      <a:noFill/>
                      <a:ln w="38100">
                        <a:noFill/>
                        <a:miter/>
                      </a:ln>
                    </p:spPr>
                  </p:pic>
                </p:oleObj>
              </mc:Fallback>
            </mc:AlternateContent>
          </a:graphicData>
        </a:graphic>
      </p:graphicFrame>
      <p:graphicFrame>
        <p:nvGraphicFramePr>
          <p:cNvPr id="888854" name="对象 888853"/>
          <p:cNvGraphicFramePr/>
          <p:nvPr/>
        </p:nvGraphicFramePr>
        <p:xfrm>
          <a:off x="4149725" y="2847975"/>
          <a:ext cx="2578100" cy="431800"/>
        </p:xfrm>
        <a:graphic>
          <a:graphicData uri="http://schemas.openxmlformats.org/presentationml/2006/ole">
            <mc:AlternateContent xmlns:mc="http://schemas.openxmlformats.org/markup-compatibility/2006">
              <mc:Choice xmlns:v="urn:schemas-microsoft-com:vml" Requires="v">
                <p:oleObj spid="_x0000_s3085" name="" r:id="rId7" imgW="2576830" imgH="431800" progId="Equation.DSMT4">
                  <p:embed/>
                </p:oleObj>
              </mc:Choice>
              <mc:Fallback>
                <p:oleObj name="" r:id="rId7" imgW="2576830" imgH="431800" progId="Equation.DSMT4">
                  <p:embed/>
                  <p:pic>
                    <p:nvPicPr>
                      <p:cNvPr id="0" name="图片 3084"/>
                      <p:cNvPicPr/>
                      <p:nvPr/>
                    </p:nvPicPr>
                    <p:blipFill>
                      <a:blip r:embed="rId8"/>
                      <a:stretch>
                        <a:fillRect/>
                      </a:stretch>
                    </p:blipFill>
                    <p:spPr>
                      <a:xfrm>
                        <a:off x="4149725" y="2847975"/>
                        <a:ext cx="2578100" cy="431800"/>
                      </a:xfrm>
                      <a:prstGeom prst="rect">
                        <a:avLst/>
                      </a:prstGeom>
                      <a:noFill/>
                      <a:ln w="38100">
                        <a:noFill/>
                        <a:miter/>
                      </a:ln>
                    </p:spPr>
                  </p:pic>
                </p:oleObj>
              </mc:Fallback>
            </mc:AlternateContent>
          </a:graphicData>
        </a:graphic>
      </p:graphicFrame>
      <p:grpSp>
        <p:nvGrpSpPr>
          <p:cNvPr id="888857" name="组合 888856"/>
          <p:cNvGrpSpPr/>
          <p:nvPr/>
        </p:nvGrpSpPr>
        <p:grpSpPr>
          <a:xfrm>
            <a:off x="2351088" y="3638551"/>
            <a:ext cx="4464050" cy="581024"/>
            <a:chOff x="204" y="3565"/>
            <a:chExt cx="2812" cy="366"/>
          </a:xfrm>
        </p:grpSpPr>
        <p:sp>
          <p:nvSpPr>
            <p:cNvPr id="16394" name="矩形 888846"/>
            <p:cNvSpPr/>
            <p:nvPr/>
          </p:nvSpPr>
          <p:spPr>
            <a:xfrm>
              <a:off x="204" y="3565"/>
              <a:ext cx="1134" cy="329"/>
            </a:xfrm>
            <a:prstGeom prst="rect">
              <a:avLst/>
            </a:prstGeom>
            <a:noFill/>
            <a:ln w="9525">
              <a:noFill/>
            </a:ln>
          </p:spPr>
          <p:txBody>
            <a:bodyPr anchor="ctr">
              <a:spAutoFit/>
            </a:bodyPr>
            <a:p>
              <a:r>
                <a:rPr lang="zh-CN" altLang="en-US" sz="2800" dirty="0">
                  <a:latin typeface="宋体" panose="02010600030101010101" pitchFamily="2" charset="-122"/>
                  <a:ea typeface="宋体" panose="02010600030101010101" pitchFamily="2" charset="-122"/>
                </a:rPr>
                <a:t>为函数</a:t>
              </a:r>
              <a:endParaRPr lang="zh-CN" altLang="en-US" sz="2800" dirty="0">
                <a:latin typeface="宋体" panose="02010600030101010101" pitchFamily="2" charset="-122"/>
                <a:ea typeface="宋体" panose="02010600030101010101" pitchFamily="2" charset="-122"/>
              </a:endParaRPr>
            </a:p>
          </p:txBody>
        </p:sp>
        <p:graphicFrame>
          <p:nvGraphicFramePr>
            <p:cNvPr id="16395" name="对象 888854"/>
            <p:cNvGraphicFramePr/>
            <p:nvPr/>
          </p:nvGraphicFramePr>
          <p:xfrm>
            <a:off x="930" y="3612"/>
            <a:ext cx="200" cy="272"/>
          </p:xfrm>
          <a:graphic>
            <a:graphicData uri="http://schemas.openxmlformats.org/presentationml/2006/ole">
              <mc:AlternateContent xmlns:mc="http://schemas.openxmlformats.org/markup-compatibility/2006">
                <mc:Choice xmlns:v="urn:schemas-microsoft-com:vml" Requires="v">
                  <p:oleObj spid="_x0000_s3084" name="" r:id="rId9" imgW="317500" imgH="431165" progId="Equation.DSMT4">
                    <p:embed/>
                  </p:oleObj>
                </mc:Choice>
                <mc:Fallback>
                  <p:oleObj name="" r:id="rId9" imgW="317500" imgH="431165" progId="Equation.DSMT4">
                    <p:embed/>
                    <p:pic>
                      <p:nvPicPr>
                        <p:cNvPr id="0" name="图片 3083"/>
                        <p:cNvPicPr/>
                        <p:nvPr/>
                      </p:nvPicPr>
                      <p:blipFill>
                        <a:blip r:embed="rId10"/>
                        <a:stretch>
                          <a:fillRect/>
                        </a:stretch>
                      </p:blipFill>
                      <p:spPr>
                        <a:xfrm>
                          <a:off x="930" y="3612"/>
                          <a:ext cx="200" cy="272"/>
                        </a:xfrm>
                        <a:prstGeom prst="rect">
                          <a:avLst/>
                        </a:prstGeom>
                        <a:noFill/>
                        <a:ln w="38100">
                          <a:noFill/>
                          <a:miter/>
                        </a:ln>
                      </p:spPr>
                    </p:pic>
                  </p:oleObj>
                </mc:Fallback>
              </mc:AlternateContent>
            </a:graphicData>
          </a:graphic>
        </p:graphicFrame>
        <p:sp>
          <p:nvSpPr>
            <p:cNvPr id="16396" name="矩形 888855"/>
            <p:cNvSpPr/>
            <p:nvPr/>
          </p:nvSpPr>
          <p:spPr>
            <a:xfrm>
              <a:off x="1111" y="3602"/>
              <a:ext cx="1905" cy="329"/>
            </a:xfrm>
            <a:prstGeom prst="rect">
              <a:avLst/>
            </a:prstGeom>
            <a:noFill/>
            <a:ln w="9525">
              <a:noFill/>
            </a:ln>
          </p:spPr>
          <p:txBody>
            <a:bodyPr anchor="t">
              <a:spAutoFit/>
            </a:bodyPr>
            <a:p>
              <a:r>
                <a:rPr lang="zh-CN" altLang="en-US" sz="2800" dirty="0">
                  <a:latin typeface="Times New Roman" panose="02020603050405020304" pitchFamily="18" charset="0"/>
                  <a:ea typeface="黑体" panose="02010609060101010101" pitchFamily="2" charset="-122"/>
                </a:rPr>
                <a:t>的</a:t>
              </a:r>
              <a:r>
                <a:rPr lang="zh-CN" altLang="en-US" sz="2800" dirty="0">
                  <a:solidFill>
                    <a:srgbClr val="0000FF"/>
                  </a:solidFill>
                  <a:latin typeface="Times New Roman" panose="02020603050405020304" pitchFamily="18" charset="0"/>
                  <a:ea typeface="黑体" panose="02010609060101010101" pitchFamily="2" charset="-122"/>
                </a:rPr>
                <a:t>二阶差分</a:t>
              </a:r>
              <a:r>
                <a:rPr lang="en-US" altLang="zh-CN" sz="2800">
                  <a:latin typeface="Times New Roman" panose="02020603050405020304" pitchFamily="18" charset="0"/>
                  <a:ea typeface="黑体" panose="02010609060101010101" pitchFamily="2" charset="-122"/>
                </a:rPr>
                <a:t>. </a:t>
              </a:r>
              <a:endParaRPr lang="en-US" altLang="zh-CN" sz="2800">
                <a:latin typeface="Times New Roman" panose="02020603050405020304" pitchFamily="18" charset="0"/>
                <a:ea typeface="黑体" panose="02010609060101010101" pitchFamily="2" charset="-122"/>
              </a:endParaRPr>
            </a:p>
          </p:txBody>
        </p:sp>
      </p:grpSp>
      <p:sp>
        <p:nvSpPr>
          <p:cNvPr id="888859" name="矩形 888858"/>
          <p:cNvSpPr/>
          <p:nvPr/>
        </p:nvSpPr>
        <p:spPr>
          <a:xfrm>
            <a:off x="2424113" y="5372259"/>
            <a:ext cx="3240087" cy="521970"/>
          </a:xfrm>
          <a:prstGeom prst="rect">
            <a:avLst/>
          </a:prstGeom>
          <a:noFill/>
          <a:ln w="9525">
            <a:noFill/>
          </a:ln>
        </p:spPr>
        <p:txBody>
          <a:bodyPr anchor="ctr">
            <a:spAutoFit/>
          </a:bodyPr>
          <a:p>
            <a:r>
              <a:rPr lang="zh-CN" altLang="en-US" sz="2800" dirty="0">
                <a:latin typeface="宋体" panose="02010600030101010101" pitchFamily="2" charset="-122"/>
                <a:ea typeface="宋体" panose="02010600030101010101" pitchFamily="2" charset="-122"/>
              </a:rPr>
              <a:t>为</a:t>
            </a:r>
            <a:r>
              <a:rPr lang="zh-CN" altLang="en-US" sz="2800" dirty="0">
                <a:solidFill>
                  <a:srgbClr val="0000FF"/>
                </a:solidFill>
                <a:latin typeface="宋体" panose="02010600030101010101" pitchFamily="2" charset="-122"/>
                <a:ea typeface="宋体" panose="02010600030101010101" pitchFamily="2" charset="-122"/>
              </a:rPr>
              <a:t>三阶差分</a:t>
            </a:r>
            <a:r>
              <a:rPr lang="en-US" altLang="zh-CN">
                <a:latin typeface="黑体" panose="02010609060101010101" pitchFamily="2" charset="-122"/>
                <a:ea typeface="黑体" panose="02010609060101010101" pitchFamily="2" charset="-122"/>
              </a:rPr>
              <a:t>. </a:t>
            </a:r>
            <a:endParaRPr lang="en-US" altLang="zh-CN">
              <a:latin typeface="黑体" panose="02010609060101010101" pitchFamily="2" charset="-122"/>
              <a:ea typeface="黑体" panose="02010609060101010101" pitchFamily="2" charset="-122"/>
            </a:endParaRPr>
          </a:p>
        </p:txBody>
      </p:sp>
      <p:sp>
        <p:nvSpPr>
          <p:cNvPr id="888860" name="矩形 888859"/>
          <p:cNvSpPr/>
          <p:nvPr/>
        </p:nvSpPr>
        <p:spPr>
          <a:xfrm>
            <a:off x="5982018" y="3668078"/>
            <a:ext cx="2736850" cy="521970"/>
          </a:xfrm>
          <a:prstGeom prst="rect">
            <a:avLst/>
          </a:prstGeom>
          <a:noFill/>
          <a:ln w="9525">
            <a:noFill/>
          </a:ln>
        </p:spPr>
        <p:txBody>
          <a:bodyPr anchor="t">
            <a:spAutoFit/>
          </a:bodyPr>
          <a:p>
            <a:r>
              <a:rPr lang="zh-CN" altLang="en-US" sz="2800" dirty="0">
                <a:latin typeface="宋体" panose="02010600030101010101" pitchFamily="2" charset="-122"/>
                <a:ea typeface="宋体" panose="02010600030101010101" pitchFamily="2" charset="-122"/>
              </a:rPr>
              <a:t>同样，称</a:t>
            </a:r>
            <a:endParaRPr lang="zh-CN" altLang="en-US" sz="2800" dirty="0">
              <a:latin typeface="宋体" panose="02010600030101010101" pitchFamily="2" charset="-122"/>
              <a:ea typeface="宋体" panose="02010600030101010101" pitchFamily="2" charset="-122"/>
            </a:endParaRPr>
          </a:p>
        </p:txBody>
      </p:sp>
      <p:graphicFrame>
        <p:nvGraphicFramePr>
          <p:cNvPr id="888861" name="对象 888860"/>
          <p:cNvGraphicFramePr/>
          <p:nvPr/>
        </p:nvGraphicFramePr>
        <p:xfrm>
          <a:off x="4800600" y="4597400"/>
          <a:ext cx="2260600" cy="482600"/>
        </p:xfrm>
        <a:graphic>
          <a:graphicData uri="http://schemas.openxmlformats.org/presentationml/2006/ole">
            <mc:AlternateContent xmlns:mc="http://schemas.openxmlformats.org/markup-compatibility/2006">
              <mc:Choice xmlns:v="urn:schemas-microsoft-com:vml" Requires="v">
                <p:oleObj spid="_x0000_s3080" name="" r:id="rId11" imgW="2259330" imgH="482600" progId="Equation.DSMT4">
                  <p:embed/>
                </p:oleObj>
              </mc:Choice>
              <mc:Fallback>
                <p:oleObj name="" r:id="rId11" imgW="2259330" imgH="482600" progId="Equation.DSMT4">
                  <p:embed/>
                  <p:pic>
                    <p:nvPicPr>
                      <p:cNvPr id="0" name="图片 3079"/>
                      <p:cNvPicPr/>
                      <p:nvPr/>
                    </p:nvPicPr>
                    <p:blipFill>
                      <a:blip r:embed="rId12"/>
                      <a:stretch>
                        <a:fillRect/>
                      </a:stretch>
                    </p:blipFill>
                    <p:spPr>
                      <a:xfrm>
                        <a:off x="4800600" y="4597400"/>
                        <a:ext cx="2260600" cy="482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88851"/>
                                        </p:tgtEl>
                                        <p:attrNameLst>
                                          <p:attrName>style.visibility</p:attrName>
                                        </p:attrNameLst>
                                      </p:cBhvr>
                                      <p:to>
                                        <p:strVal val="visible"/>
                                      </p:to>
                                    </p:set>
                                    <p:animEffect transition="in" filter="wipe(left)">
                                      <p:cBhvr>
                                        <p:cTn id="7" dur="500"/>
                                        <p:tgtEl>
                                          <p:spTgt spid="8888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88852"/>
                                        </p:tgtEl>
                                        <p:attrNameLst>
                                          <p:attrName>style.visibility</p:attrName>
                                        </p:attrNameLst>
                                      </p:cBhvr>
                                      <p:to>
                                        <p:strVal val="visible"/>
                                      </p:to>
                                    </p:set>
                                    <p:animEffect transition="in" filter="wipe(left)">
                                      <p:cBhvr>
                                        <p:cTn id="12" dur="500"/>
                                        <p:tgtEl>
                                          <p:spTgt spid="8888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88853"/>
                                        </p:tgtEl>
                                        <p:attrNameLst>
                                          <p:attrName>style.visibility</p:attrName>
                                        </p:attrNameLst>
                                      </p:cBhvr>
                                      <p:to>
                                        <p:strVal val="visible"/>
                                      </p:to>
                                    </p:set>
                                    <p:animEffect transition="in" filter="wipe(left)">
                                      <p:cBhvr>
                                        <p:cTn id="17" dur="500"/>
                                        <p:tgtEl>
                                          <p:spTgt spid="8888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88854"/>
                                        </p:tgtEl>
                                        <p:attrNameLst>
                                          <p:attrName>style.visibility</p:attrName>
                                        </p:attrNameLst>
                                      </p:cBhvr>
                                      <p:to>
                                        <p:strVal val="visible"/>
                                      </p:to>
                                    </p:set>
                                    <p:animEffect transition="in" filter="wipe(left)">
                                      <p:cBhvr>
                                        <p:cTn id="22" dur="500"/>
                                        <p:tgtEl>
                                          <p:spTgt spid="8888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88857"/>
                                        </p:tgtEl>
                                        <p:attrNameLst>
                                          <p:attrName>style.visibility</p:attrName>
                                        </p:attrNameLst>
                                      </p:cBhvr>
                                      <p:to>
                                        <p:strVal val="visible"/>
                                      </p:to>
                                    </p:set>
                                    <p:animEffect transition="in" filter="wipe(left)">
                                      <p:cBhvr>
                                        <p:cTn id="27" dur="500"/>
                                        <p:tgtEl>
                                          <p:spTgt spid="8888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88860"/>
                                        </p:tgtEl>
                                        <p:attrNameLst>
                                          <p:attrName>style.visibility</p:attrName>
                                        </p:attrNameLst>
                                      </p:cBhvr>
                                      <p:to>
                                        <p:strVal val="visible"/>
                                      </p:to>
                                    </p:set>
                                    <p:animEffect transition="in" filter="wipe(left)">
                                      <p:cBhvr>
                                        <p:cTn id="32" dur="500"/>
                                        <p:tgtEl>
                                          <p:spTgt spid="8888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88861"/>
                                        </p:tgtEl>
                                        <p:attrNameLst>
                                          <p:attrName>style.visibility</p:attrName>
                                        </p:attrNameLst>
                                      </p:cBhvr>
                                      <p:to>
                                        <p:strVal val="visible"/>
                                      </p:to>
                                    </p:set>
                                    <p:animEffect transition="in" filter="wipe(left)">
                                      <p:cBhvr>
                                        <p:cTn id="37" dur="500"/>
                                        <p:tgtEl>
                                          <p:spTgt spid="8888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88859"/>
                                        </p:tgtEl>
                                        <p:attrNameLst>
                                          <p:attrName>style.visibility</p:attrName>
                                        </p:attrNameLst>
                                      </p:cBhvr>
                                      <p:to>
                                        <p:strVal val="visible"/>
                                      </p:to>
                                    </p:set>
                                    <p:animEffect transition="in" filter="wipe(left)">
                                      <p:cBhvr>
                                        <p:cTn id="42" dur="500"/>
                                        <p:tgtEl>
                                          <p:spTgt spid="888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59" grpId="0"/>
      <p:bldP spid="88886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74" name="对象 3073"/>
          <p:cNvGraphicFramePr/>
          <p:nvPr/>
        </p:nvGraphicFramePr>
        <p:xfrm>
          <a:off x="2286000" y="3962400"/>
          <a:ext cx="3962400" cy="990600"/>
        </p:xfrm>
        <a:graphic>
          <a:graphicData uri="http://schemas.openxmlformats.org/presentationml/2006/ole">
            <mc:AlternateContent xmlns:mc="http://schemas.openxmlformats.org/markup-compatibility/2006">
              <mc:Choice xmlns:v="urn:schemas-microsoft-com:vml" Requires="v">
                <p:oleObj spid="_x0000_s3165" name="" r:id="rId1" imgW="2107565" imgH="520700" progId="Equation.3">
                  <p:embed/>
                </p:oleObj>
              </mc:Choice>
              <mc:Fallback>
                <p:oleObj name="" r:id="rId1" imgW="2107565" imgH="520700" progId="Equation.3">
                  <p:embed/>
                  <p:pic>
                    <p:nvPicPr>
                      <p:cNvPr id="0" name="图片 3164"/>
                      <p:cNvPicPr/>
                      <p:nvPr/>
                    </p:nvPicPr>
                    <p:blipFill>
                      <a:blip r:embed="rId2"/>
                      <a:stretch>
                        <a:fillRect/>
                      </a:stretch>
                    </p:blipFill>
                    <p:spPr>
                      <a:xfrm>
                        <a:off x="2286000" y="3962400"/>
                        <a:ext cx="3962400" cy="990600"/>
                      </a:xfrm>
                      <a:prstGeom prst="rect">
                        <a:avLst/>
                      </a:prstGeom>
                      <a:noFill/>
                      <a:ln w="38100">
                        <a:noFill/>
                        <a:miter/>
                      </a:ln>
                    </p:spPr>
                  </p:pic>
                </p:oleObj>
              </mc:Fallback>
            </mc:AlternateContent>
          </a:graphicData>
        </a:graphic>
      </p:graphicFrame>
      <p:graphicFrame>
        <p:nvGraphicFramePr>
          <p:cNvPr id="3080" name="对象 3079"/>
          <p:cNvGraphicFramePr/>
          <p:nvPr/>
        </p:nvGraphicFramePr>
        <p:xfrm>
          <a:off x="4419600" y="685800"/>
          <a:ext cx="5867400" cy="533400"/>
        </p:xfrm>
        <a:graphic>
          <a:graphicData uri="http://schemas.openxmlformats.org/presentationml/2006/ole">
            <mc:AlternateContent xmlns:mc="http://schemas.openxmlformats.org/markup-compatibility/2006">
              <mc:Choice xmlns:v="urn:schemas-microsoft-com:vml" Requires="v">
                <p:oleObj spid="_x0000_s3170" name="" r:id="rId3" imgW="2600960" imgH="254000" progId="Equation.3">
                  <p:embed/>
                </p:oleObj>
              </mc:Choice>
              <mc:Fallback>
                <p:oleObj name="" r:id="rId3" imgW="2600960" imgH="254000" progId="Equation.3">
                  <p:embed/>
                  <p:pic>
                    <p:nvPicPr>
                      <p:cNvPr id="0" name="图片 3169"/>
                      <p:cNvPicPr/>
                      <p:nvPr/>
                    </p:nvPicPr>
                    <p:blipFill>
                      <a:blip r:embed="rId4"/>
                      <a:stretch>
                        <a:fillRect/>
                      </a:stretch>
                    </p:blipFill>
                    <p:spPr>
                      <a:xfrm>
                        <a:off x="4419600" y="685800"/>
                        <a:ext cx="5867400" cy="533400"/>
                      </a:xfrm>
                      <a:prstGeom prst="rect">
                        <a:avLst/>
                      </a:prstGeom>
                      <a:noFill/>
                      <a:ln w="38100">
                        <a:noFill/>
                        <a:miter/>
                      </a:ln>
                    </p:spPr>
                  </p:pic>
                </p:oleObj>
              </mc:Fallback>
            </mc:AlternateContent>
          </a:graphicData>
        </a:graphic>
      </p:graphicFrame>
      <p:grpSp>
        <p:nvGrpSpPr>
          <p:cNvPr id="3105" name="组合 3104"/>
          <p:cNvGrpSpPr/>
          <p:nvPr/>
        </p:nvGrpSpPr>
        <p:grpSpPr>
          <a:xfrm>
            <a:off x="1981200" y="1524000"/>
            <a:ext cx="4537075" cy="536575"/>
            <a:chOff x="288" y="768"/>
            <a:chExt cx="2858" cy="338"/>
          </a:xfrm>
        </p:grpSpPr>
        <p:sp>
          <p:nvSpPr>
            <p:cNvPr id="3083" name="文本框 3082"/>
            <p:cNvSpPr txBox="1"/>
            <p:nvPr/>
          </p:nvSpPr>
          <p:spPr>
            <a:xfrm>
              <a:off x="288" y="777"/>
              <a:ext cx="1114" cy="329"/>
            </a:xfrm>
            <a:prstGeom prst="rect">
              <a:avLst/>
            </a:prstGeom>
            <a:noFill/>
            <a:ln w="9525">
              <a:noFill/>
            </a:ln>
          </p:spPr>
          <p:txBody>
            <a:bodyPr>
              <a:spAutoFit/>
            </a:bodyPr>
            <a:p>
              <a:pPr algn="l">
                <a:spcBef>
                  <a:spcPct val="50000"/>
                </a:spcBef>
              </a:pPr>
              <a:r>
                <a:rPr lang="zh-CN" altLang="en-US" sz="2800" b="1" u="none" dirty="0">
                  <a:latin typeface="Times New Roman" panose="02020603050405020304" pitchFamily="18" charset="0"/>
                </a:rPr>
                <a:t>方程通解</a:t>
              </a:r>
              <a:endParaRPr lang="zh-CN" altLang="en-US" sz="2800" b="1" u="none">
                <a:latin typeface="Times New Roman" panose="02020603050405020304" pitchFamily="18" charset="0"/>
              </a:endParaRPr>
            </a:p>
          </p:txBody>
        </p:sp>
        <p:graphicFrame>
          <p:nvGraphicFramePr>
            <p:cNvPr id="3084" name="对象 3083"/>
            <p:cNvGraphicFramePr/>
            <p:nvPr/>
          </p:nvGraphicFramePr>
          <p:xfrm>
            <a:off x="1354" y="768"/>
            <a:ext cx="1792" cy="336"/>
          </p:xfrm>
          <a:graphic>
            <a:graphicData uri="http://schemas.openxmlformats.org/presentationml/2006/ole">
              <mc:AlternateContent xmlns:mc="http://schemas.openxmlformats.org/markup-compatibility/2006">
                <mc:Choice xmlns:v="urn:schemas-microsoft-com:vml" Requires="v">
                  <p:oleObj spid="_x0000_s3166" name="" r:id="rId5" imgW="1167130" imgH="266065" progId="Equation.3">
                    <p:embed/>
                  </p:oleObj>
                </mc:Choice>
                <mc:Fallback>
                  <p:oleObj name="" r:id="rId5" imgW="1167130" imgH="266065" progId="Equation.3">
                    <p:embed/>
                    <p:pic>
                      <p:nvPicPr>
                        <p:cNvPr id="0" name="图片 3165"/>
                        <p:cNvPicPr/>
                        <p:nvPr/>
                      </p:nvPicPr>
                      <p:blipFill>
                        <a:blip r:embed="rId6"/>
                        <a:stretch>
                          <a:fillRect/>
                        </a:stretch>
                      </p:blipFill>
                      <p:spPr>
                        <a:xfrm>
                          <a:off x="1354" y="768"/>
                          <a:ext cx="1792" cy="336"/>
                        </a:xfrm>
                        <a:prstGeom prst="rect">
                          <a:avLst/>
                        </a:prstGeom>
                        <a:noFill/>
                        <a:ln w="38100">
                          <a:noFill/>
                          <a:miter/>
                        </a:ln>
                      </p:spPr>
                    </p:pic>
                  </p:oleObj>
                </mc:Fallback>
              </mc:AlternateContent>
            </a:graphicData>
          </a:graphic>
        </p:graphicFrame>
      </p:grpSp>
      <p:sp>
        <p:nvSpPr>
          <p:cNvPr id="3085" name="文本框 3084"/>
          <p:cNvSpPr txBox="1"/>
          <p:nvPr/>
        </p:nvSpPr>
        <p:spPr>
          <a:xfrm>
            <a:off x="6705600" y="1538288"/>
            <a:ext cx="3733800" cy="521970"/>
          </a:xfrm>
          <a:prstGeom prst="rect">
            <a:avLst/>
          </a:prstGeom>
          <a:noFill/>
          <a:ln w="9525">
            <a:noFill/>
          </a:ln>
        </p:spPr>
        <p:txBody>
          <a:bodyPr>
            <a:spAutoFit/>
          </a:bodyPr>
          <a:p>
            <a:pPr algn="l">
              <a:spcBef>
                <a:spcPct val="50000"/>
              </a:spcBef>
            </a:pPr>
            <a:r>
              <a:rPr lang="en-US" altLang="zh-CN" sz="2800" b="1" u="none">
                <a:latin typeface="Times New Roman" panose="02020603050405020304" pitchFamily="18" charset="0"/>
              </a:rPr>
              <a:t>(</a:t>
            </a:r>
            <a:r>
              <a:rPr lang="en-US" altLang="zh-CN" sz="2800" b="1" i="1" u="none">
                <a:latin typeface="Times New Roman" panose="02020603050405020304" pitchFamily="18" charset="0"/>
              </a:rPr>
              <a:t>c</a:t>
            </a:r>
            <a:r>
              <a:rPr lang="en-US" altLang="zh-CN" sz="2800" b="1" u="none" baseline="-25000">
                <a:latin typeface="Times New Roman" panose="02020603050405020304" pitchFamily="18" charset="0"/>
              </a:rPr>
              <a:t>1</a:t>
            </a:r>
            <a:r>
              <a:rPr lang="en-US" altLang="zh-CN" sz="2800" b="1" u="none">
                <a:latin typeface="Times New Roman" panose="02020603050405020304" pitchFamily="18" charset="0"/>
              </a:rPr>
              <a:t>, </a:t>
            </a:r>
            <a:r>
              <a:rPr lang="en-US" altLang="zh-CN" sz="2800" b="1" i="1" u="none">
                <a:latin typeface="Times New Roman" panose="02020603050405020304" pitchFamily="18" charset="0"/>
              </a:rPr>
              <a:t>c</a:t>
            </a:r>
            <a:r>
              <a:rPr lang="en-US" altLang="zh-CN" sz="2800" b="1" u="none" baseline="-25000">
                <a:latin typeface="Times New Roman" panose="02020603050405020304" pitchFamily="18" charset="0"/>
              </a:rPr>
              <a:t>2</a:t>
            </a:r>
            <a:r>
              <a:rPr lang="zh-CN" altLang="zh-CN" sz="2800" b="1" u="none" dirty="0">
                <a:latin typeface="Times New Roman" panose="02020603050405020304" pitchFamily="18" charset="0"/>
              </a:rPr>
              <a:t>由初始条件确定</a:t>
            </a:r>
            <a:r>
              <a:rPr lang="en-US" altLang="zh-CN" sz="2800" b="1" u="none">
                <a:latin typeface="Times New Roman" panose="02020603050405020304" pitchFamily="18" charset="0"/>
              </a:rPr>
              <a:t>)</a:t>
            </a:r>
            <a:endParaRPr lang="en-US" altLang="zh-CN" sz="2800" b="1" u="none">
              <a:latin typeface="Times New Roman" panose="02020603050405020304" pitchFamily="18" charset="0"/>
            </a:endParaRPr>
          </a:p>
        </p:txBody>
      </p:sp>
      <p:grpSp>
        <p:nvGrpSpPr>
          <p:cNvPr id="3106" name="组合 3105"/>
          <p:cNvGrpSpPr/>
          <p:nvPr/>
        </p:nvGrpSpPr>
        <p:grpSpPr>
          <a:xfrm>
            <a:off x="2057400" y="2362200"/>
            <a:ext cx="8001000" cy="539750"/>
            <a:chOff x="336" y="1296"/>
            <a:chExt cx="5040" cy="340"/>
          </a:xfrm>
        </p:grpSpPr>
        <p:sp>
          <p:nvSpPr>
            <p:cNvPr id="3086" name="文本框 3085"/>
            <p:cNvSpPr txBox="1"/>
            <p:nvPr/>
          </p:nvSpPr>
          <p:spPr>
            <a:xfrm>
              <a:off x="336" y="1296"/>
              <a:ext cx="5040" cy="329"/>
            </a:xfrm>
            <a:prstGeom prst="rect">
              <a:avLst/>
            </a:prstGeom>
            <a:noFill/>
            <a:ln w="9525">
              <a:noFill/>
            </a:ln>
          </p:spPr>
          <p:txBody>
            <a:bodyPr>
              <a:spAutoFit/>
            </a:bodyPr>
            <a:p>
              <a:pPr algn="l">
                <a:spcBef>
                  <a:spcPct val="50000"/>
                </a:spcBef>
              </a:pPr>
              <a:r>
                <a:rPr lang="en-US" altLang="zh-CN" sz="2800" b="1" i="1" u="none">
                  <a:latin typeface="Times New Roman" panose="02020603050405020304" pitchFamily="18" charset="0"/>
                  <a:sym typeface="Symbol" panose="05050102010706020507" pitchFamily="18" charset="2"/>
                </a:rPr>
                <a:t></a:t>
              </a:r>
              <a:r>
                <a:rPr lang="en-US" altLang="zh-CN" sz="2800" b="1" u="none" baseline="-25000">
                  <a:latin typeface="Times New Roman" panose="02020603050405020304" pitchFamily="18" charset="0"/>
                  <a:sym typeface="Symbol" panose="05050102010706020507" pitchFamily="18" charset="2"/>
                </a:rPr>
                <a:t>1, 2</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特征根，即方程                                     的根                                     </a:t>
              </a:r>
              <a:endParaRPr lang="zh-CN" altLang="en-US" sz="2800" b="1" u="none">
                <a:latin typeface="Times New Roman" panose="02020603050405020304" pitchFamily="18" charset="0"/>
              </a:endParaRPr>
            </a:p>
          </p:txBody>
        </p:sp>
        <p:graphicFrame>
          <p:nvGraphicFramePr>
            <p:cNvPr id="3078" name="对象 3077"/>
            <p:cNvGraphicFramePr/>
            <p:nvPr/>
          </p:nvGraphicFramePr>
          <p:xfrm>
            <a:off x="2544" y="1296"/>
            <a:ext cx="1920" cy="340"/>
          </p:xfrm>
          <a:graphic>
            <a:graphicData uri="http://schemas.openxmlformats.org/presentationml/2006/ole">
              <mc:AlternateContent xmlns:mc="http://schemas.openxmlformats.org/markup-compatibility/2006">
                <mc:Choice xmlns:v="urn:schemas-microsoft-com:vml" Requires="v">
                  <p:oleObj spid="_x0000_s3171" name="" r:id="rId7" imgW="1496695" imgH="266065" progId="Equation.3">
                    <p:embed/>
                  </p:oleObj>
                </mc:Choice>
                <mc:Fallback>
                  <p:oleObj name="" r:id="rId7" imgW="1496695" imgH="266065" progId="Equation.3">
                    <p:embed/>
                    <p:pic>
                      <p:nvPicPr>
                        <p:cNvPr id="0" name="图片 3170"/>
                        <p:cNvPicPr/>
                        <p:nvPr/>
                      </p:nvPicPr>
                      <p:blipFill>
                        <a:blip r:embed="rId8"/>
                        <a:stretch>
                          <a:fillRect/>
                        </a:stretch>
                      </p:blipFill>
                      <p:spPr>
                        <a:xfrm>
                          <a:off x="2544" y="1296"/>
                          <a:ext cx="1920" cy="340"/>
                        </a:xfrm>
                        <a:prstGeom prst="rect">
                          <a:avLst/>
                        </a:prstGeom>
                        <a:noFill/>
                        <a:ln w="38100">
                          <a:noFill/>
                          <a:miter/>
                        </a:ln>
                      </p:spPr>
                    </p:pic>
                  </p:oleObj>
                </mc:Fallback>
              </mc:AlternateContent>
            </a:graphicData>
          </a:graphic>
        </p:graphicFrame>
      </p:grpSp>
      <p:sp>
        <p:nvSpPr>
          <p:cNvPr id="3087" name="文本框 3086"/>
          <p:cNvSpPr txBox="1"/>
          <p:nvPr/>
        </p:nvSpPr>
        <p:spPr>
          <a:xfrm>
            <a:off x="2057400" y="3200400"/>
            <a:ext cx="6019800" cy="521970"/>
          </a:xfrm>
          <a:prstGeom prst="rect">
            <a:avLst/>
          </a:prstGeom>
          <a:solidFill>
            <a:srgbClr val="FFFF00"/>
          </a:solidFill>
          <a:ln w="9525">
            <a:noFill/>
          </a:ln>
        </p:spPr>
        <p:txBody>
          <a:bodyPr>
            <a:spAutoFit/>
          </a:bodyPr>
          <a:p>
            <a:pPr algn="l">
              <a:spcBef>
                <a:spcPct val="50000"/>
              </a:spcBef>
            </a:pPr>
            <a:r>
              <a:rPr lang="zh-CN" altLang="en-US" sz="2800" b="1" u="none" dirty="0">
                <a:latin typeface="Times New Roman" panose="02020603050405020304" pitchFamily="18" charset="0"/>
              </a:rPr>
              <a:t>平衡点稳定，即</a:t>
            </a:r>
            <a:r>
              <a:rPr lang="en-US" altLang="zh-CN" sz="2800" b="1" i="1" u="none">
                <a:latin typeface="Times New Roman" panose="02020603050405020304" pitchFamily="18" charset="0"/>
              </a:rPr>
              <a:t>k</a:t>
            </a:r>
            <a:r>
              <a:rPr lang="en-US" altLang="zh-CN" sz="2800" b="1" u="none">
                <a:latin typeface="Times New Roman" panose="02020603050405020304" pitchFamily="18" charset="0"/>
                <a:sym typeface="Symbol" panose="05050102010706020507" pitchFamily="18" charset="2"/>
              </a:rPr>
              <a:t></a:t>
            </a:r>
            <a:r>
              <a:rPr lang="en-US" altLang="zh-CN" sz="2800" b="1" u="none">
                <a:latin typeface="Times New Roman" panose="02020603050405020304" pitchFamily="18" charset="0"/>
                <a:sym typeface="SymbolProp BT" pitchFamily="2" charset="2"/>
              </a:rPr>
              <a:t>,</a:t>
            </a:r>
            <a:r>
              <a:rPr lang="en-US" altLang="zh-CN" sz="2800" b="1" i="1" u="none">
                <a:latin typeface="Times New Roman" panose="02020603050405020304" pitchFamily="18" charset="0"/>
                <a:sym typeface="SymbolProp BT" pitchFamily="2" charset="2"/>
              </a:rPr>
              <a:t> x</a:t>
            </a:r>
            <a:r>
              <a:rPr lang="en-US" altLang="zh-CN" sz="2800" b="1" i="1" u="none" baseline="-25000">
                <a:latin typeface="Times New Roman" panose="02020603050405020304" pitchFamily="18" charset="0"/>
                <a:sym typeface="SymbolProp BT" pitchFamily="2" charset="2"/>
              </a:rPr>
              <a:t>k</a:t>
            </a:r>
            <a:r>
              <a:rPr lang="en-US" altLang="zh-CN" sz="2800" b="1" u="none">
                <a:latin typeface="Times New Roman" panose="02020603050405020304" pitchFamily="18" charset="0"/>
                <a:sym typeface="Symbol" panose="05050102010706020507" pitchFamily="18" charset="2"/>
              </a:rPr>
              <a:t></a:t>
            </a:r>
            <a:r>
              <a:rPr lang="en-US" altLang="zh-CN" sz="2800" b="1" i="1" u="none">
                <a:latin typeface="Times New Roman" panose="02020603050405020304" pitchFamily="18" charset="0"/>
                <a:sym typeface="Symbol" panose="05050102010706020507" pitchFamily="18" charset="2"/>
              </a:rPr>
              <a:t>x</a:t>
            </a:r>
            <a:r>
              <a:rPr lang="en-US" altLang="zh-CN" sz="2800" b="1" u="none" baseline="-25000">
                <a:latin typeface="Times New Roman" panose="02020603050405020304" pitchFamily="18" charset="0"/>
                <a:sym typeface="Symbol" panose="05050102010706020507" pitchFamily="18" charset="2"/>
              </a:rPr>
              <a:t>0</a:t>
            </a:r>
            <a:r>
              <a:rPr lang="zh-CN" altLang="en-US" sz="2800" b="1" u="none" dirty="0">
                <a:latin typeface="Times New Roman" panose="02020603050405020304" pitchFamily="18" charset="0"/>
                <a:sym typeface="Symbol" panose="05050102010706020507" pitchFamily="18" charset="2"/>
              </a:rPr>
              <a:t>的条件</a:t>
            </a:r>
            <a:r>
              <a:rPr lang="en-US" altLang="zh-CN" sz="2800" b="1" u="none">
                <a:latin typeface="Times New Roman" panose="02020603050405020304" pitchFamily="18" charset="0"/>
                <a:sym typeface="Symbol" panose="05050102010706020507" pitchFamily="18" charset="2"/>
              </a:rPr>
              <a:t>:</a:t>
            </a:r>
            <a:endParaRPr lang="en-US" altLang="zh-CN" sz="2800" b="1" u="none">
              <a:latin typeface="Times New Roman" panose="02020603050405020304" pitchFamily="18" charset="0"/>
              <a:sym typeface="Symbol" panose="05050102010706020507" pitchFamily="18" charset="2"/>
            </a:endParaRPr>
          </a:p>
        </p:txBody>
      </p:sp>
      <p:graphicFrame>
        <p:nvGraphicFramePr>
          <p:cNvPr id="3088" name="对象 3087"/>
          <p:cNvGraphicFramePr/>
          <p:nvPr/>
        </p:nvGraphicFramePr>
        <p:xfrm>
          <a:off x="8229600" y="3124200"/>
          <a:ext cx="1676400" cy="660400"/>
        </p:xfrm>
        <a:graphic>
          <a:graphicData uri="http://schemas.openxmlformats.org/presentationml/2006/ole">
            <mc:AlternateContent xmlns:mc="http://schemas.openxmlformats.org/markup-compatibility/2006">
              <mc:Choice xmlns:v="urn:schemas-microsoft-com:vml" Requires="v">
                <p:oleObj spid="_x0000_s3163" name="" r:id="rId9" imgW="583565" imgH="304800" progId="Equation.3">
                  <p:embed/>
                </p:oleObj>
              </mc:Choice>
              <mc:Fallback>
                <p:oleObj name="" r:id="rId9" imgW="583565" imgH="304800" progId="Equation.3">
                  <p:embed/>
                  <p:pic>
                    <p:nvPicPr>
                      <p:cNvPr id="0" name="图片 3162"/>
                      <p:cNvPicPr/>
                      <p:nvPr/>
                    </p:nvPicPr>
                    <p:blipFill>
                      <a:blip r:embed="rId10"/>
                      <a:stretch>
                        <a:fillRect/>
                      </a:stretch>
                    </p:blipFill>
                    <p:spPr>
                      <a:xfrm>
                        <a:off x="8229600" y="3124200"/>
                        <a:ext cx="1676400" cy="660400"/>
                      </a:xfrm>
                      <a:prstGeom prst="rect">
                        <a:avLst/>
                      </a:prstGeom>
                      <a:solidFill>
                        <a:srgbClr val="FFFF00"/>
                      </a:solidFill>
                      <a:ln w="38100">
                        <a:noFill/>
                        <a:miter/>
                      </a:ln>
                    </p:spPr>
                  </p:pic>
                </p:oleObj>
              </mc:Fallback>
            </mc:AlternateContent>
          </a:graphicData>
        </a:graphic>
      </p:graphicFrame>
      <p:grpSp>
        <p:nvGrpSpPr>
          <p:cNvPr id="3104" name="组合 3103"/>
          <p:cNvGrpSpPr/>
          <p:nvPr/>
        </p:nvGrpSpPr>
        <p:grpSpPr>
          <a:xfrm>
            <a:off x="2286000" y="5105400"/>
            <a:ext cx="4038600" cy="528638"/>
            <a:chOff x="480" y="3120"/>
            <a:chExt cx="2544" cy="333"/>
          </a:xfrm>
        </p:grpSpPr>
        <p:graphicFrame>
          <p:nvGraphicFramePr>
            <p:cNvPr id="3077" name="对象 3076"/>
            <p:cNvGraphicFramePr/>
            <p:nvPr/>
          </p:nvGraphicFramePr>
          <p:xfrm>
            <a:off x="2208" y="3128"/>
            <a:ext cx="816" cy="325"/>
          </p:xfrm>
          <a:graphic>
            <a:graphicData uri="http://schemas.openxmlformats.org/presentationml/2006/ole">
              <mc:AlternateContent xmlns:mc="http://schemas.openxmlformats.org/markup-compatibility/2006">
                <mc:Choice xmlns:v="urn:schemas-microsoft-com:vml" Requires="v">
                  <p:oleObj spid="_x0000_s3173" name="" r:id="rId11" imgW="558800" imgH="241300" progId="Equation.3">
                    <p:embed/>
                  </p:oleObj>
                </mc:Choice>
                <mc:Fallback>
                  <p:oleObj name="" r:id="rId11" imgW="558800" imgH="241300" progId="Equation.3">
                    <p:embed/>
                    <p:pic>
                      <p:nvPicPr>
                        <p:cNvPr id="0" name="图片 3172"/>
                        <p:cNvPicPr/>
                        <p:nvPr/>
                      </p:nvPicPr>
                      <p:blipFill>
                        <a:blip r:embed="rId12"/>
                        <a:stretch>
                          <a:fillRect/>
                        </a:stretch>
                      </p:blipFill>
                      <p:spPr>
                        <a:xfrm>
                          <a:off x="2208" y="3128"/>
                          <a:ext cx="816" cy="325"/>
                        </a:xfrm>
                        <a:prstGeom prst="rect">
                          <a:avLst/>
                        </a:prstGeom>
                        <a:solidFill>
                          <a:srgbClr val="FF99FF"/>
                        </a:solidFill>
                        <a:ln w="38100">
                          <a:noFill/>
                          <a:miter/>
                        </a:ln>
                      </p:spPr>
                    </p:pic>
                  </p:oleObj>
                </mc:Fallback>
              </mc:AlternateContent>
            </a:graphicData>
          </a:graphic>
        </p:graphicFrame>
        <p:sp>
          <p:nvSpPr>
            <p:cNvPr id="3089" name="文本框 3088"/>
            <p:cNvSpPr txBox="1"/>
            <p:nvPr/>
          </p:nvSpPr>
          <p:spPr>
            <a:xfrm>
              <a:off x="480" y="3120"/>
              <a:ext cx="1741" cy="329"/>
            </a:xfrm>
            <a:prstGeom prst="rect">
              <a:avLst/>
            </a:prstGeom>
            <a:solidFill>
              <a:srgbClr val="FF99FF"/>
            </a:solidFill>
            <a:ln w="9525">
              <a:noFill/>
            </a:ln>
          </p:spPr>
          <p:txBody>
            <a:bodyPr>
              <a:spAutoFit/>
            </a:bodyPr>
            <a:p>
              <a:pPr algn="l">
                <a:spcBef>
                  <a:spcPct val="50000"/>
                </a:spcBef>
              </a:pPr>
              <a:r>
                <a:rPr lang="zh-CN" altLang="en-US" sz="2800" b="1" u="none" dirty="0">
                  <a:latin typeface="Times New Roman" panose="02020603050405020304" pitchFamily="18" charset="0"/>
                </a:rPr>
                <a:t>平衡点稳定条件</a:t>
              </a:r>
              <a:endParaRPr lang="zh-CN" altLang="en-US" sz="2800" b="1" u="none">
                <a:latin typeface="Times New Roman" panose="02020603050405020304" pitchFamily="18" charset="0"/>
              </a:endParaRPr>
            </a:p>
          </p:txBody>
        </p:sp>
      </p:grpSp>
      <p:grpSp>
        <p:nvGrpSpPr>
          <p:cNvPr id="3094" name="组合 3093"/>
          <p:cNvGrpSpPr/>
          <p:nvPr/>
        </p:nvGrpSpPr>
        <p:grpSpPr>
          <a:xfrm>
            <a:off x="2209800" y="5867400"/>
            <a:ext cx="5029200" cy="533400"/>
            <a:chOff x="528" y="3360"/>
            <a:chExt cx="3168" cy="336"/>
          </a:xfrm>
        </p:grpSpPr>
        <p:sp>
          <p:nvSpPr>
            <p:cNvPr id="3090" name="文本框 3089"/>
            <p:cNvSpPr txBox="1"/>
            <p:nvPr/>
          </p:nvSpPr>
          <p:spPr>
            <a:xfrm>
              <a:off x="528" y="3360"/>
              <a:ext cx="3168" cy="329"/>
            </a:xfrm>
            <a:prstGeom prst="rect">
              <a:avLst/>
            </a:prstGeom>
            <a:noFill/>
            <a:ln w="9525">
              <a:noFill/>
            </a:ln>
          </p:spPr>
          <p:txBody>
            <a:bodyPr>
              <a:spAutoFit/>
            </a:bodyPr>
            <a:p>
              <a:pPr algn="l">
                <a:spcBef>
                  <a:spcPct val="50000"/>
                </a:spcBef>
              </a:pPr>
              <a:r>
                <a:rPr lang="zh-CN" altLang="en-US" sz="2800" b="1" u="none" dirty="0">
                  <a:latin typeface="Times New Roman" panose="02020603050405020304" pitchFamily="18" charset="0"/>
                </a:rPr>
                <a:t>比原来的条件                 放宽了</a:t>
              </a:r>
              <a:endParaRPr lang="zh-CN" altLang="en-US" sz="2800" b="1" u="none">
                <a:latin typeface="Times New Roman" panose="02020603050405020304" pitchFamily="18" charset="0"/>
              </a:endParaRPr>
            </a:p>
          </p:txBody>
        </p:sp>
        <p:graphicFrame>
          <p:nvGraphicFramePr>
            <p:cNvPr id="3091" name="对象 3090"/>
            <p:cNvGraphicFramePr/>
            <p:nvPr/>
          </p:nvGraphicFramePr>
          <p:xfrm>
            <a:off x="1999" y="3367"/>
            <a:ext cx="850" cy="329"/>
          </p:xfrm>
          <a:graphic>
            <a:graphicData uri="http://schemas.openxmlformats.org/presentationml/2006/ole">
              <mc:AlternateContent xmlns:mc="http://schemas.openxmlformats.org/markup-compatibility/2006">
                <mc:Choice xmlns:v="urn:schemas-microsoft-com:vml" Requires="v">
                  <p:oleObj spid="_x0000_s2" name="" r:id="rId13" imgW="520700" imgH="241300" progId="Equation.3">
                    <p:embed/>
                  </p:oleObj>
                </mc:Choice>
                <mc:Fallback>
                  <p:oleObj name="" r:id="rId13" imgW="520700" imgH="241300" progId="Equation.3">
                    <p:embed/>
                    <p:pic>
                      <p:nvPicPr>
                        <p:cNvPr id="0" name="图片 1"/>
                        <p:cNvPicPr/>
                        <p:nvPr/>
                      </p:nvPicPr>
                      <p:blipFill>
                        <a:blip r:embed="rId14"/>
                        <a:stretch>
                          <a:fillRect/>
                        </a:stretch>
                      </p:blipFill>
                      <p:spPr>
                        <a:xfrm>
                          <a:off x="1999" y="3367"/>
                          <a:ext cx="850" cy="329"/>
                        </a:xfrm>
                        <a:prstGeom prst="rect">
                          <a:avLst/>
                        </a:prstGeom>
                        <a:noFill/>
                        <a:ln w="38100">
                          <a:noFill/>
                          <a:miter/>
                        </a:ln>
                      </p:spPr>
                    </p:pic>
                  </p:oleObj>
                </mc:Fallback>
              </mc:AlternateContent>
            </a:graphicData>
          </a:graphic>
        </p:graphicFrame>
      </p:grpSp>
      <p:grpSp>
        <p:nvGrpSpPr>
          <p:cNvPr id="3097" name="组合 3096"/>
          <p:cNvGrpSpPr/>
          <p:nvPr/>
        </p:nvGrpSpPr>
        <p:grpSpPr>
          <a:xfrm>
            <a:off x="6477000" y="3962400"/>
            <a:ext cx="2590800" cy="990600"/>
            <a:chOff x="3360" y="2304"/>
            <a:chExt cx="1632" cy="624"/>
          </a:xfrm>
        </p:grpSpPr>
        <p:graphicFrame>
          <p:nvGraphicFramePr>
            <p:cNvPr id="3076" name="对象 3075"/>
            <p:cNvGraphicFramePr/>
            <p:nvPr/>
          </p:nvGraphicFramePr>
          <p:xfrm>
            <a:off x="3840" y="2304"/>
            <a:ext cx="1152" cy="624"/>
          </p:xfrm>
          <a:graphic>
            <a:graphicData uri="http://schemas.openxmlformats.org/presentationml/2006/ole">
              <mc:AlternateContent xmlns:mc="http://schemas.openxmlformats.org/markup-compatibility/2006">
                <mc:Choice xmlns:v="urn:schemas-microsoft-com:vml" Requires="v">
                  <p:oleObj spid="_x0000_s3" name="" r:id="rId15" imgW="926465" imgH="520700" progId="Equation.3">
                    <p:embed/>
                  </p:oleObj>
                </mc:Choice>
                <mc:Fallback>
                  <p:oleObj name="" r:id="rId15" imgW="926465" imgH="520700" progId="Equation.3">
                    <p:embed/>
                    <p:pic>
                      <p:nvPicPr>
                        <p:cNvPr id="0" name="图片 2"/>
                        <p:cNvPicPr/>
                        <p:nvPr/>
                      </p:nvPicPr>
                      <p:blipFill>
                        <a:blip r:embed="rId16"/>
                        <a:stretch>
                          <a:fillRect/>
                        </a:stretch>
                      </p:blipFill>
                      <p:spPr>
                        <a:xfrm>
                          <a:off x="3840" y="2304"/>
                          <a:ext cx="1152" cy="624"/>
                        </a:xfrm>
                        <a:prstGeom prst="rect">
                          <a:avLst/>
                        </a:prstGeom>
                        <a:noFill/>
                        <a:ln w="38100">
                          <a:noFill/>
                          <a:miter/>
                        </a:ln>
                      </p:spPr>
                    </p:pic>
                  </p:oleObj>
                </mc:Fallback>
              </mc:AlternateContent>
            </a:graphicData>
          </a:graphic>
        </p:graphicFrame>
        <p:sp>
          <p:nvSpPr>
            <p:cNvPr id="3095" name="右箭头 3094"/>
            <p:cNvSpPr/>
            <p:nvPr/>
          </p:nvSpPr>
          <p:spPr>
            <a:xfrm>
              <a:off x="3360" y="2496"/>
              <a:ext cx="240"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sp>
        <p:nvSpPr>
          <p:cNvPr id="3100" name="文本框 3099"/>
          <p:cNvSpPr txBox="1"/>
          <p:nvPr/>
        </p:nvSpPr>
        <p:spPr>
          <a:xfrm>
            <a:off x="1981200" y="639763"/>
            <a:ext cx="2286000" cy="583565"/>
          </a:xfrm>
          <a:prstGeom prst="rect">
            <a:avLst/>
          </a:prstGeom>
          <a:solidFill>
            <a:srgbClr val="FF99FF"/>
          </a:solidFill>
          <a:ln w="9525">
            <a:noFill/>
          </a:ln>
        </p:spPr>
        <p:txBody>
          <a:bodyPr>
            <a:spAutoFit/>
          </a:bodyPr>
          <a:p>
            <a:pPr algn="l">
              <a:spcBef>
                <a:spcPct val="50000"/>
              </a:spcBef>
            </a:pPr>
            <a:r>
              <a:rPr lang="zh-CN" altLang="en-US" sz="3200" b="1" u="none" dirty="0">
                <a:latin typeface="Times New Roman" panose="02020603050405020304" pitchFamily="18" charset="0"/>
                <a:ea typeface="楷体_GB2312" pitchFamily="49" charset="-122"/>
              </a:rPr>
              <a:t>模型的推广</a:t>
            </a:r>
            <a:endParaRPr lang="zh-CN" altLang="en-US" sz="3200" b="1" u="none">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80"/>
                                        </p:tgtEl>
                                        <p:attrNameLst>
                                          <p:attrName>style.visibility</p:attrName>
                                        </p:attrNameLst>
                                      </p:cBhvr>
                                      <p:to>
                                        <p:strVal val="visible"/>
                                      </p:to>
                                    </p:set>
                                    <p:anim calcmode="lin" valueType="num">
                                      <p:cBhvr additive="base">
                                        <p:cTn id="7" dur="500" fill="hold"/>
                                        <p:tgtEl>
                                          <p:spTgt spid="3080"/>
                                        </p:tgtEl>
                                        <p:attrNameLst>
                                          <p:attrName>ppt_x</p:attrName>
                                        </p:attrNameLst>
                                      </p:cBhvr>
                                      <p:tavLst>
                                        <p:tav tm="0">
                                          <p:val>
                                            <p:strVal val="#ppt_x"/>
                                          </p:val>
                                        </p:tav>
                                        <p:tav tm="100000">
                                          <p:val>
                                            <p:strVal val="#ppt_x"/>
                                          </p:val>
                                        </p:tav>
                                      </p:tavLst>
                                    </p:anim>
                                    <p:anim calcmode="lin" valueType="num">
                                      <p:cBhvr additive="base">
                                        <p:cTn id="8" dur="500" fill="hold"/>
                                        <p:tgtEl>
                                          <p:spTgt spid="308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105"/>
                                        </p:tgtEl>
                                        <p:attrNameLst>
                                          <p:attrName>style.visibility</p:attrName>
                                        </p:attrNameLst>
                                      </p:cBhvr>
                                      <p:to>
                                        <p:strVal val="visible"/>
                                      </p:to>
                                    </p:set>
                                    <p:animEffect transition="in" filter="box(in)">
                                      <p:cBhvr>
                                        <p:cTn id="13" dur="500"/>
                                        <p:tgtEl>
                                          <p:spTgt spid="310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08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106"/>
                                        </p:tgtEl>
                                        <p:attrNameLst>
                                          <p:attrName>style.visibility</p:attrName>
                                        </p:attrNameLst>
                                      </p:cBhvr>
                                      <p:to>
                                        <p:strVal val="visible"/>
                                      </p:to>
                                    </p:set>
                                    <p:animEffect transition="in" filter="checkerboard(across)">
                                      <p:cBhvr>
                                        <p:cTn id="22" dur="500"/>
                                        <p:tgtEl>
                                          <p:spTgt spid="310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3087"/>
                                        </p:tgtEl>
                                        <p:attrNameLst>
                                          <p:attrName>style.visibility</p:attrName>
                                        </p:attrNameLst>
                                      </p:cBhvr>
                                      <p:to>
                                        <p:strVal val="visible"/>
                                      </p:to>
                                    </p:set>
                                    <p:animEffect transition="in" filter="barn(inHorizontal)">
                                      <p:cBhvr>
                                        <p:cTn id="27" dur="500"/>
                                        <p:tgtEl>
                                          <p:spTgt spid="308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3088"/>
                                        </p:tgtEl>
                                        <p:attrNameLst>
                                          <p:attrName>style.visibility</p:attrName>
                                        </p:attrNameLst>
                                      </p:cBhvr>
                                      <p:to>
                                        <p:strVal val="visible"/>
                                      </p:to>
                                    </p:set>
                                    <p:animEffect transition="in" filter="slide(fromRight)">
                                      <p:cBhvr>
                                        <p:cTn id="32" dur="500"/>
                                        <p:tgtEl>
                                          <p:spTgt spid="3088"/>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074"/>
                                        </p:tgtEl>
                                        <p:attrNameLst>
                                          <p:attrName>style.visibility</p:attrName>
                                        </p:attrNameLst>
                                      </p:cBhvr>
                                      <p:to>
                                        <p:strVal val="visible"/>
                                      </p:to>
                                    </p:set>
                                    <p:animEffect transition="in" filter="checkerboard(across)">
                                      <p:cBhvr>
                                        <p:cTn id="37" dur="500"/>
                                        <p:tgtEl>
                                          <p:spTgt spid="307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097"/>
                                        </p:tgtEl>
                                        <p:attrNameLst>
                                          <p:attrName>style.visibility</p:attrName>
                                        </p:attrNameLst>
                                      </p:cBhvr>
                                      <p:to>
                                        <p:strVal val="visible"/>
                                      </p:to>
                                    </p:set>
                                    <p:animEffect transition="in" filter="checkerboard(across)">
                                      <p:cBhvr>
                                        <p:cTn id="42" dur="500"/>
                                        <p:tgtEl>
                                          <p:spTgt spid="3097"/>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104"/>
                                        </p:tgtEl>
                                        <p:attrNameLst>
                                          <p:attrName>style.visibility</p:attrName>
                                        </p:attrNameLst>
                                      </p:cBhvr>
                                      <p:to>
                                        <p:strVal val="visible"/>
                                      </p:to>
                                    </p:set>
                                    <p:animEffect transition="in" filter="checkerboard(across)">
                                      <p:cBhvr>
                                        <p:cTn id="47" dur="500"/>
                                        <p:tgtEl>
                                          <p:spTgt spid="3104"/>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6" fill="hold" nodeType="clickEffect">
                                  <p:stCondLst>
                                    <p:cond delay="0"/>
                                  </p:stCondLst>
                                  <p:childTnLst>
                                    <p:set>
                                      <p:cBhvr>
                                        <p:cTn id="51" dur="1" fill="hold">
                                          <p:stCondLst>
                                            <p:cond delay="0"/>
                                          </p:stCondLst>
                                        </p:cTn>
                                        <p:tgtEl>
                                          <p:spTgt spid="3094"/>
                                        </p:tgtEl>
                                        <p:attrNameLst>
                                          <p:attrName>style.visibility</p:attrName>
                                        </p:attrNameLst>
                                      </p:cBhvr>
                                      <p:to>
                                        <p:strVal val="visible"/>
                                      </p:to>
                                    </p:set>
                                    <p:animEffect transition="in" filter="barn(inHorizontal)">
                                      <p:cBhvr>
                                        <p:cTn id="52" dur="500"/>
                                        <p:tgtEl>
                                          <p:spTgt spid="3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5" grpId="0"/>
      <p:bldP spid="3087"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文本框 49153"/>
          <p:cNvSpPr txBox="1"/>
          <p:nvPr/>
        </p:nvSpPr>
        <p:spPr>
          <a:xfrm>
            <a:off x="3886200" y="533400"/>
            <a:ext cx="5638800" cy="583565"/>
          </a:xfrm>
          <a:prstGeom prst="rect">
            <a:avLst/>
          </a:prstGeom>
          <a:solidFill>
            <a:srgbClr val="FF99FF"/>
          </a:solidFill>
          <a:ln w="9525">
            <a:noFill/>
          </a:ln>
        </p:spPr>
        <p:txBody>
          <a:bodyPr>
            <a:spAutoFit/>
          </a:bodyPr>
          <a:p>
            <a:pPr algn="l">
              <a:spcBef>
                <a:spcPct val="50000"/>
              </a:spcBef>
            </a:pPr>
            <a:r>
              <a:rPr lang="en-US" altLang="zh-CN" sz="3200" b="1" u="none" dirty="0">
                <a:latin typeface="Times New Roman" panose="02020603050405020304" pitchFamily="18" charset="0"/>
                <a:ea typeface="楷体_GB2312" pitchFamily="49" charset="-122"/>
              </a:rPr>
              <a:t>2  </a:t>
            </a:r>
            <a:r>
              <a:rPr lang="zh-CN" altLang="en-US" sz="3200" b="1" u="none" dirty="0">
                <a:latin typeface="Times New Roman" panose="02020603050405020304" pitchFamily="18" charset="0"/>
                <a:ea typeface="楷体_GB2312" pitchFamily="49" charset="-122"/>
              </a:rPr>
              <a:t>减肥计划</a:t>
            </a:r>
            <a:r>
              <a:rPr lang="en-US" altLang="zh-CN" sz="3200" b="1" u="none">
                <a:latin typeface="Times New Roman" panose="02020603050405020304" pitchFamily="18" charset="0"/>
                <a:ea typeface="楷体_GB2312" pitchFamily="49" charset="-122"/>
              </a:rPr>
              <a:t>——</a:t>
            </a:r>
            <a:r>
              <a:rPr lang="zh-CN" altLang="en-US" sz="3200" b="1" u="none" dirty="0">
                <a:latin typeface="Times New Roman" panose="02020603050405020304" pitchFamily="18" charset="0"/>
                <a:ea typeface="楷体_GB2312" pitchFamily="49" charset="-122"/>
              </a:rPr>
              <a:t>节食与运动</a:t>
            </a:r>
            <a:endParaRPr lang="zh-CN" altLang="en-US" sz="3200" b="1" u="none">
              <a:latin typeface="Times New Roman" panose="02020603050405020304" pitchFamily="18" charset="0"/>
              <a:ea typeface="楷体_GB2312" pitchFamily="49" charset="-122"/>
            </a:endParaRPr>
          </a:p>
        </p:txBody>
      </p:sp>
      <p:sp>
        <p:nvSpPr>
          <p:cNvPr id="49156" name="文本框 49155"/>
          <p:cNvSpPr txBox="1"/>
          <p:nvPr/>
        </p:nvSpPr>
        <p:spPr>
          <a:xfrm>
            <a:off x="1981200" y="1690688"/>
            <a:ext cx="609600" cy="1076325"/>
          </a:xfrm>
          <a:prstGeom prst="rect">
            <a:avLst/>
          </a:prstGeom>
          <a:solidFill>
            <a:srgbClr val="FF99FF"/>
          </a:solidFill>
          <a:ln w="9525">
            <a:noFill/>
          </a:ln>
        </p:spPr>
        <p:txBody>
          <a:bodyPr>
            <a:spAutoFit/>
          </a:bodyPr>
          <a:p>
            <a:pPr algn="l">
              <a:spcBef>
                <a:spcPct val="50000"/>
              </a:spcBef>
            </a:pPr>
            <a:r>
              <a:rPr lang="zh-CN" altLang="en-US" sz="3200" b="1" u="none" dirty="0">
                <a:latin typeface="Times New Roman" panose="02020603050405020304" pitchFamily="18" charset="0"/>
                <a:ea typeface="楷体_GB2312" pitchFamily="49" charset="-122"/>
              </a:rPr>
              <a:t>背景</a:t>
            </a:r>
            <a:endParaRPr lang="zh-CN" altLang="en-US" sz="3200" b="1" u="none">
              <a:latin typeface="Times New Roman" panose="02020603050405020304" pitchFamily="18" charset="0"/>
              <a:ea typeface="楷体_GB2312" pitchFamily="49" charset="-122"/>
            </a:endParaRPr>
          </a:p>
        </p:txBody>
      </p:sp>
      <p:sp>
        <p:nvSpPr>
          <p:cNvPr id="49158" name="文本框 49157"/>
          <p:cNvSpPr txBox="1"/>
          <p:nvPr/>
        </p:nvSpPr>
        <p:spPr>
          <a:xfrm>
            <a:off x="2895600" y="2452688"/>
            <a:ext cx="7239000" cy="521970"/>
          </a:xfrm>
          <a:prstGeom prst="rect">
            <a:avLst/>
          </a:prstGeom>
          <a:noFill/>
          <a:ln w="9525">
            <a:noFill/>
          </a:ln>
        </p:spPr>
        <p:txBody>
          <a:bodyPr>
            <a:spAutoFit/>
          </a:bodyPr>
          <a:p>
            <a:pPr algn="l">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多数减肥食品达不到减肥目标，或不能维持</a:t>
            </a:r>
            <a:endParaRPr lang="zh-CN" altLang="en-US" sz="2800" b="1" u="none">
              <a:latin typeface="Times New Roman" panose="02020603050405020304" pitchFamily="18" charset="0"/>
            </a:endParaRPr>
          </a:p>
        </p:txBody>
      </p:sp>
      <p:sp>
        <p:nvSpPr>
          <p:cNvPr id="49159" name="文本框 49158"/>
          <p:cNvSpPr txBox="1"/>
          <p:nvPr/>
        </p:nvSpPr>
        <p:spPr>
          <a:xfrm>
            <a:off x="2895600" y="3073400"/>
            <a:ext cx="7315200" cy="1124585"/>
          </a:xfrm>
          <a:prstGeom prst="rect">
            <a:avLst/>
          </a:prstGeom>
          <a:solidFill>
            <a:srgbClr val="FFFF00"/>
          </a:solidFill>
          <a:ln w="9525">
            <a:noFill/>
          </a:ln>
        </p:spPr>
        <p:txBody>
          <a:bodyPr>
            <a:spAutoFit/>
          </a:bodyPr>
          <a:p>
            <a:pPr algn="l">
              <a:lnSpc>
                <a:spcPct val="120000"/>
              </a:lnSpc>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通过控制饮食和适当的运动，在不伤害身体的前提下，达到减轻体重并维持下去的目标</a:t>
            </a:r>
            <a:endParaRPr lang="zh-CN" altLang="en-US" sz="2800" b="1" u="none">
              <a:latin typeface="Times New Roman" panose="02020603050405020304" pitchFamily="18" charset="0"/>
            </a:endParaRPr>
          </a:p>
        </p:txBody>
      </p:sp>
      <p:sp>
        <p:nvSpPr>
          <p:cNvPr id="49160" name="文本框 49159"/>
          <p:cNvSpPr txBox="1"/>
          <p:nvPr/>
        </p:nvSpPr>
        <p:spPr>
          <a:xfrm>
            <a:off x="1981200" y="4343400"/>
            <a:ext cx="685800" cy="1076325"/>
          </a:xfrm>
          <a:prstGeom prst="rect">
            <a:avLst/>
          </a:prstGeom>
          <a:solidFill>
            <a:srgbClr val="FF99FF"/>
          </a:solidFill>
          <a:ln w="9525">
            <a:noFill/>
          </a:ln>
        </p:spPr>
        <p:txBody>
          <a:bodyPr>
            <a:spAutoFit/>
          </a:bodyPr>
          <a:p>
            <a:pPr algn="l">
              <a:spcBef>
                <a:spcPct val="50000"/>
              </a:spcBef>
            </a:pPr>
            <a:r>
              <a:rPr lang="zh-CN" altLang="en-US" sz="3200" b="1" u="none" dirty="0">
                <a:latin typeface="Times New Roman" panose="02020603050405020304" pitchFamily="18" charset="0"/>
                <a:ea typeface="楷体_GB2312" pitchFamily="49" charset="-122"/>
              </a:rPr>
              <a:t>分析</a:t>
            </a:r>
            <a:endParaRPr lang="zh-CN" altLang="en-US" sz="3200" b="1" u="none">
              <a:latin typeface="Times New Roman" panose="02020603050405020304" pitchFamily="18" charset="0"/>
              <a:ea typeface="楷体_GB2312" pitchFamily="49" charset="-122"/>
            </a:endParaRPr>
          </a:p>
        </p:txBody>
      </p:sp>
      <p:sp>
        <p:nvSpPr>
          <p:cNvPr id="49161" name="文本框 49160"/>
          <p:cNvSpPr txBox="1"/>
          <p:nvPr/>
        </p:nvSpPr>
        <p:spPr>
          <a:xfrm>
            <a:off x="2819400" y="4357688"/>
            <a:ext cx="5943600" cy="521970"/>
          </a:xfrm>
          <a:prstGeom prst="rect">
            <a:avLst/>
          </a:prstGeom>
          <a:noFill/>
          <a:ln w="9525">
            <a:noFill/>
          </a:ln>
        </p:spPr>
        <p:txBody>
          <a:bodyPr>
            <a:spAutoFit/>
          </a:bodyPr>
          <a:p>
            <a:pPr algn="l">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体重变化由体内能量守恒破坏引起</a:t>
            </a:r>
            <a:endParaRPr lang="zh-CN" altLang="en-US" sz="2800" b="1" u="none">
              <a:latin typeface="Times New Roman" panose="02020603050405020304" pitchFamily="18" charset="0"/>
            </a:endParaRPr>
          </a:p>
        </p:txBody>
      </p:sp>
      <p:sp>
        <p:nvSpPr>
          <p:cNvPr id="49162" name="文本框 49161"/>
          <p:cNvSpPr txBox="1"/>
          <p:nvPr/>
        </p:nvSpPr>
        <p:spPr>
          <a:xfrm>
            <a:off x="2819400" y="5043488"/>
            <a:ext cx="5715000" cy="521970"/>
          </a:xfrm>
          <a:prstGeom prst="rect">
            <a:avLst/>
          </a:prstGeom>
          <a:noFill/>
          <a:ln w="9525">
            <a:noFill/>
          </a:ln>
        </p:spPr>
        <p:txBody>
          <a:bodyPr>
            <a:spAutoFit/>
          </a:bodyPr>
          <a:p>
            <a:pPr algn="l">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饮食（吸收热量）引起体重增加</a:t>
            </a:r>
            <a:endParaRPr lang="zh-CN" altLang="en-US" sz="2800" b="1" u="none">
              <a:latin typeface="Times New Roman" panose="02020603050405020304" pitchFamily="18" charset="0"/>
            </a:endParaRPr>
          </a:p>
        </p:txBody>
      </p:sp>
      <p:sp>
        <p:nvSpPr>
          <p:cNvPr id="49163" name="文本框 49162"/>
          <p:cNvSpPr txBox="1"/>
          <p:nvPr/>
        </p:nvSpPr>
        <p:spPr>
          <a:xfrm>
            <a:off x="2819400" y="5715000"/>
            <a:ext cx="6705600" cy="521970"/>
          </a:xfrm>
          <a:prstGeom prst="rect">
            <a:avLst/>
          </a:prstGeom>
          <a:noFill/>
          <a:ln w="9525">
            <a:noFill/>
          </a:ln>
        </p:spPr>
        <p:txBody>
          <a:bodyPr>
            <a:spAutoFit/>
          </a:bodyPr>
          <a:p>
            <a:pPr algn="l">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代谢和运动（消耗热量）引起体重减少</a:t>
            </a:r>
            <a:endParaRPr lang="zh-CN" altLang="en-US" sz="2800" b="1" u="none">
              <a:latin typeface="Times New Roman" panose="02020603050405020304" pitchFamily="18" charset="0"/>
            </a:endParaRPr>
          </a:p>
        </p:txBody>
      </p:sp>
      <p:sp>
        <p:nvSpPr>
          <p:cNvPr id="49164" name="文本框 49163"/>
          <p:cNvSpPr txBox="1"/>
          <p:nvPr/>
        </p:nvSpPr>
        <p:spPr>
          <a:xfrm>
            <a:off x="2895600" y="1219200"/>
            <a:ext cx="7239000" cy="1124585"/>
          </a:xfrm>
          <a:prstGeom prst="rect">
            <a:avLst/>
          </a:prstGeom>
          <a:noFill/>
          <a:ln w="9525">
            <a:noFill/>
          </a:ln>
        </p:spPr>
        <p:txBody>
          <a:bodyPr>
            <a:spAutoFit/>
          </a:bodyPr>
          <a:p>
            <a:pPr algn="l">
              <a:lnSpc>
                <a:spcPct val="120000"/>
              </a:lnSpc>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体重指数</a:t>
            </a:r>
            <a:r>
              <a:rPr lang="en-US" altLang="zh-CN" sz="2800" b="1" u="none">
                <a:solidFill>
                  <a:srgbClr val="FF0000"/>
                </a:solidFill>
                <a:latin typeface="Times New Roman" panose="02020603050405020304" pitchFamily="18" charset="0"/>
              </a:rPr>
              <a:t>BMI=</a:t>
            </a:r>
            <a:r>
              <a:rPr lang="en-US" altLang="zh-CN" sz="2800" b="1" i="1" u="none">
                <a:solidFill>
                  <a:srgbClr val="FF0000"/>
                </a:solidFill>
                <a:latin typeface="Times New Roman" panose="02020603050405020304" pitchFamily="18" charset="0"/>
              </a:rPr>
              <a:t>w</a:t>
            </a:r>
            <a:r>
              <a:rPr lang="en-US" altLang="zh-CN" sz="2800" b="1" u="none">
                <a:solidFill>
                  <a:srgbClr val="FF0000"/>
                </a:solidFill>
                <a:latin typeface="Times New Roman" panose="02020603050405020304" pitchFamily="18" charset="0"/>
              </a:rPr>
              <a:t>(kg)/</a:t>
            </a:r>
            <a:r>
              <a:rPr lang="en-US" altLang="zh-CN" sz="2800" b="1" i="1" u="none">
                <a:solidFill>
                  <a:srgbClr val="FF0000"/>
                </a:solidFill>
                <a:latin typeface="Times New Roman" panose="02020603050405020304" pitchFamily="18" charset="0"/>
              </a:rPr>
              <a:t>l</a:t>
            </a:r>
            <a:r>
              <a:rPr lang="en-US" altLang="zh-CN" sz="2800" b="1" u="none" baseline="30000">
                <a:solidFill>
                  <a:srgbClr val="FF0000"/>
                </a:solidFill>
                <a:latin typeface="Times New Roman" panose="02020603050405020304" pitchFamily="18" charset="0"/>
              </a:rPr>
              <a:t>2</a:t>
            </a:r>
            <a:r>
              <a:rPr lang="en-US" altLang="zh-CN" sz="2800" b="1" u="none">
                <a:solidFill>
                  <a:srgbClr val="FF0000"/>
                </a:solidFill>
                <a:latin typeface="Times New Roman" panose="02020603050405020304" pitchFamily="18" charset="0"/>
              </a:rPr>
              <a:t>(m</a:t>
            </a:r>
            <a:r>
              <a:rPr lang="en-US" altLang="zh-CN" sz="2800" b="1" u="none" baseline="30000">
                <a:solidFill>
                  <a:srgbClr val="FF0000"/>
                </a:solidFill>
                <a:latin typeface="Times New Roman" panose="02020603050405020304" pitchFamily="18" charset="0"/>
              </a:rPr>
              <a:t>2</a:t>
            </a:r>
            <a:r>
              <a:rPr lang="en-US" altLang="zh-CN" sz="2800" b="1" u="none">
                <a:solidFill>
                  <a:srgbClr val="FF0000"/>
                </a:solidFill>
                <a:latin typeface="Times New Roman" panose="02020603050405020304" pitchFamily="18" charset="0"/>
              </a:rPr>
              <a:t>).</a:t>
            </a:r>
            <a:r>
              <a:rPr lang="en-US" altLang="zh-CN" sz="2800" b="1" u="none" dirty="0">
                <a:latin typeface="Times New Roman" panose="02020603050405020304" pitchFamily="18" charset="0"/>
              </a:rPr>
              <a:t>  18.5&lt;BMI&lt;25 ~</a:t>
            </a:r>
            <a:r>
              <a:rPr lang="zh-CN" altLang="en-US" sz="2800" b="1" u="none" dirty="0">
                <a:latin typeface="Times New Roman" panose="02020603050405020304" pitchFamily="18" charset="0"/>
              </a:rPr>
              <a:t>正常； </a:t>
            </a:r>
            <a:r>
              <a:rPr lang="en-US" altLang="zh-CN" sz="2800" b="1" u="none" dirty="0">
                <a:latin typeface="Times New Roman" panose="02020603050405020304" pitchFamily="18" charset="0"/>
              </a:rPr>
              <a:t>BMI&gt;25 ~ </a:t>
            </a:r>
            <a:r>
              <a:rPr lang="zh-CN" altLang="en-US" sz="2800" b="1" u="none" dirty="0">
                <a:latin typeface="Times New Roman" panose="02020603050405020304" pitchFamily="18" charset="0"/>
              </a:rPr>
              <a:t>超重</a:t>
            </a:r>
            <a:r>
              <a:rPr lang="en-US" altLang="zh-CN" sz="2800" b="1" u="none" dirty="0">
                <a:latin typeface="Times New Roman" panose="02020603050405020304" pitchFamily="18" charset="0"/>
              </a:rPr>
              <a:t>;  BMI&gt;30 ~ </a:t>
            </a:r>
            <a:r>
              <a:rPr lang="zh-CN" altLang="en-US" sz="2800" b="1" u="none" dirty="0">
                <a:latin typeface="Times New Roman" panose="02020603050405020304" pitchFamily="18" charset="0"/>
              </a:rPr>
              <a:t>肥胖</a:t>
            </a:r>
            <a:r>
              <a:rPr lang="en-US" altLang="zh-CN" sz="2800" b="1" u="none">
                <a:latin typeface="Times New Roman" panose="02020603050405020304" pitchFamily="18" charset="0"/>
              </a:rPr>
              <a:t>.</a:t>
            </a:r>
            <a:endParaRPr lang="en-US" altLang="zh-CN" sz="2800" b="1" u="none">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49164"/>
                                        </p:tgtEl>
                                        <p:attrNameLst>
                                          <p:attrName>style.visibility</p:attrName>
                                        </p:attrNameLst>
                                      </p:cBhvr>
                                      <p:to>
                                        <p:strVal val="visible"/>
                                      </p:to>
                                    </p:set>
                                    <p:animEffect transition="in" filter="box(in)">
                                      <p:cBhvr>
                                        <p:cTn id="11" dur="500"/>
                                        <p:tgtEl>
                                          <p:spTgt spid="4916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49158"/>
                                        </p:tgtEl>
                                        <p:attrNameLst>
                                          <p:attrName>style.visibility</p:attrName>
                                        </p:attrNameLst>
                                      </p:cBhvr>
                                      <p:to>
                                        <p:strVal val="visible"/>
                                      </p:to>
                                    </p:set>
                                    <p:animEffect transition="in" filter="box(in)">
                                      <p:cBhvr>
                                        <p:cTn id="16" dur="500"/>
                                        <p:tgtEl>
                                          <p:spTgt spid="4915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49159"/>
                                        </p:tgtEl>
                                        <p:attrNameLst>
                                          <p:attrName>style.visibility</p:attrName>
                                        </p:attrNameLst>
                                      </p:cBhvr>
                                      <p:to>
                                        <p:strVal val="visible"/>
                                      </p:to>
                                    </p:set>
                                    <p:animEffect transition="in" filter="box(in)">
                                      <p:cBhvr>
                                        <p:cTn id="21" dur="500"/>
                                        <p:tgtEl>
                                          <p:spTgt spid="4915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916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49161"/>
                                        </p:tgtEl>
                                        <p:attrNameLst>
                                          <p:attrName>style.visibility</p:attrName>
                                        </p:attrNameLst>
                                      </p:cBhvr>
                                      <p:to>
                                        <p:strVal val="visible"/>
                                      </p:to>
                                    </p:set>
                                    <p:animEffect transition="in" filter="checkerboard(down)">
                                      <p:cBhvr>
                                        <p:cTn id="30" dur="500"/>
                                        <p:tgtEl>
                                          <p:spTgt spid="49161"/>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5" fill="hold" grpId="0" nodeType="clickEffect">
                                  <p:stCondLst>
                                    <p:cond delay="0"/>
                                  </p:stCondLst>
                                  <p:childTnLst>
                                    <p:set>
                                      <p:cBhvr>
                                        <p:cTn id="34" dur="1" fill="hold">
                                          <p:stCondLst>
                                            <p:cond delay="0"/>
                                          </p:stCondLst>
                                        </p:cTn>
                                        <p:tgtEl>
                                          <p:spTgt spid="49162"/>
                                        </p:tgtEl>
                                        <p:attrNameLst>
                                          <p:attrName>style.visibility</p:attrName>
                                        </p:attrNameLst>
                                      </p:cBhvr>
                                      <p:to>
                                        <p:strVal val="visible"/>
                                      </p:to>
                                    </p:set>
                                    <p:animEffect transition="in" filter="checkerboard(down)">
                                      <p:cBhvr>
                                        <p:cTn id="35" dur="500"/>
                                        <p:tgtEl>
                                          <p:spTgt spid="49162"/>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5" fill="hold" grpId="0" nodeType="clickEffect">
                                  <p:stCondLst>
                                    <p:cond delay="0"/>
                                  </p:stCondLst>
                                  <p:childTnLst>
                                    <p:set>
                                      <p:cBhvr>
                                        <p:cTn id="39" dur="1" fill="hold">
                                          <p:stCondLst>
                                            <p:cond delay="0"/>
                                          </p:stCondLst>
                                        </p:cTn>
                                        <p:tgtEl>
                                          <p:spTgt spid="49163"/>
                                        </p:tgtEl>
                                        <p:attrNameLst>
                                          <p:attrName>style.visibility</p:attrName>
                                        </p:attrNameLst>
                                      </p:cBhvr>
                                      <p:to>
                                        <p:strVal val="visible"/>
                                      </p:to>
                                    </p:set>
                                    <p:animEffect transition="in" filter="checkerboard(down)">
                                      <p:cBhvr>
                                        <p:cTn id="40" dur="500"/>
                                        <p:tgtEl>
                                          <p:spTgt spid="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ldLvl="0" animBg="1"/>
      <p:bldP spid="49158" grpId="0" animBg="1"/>
      <p:bldP spid="49159" grpId="0" bldLvl="0" animBg="1"/>
      <p:bldP spid="49160" grpId="0" bldLvl="0" animBg="1"/>
      <p:bldP spid="49161" grpId="0" animBg="1"/>
      <p:bldP spid="49162" grpId="0" animBg="1"/>
      <p:bldP spid="49163" grpId="0" animBg="1"/>
      <p:bldP spid="4916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文本框 32770"/>
          <p:cNvSpPr txBox="1"/>
          <p:nvPr/>
        </p:nvSpPr>
        <p:spPr>
          <a:xfrm>
            <a:off x="2209800" y="482600"/>
            <a:ext cx="2133600" cy="583565"/>
          </a:xfrm>
          <a:prstGeom prst="rect">
            <a:avLst/>
          </a:prstGeom>
          <a:solidFill>
            <a:srgbClr val="FF99FF"/>
          </a:solidFill>
          <a:ln w="9525">
            <a:noFill/>
          </a:ln>
        </p:spPr>
        <p:txBody>
          <a:bodyPr>
            <a:spAutoFit/>
          </a:bodyPr>
          <a:p>
            <a:pPr>
              <a:spcBef>
                <a:spcPct val="50000"/>
              </a:spcBef>
            </a:pPr>
            <a:r>
              <a:rPr lang="zh-CN" altLang="en-US" sz="3200" b="1" u="none" dirty="0">
                <a:latin typeface="Times New Roman" panose="02020603050405020304" pitchFamily="18" charset="0"/>
                <a:ea typeface="楷体_GB2312" pitchFamily="49" charset="-122"/>
              </a:rPr>
              <a:t>模型假设</a:t>
            </a:r>
            <a:endParaRPr lang="zh-CN" altLang="en-US" sz="3200" b="1" u="none">
              <a:latin typeface="Times New Roman" panose="02020603050405020304" pitchFamily="18" charset="0"/>
              <a:ea typeface="楷体_GB2312" pitchFamily="49" charset="-122"/>
            </a:endParaRPr>
          </a:p>
        </p:txBody>
      </p:sp>
      <p:sp>
        <p:nvSpPr>
          <p:cNvPr id="32772" name="文本框 32771"/>
          <p:cNvSpPr txBox="1"/>
          <p:nvPr/>
        </p:nvSpPr>
        <p:spPr>
          <a:xfrm>
            <a:off x="2209800" y="1117600"/>
            <a:ext cx="5715000" cy="1124585"/>
          </a:xfrm>
          <a:prstGeom prst="rect">
            <a:avLst/>
          </a:prstGeom>
          <a:noFill/>
          <a:ln w="9525">
            <a:noFill/>
          </a:ln>
        </p:spPr>
        <p:txBody>
          <a:bodyPr>
            <a:spAutoFit/>
          </a:bodyPr>
          <a:p>
            <a:pPr algn="l">
              <a:lnSpc>
                <a:spcPct val="120000"/>
              </a:lnSpc>
              <a:spcBef>
                <a:spcPct val="50000"/>
              </a:spcBef>
            </a:pP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）体重增加正比于吸收的热量</a:t>
            </a:r>
            <a:r>
              <a:rPr lang="en-US" altLang="zh-CN" sz="2800" b="1" u="none">
                <a:latin typeface="Times New Roman" panose="02020603050405020304" pitchFamily="18" charset="0"/>
              </a:rPr>
              <a:t>——</a:t>
            </a:r>
            <a:r>
              <a:rPr lang="zh-CN" altLang="en-US" sz="2800" b="1" u="none" dirty="0">
                <a:latin typeface="Times New Roman" panose="02020603050405020304" pitchFamily="18" charset="0"/>
              </a:rPr>
              <a:t>每</a:t>
            </a:r>
            <a:r>
              <a:rPr lang="en-US" altLang="zh-CN" sz="2800" b="1" u="none" dirty="0">
                <a:latin typeface="Times New Roman" panose="02020603050405020304" pitchFamily="18" charset="0"/>
              </a:rPr>
              <a:t>8000</a:t>
            </a:r>
            <a:r>
              <a:rPr lang="zh-CN" altLang="en-US" sz="2800" b="1" u="none" dirty="0">
                <a:latin typeface="Times New Roman" panose="02020603050405020304" pitchFamily="18" charset="0"/>
              </a:rPr>
              <a:t>千卡增加体重</a:t>
            </a: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千克；</a:t>
            </a:r>
            <a:endParaRPr lang="zh-CN" altLang="en-US" sz="2800" b="1" u="none">
              <a:latin typeface="Times New Roman" panose="02020603050405020304" pitchFamily="18" charset="0"/>
            </a:endParaRPr>
          </a:p>
        </p:txBody>
      </p:sp>
      <p:sp>
        <p:nvSpPr>
          <p:cNvPr id="32773" name="文本框 32772"/>
          <p:cNvSpPr txBox="1"/>
          <p:nvPr/>
        </p:nvSpPr>
        <p:spPr>
          <a:xfrm>
            <a:off x="2133600" y="2311400"/>
            <a:ext cx="8229600" cy="1555750"/>
          </a:xfrm>
          <a:prstGeom prst="rect">
            <a:avLst/>
          </a:prstGeom>
          <a:noFill/>
          <a:ln w="9525">
            <a:noFill/>
          </a:ln>
        </p:spPr>
        <p:txBody>
          <a:bodyPr>
            <a:spAutoFit/>
          </a:bodyPr>
          <a:p>
            <a:pPr algn="l">
              <a:spcBef>
                <a:spcPct val="20000"/>
              </a:spcBef>
            </a:pPr>
            <a:r>
              <a:rPr lang="en-US" altLang="zh-CN" sz="2800" b="1" u="none" dirty="0">
                <a:latin typeface="Times New Roman" panose="02020603050405020304" pitchFamily="18" charset="0"/>
              </a:rPr>
              <a:t>2</a:t>
            </a:r>
            <a:r>
              <a:rPr lang="zh-CN" altLang="en-US" sz="2800" b="1" u="none" dirty="0">
                <a:latin typeface="Times New Roman" panose="02020603050405020304" pitchFamily="18" charset="0"/>
              </a:rPr>
              <a:t>）代谢引起的体重减少正比于体重</a:t>
            </a:r>
            <a:r>
              <a:rPr lang="en-US" altLang="zh-CN" sz="2800" b="1" u="none">
                <a:latin typeface="Times New Roman" panose="02020603050405020304" pitchFamily="18" charset="0"/>
              </a:rPr>
              <a:t>——</a:t>
            </a:r>
            <a:endParaRPr lang="en-US" altLang="zh-CN" sz="2800" b="1" u="none">
              <a:latin typeface="Times New Roman" panose="02020603050405020304" pitchFamily="18" charset="0"/>
            </a:endParaRPr>
          </a:p>
          <a:p>
            <a:pPr algn="l">
              <a:spcBef>
                <a:spcPct val="20000"/>
              </a:spcBef>
            </a:pPr>
            <a:r>
              <a:rPr lang="zh-CN" altLang="en-US" sz="2800" b="1" u="none" dirty="0">
                <a:latin typeface="Times New Roman" panose="02020603050405020304" pitchFamily="18" charset="0"/>
              </a:rPr>
              <a:t>每周每公斤体重消耗</a:t>
            </a:r>
            <a:r>
              <a:rPr lang="en-US" altLang="zh-CN" sz="2800" b="1" u="none" dirty="0">
                <a:latin typeface="Times New Roman" panose="02020603050405020304" pitchFamily="18" charset="0"/>
              </a:rPr>
              <a:t>200</a:t>
            </a:r>
            <a:r>
              <a:rPr lang="zh-CN" altLang="en-US" sz="2800" b="1" u="none" dirty="0">
                <a:latin typeface="Times New Roman" panose="02020603050405020304" pitchFamily="18" charset="0"/>
              </a:rPr>
              <a:t>千卡 </a:t>
            </a:r>
            <a:r>
              <a:rPr lang="en-US" altLang="zh-CN" sz="2800" b="1" u="none" dirty="0">
                <a:latin typeface="Times New Roman" panose="02020603050405020304" pitchFamily="18" charset="0"/>
              </a:rPr>
              <a:t>~ 320</a:t>
            </a:r>
            <a:r>
              <a:rPr lang="zh-CN" altLang="en-US" sz="2800" b="1" u="none" dirty="0">
                <a:latin typeface="Times New Roman" panose="02020603050405020304" pitchFamily="18" charset="0"/>
              </a:rPr>
              <a:t>千卡</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因人而异</a:t>
            </a:r>
            <a:r>
              <a:rPr lang="en-US" altLang="zh-CN" sz="2800" b="1" u="none">
                <a:latin typeface="Times New Roman" panose="02020603050405020304" pitchFamily="18" charset="0"/>
              </a:rPr>
              <a:t>),</a:t>
            </a:r>
            <a:endParaRPr lang="en-US" altLang="zh-CN" sz="2800" b="1" u="none">
              <a:latin typeface="Times New Roman" panose="02020603050405020304" pitchFamily="18" charset="0"/>
            </a:endParaRPr>
          </a:p>
          <a:p>
            <a:pPr algn="l">
              <a:spcBef>
                <a:spcPct val="20000"/>
              </a:spcBef>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相当于</a:t>
            </a:r>
            <a:r>
              <a:rPr lang="en-US" altLang="zh-CN" sz="2800" b="1" u="none" dirty="0">
                <a:latin typeface="Times New Roman" panose="02020603050405020304" pitchFamily="18" charset="0"/>
              </a:rPr>
              <a:t>70</a:t>
            </a:r>
            <a:r>
              <a:rPr lang="zh-CN" altLang="en-US" sz="2800" b="1" u="none" dirty="0">
                <a:latin typeface="Times New Roman" panose="02020603050405020304" pitchFamily="18" charset="0"/>
              </a:rPr>
              <a:t>千克的人每天消耗</a:t>
            </a:r>
            <a:r>
              <a:rPr lang="en-US" altLang="zh-CN" sz="2800" b="1" u="none" dirty="0">
                <a:latin typeface="Times New Roman" panose="02020603050405020304" pitchFamily="18" charset="0"/>
              </a:rPr>
              <a:t>2000</a:t>
            </a:r>
            <a:r>
              <a:rPr lang="zh-CN" altLang="en-US" sz="2800" b="1" u="none" dirty="0">
                <a:latin typeface="Times New Roman" panose="02020603050405020304" pitchFamily="18" charset="0"/>
              </a:rPr>
              <a:t>千卡 </a:t>
            </a:r>
            <a:r>
              <a:rPr lang="en-US" altLang="zh-CN" sz="2800" b="1" u="none" dirty="0">
                <a:latin typeface="Times New Roman" panose="02020603050405020304" pitchFamily="18" charset="0"/>
              </a:rPr>
              <a:t>~ 3200</a:t>
            </a:r>
            <a:r>
              <a:rPr lang="zh-CN" altLang="en-US" sz="2800" b="1" u="none" dirty="0">
                <a:latin typeface="Times New Roman" panose="02020603050405020304" pitchFamily="18" charset="0"/>
              </a:rPr>
              <a:t>千卡；</a:t>
            </a:r>
            <a:endParaRPr lang="zh-CN" altLang="en-US" sz="2800" b="1" u="none">
              <a:latin typeface="Times New Roman" panose="02020603050405020304" pitchFamily="18" charset="0"/>
            </a:endParaRPr>
          </a:p>
        </p:txBody>
      </p:sp>
      <p:sp>
        <p:nvSpPr>
          <p:cNvPr id="32775" name="文本框 32774"/>
          <p:cNvSpPr txBox="1"/>
          <p:nvPr/>
        </p:nvSpPr>
        <p:spPr>
          <a:xfrm>
            <a:off x="2133600" y="3925888"/>
            <a:ext cx="7543800" cy="1124585"/>
          </a:xfrm>
          <a:prstGeom prst="rect">
            <a:avLst/>
          </a:prstGeom>
          <a:noFill/>
          <a:ln w="9525">
            <a:noFill/>
          </a:ln>
        </p:spPr>
        <p:txBody>
          <a:bodyPr>
            <a:spAutoFit/>
          </a:bodyPr>
          <a:p>
            <a:pPr algn="l">
              <a:lnSpc>
                <a:spcPct val="120000"/>
              </a:lnSpc>
              <a:spcBef>
                <a:spcPct val="50000"/>
              </a:spcBef>
            </a:pPr>
            <a:r>
              <a:rPr lang="en-US" altLang="zh-CN" sz="2800" b="1" u="none" dirty="0">
                <a:latin typeface="Times New Roman" panose="02020603050405020304" pitchFamily="18" charset="0"/>
              </a:rPr>
              <a:t>3</a:t>
            </a:r>
            <a:r>
              <a:rPr lang="zh-CN" altLang="en-US" sz="2800" b="1" u="none" dirty="0">
                <a:latin typeface="Times New Roman" panose="02020603050405020304" pitchFamily="18" charset="0"/>
              </a:rPr>
              <a:t>）运动引起的体重减少正比于体重，且与运动形式有关；   </a:t>
            </a:r>
            <a:endParaRPr lang="zh-CN" altLang="en-US" sz="2800" b="1" u="none" dirty="0">
              <a:latin typeface="Times New Roman" panose="02020603050405020304" pitchFamily="18" charset="0"/>
            </a:endParaRPr>
          </a:p>
        </p:txBody>
      </p:sp>
      <p:sp>
        <p:nvSpPr>
          <p:cNvPr id="32777" name="文本框 32776"/>
          <p:cNvSpPr txBox="1"/>
          <p:nvPr/>
        </p:nvSpPr>
        <p:spPr>
          <a:xfrm>
            <a:off x="2057400" y="5130800"/>
            <a:ext cx="7620000" cy="1124585"/>
          </a:xfrm>
          <a:prstGeom prst="rect">
            <a:avLst/>
          </a:prstGeom>
          <a:noFill/>
          <a:ln w="9525">
            <a:noFill/>
          </a:ln>
        </p:spPr>
        <p:txBody>
          <a:bodyPr>
            <a:spAutoFit/>
          </a:bodyPr>
          <a:p>
            <a:pPr algn="l">
              <a:lnSpc>
                <a:spcPct val="120000"/>
              </a:lnSpc>
              <a:spcBef>
                <a:spcPct val="50000"/>
              </a:spcBef>
            </a:pPr>
            <a:r>
              <a:rPr lang="en-US" altLang="zh-CN" sz="2800" b="1" u="none" dirty="0">
                <a:latin typeface="Times New Roman" panose="02020603050405020304" pitchFamily="18" charset="0"/>
              </a:rPr>
              <a:t>4</a:t>
            </a:r>
            <a:r>
              <a:rPr lang="zh-CN" altLang="en-US" sz="2800" b="1" u="none" dirty="0">
                <a:latin typeface="Times New Roman" panose="02020603050405020304" pitchFamily="18" charset="0"/>
              </a:rPr>
              <a:t>）为了安全与健康，每周体重减少不宜超过</a:t>
            </a:r>
            <a:r>
              <a:rPr lang="en-US" altLang="zh-CN" sz="2800" b="1" u="none" dirty="0">
                <a:latin typeface="Times New Roman" panose="02020603050405020304" pitchFamily="18" charset="0"/>
              </a:rPr>
              <a:t>1.5</a:t>
            </a:r>
            <a:r>
              <a:rPr lang="zh-CN" altLang="en-US" sz="2800" b="1" u="none" dirty="0">
                <a:latin typeface="Times New Roman" panose="02020603050405020304" pitchFamily="18" charset="0"/>
              </a:rPr>
              <a:t>千克，每周吸收热量不要小于</a:t>
            </a:r>
            <a:r>
              <a:rPr lang="en-US" altLang="zh-CN" sz="2800" b="1" u="none" dirty="0">
                <a:latin typeface="Times New Roman" panose="02020603050405020304" pitchFamily="18" charset="0"/>
              </a:rPr>
              <a:t>10000</a:t>
            </a:r>
            <a:r>
              <a:rPr lang="zh-CN" altLang="en-US" sz="2800" b="1" u="none" dirty="0">
                <a:latin typeface="Times New Roman" panose="02020603050405020304" pitchFamily="18" charset="0"/>
              </a:rPr>
              <a:t>千卡。</a:t>
            </a:r>
            <a:endParaRPr lang="zh-CN" altLang="en-US" sz="2800" b="1" u="none">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checkerboard(across)">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73"/>
                                        </p:tgtEl>
                                        <p:attrNameLst>
                                          <p:attrName>style.visibility</p:attrName>
                                        </p:attrNameLst>
                                      </p:cBhvr>
                                      <p:to>
                                        <p:strVal val="visible"/>
                                      </p:to>
                                    </p:set>
                                    <p:animEffect transition="in" filter="box(in)">
                                      <p:cBhvr>
                                        <p:cTn id="12" dur="500"/>
                                        <p:tgtEl>
                                          <p:spTgt spid="3277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32775"/>
                                        </p:tgtEl>
                                        <p:attrNameLst>
                                          <p:attrName>style.visibility</p:attrName>
                                        </p:attrNameLst>
                                      </p:cBhvr>
                                      <p:to>
                                        <p:strVal val="visible"/>
                                      </p:to>
                                    </p:set>
                                    <p:anim calcmode="lin" valueType="num">
                                      <p:cBhvr>
                                        <p:cTn id="17" dur="500" fill="hold"/>
                                        <p:tgtEl>
                                          <p:spTgt spid="32775"/>
                                        </p:tgtEl>
                                        <p:attrNameLst>
                                          <p:attrName>ppt_w</p:attrName>
                                        </p:attrNameLst>
                                      </p:cBhvr>
                                      <p:tavLst>
                                        <p:tav tm="0">
                                          <p:val>
                                            <p:fltVal val="0.000000"/>
                                          </p:val>
                                        </p:tav>
                                        <p:tav tm="100000">
                                          <p:val>
                                            <p:strVal val="#ppt_w"/>
                                          </p:val>
                                        </p:tav>
                                      </p:tavLst>
                                    </p:anim>
                                    <p:anim calcmode="lin" valueType="num">
                                      <p:cBhvr>
                                        <p:cTn id="18" dur="500" fill="hold"/>
                                        <p:tgtEl>
                                          <p:spTgt spid="32775"/>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2777"/>
                                        </p:tgtEl>
                                        <p:attrNameLst>
                                          <p:attrName>style.visibility</p:attrName>
                                        </p:attrNameLst>
                                      </p:cBhvr>
                                      <p:to>
                                        <p:strVal val="visible"/>
                                      </p:to>
                                    </p:set>
                                    <p:anim calcmode="lin" valueType="num">
                                      <p:cBhvr additive="base">
                                        <p:cTn id="23" dur="500" fill="hold"/>
                                        <p:tgtEl>
                                          <p:spTgt spid="32777"/>
                                        </p:tgtEl>
                                        <p:attrNameLst>
                                          <p:attrName>ppt_x</p:attrName>
                                        </p:attrNameLst>
                                      </p:cBhvr>
                                      <p:tavLst>
                                        <p:tav tm="0">
                                          <p:val>
                                            <p:strVal val="#ppt_x"/>
                                          </p:val>
                                        </p:tav>
                                        <p:tav tm="100000">
                                          <p:val>
                                            <p:strVal val="#ppt_x"/>
                                          </p:val>
                                        </p:tav>
                                      </p:tavLst>
                                    </p:anim>
                                    <p:anim calcmode="lin" valueType="num">
                                      <p:cBhvr additive="base">
                                        <p:cTn id="24" dur="500" fill="hold"/>
                                        <p:tgtEl>
                                          <p:spTgt spid="327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P spid="32773" grpId="0" animBg="1"/>
      <p:bldP spid="32775" grpId="0" animBg="1"/>
      <p:bldP spid="3277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文本框 33793"/>
          <p:cNvSpPr txBox="1"/>
          <p:nvPr/>
        </p:nvSpPr>
        <p:spPr>
          <a:xfrm>
            <a:off x="2133600" y="1320800"/>
            <a:ext cx="8139113" cy="1124585"/>
          </a:xfrm>
          <a:prstGeom prst="rect">
            <a:avLst/>
          </a:prstGeom>
          <a:solidFill>
            <a:srgbClr val="FFFF00"/>
          </a:solidFill>
          <a:ln w="9525">
            <a:noFill/>
          </a:ln>
        </p:spPr>
        <p:txBody>
          <a:bodyPr>
            <a:spAutoFit/>
          </a:bodyPr>
          <a:p>
            <a:pPr algn="l">
              <a:lnSpc>
                <a:spcPct val="120000"/>
              </a:lnSpc>
              <a:spcBef>
                <a:spcPct val="50000"/>
              </a:spcBef>
            </a:pPr>
            <a:r>
              <a:rPr lang="zh-CN" altLang="en-US" sz="2800" b="1" u="none" dirty="0">
                <a:latin typeface="Times New Roman" panose="02020603050405020304" pitchFamily="18" charset="0"/>
              </a:rPr>
              <a:t>某甲体重</a:t>
            </a:r>
            <a:r>
              <a:rPr lang="en-US" altLang="zh-CN" sz="2800" b="1" u="none" dirty="0">
                <a:latin typeface="Times New Roman" panose="02020603050405020304" pitchFamily="18" charset="0"/>
              </a:rPr>
              <a:t>100</a:t>
            </a:r>
            <a:r>
              <a:rPr lang="zh-CN" altLang="en-US" sz="2800" b="1" u="none" dirty="0">
                <a:latin typeface="Times New Roman" panose="02020603050405020304" pitchFamily="18" charset="0"/>
              </a:rPr>
              <a:t>千克，目前每周吸收</a:t>
            </a:r>
            <a:r>
              <a:rPr lang="en-US" altLang="zh-CN" sz="2800" b="1" u="none" dirty="0">
                <a:latin typeface="Times New Roman" panose="02020603050405020304" pitchFamily="18" charset="0"/>
              </a:rPr>
              <a:t>20000</a:t>
            </a:r>
            <a:r>
              <a:rPr lang="zh-CN" altLang="en-US" sz="2800" b="1" u="none" dirty="0">
                <a:latin typeface="Times New Roman" panose="02020603050405020304" pitchFamily="18" charset="0"/>
              </a:rPr>
              <a:t>千卡热量，体重维持不变。现欲减肥至</a:t>
            </a:r>
            <a:r>
              <a:rPr lang="en-US" altLang="zh-CN" sz="2800" b="1" u="none" dirty="0">
                <a:latin typeface="Times New Roman" panose="02020603050405020304" pitchFamily="18" charset="0"/>
              </a:rPr>
              <a:t>75</a:t>
            </a:r>
            <a:r>
              <a:rPr lang="zh-CN" altLang="en-US" sz="2800" b="1" u="none" dirty="0">
                <a:latin typeface="Times New Roman" panose="02020603050405020304" pitchFamily="18" charset="0"/>
              </a:rPr>
              <a:t>千克。</a:t>
            </a:r>
            <a:endParaRPr lang="zh-CN" altLang="en-US" sz="2800" b="1" u="none" dirty="0">
              <a:latin typeface="Times New Roman" panose="02020603050405020304" pitchFamily="18" charset="0"/>
            </a:endParaRPr>
          </a:p>
        </p:txBody>
      </p:sp>
      <p:sp>
        <p:nvSpPr>
          <p:cNvPr id="33795" name="文本框 33794"/>
          <p:cNvSpPr txBox="1"/>
          <p:nvPr/>
        </p:nvSpPr>
        <p:spPr>
          <a:xfrm>
            <a:off x="2135188" y="3149600"/>
            <a:ext cx="8208962" cy="1124585"/>
          </a:xfrm>
          <a:prstGeom prst="rect">
            <a:avLst/>
          </a:prstGeom>
          <a:noFill/>
          <a:ln w="9525">
            <a:noFill/>
          </a:ln>
        </p:spPr>
        <p:txBody>
          <a:bodyPr>
            <a:spAutoFit/>
          </a:bodyPr>
          <a:p>
            <a:pPr algn="l">
              <a:lnSpc>
                <a:spcPct val="120000"/>
              </a:lnSpc>
              <a:spcBef>
                <a:spcPct val="50000"/>
              </a:spcBef>
            </a:pPr>
            <a:r>
              <a:rPr lang="zh-CN" altLang="en-US" sz="2800" b="1" u="none" dirty="0">
                <a:latin typeface="Times New Roman" panose="02020603050405020304" pitchFamily="18" charset="0"/>
              </a:rPr>
              <a:t>第一阶段：每周减肥</a:t>
            </a: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千克，每周吸收热量逐渐减少，直至达到下限（</a:t>
            </a:r>
            <a:r>
              <a:rPr lang="en-US" altLang="zh-CN" sz="2800" b="1" u="none" dirty="0">
                <a:latin typeface="Times New Roman" panose="02020603050405020304" pitchFamily="18" charset="0"/>
              </a:rPr>
              <a:t>10000</a:t>
            </a:r>
            <a:r>
              <a:rPr lang="zh-CN" altLang="en-US" sz="2800" b="1" u="none" dirty="0">
                <a:latin typeface="Times New Roman" panose="02020603050405020304" pitchFamily="18" charset="0"/>
              </a:rPr>
              <a:t>千卡）；</a:t>
            </a:r>
            <a:endParaRPr lang="zh-CN" altLang="en-US" sz="2800" b="1" u="none">
              <a:latin typeface="Times New Roman" panose="02020603050405020304" pitchFamily="18" charset="0"/>
            </a:endParaRPr>
          </a:p>
        </p:txBody>
      </p:sp>
      <p:sp>
        <p:nvSpPr>
          <p:cNvPr id="33796" name="文本框 33795"/>
          <p:cNvSpPr txBox="1"/>
          <p:nvPr/>
        </p:nvSpPr>
        <p:spPr>
          <a:xfrm>
            <a:off x="2133600" y="4281488"/>
            <a:ext cx="8283575" cy="521970"/>
          </a:xfrm>
          <a:prstGeom prst="rect">
            <a:avLst/>
          </a:prstGeom>
          <a:noFill/>
          <a:ln w="9525">
            <a:noFill/>
          </a:ln>
        </p:spPr>
        <p:txBody>
          <a:bodyPr>
            <a:spAutoFit/>
          </a:bodyPr>
          <a:p>
            <a:pPr algn="l">
              <a:spcBef>
                <a:spcPct val="50000"/>
              </a:spcBef>
            </a:pPr>
            <a:r>
              <a:rPr lang="zh-CN" altLang="en-US" sz="2800" b="1" u="none" dirty="0">
                <a:latin typeface="Times New Roman" panose="02020603050405020304" pitchFamily="18" charset="0"/>
              </a:rPr>
              <a:t>第二阶段：每周吸收热量保持下限，减肥达到目标    </a:t>
            </a:r>
            <a:endParaRPr lang="zh-CN" altLang="en-US" sz="2800" b="1" u="none">
              <a:latin typeface="Times New Roman" panose="02020603050405020304" pitchFamily="18" charset="0"/>
            </a:endParaRPr>
          </a:p>
        </p:txBody>
      </p:sp>
      <p:sp>
        <p:nvSpPr>
          <p:cNvPr id="33797" name="文本框 33796"/>
          <p:cNvSpPr txBox="1"/>
          <p:nvPr/>
        </p:nvSpPr>
        <p:spPr>
          <a:xfrm>
            <a:off x="1828800" y="4891088"/>
            <a:ext cx="8588375" cy="521970"/>
          </a:xfrm>
          <a:prstGeom prst="rect">
            <a:avLst/>
          </a:prstGeom>
          <a:noFill/>
          <a:ln w="9525">
            <a:noFill/>
          </a:ln>
        </p:spPr>
        <p:txBody>
          <a:bodyPr>
            <a:spAutoFit/>
          </a:bodyPr>
          <a:p>
            <a:pPr algn="l">
              <a:spcBef>
                <a:spcPct val="50000"/>
              </a:spcBef>
            </a:pPr>
            <a:r>
              <a:rPr lang="en-US" altLang="zh-CN" sz="2800" b="1" u="none" dirty="0">
                <a:latin typeface="Times New Roman" panose="02020603050405020304" pitchFamily="18" charset="0"/>
              </a:rPr>
              <a:t>2</a:t>
            </a:r>
            <a:r>
              <a:rPr lang="zh-CN" altLang="en-US" sz="2800" b="1" u="none" dirty="0">
                <a:latin typeface="Times New Roman" panose="02020603050405020304" pitchFamily="18" charset="0"/>
              </a:rPr>
              <a:t>）若要加快进程，第二阶段增加运动，试安排计划。</a:t>
            </a:r>
            <a:endParaRPr lang="zh-CN" altLang="en-US" sz="2800" b="1" u="none" dirty="0">
              <a:latin typeface="Times New Roman" panose="02020603050405020304" pitchFamily="18" charset="0"/>
            </a:endParaRPr>
          </a:p>
        </p:txBody>
      </p:sp>
      <p:sp>
        <p:nvSpPr>
          <p:cNvPr id="33802" name="文本框 33801"/>
          <p:cNvSpPr txBox="1"/>
          <p:nvPr/>
        </p:nvSpPr>
        <p:spPr>
          <a:xfrm>
            <a:off x="1905000" y="2605088"/>
            <a:ext cx="8439150" cy="521970"/>
          </a:xfrm>
          <a:prstGeom prst="rect">
            <a:avLst/>
          </a:prstGeom>
          <a:noFill/>
          <a:ln w="9525">
            <a:noFill/>
          </a:ln>
        </p:spPr>
        <p:txBody>
          <a:bodyPr>
            <a:spAutoFit/>
          </a:bodyPr>
          <a:p>
            <a:pPr algn="l">
              <a:spcBef>
                <a:spcPct val="50000"/>
              </a:spcBef>
            </a:pP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）在不运动的情况下安排一个两阶段计划。</a:t>
            </a:r>
            <a:endParaRPr lang="zh-CN" altLang="en-US" sz="2800" b="1" u="none">
              <a:latin typeface="Times New Roman" panose="02020603050405020304" pitchFamily="18" charset="0"/>
            </a:endParaRPr>
          </a:p>
        </p:txBody>
      </p:sp>
      <p:sp>
        <p:nvSpPr>
          <p:cNvPr id="33804" name="矩形 33803"/>
          <p:cNvSpPr/>
          <p:nvPr/>
        </p:nvSpPr>
        <p:spPr>
          <a:xfrm>
            <a:off x="2362200" y="563563"/>
            <a:ext cx="1933575" cy="583565"/>
          </a:xfrm>
          <a:prstGeom prst="rect">
            <a:avLst/>
          </a:prstGeom>
          <a:solidFill>
            <a:srgbClr val="FF99FF"/>
          </a:solidFill>
          <a:ln w="9525">
            <a:noFill/>
          </a:ln>
        </p:spPr>
        <p:txBody>
          <a:bodyPr>
            <a:spAutoFit/>
          </a:bodyPr>
          <a:p>
            <a:pPr algn="l"/>
            <a:r>
              <a:rPr lang="zh-CN" altLang="en-US" sz="3200" b="1" u="none" dirty="0">
                <a:latin typeface="Times New Roman" panose="02020603050405020304" pitchFamily="18" charset="0"/>
                <a:ea typeface="楷体_GB2312" pitchFamily="49" charset="-122"/>
              </a:rPr>
              <a:t>减肥计划</a:t>
            </a:r>
            <a:endParaRPr lang="zh-CN" altLang="en-US" sz="3200" b="1" u="none" dirty="0">
              <a:latin typeface="Times New Roman" panose="02020603050405020304" pitchFamily="18" charset="0"/>
              <a:ea typeface="楷体_GB2312" pitchFamily="49" charset="-122"/>
            </a:endParaRPr>
          </a:p>
        </p:txBody>
      </p:sp>
      <p:sp>
        <p:nvSpPr>
          <p:cNvPr id="33805" name="文本框 33804"/>
          <p:cNvSpPr txBox="1"/>
          <p:nvPr/>
        </p:nvSpPr>
        <p:spPr>
          <a:xfrm>
            <a:off x="1828800" y="5576888"/>
            <a:ext cx="8515350" cy="521970"/>
          </a:xfrm>
          <a:prstGeom prst="rect">
            <a:avLst/>
          </a:prstGeom>
          <a:noFill/>
          <a:ln w="9525">
            <a:noFill/>
          </a:ln>
        </p:spPr>
        <p:txBody>
          <a:bodyPr>
            <a:spAutoFit/>
          </a:bodyPr>
          <a:p>
            <a:pPr algn="l">
              <a:spcBef>
                <a:spcPct val="50000"/>
              </a:spcBef>
            </a:pPr>
            <a:r>
              <a:rPr lang="en-US" altLang="zh-CN" sz="2800" b="1" u="none" dirty="0">
                <a:latin typeface="Times New Roman" panose="02020603050405020304" pitchFamily="18" charset="0"/>
              </a:rPr>
              <a:t>3</a:t>
            </a:r>
            <a:r>
              <a:rPr lang="zh-CN" altLang="en-US" sz="2800" b="1" u="none" dirty="0">
                <a:latin typeface="Times New Roman" panose="02020603050405020304" pitchFamily="18" charset="0"/>
              </a:rPr>
              <a:t>）给出达到目标后维持体重的方案。</a:t>
            </a:r>
            <a:endParaRPr lang="zh-CN" altLang="en-US" sz="2800" b="1" u="none">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linds(horizontal)">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802"/>
                                        </p:tgtEl>
                                        <p:attrNameLst>
                                          <p:attrName>style.visibility</p:attrName>
                                        </p:attrNameLst>
                                      </p:cBhvr>
                                      <p:to>
                                        <p:strVal val="visible"/>
                                      </p:to>
                                    </p:set>
                                    <p:animEffect transition="in" filter="checkerboard(across)">
                                      <p:cBhvr>
                                        <p:cTn id="12" dur="500"/>
                                        <p:tgtEl>
                                          <p:spTgt spid="338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5"/>
                                        </p:tgtEl>
                                        <p:attrNameLst>
                                          <p:attrName>style.visibility</p:attrName>
                                        </p:attrNameLst>
                                      </p:cBhvr>
                                      <p:to>
                                        <p:strVal val="visible"/>
                                      </p:to>
                                    </p:set>
                                    <p:animEffect transition="in" filter="blinds(horizontal)">
                                      <p:cBhvr>
                                        <p:cTn id="17" dur="500"/>
                                        <p:tgtEl>
                                          <p:spTgt spid="3379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3796"/>
                                        </p:tgtEl>
                                        <p:attrNameLst>
                                          <p:attrName>style.visibility</p:attrName>
                                        </p:attrNameLst>
                                      </p:cBhvr>
                                      <p:to>
                                        <p:strVal val="visible"/>
                                      </p:to>
                                    </p:set>
                                    <p:animEffect transition="in" filter="box(in)">
                                      <p:cBhvr>
                                        <p:cTn id="22" dur="500"/>
                                        <p:tgtEl>
                                          <p:spTgt spid="3379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3797"/>
                                        </p:tgtEl>
                                        <p:attrNameLst>
                                          <p:attrName>style.visibility</p:attrName>
                                        </p:attrNameLst>
                                      </p:cBhvr>
                                      <p:to>
                                        <p:strVal val="visible"/>
                                      </p:to>
                                    </p:set>
                                    <p:animEffect transition="in" filter="box(out)">
                                      <p:cBhvr>
                                        <p:cTn id="27" dur="500"/>
                                        <p:tgtEl>
                                          <p:spTgt spid="3379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3805"/>
                                        </p:tgtEl>
                                        <p:attrNameLst>
                                          <p:attrName>style.visibility</p:attrName>
                                        </p:attrNameLst>
                                      </p:cBhvr>
                                      <p:to>
                                        <p:strVal val="visible"/>
                                      </p:to>
                                    </p:set>
                                    <p:anim calcmode="lin" valueType="num">
                                      <p:cBhvr additive="base">
                                        <p:cTn id="32" dur="500" fill="hold"/>
                                        <p:tgtEl>
                                          <p:spTgt spid="33805"/>
                                        </p:tgtEl>
                                        <p:attrNameLst>
                                          <p:attrName>ppt_x</p:attrName>
                                        </p:attrNameLst>
                                      </p:cBhvr>
                                      <p:tavLst>
                                        <p:tav tm="0">
                                          <p:val>
                                            <p:strVal val="#ppt_x"/>
                                          </p:val>
                                        </p:tav>
                                        <p:tav tm="100000">
                                          <p:val>
                                            <p:strVal val="#ppt_x"/>
                                          </p:val>
                                        </p:tav>
                                      </p:tavLst>
                                    </p:anim>
                                    <p:anim calcmode="lin" valueType="num">
                                      <p:cBhvr additive="base">
                                        <p:cTn id="33" dur="500" fill="hold"/>
                                        <p:tgtEl>
                                          <p:spTgt spid="338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animBg="1"/>
      <p:bldP spid="33796" grpId="0" animBg="1"/>
      <p:bldP spid="33797" grpId="0" animBg="1"/>
      <p:bldP spid="33802" grpId="0" animBg="1"/>
      <p:bldP spid="3380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4818" name="对象 34817"/>
          <p:cNvGraphicFramePr/>
          <p:nvPr/>
        </p:nvGraphicFramePr>
        <p:xfrm>
          <a:off x="2640013" y="1628775"/>
          <a:ext cx="6130925" cy="485775"/>
        </p:xfrm>
        <a:graphic>
          <a:graphicData uri="http://schemas.openxmlformats.org/presentationml/2006/ole">
            <mc:AlternateContent xmlns:mc="http://schemas.openxmlformats.org/markup-compatibility/2006">
              <mc:Choice xmlns:v="urn:schemas-microsoft-com:vml" Requires="v">
                <p:oleObj spid="_x0000_s3086" name="" r:id="rId1" imgW="2653030" imgH="241300" progId="Equation.3">
                  <p:embed/>
                </p:oleObj>
              </mc:Choice>
              <mc:Fallback>
                <p:oleObj name="" r:id="rId1" imgW="2653030" imgH="241300" progId="Equation.3">
                  <p:embed/>
                  <p:pic>
                    <p:nvPicPr>
                      <p:cNvPr id="0" name="图片 3085"/>
                      <p:cNvPicPr/>
                      <p:nvPr/>
                    </p:nvPicPr>
                    <p:blipFill>
                      <a:blip r:embed="rId2"/>
                      <a:stretch>
                        <a:fillRect/>
                      </a:stretch>
                    </p:blipFill>
                    <p:spPr>
                      <a:xfrm>
                        <a:off x="2640013" y="1628775"/>
                        <a:ext cx="6130925" cy="485775"/>
                      </a:xfrm>
                      <a:prstGeom prst="rect">
                        <a:avLst/>
                      </a:prstGeom>
                      <a:solidFill>
                        <a:srgbClr val="FFFF00"/>
                      </a:solidFill>
                      <a:ln w="38100">
                        <a:noFill/>
                        <a:miter/>
                      </a:ln>
                    </p:spPr>
                  </p:pic>
                </p:oleObj>
              </mc:Fallback>
            </mc:AlternateContent>
          </a:graphicData>
        </a:graphic>
      </p:graphicFrame>
      <p:graphicFrame>
        <p:nvGraphicFramePr>
          <p:cNvPr id="34820" name="对象 34819"/>
          <p:cNvGraphicFramePr/>
          <p:nvPr/>
        </p:nvGraphicFramePr>
        <p:xfrm>
          <a:off x="2163763" y="2209800"/>
          <a:ext cx="3702050" cy="522288"/>
        </p:xfrm>
        <a:graphic>
          <a:graphicData uri="http://schemas.openxmlformats.org/presentationml/2006/ole">
            <mc:AlternateContent xmlns:mc="http://schemas.openxmlformats.org/markup-compatibility/2006">
              <mc:Choice xmlns:v="urn:schemas-microsoft-com:vml" Requires="v">
                <p:oleObj spid="_x0000_s3084" name="" r:id="rId3" imgW="1522095" imgH="215900" progId="Equation.3">
                  <p:embed/>
                </p:oleObj>
              </mc:Choice>
              <mc:Fallback>
                <p:oleObj name="" r:id="rId3" imgW="1522095" imgH="215900" progId="Equation.3">
                  <p:embed/>
                  <p:pic>
                    <p:nvPicPr>
                      <p:cNvPr id="0" name="图片 3083"/>
                      <p:cNvPicPr/>
                      <p:nvPr/>
                    </p:nvPicPr>
                    <p:blipFill>
                      <a:blip r:embed="rId4"/>
                      <a:stretch>
                        <a:fillRect/>
                      </a:stretch>
                    </p:blipFill>
                    <p:spPr>
                      <a:xfrm>
                        <a:off x="2163763" y="2209800"/>
                        <a:ext cx="3702050" cy="522288"/>
                      </a:xfrm>
                      <a:prstGeom prst="rect">
                        <a:avLst/>
                      </a:prstGeom>
                      <a:noFill/>
                      <a:ln w="38100">
                        <a:noFill/>
                        <a:miter/>
                      </a:ln>
                    </p:spPr>
                  </p:pic>
                </p:oleObj>
              </mc:Fallback>
            </mc:AlternateContent>
          </a:graphicData>
        </a:graphic>
      </p:graphicFrame>
      <p:sp>
        <p:nvSpPr>
          <p:cNvPr id="34824" name="文本框 34823"/>
          <p:cNvSpPr txBox="1"/>
          <p:nvPr/>
        </p:nvSpPr>
        <p:spPr>
          <a:xfrm>
            <a:off x="2438400" y="3505200"/>
            <a:ext cx="4419600" cy="521970"/>
          </a:xfrm>
          <a:prstGeom prst="rect">
            <a:avLst/>
          </a:prstGeom>
          <a:noFill/>
          <a:ln w="9525">
            <a:noFill/>
          </a:ln>
        </p:spPr>
        <p:txBody>
          <a:bodyPr>
            <a:spAutoFit/>
          </a:bodyPr>
          <a:p>
            <a:pPr algn="l">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确定某甲的代谢消耗系数</a:t>
            </a:r>
            <a:endParaRPr lang="zh-CN" altLang="en-US" sz="2800" b="1" u="none">
              <a:latin typeface="Times New Roman" panose="02020603050405020304" pitchFamily="18" charset="0"/>
            </a:endParaRPr>
          </a:p>
        </p:txBody>
      </p:sp>
      <p:sp>
        <p:nvSpPr>
          <p:cNvPr id="34827" name="文本框 34826"/>
          <p:cNvSpPr txBox="1"/>
          <p:nvPr/>
        </p:nvSpPr>
        <p:spPr>
          <a:xfrm>
            <a:off x="2590800" y="5867400"/>
            <a:ext cx="6858000" cy="521970"/>
          </a:xfrm>
          <a:prstGeom prst="rect">
            <a:avLst/>
          </a:prstGeom>
          <a:solidFill>
            <a:srgbClr val="66FF33"/>
          </a:solidFill>
          <a:ln w="9525">
            <a:noFill/>
          </a:ln>
        </p:spPr>
        <p:txBody>
          <a:bodyPr>
            <a:spAutoFit/>
          </a:bodyPr>
          <a:p>
            <a:pPr algn="l">
              <a:spcBef>
                <a:spcPct val="50000"/>
              </a:spcBef>
            </a:pPr>
            <a:r>
              <a:rPr lang="zh-CN" altLang="en-US" sz="2800" b="1" u="none" dirty="0">
                <a:latin typeface="Times New Roman" panose="02020603050405020304" pitchFamily="18" charset="0"/>
              </a:rPr>
              <a:t>即每周每千克体重消耗 </a:t>
            </a:r>
            <a:r>
              <a:rPr lang="en-US" altLang="zh-CN" sz="2800" b="1" u="none" dirty="0">
                <a:latin typeface="Times New Roman" panose="02020603050405020304" pitchFamily="18" charset="0"/>
              </a:rPr>
              <a:t>20000/100=200</a:t>
            </a:r>
            <a:r>
              <a:rPr lang="zh-CN" altLang="en-US" sz="2800" b="1" u="none" dirty="0">
                <a:latin typeface="Times New Roman" panose="02020603050405020304" pitchFamily="18" charset="0"/>
              </a:rPr>
              <a:t>千卡</a:t>
            </a:r>
            <a:endParaRPr lang="zh-CN" altLang="en-US" sz="2800" b="1" u="none">
              <a:latin typeface="Times New Roman" panose="02020603050405020304" pitchFamily="18" charset="0"/>
            </a:endParaRPr>
          </a:p>
        </p:txBody>
      </p:sp>
      <p:sp>
        <p:nvSpPr>
          <p:cNvPr id="34830" name="文本框 34829"/>
          <p:cNvSpPr txBox="1"/>
          <p:nvPr/>
        </p:nvSpPr>
        <p:spPr>
          <a:xfrm>
            <a:off x="2209800" y="381000"/>
            <a:ext cx="2133600" cy="583565"/>
          </a:xfrm>
          <a:prstGeom prst="rect">
            <a:avLst/>
          </a:prstGeom>
          <a:solidFill>
            <a:srgbClr val="FF99FF"/>
          </a:solidFill>
          <a:ln w="9525">
            <a:noFill/>
          </a:ln>
        </p:spPr>
        <p:txBody>
          <a:bodyPr>
            <a:spAutoFit/>
          </a:bodyPr>
          <a:p>
            <a:pPr>
              <a:spcBef>
                <a:spcPct val="50000"/>
              </a:spcBef>
            </a:pPr>
            <a:r>
              <a:rPr lang="zh-CN" altLang="en-US" sz="3200" b="1" u="none" dirty="0">
                <a:latin typeface="Times New Roman" panose="02020603050405020304" pitchFamily="18" charset="0"/>
                <a:ea typeface="楷体_GB2312" pitchFamily="49" charset="-122"/>
              </a:rPr>
              <a:t>基本模型</a:t>
            </a:r>
            <a:endParaRPr lang="zh-CN" altLang="en-US" sz="3200" b="1" u="none">
              <a:latin typeface="Times New Roman" panose="02020603050405020304" pitchFamily="18" charset="0"/>
              <a:ea typeface="楷体_GB2312" pitchFamily="49" charset="-122"/>
            </a:endParaRPr>
          </a:p>
        </p:txBody>
      </p:sp>
      <p:sp>
        <p:nvSpPr>
          <p:cNvPr id="34831" name="文本框 34830"/>
          <p:cNvSpPr txBox="1"/>
          <p:nvPr/>
        </p:nvSpPr>
        <p:spPr>
          <a:xfrm>
            <a:off x="2209800" y="990600"/>
            <a:ext cx="3657600" cy="521970"/>
          </a:xfrm>
          <a:prstGeom prst="rect">
            <a:avLst/>
          </a:prstGeom>
          <a:noFill/>
          <a:ln w="9525">
            <a:noFill/>
          </a:ln>
        </p:spPr>
        <p:txBody>
          <a:bodyPr>
            <a:spAutoFit/>
          </a:bodyPr>
          <a:p>
            <a:pPr algn="l">
              <a:spcBef>
                <a:spcPct val="50000"/>
              </a:spcBef>
            </a:pPr>
            <a:r>
              <a:rPr lang="en-US" altLang="zh-CN" sz="2800" b="1" i="1" u="none">
                <a:latin typeface="Times New Roman" panose="02020603050405020304" pitchFamily="18" charset="0"/>
              </a:rPr>
              <a:t>w</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k</a:t>
            </a:r>
            <a:r>
              <a:rPr lang="en-US" altLang="zh-CN" sz="2800" b="1" u="none">
                <a:latin typeface="Times New Roman" panose="02020603050405020304" pitchFamily="18" charset="0"/>
              </a:rPr>
              <a:t>) ~ </a:t>
            </a:r>
            <a:r>
              <a:rPr lang="zh-CN" altLang="en-US" sz="2800" b="1" u="none">
                <a:latin typeface="Times New Roman" panose="02020603050405020304" pitchFamily="18" charset="0"/>
              </a:rPr>
              <a:t>第</a:t>
            </a:r>
            <a:r>
              <a:rPr lang="en-US" altLang="zh-CN" sz="2800" b="1" i="1" u="none">
                <a:latin typeface="Times New Roman" panose="02020603050405020304" pitchFamily="18" charset="0"/>
              </a:rPr>
              <a:t>k</a:t>
            </a:r>
            <a:r>
              <a:rPr lang="zh-CN" altLang="en-US" sz="2800" b="1" u="none" dirty="0">
                <a:latin typeface="Times New Roman" panose="02020603050405020304" pitchFamily="18" charset="0"/>
              </a:rPr>
              <a:t>周</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末</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体重</a:t>
            </a:r>
            <a:endParaRPr lang="zh-CN" altLang="en-US" sz="2800" b="1" u="none">
              <a:latin typeface="Times New Roman" panose="02020603050405020304" pitchFamily="18" charset="0"/>
            </a:endParaRPr>
          </a:p>
        </p:txBody>
      </p:sp>
      <p:sp>
        <p:nvSpPr>
          <p:cNvPr id="34832" name="文本框 34831"/>
          <p:cNvSpPr txBox="1"/>
          <p:nvPr/>
        </p:nvSpPr>
        <p:spPr>
          <a:xfrm>
            <a:off x="6019800" y="1004888"/>
            <a:ext cx="3657600" cy="521970"/>
          </a:xfrm>
          <a:prstGeom prst="rect">
            <a:avLst/>
          </a:prstGeom>
          <a:noFill/>
          <a:ln w="9525">
            <a:noFill/>
          </a:ln>
        </p:spPr>
        <p:txBody>
          <a:bodyPr>
            <a:spAutoFit/>
          </a:bodyPr>
          <a:p>
            <a:pPr algn="l">
              <a:spcBef>
                <a:spcPct val="50000"/>
              </a:spcBef>
            </a:pPr>
            <a:r>
              <a:rPr lang="en-US" altLang="zh-CN" sz="2800" b="1" i="1" u="none">
                <a:latin typeface="Times New Roman" panose="02020603050405020304" pitchFamily="18" charset="0"/>
              </a:rPr>
              <a:t>c</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k</a:t>
            </a:r>
            <a:r>
              <a:rPr lang="en-US" altLang="zh-CN" sz="2800" b="1" u="none">
                <a:latin typeface="Times New Roman" panose="02020603050405020304" pitchFamily="18" charset="0"/>
              </a:rPr>
              <a:t>) ~</a:t>
            </a:r>
            <a:r>
              <a:rPr lang="zh-CN" altLang="en-US" sz="2800" b="1" u="none">
                <a:latin typeface="Times New Roman" panose="02020603050405020304" pitchFamily="18" charset="0"/>
              </a:rPr>
              <a:t>第</a:t>
            </a:r>
            <a:r>
              <a:rPr lang="en-US" altLang="zh-CN" sz="2800" b="1" i="1" u="none">
                <a:latin typeface="Times New Roman" panose="02020603050405020304" pitchFamily="18" charset="0"/>
              </a:rPr>
              <a:t>k</a:t>
            </a:r>
            <a:r>
              <a:rPr lang="zh-CN" altLang="en-US" sz="2800" b="1" u="none" dirty="0">
                <a:latin typeface="Times New Roman" panose="02020603050405020304" pitchFamily="18" charset="0"/>
              </a:rPr>
              <a:t>周吸收热量</a:t>
            </a:r>
            <a:endParaRPr lang="zh-CN" altLang="en-US" sz="2800" b="1" u="none">
              <a:latin typeface="Times New Roman" panose="02020603050405020304" pitchFamily="18" charset="0"/>
            </a:endParaRPr>
          </a:p>
        </p:txBody>
      </p:sp>
      <p:grpSp>
        <p:nvGrpSpPr>
          <p:cNvPr id="34837" name="组合 34836"/>
          <p:cNvGrpSpPr/>
          <p:nvPr/>
        </p:nvGrpSpPr>
        <p:grpSpPr>
          <a:xfrm>
            <a:off x="6019800" y="2133600"/>
            <a:ext cx="4559300" cy="533400"/>
            <a:chOff x="1016" y="1872"/>
            <a:chExt cx="2872" cy="336"/>
          </a:xfrm>
        </p:grpSpPr>
        <p:sp>
          <p:nvSpPr>
            <p:cNvPr id="34821" name="文本框 34820"/>
            <p:cNvSpPr txBox="1"/>
            <p:nvPr/>
          </p:nvSpPr>
          <p:spPr>
            <a:xfrm>
              <a:off x="1200" y="1872"/>
              <a:ext cx="2688" cy="329"/>
            </a:xfrm>
            <a:prstGeom prst="rect">
              <a:avLst/>
            </a:prstGeom>
            <a:noFill/>
            <a:ln w="9525">
              <a:noFill/>
            </a:ln>
          </p:spPr>
          <p:txBody>
            <a:bodyPr>
              <a:spAutoFit/>
            </a:bodyPr>
            <a:p>
              <a:pPr algn="l">
                <a:spcBef>
                  <a:spcPct val="50000"/>
                </a:spcBef>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代谢消耗系数</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因人而异</a:t>
              </a:r>
              <a:r>
                <a:rPr lang="en-US" altLang="zh-CN" sz="2800" b="1" u="none">
                  <a:latin typeface="Times New Roman" panose="02020603050405020304" pitchFamily="18" charset="0"/>
                </a:rPr>
                <a:t>)</a:t>
              </a:r>
              <a:endParaRPr lang="en-US" altLang="zh-CN" sz="2800" b="1" u="none">
                <a:latin typeface="Times New Roman" panose="02020603050405020304" pitchFamily="18" charset="0"/>
              </a:endParaRPr>
            </a:p>
          </p:txBody>
        </p:sp>
        <p:graphicFrame>
          <p:nvGraphicFramePr>
            <p:cNvPr id="34835" name="对象 34834"/>
            <p:cNvGraphicFramePr/>
            <p:nvPr/>
          </p:nvGraphicFramePr>
          <p:xfrm>
            <a:off x="1016" y="1892"/>
            <a:ext cx="232" cy="316"/>
          </p:xfrm>
          <a:graphic>
            <a:graphicData uri="http://schemas.openxmlformats.org/presentationml/2006/ole">
              <mc:AlternateContent xmlns:mc="http://schemas.openxmlformats.org/markup-compatibility/2006">
                <mc:Choice xmlns:v="urn:schemas-microsoft-com:vml" Requires="v">
                  <p:oleObj spid="_x0000_s3087" name="" r:id="rId5" imgW="177800" imgH="240665" progId="Equation.3">
                    <p:embed/>
                  </p:oleObj>
                </mc:Choice>
                <mc:Fallback>
                  <p:oleObj name="" r:id="rId5" imgW="177800" imgH="240665" progId="Equation.3">
                    <p:embed/>
                    <p:pic>
                      <p:nvPicPr>
                        <p:cNvPr id="0" name="图片 3086"/>
                        <p:cNvPicPr/>
                        <p:nvPr/>
                      </p:nvPicPr>
                      <p:blipFill>
                        <a:blip r:embed="rId6"/>
                        <a:stretch>
                          <a:fillRect/>
                        </a:stretch>
                      </p:blipFill>
                      <p:spPr>
                        <a:xfrm>
                          <a:off x="1016" y="1892"/>
                          <a:ext cx="232" cy="316"/>
                        </a:xfrm>
                        <a:prstGeom prst="rect">
                          <a:avLst/>
                        </a:prstGeom>
                        <a:noFill/>
                        <a:ln w="38100">
                          <a:noFill/>
                          <a:miter/>
                        </a:ln>
                      </p:spPr>
                    </p:pic>
                  </p:oleObj>
                </mc:Fallback>
              </mc:AlternateContent>
            </a:graphicData>
          </a:graphic>
        </p:graphicFrame>
      </p:grpSp>
      <p:sp>
        <p:nvSpPr>
          <p:cNvPr id="34836" name="文本框 34835"/>
          <p:cNvSpPr txBox="1"/>
          <p:nvPr/>
        </p:nvSpPr>
        <p:spPr>
          <a:xfrm>
            <a:off x="1981200" y="2895600"/>
            <a:ext cx="5486400" cy="521970"/>
          </a:xfrm>
          <a:prstGeom prst="rect">
            <a:avLst/>
          </a:prstGeom>
          <a:solidFill>
            <a:srgbClr val="66FF33"/>
          </a:solidFill>
          <a:ln w="9525">
            <a:noFill/>
          </a:ln>
        </p:spPr>
        <p:txBody>
          <a:bodyPr>
            <a:spAutoFit/>
          </a:bodyPr>
          <a:p>
            <a:pPr algn="l">
              <a:spcBef>
                <a:spcPct val="50000"/>
              </a:spcBef>
            </a:pP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）不运动情况的两阶段减肥计划</a:t>
            </a:r>
            <a:endParaRPr lang="zh-CN" altLang="en-US" sz="2800" b="1" u="none">
              <a:latin typeface="Times New Roman" panose="02020603050405020304" pitchFamily="18" charset="0"/>
            </a:endParaRPr>
          </a:p>
        </p:txBody>
      </p:sp>
      <p:sp>
        <p:nvSpPr>
          <p:cNvPr id="34838" name="矩形 34837"/>
          <p:cNvSpPr/>
          <p:nvPr/>
        </p:nvSpPr>
        <p:spPr>
          <a:xfrm>
            <a:off x="2514600" y="4114800"/>
            <a:ext cx="5791200" cy="607695"/>
          </a:xfrm>
          <a:prstGeom prst="rect">
            <a:avLst/>
          </a:prstGeom>
          <a:noFill/>
          <a:ln w="9525">
            <a:noFill/>
          </a:ln>
        </p:spPr>
        <p:txBody>
          <a:bodyPr>
            <a:spAutoFit/>
          </a:bodyPr>
          <a:p>
            <a:pPr algn="l">
              <a:lnSpc>
                <a:spcPct val="120000"/>
              </a:lnSpc>
            </a:pPr>
            <a:r>
              <a:rPr lang="zh-CN" altLang="en-US" sz="2800" b="1" u="none" dirty="0">
                <a:latin typeface="Times New Roman" panose="02020603050405020304" pitchFamily="18" charset="0"/>
              </a:rPr>
              <a:t>每周吸收</a:t>
            </a:r>
            <a:r>
              <a:rPr lang="en-US" altLang="zh-CN" sz="2800" b="1" u="none" dirty="0">
                <a:latin typeface="Times New Roman" panose="02020603050405020304" pitchFamily="18" charset="0"/>
              </a:rPr>
              <a:t>20000</a:t>
            </a:r>
            <a:r>
              <a:rPr lang="zh-CN" altLang="en-US" sz="2800" b="1" u="none" dirty="0">
                <a:latin typeface="Times New Roman" panose="02020603050405020304" pitchFamily="18" charset="0"/>
              </a:rPr>
              <a:t>千卡 </a:t>
            </a:r>
            <a:r>
              <a:rPr lang="en-US" altLang="zh-CN" sz="2800" b="1" i="1" u="none">
                <a:latin typeface="Times New Roman" panose="02020603050405020304" pitchFamily="18" charset="0"/>
              </a:rPr>
              <a:t>w</a:t>
            </a:r>
            <a:r>
              <a:rPr lang="en-US" altLang="zh-CN" sz="2800" b="1" u="none" dirty="0">
                <a:latin typeface="Times New Roman" panose="02020603050405020304" pitchFamily="18" charset="0"/>
              </a:rPr>
              <a:t>=100</a:t>
            </a:r>
            <a:r>
              <a:rPr lang="zh-CN" altLang="en-US" sz="2800" b="1" u="none" dirty="0">
                <a:latin typeface="Times New Roman" panose="02020603050405020304" pitchFamily="18" charset="0"/>
              </a:rPr>
              <a:t>千克不变</a:t>
            </a:r>
            <a:endParaRPr lang="zh-CN" altLang="en-US" sz="2800" b="1" u="none" dirty="0">
              <a:latin typeface="Times New Roman" panose="02020603050405020304" pitchFamily="18" charset="0"/>
            </a:endParaRPr>
          </a:p>
        </p:txBody>
      </p:sp>
      <p:grpSp>
        <p:nvGrpSpPr>
          <p:cNvPr id="34843" name="组合 34842"/>
          <p:cNvGrpSpPr/>
          <p:nvPr/>
        </p:nvGrpSpPr>
        <p:grpSpPr>
          <a:xfrm>
            <a:off x="2514600" y="4981575"/>
            <a:ext cx="3151188" cy="504825"/>
            <a:chOff x="624" y="3264"/>
            <a:chExt cx="1985" cy="318"/>
          </a:xfrm>
        </p:grpSpPr>
        <p:graphicFrame>
          <p:nvGraphicFramePr>
            <p:cNvPr id="34826" name="对象 34825"/>
            <p:cNvGraphicFramePr/>
            <p:nvPr/>
          </p:nvGraphicFramePr>
          <p:xfrm>
            <a:off x="768" y="3264"/>
            <a:ext cx="1841" cy="318"/>
          </p:xfrm>
          <a:graphic>
            <a:graphicData uri="http://schemas.openxmlformats.org/presentationml/2006/ole">
              <mc:AlternateContent xmlns:mc="http://schemas.openxmlformats.org/markup-compatibility/2006">
                <mc:Choice xmlns:v="urn:schemas-microsoft-com:vml" Requires="v">
                  <p:oleObj spid="_x0000_s3089" name="" r:id="rId7" imgW="1015365" imgH="203200" progId="Equation.3">
                    <p:embed/>
                  </p:oleObj>
                </mc:Choice>
                <mc:Fallback>
                  <p:oleObj name="" r:id="rId7" imgW="1015365" imgH="203200" progId="Equation.3">
                    <p:embed/>
                    <p:pic>
                      <p:nvPicPr>
                        <p:cNvPr id="0" name="图片 3088"/>
                        <p:cNvPicPr/>
                        <p:nvPr/>
                      </p:nvPicPr>
                      <p:blipFill>
                        <a:blip r:embed="rId8"/>
                        <a:stretch>
                          <a:fillRect/>
                        </a:stretch>
                      </p:blipFill>
                      <p:spPr>
                        <a:xfrm>
                          <a:off x="768" y="3264"/>
                          <a:ext cx="1841" cy="318"/>
                        </a:xfrm>
                        <a:prstGeom prst="rect">
                          <a:avLst/>
                        </a:prstGeom>
                        <a:noFill/>
                        <a:ln w="38100">
                          <a:noFill/>
                          <a:miter/>
                        </a:ln>
                      </p:spPr>
                    </p:pic>
                  </p:oleObj>
                </mc:Fallback>
              </mc:AlternateContent>
            </a:graphicData>
          </a:graphic>
        </p:graphicFrame>
        <p:sp>
          <p:nvSpPr>
            <p:cNvPr id="34839" name="右箭头 34838"/>
            <p:cNvSpPr/>
            <p:nvPr/>
          </p:nvSpPr>
          <p:spPr>
            <a:xfrm>
              <a:off x="624" y="3264"/>
              <a:ext cx="96"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graphicFrame>
        <p:nvGraphicFramePr>
          <p:cNvPr id="34842" name="对象 34841"/>
          <p:cNvGraphicFramePr/>
          <p:nvPr/>
        </p:nvGraphicFramePr>
        <p:xfrm>
          <a:off x="6076950" y="4797425"/>
          <a:ext cx="4267200" cy="914400"/>
        </p:xfrm>
        <a:graphic>
          <a:graphicData uri="http://schemas.openxmlformats.org/presentationml/2006/ole">
            <mc:AlternateContent xmlns:mc="http://schemas.openxmlformats.org/markup-compatibility/2006">
              <mc:Choice xmlns:v="urn:schemas-microsoft-com:vml" Requires="v">
                <p:oleObj spid="_x0000_s3085" name="" r:id="rId9" imgW="1777365" imgH="393700" progId="Equation.3">
                  <p:embed/>
                </p:oleObj>
              </mc:Choice>
              <mc:Fallback>
                <p:oleObj name="" r:id="rId9" imgW="1777365" imgH="393700" progId="Equation.3">
                  <p:embed/>
                  <p:pic>
                    <p:nvPicPr>
                      <p:cNvPr id="0" name="图片 3084"/>
                      <p:cNvPicPr/>
                      <p:nvPr/>
                    </p:nvPicPr>
                    <p:blipFill>
                      <a:blip r:embed="rId10"/>
                      <a:stretch>
                        <a:fillRect/>
                      </a:stretch>
                    </p:blipFill>
                    <p:spPr>
                      <a:xfrm>
                        <a:off x="6076950" y="4797425"/>
                        <a:ext cx="4267200" cy="9144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4831"/>
                                        </p:tgtEl>
                                        <p:attrNameLst>
                                          <p:attrName>style.visibility</p:attrName>
                                        </p:attrNameLst>
                                      </p:cBhvr>
                                      <p:to>
                                        <p:strVal val="visible"/>
                                      </p:to>
                                    </p:set>
                                    <p:animEffect transition="in" filter="barn(outHorizontal)">
                                      <p:cBhvr>
                                        <p:cTn id="7" dur="500"/>
                                        <p:tgtEl>
                                          <p:spTgt spid="348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4832"/>
                                        </p:tgtEl>
                                        <p:attrNameLst>
                                          <p:attrName>style.visibility</p:attrName>
                                        </p:attrNameLst>
                                      </p:cBhvr>
                                      <p:to>
                                        <p:strVal val="visible"/>
                                      </p:to>
                                    </p:set>
                                    <p:animEffect transition="in" filter="barn(outHorizontal)">
                                      <p:cBhvr>
                                        <p:cTn id="12" dur="500"/>
                                        <p:tgtEl>
                                          <p:spTgt spid="348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34818"/>
                                        </p:tgtEl>
                                        <p:attrNameLst>
                                          <p:attrName>style.visibility</p:attrName>
                                        </p:attrNameLst>
                                      </p:cBhvr>
                                      <p:to>
                                        <p:strVal val="visible"/>
                                      </p:to>
                                    </p:set>
                                    <p:animEffect transition="in" filter="blinds(vertical)">
                                      <p:cBhvr>
                                        <p:cTn id="17" dur="500"/>
                                        <p:tgtEl>
                                          <p:spTgt spid="348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4820"/>
                                        </p:tgtEl>
                                        <p:attrNameLst>
                                          <p:attrName>style.visibility</p:attrName>
                                        </p:attrNameLst>
                                      </p:cBhvr>
                                      <p:to>
                                        <p:strVal val="visible"/>
                                      </p:to>
                                    </p:set>
                                    <p:animEffect transition="in" filter="box(in)">
                                      <p:cBhvr>
                                        <p:cTn id="22" dur="500"/>
                                        <p:tgtEl>
                                          <p:spTgt spid="3482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4837"/>
                                        </p:tgtEl>
                                        <p:attrNameLst>
                                          <p:attrName>style.visibility</p:attrName>
                                        </p:attrNameLst>
                                      </p:cBhvr>
                                      <p:to>
                                        <p:strVal val="visible"/>
                                      </p:to>
                                    </p:set>
                                    <p:animEffect transition="in" filter="checkerboard(across)">
                                      <p:cBhvr>
                                        <p:cTn id="27" dur="500"/>
                                        <p:tgtEl>
                                          <p:spTgt spid="34837"/>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34836"/>
                                        </p:tgtEl>
                                        <p:attrNameLst>
                                          <p:attrName>style.visibility</p:attrName>
                                        </p:attrNameLst>
                                      </p:cBhvr>
                                      <p:to>
                                        <p:strVal val="visible"/>
                                      </p:to>
                                    </p:set>
                                    <p:anim calcmode="lin" valueType="num">
                                      <p:cBhvr>
                                        <p:cTn id="32" dur="500" fill="hold"/>
                                        <p:tgtEl>
                                          <p:spTgt spid="34836"/>
                                        </p:tgtEl>
                                        <p:attrNameLst>
                                          <p:attrName>ppt_w</p:attrName>
                                        </p:attrNameLst>
                                      </p:cBhvr>
                                      <p:tavLst>
                                        <p:tav tm="0">
                                          <p:val>
                                            <p:fltVal val="0.000000"/>
                                          </p:val>
                                        </p:tav>
                                        <p:tav tm="100000">
                                          <p:val>
                                            <p:strVal val="#ppt_w"/>
                                          </p:val>
                                        </p:tav>
                                      </p:tavLst>
                                    </p:anim>
                                    <p:anim calcmode="lin" valueType="num">
                                      <p:cBhvr>
                                        <p:cTn id="33" dur="500" fill="hold"/>
                                        <p:tgtEl>
                                          <p:spTgt spid="34836"/>
                                        </p:tgtEl>
                                        <p:attrNameLst>
                                          <p:attrName>ppt_h</p:attrName>
                                        </p:attrNameLst>
                                      </p:cBhvr>
                                      <p:tavLst>
                                        <p:tav tm="0">
                                          <p:val>
                                            <p:fltVal val="0.00000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4824"/>
                                        </p:tgtEl>
                                        <p:attrNameLst>
                                          <p:attrName>style.visibility</p:attrName>
                                        </p:attrNameLst>
                                      </p:cBhvr>
                                      <p:to>
                                        <p:strVal val="visible"/>
                                      </p:to>
                                    </p:set>
                                    <p:animEffect transition="in" filter="checkerboard(across)">
                                      <p:cBhvr>
                                        <p:cTn id="38" dur="500"/>
                                        <p:tgtEl>
                                          <p:spTgt spid="34824"/>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34838"/>
                                        </p:tgtEl>
                                        <p:attrNameLst>
                                          <p:attrName>style.visibility</p:attrName>
                                        </p:attrNameLst>
                                      </p:cBhvr>
                                      <p:to>
                                        <p:strVal val="visible"/>
                                      </p:to>
                                    </p:set>
                                    <p:animEffect transition="in" filter="checkerboard(across)">
                                      <p:cBhvr>
                                        <p:cTn id="43" dur="500"/>
                                        <p:tgtEl>
                                          <p:spTgt spid="34838"/>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34843"/>
                                        </p:tgtEl>
                                        <p:attrNameLst>
                                          <p:attrName>style.visibility</p:attrName>
                                        </p:attrNameLst>
                                      </p:cBhvr>
                                      <p:to>
                                        <p:strVal val="visible"/>
                                      </p:to>
                                    </p:set>
                                    <p:animEffect transition="in" filter="box(in)">
                                      <p:cBhvr>
                                        <p:cTn id="48" dur="500"/>
                                        <p:tgtEl>
                                          <p:spTgt spid="34843"/>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34842"/>
                                        </p:tgtEl>
                                        <p:attrNameLst>
                                          <p:attrName>style.visibility</p:attrName>
                                        </p:attrNameLst>
                                      </p:cBhvr>
                                      <p:to>
                                        <p:strVal val="visible"/>
                                      </p:to>
                                    </p:set>
                                    <p:animEffect transition="in" filter="box(out)">
                                      <p:cBhvr>
                                        <p:cTn id="53" dur="500"/>
                                        <p:tgtEl>
                                          <p:spTgt spid="34842"/>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4827"/>
                                        </p:tgtEl>
                                        <p:attrNameLst>
                                          <p:attrName>style.visibility</p:attrName>
                                        </p:attrNameLst>
                                      </p:cBhvr>
                                      <p:to>
                                        <p:strVal val="visible"/>
                                      </p:to>
                                    </p:set>
                                    <p:anim calcmode="lin" valueType="num">
                                      <p:cBhvr additive="base">
                                        <p:cTn id="58" dur="500" fill="hold"/>
                                        <p:tgtEl>
                                          <p:spTgt spid="34827"/>
                                        </p:tgtEl>
                                        <p:attrNameLst>
                                          <p:attrName>ppt_x</p:attrName>
                                        </p:attrNameLst>
                                      </p:cBhvr>
                                      <p:tavLst>
                                        <p:tav tm="0">
                                          <p:val>
                                            <p:strVal val="#ppt_x"/>
                                          </p:val>
                                        </p:tav>
                                        <p:tav tm="100000">
                                          <p:val>
                                            <p:strVal val="#ppt_x"/>
                                          </p:val>
                                        </p:tav>
                                      </p:tavLst>
                                    </p:anim>
                                    <p:anim calcmode="lin" valueType="num">
                                      <p:cBhvr additive="base">
                                        <p:cTn id="59" dur="500" fill="hold"/>
                                        <p:tgtEl>
                                          <p:spTgt spid="348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animBg="1"/>
      <p:bldP spid="34827" grpId="0" bldLvl="0" animBg="1"/>
      <p:bldP spid="34831" grpId="0" animBg="1"/>
      <p:bldP spid="34832" grpId="0" animBg="1"/>
      <p:bldP spid="34836" grpId="0" bldLvl="0" animBg="1"/>
      <p:bldP spid="3483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3" name="文本框 35842"/>
          <p:cNvSpPr txBox="1"/>
          <p:nvPr/>
        </p:nvSpPr>
        <p:spPr>
          <a:xfrm>
            <a:off x="1847850" y="1181100"/>
            <a:ext cx="8458200" cy="521970"/>
          </a:xfrm>
          <a:prstGeom prst="rect">
            <a:avLst/>
          </a:prstGeom>
          <a:solidFill>
            <a:srgbClr val="FFFF00"/>
          </a:solidFill>
          <a:ln w="9525">
            <a:noFill/>
          </a:ln>
        </p:spPr>
        <p:txBody>
          <a:bodyPr>
            <a:spAutoFit/>
          </a:bodyPr>
          <a:p>
            <a:pPr algn="l">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第一阶段</a:t>
            </a:r>
            <a:r>
              <a:rPr lang="en-US" altLang="zh-CN" sz="2800" b="1" u="none">
                <a:latin typeface="Times New Roman" panose="02020603050405020304" pitchFamily="18" charset="0"/>
              </a:rPr>
              <a:t>: </a:t>
            </a:r>
            <a:r>
              <a:rPr lang="en-US" altLang="zh-CN" sz="2800" b="1" i="1" u="none">
                <a:latin typeface="Times New Roman" panose="02020603050405020304" pitchFamily="18" charset="0"/>
              </a:rPr>
              <a:t>w</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k</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每周减</a:t>
            </a: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千克</a:t>
            </a:r>
            <a:r>
              <a:rPr lang="en-US" altLang="zh-CN" sz="2800" b="1" u="none">
                <a:latin typeface="Times New Roman" panose="02020603050405020304" pitchFamily="18" charset="0"/>
              </a:rPr>
              <a:t>, </a:t>
            </a:r>
            <a:r>
              <a:rPr lang="en-US" altLang="zh-CN" sz="2800" b="1" i="1" u="none">
                <a:latin typeface="Times New Roman" panose="02020603050405020304" pitchFamily="18" charset="0"/>
              </a:rPr>
              <a:t>c</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k</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减至下限</a:t>
            </a:r>
            <a:r>
              <a:rPr lang="en-US" altLang="zh-CN" sz="2800" b="1" u="none" dirty="0">
                <a:latin typeface="Times New Roman" panose="02020603050405020304" pitchFamily="18" charset="0"/>
              </a:rPr>
              <a:t>10000</a:t>
            </a:r>
            <a:r>
              <a:rPr lang="zh-CN" altLang="en-US" sz="2800" b="1" u="none" dirty="0">
                <a:latin typeface="Times New Roman" panose="02020603050405020304" pitchFamily="18" charset="0"/>
              </a:rPr>
              <a:t>千卡</a:t>
            </a:r>
            <a:endParaRPr lang="zh-CN" altLang="en-US" sz="2800" b="1" u="none">
              <a:latin typeface="Times New Roman" panose="02020603050405020304" pitchFamily="18" charset="0"/>
            </a:endParaRPr>
          </a:p>
        </p:txBody>
      </p:sp>
      <p:graphicFrame>
        <p:nvGraphicFramePr>
          <p:cNvPr id="35845" name="对象 35844"/>
          <p:cNvGraphicFramePr/>
          <p:nvPr/>
        </p:nvGraphicFramePr>
        <p:xfrm>
          <a:off x="2171700" y="1757363"/>
          <a:ext cx="2878138" cy="503237"/>
        </p:xfrm>
        <a:graphic>
          <a:graphicData uri="http://schemas.openxmlformats.org/presentationml/2006/ole">
            <mc:AlternateContent xmlns:mc="http://schemas.openxmlformats.org/markup-compatibility/2006">
              <mc:Choice xmlns:v="urn:schemas-microsoft-com:vml" Requires="v">
                <p:oleObj spid="_x0000_s3080" name="" r:id="rId1" imgW="1179830" imgH="203200" progId="Equation.3">
                  <p:embed/>
                </p:oleObj>
              </mc:Choice>
              <mc:Fallback>
                <p:oleObj name="" r:id="rId1" imgW="1179830" imgH="203200" progId="Equation.3">
                  <p:embed/>
                  <p:pic>
                    <p:nvPicPr>
                      <p:cNvPr id="0" name="图片 3079"/>
                      <p:cNvPicPr/>
                      <p:nvPr/>
                    </p:nvPicPr>
                    <p:blipFill>
                      <a:blip r:embed="rId2"/>
                      <a:stretch>
                        <a:fillRect/>
                      </a:stretch>
                    </p:blipFill>
                    <p:spPr>
                      <a:xfrm>
                        <a:off x="2171700" y="1757363"/>
                        <a:ext cx="2878138" cy="503237"/>
                      </a:xfrm>
                      <a:prstGeom prst="rect">
                        <a:avLst/>
                      </a:prstGeom>
                      <a:noFill/>
                      <a:ln w="38100">
                        <a:noFill/>
                        <a:miter/>
                      </a:ln>
                    </p:spPr>
                  </p:pic>
                </p:oleObj>
              </mc:Fallback>
            </mc:AlternateContent>
          </a:graphicData>
        </a:graphic>
      </p:graphicFrame>
      <p:graphicFrame>
        <p:nvGraphicFramePr>
          <p:cNvPr id="35847" name="对象 35846"/>
          <p:cNvGraphicFramePr/>
          <p:nvPr/>
        </p:nvGraphicFramePr>
        <p:xfrm>
          <a:off x="2566988" y="4508500"/>
          <a:ext cx="2808287" cy="469900"/>
        </p:xfrm>
        <a:graphic>
          <a:graphicData uri="http://schemas.openxmlformats.org/presentationml/2006/ole">
            <mc:AlternateContent xmlns:mc="http://schemas.openxmlformats.org/markup-compatibility/2006">
              <mc:Choice xmlns:v="urn:schemas-microsoft-com:vml" Requires="v">
                <p:oleObj spid="_x0000_s3083" name="" r:id="rId3" imgW="975995" imgH="177800" progId="Equation.3">
                  <p:embed/>
                </p:oleObj>
              </mc:Choice>
              <mc:Fallback>
                <p:oleObj name="" r:id="rId3" imgW="975995" imgH="177800" progId="Equation.3">
                  <p:embed/>
                  <p:pic>
                    <p:nvPicPr>
                      <p:cNvPr id="0" name="图片 3082"/>
                      <p:cNvPicPr/>
                      <p:nvPr/>
                    </p:nvPicPr>
                    <p:blipFill>
                      <a:blip r:embed="rId4"/>
                      <a:stretch>
                        <a:fillRect/>
                      </a:stretch>
                    </p:blipFill>
                    <p:spPr>
                      <a:xfrm>
                        <a:off x="2566988" y="4508500"/>
                        <a:ext cx="2808287" cy="469900"/>
                      </a:xfrm>
                      <a:prstGeom prst="rect">
                        <a:avLst/>
                      </a:prstGeom>
                      <a:solidFill>
                        <a:srgbClr val="FF99FF"/>
                      </a:solidFill>
                      <a:ln w="38100">
                        <a:noFill/>
                        <a:miter/>
                      </a:ln>
                    </p:spPr>
                  </p:pic>
                </p:oleObj>
              </mc:Fallback>
            </mc:AlternateContent>
          </a:graphicData>
        </a:graphic>
      </p:graphicFrame>
      <p:graphicFrame>
        <p:nvGraphicFramePr>
          <p:cNvPr id="35850" name="对象 35849"/>
          <p:cNvGraphicFramePr/>
          <p:nvPr/>
        </p:nvGraphicFramePr>
        <p:xfrm>
          <a:off x="5448300" y="1757363"/>
          <a:ext cx="4897438" cy="503237"/>
        </p:xfrm>
        <a:graphic>
          <a:graphicData uri="http://schemas.openxmlformats.org/presentationml/2006/ole">
            <mc:AlternateContent xmlns:mc="http://schemas.openxmlformats.org/markup-compatibility/2006">
              <mc:Choice xmlns:v="urn:schemas-microsoft-com:vml" Requires="v">
                <p:oleObj spid="_x0000_s3081" name="" r:id="rId5" imgW="2653030" imgH="241300" progId="Equation.3">
                  <p:embed/>
                </p:oleObj>
              </mc:Choice>
              <mc:Fallback>
                <p:oleObj name="" r:id="rId5" imgW="2653030" imgH="241300" progId="Equation.3">
                  <p:embed/>
                  <p:pic>
                    <p:nvPicPr>
                      <p:cNvPr id="0" name="图片 3080"/>
                      <p:cNvPicPr/>
                      <p:nvPr/>
                    </p:nvPicPr>
                    <p:blipFill>
                      <a:blip r:embed="rId6"/>
                      <a:stretch>
                        <a:fillRect/>
                      </a:stretch>
                    </p:blipFill>
                    <p:spPr>
                      <a:xfrm>
                        <a:off x="5448300" y="1757363"/>
                        <a:ext cx="4897438" cy="503237"/>
                      </a:xfrm>
                      <a:prstGeom prst="rect">
                        <a:avLst/>
                      </a:prstGeom>
                      <a:noFill/>
                      <a:ln w="38100">
                        <a:noFill/>
                        <a:miter/>
                      </a:ln>
                    </p:spPr>
                  </p:pic>
                </p:oleObj>
              </mc:Fallback>
            </mc:AlternateContent>
          </a:graphicData>
        </a:graphic>
      </p:graphicFrame>
      <p:sp>
        <p:nvSpPr>
          <p:cNvPr id="35849" name="文本框 35848"/>
          <p:cNvSpPr txBox="1"/>
          <p:nvPr/>
        </p:nvSpPr>
        <p:spPr>
          <a:xfrm>
            <a:off x="2057400" y="5213350"/>
            <a:ext cx="8229600" cy="521970"/>
          </a:xfrm>
          <a:prstGeom prst="rect">
            <a:avLst/>
          </a:prstGeom>
          <a:solidFill>
            <a:srgbClr val="FFFF00"/>
          </a:solidFill>
          <a:ln w="9525">
            <a:noFill/>
          </a:ln>
        </p:spPr>
        <p:txBody>
          <a:bodyPr>
            <a:spAutoFit/>
          </a:bodyPr>
          <a:p>
            <a:pPr algn="l">
              <a:spcBef>
                <a:spcPct val="50000"/>
              </a:spcBef>
            </a:pPr>
            <a:r>
              <a:rPr lang="zh-CN" altLang="en-US" sz="2800" b="1" u="none" dirty="0">
                <a:latin typeface="Times New Roman" panose="02020603050405020304" pitchFamily="18" charset="0"/>
              </a:rPr>
              <a:t>第一阶段</a:t>
            </a:r>
            <a:r>
              <a:rPr lang="en-US" altLang="zh-CN" sz="2800" b="1" u="none" dirty="0">
                <a:latin typeface="Times New Roman" panose="02020603050405020304" pitchFamily="18" charset="0"/>
              </a:rPr>
              <a:t>10</a:t>
            </a:r>
            <a:r>
              <a:rPr lang="zh-CN" altLang="en-US" sz="2800" b="1" u="none" dirty="0">
                <a:latin typeface="Times New Roman" panose="02020603050405020304" pitchFamily="18" charset="0"/>
              </a:rPr>
              <a:t>周</a:t>
            </a: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每周减</a:t>
            </a: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千克，第</a:t>
            </a:r>
            <a:r>
              <a:rPr lang="en-US" altLang="zh-CN" sz="2800" b="1" u="none" dirty="0">
                <a:latin typeface="Times New Roman" panose="02020603050405020304" pitchFamily="18" charset="0"/>
              </a:rPr>
              <a:t>10</a:t>
            </a:r>
            <a:r>
              <a:rPr lang="zh-CN" altLang="en-US" sz="2800" b="1" u="none" dirty="0">
                <a:latin typeface="Times New Roman" panose="02020603050405020304" pitchFamily="18" charset="0"/>
              </a:rPr>
              <a:t>周末体重</a:t>
            </a:r>
            <a:r>
              <a:rPr lang="en-US" altLang="zh-CN" sz="2800" b="1" u="none" dirty="0">
                <a:latin typeface="Times New Roman" panose="02020603050405020304" pitchFamily="18" charset="0"/>
              </a:rPr>
              <a:t>90</a:t>
            </a:r>
            <a:r>
              <a:rPr lang="zh-CN" altLang="en-US" sz="2800" b="1" u="none" dirty="0">
                <a:latin typeface="Times New Roman" panose="02020603050405020304" pitchFamily="18" charset="0"/>
              </a:rPr>
              <a:t>千克</a:t>
            </a:r>
            <a:endParaRPr lang="zh-CN" altLang="en-US" sz="2800" b="1" u="none">
              <a:latin typeface="Times New Roman" panose="02020603050405020304" pitchFamily="18" charset="0"/>
            </a:endParaRPr>
          </a:p>
        </p:txBody>
      </p:sp>
      <p:grpSp>
        <p:nvGrpSpPr>
          <p:cNvPr id="35861" name="组合 35860"/>
          <p:cNvGrpSpPr/>
          <p:nvPr/>
        </p:nvGrpSpPr>
        <p:grpSpPr>
          <a:xfrm>
            <a:off x="7751763" y="4421188"/>
            <a:ext cx="1636712" cy="485775"/>
            <a:chOff x="4224" y="2640"/>
            <a:chExt cx="1031" cy="306"/>
          </a:xfrm>
        </p:grpSpPr>
        <p:graphicFrame>
          <p:nvGraphicFramePr>
            <p:cNvPr id="35848" name="对象 35847"/>
            <p:cNvGraphicFramePr/>
            <p:nvPr/>
          </p:nvGraphicFramePr>
          <p:xfrm>
            <a:off x="4608" y="2640"/>
            <a:ext cx="647" cy="265"/>
          </p:xfrm>
          <a:graphic>
            <a:graphicData uri="http://schemas.openxmlformats.org/presentationml/2006/ole">
              <mc:AlternateContent xmlns:mc="http://schemas.openxmlformats.org/markup-compatibility/2006">
                <mc:Choice xmlns:v="urn:schemas-microsoft-com:vml" Requires="v">
                  <p:oleObj spid="_x0000_s3082" name="" r:id="rId7" imgW="494665" imgH="203200" progId="Equation.3">
                    <p:embed/>
                  </p:oleObj>
                </mc:Choice>
                <mc:Fallback>
                  <p:oleObj name="" r:id="rId7" imgW="494665" imgH="203200" progId="Equation.3">
                    <p:embed/>
                    <p:pic>
                      <p:nvPicPr>
                        <p:cNvPr id="0" name="图片 3081"/>
                        <p:cNvPicPr/>
                        <p:nvPr/>
                      </p:nvPicPr>
                      <p:blipFill>
                        <a:blip r:embed="rId8"/>
                        <a:stretch>
                          <a:fillRect/>
                        </a:stretch>
                      </p:blipFill>
                      <p:spPr>
                        <a:xfrm>
                          <a:off x="4608" y="2640"/>
                          <a:ext cx="647" cy="265"/>
                        </a:xfrm>
                        <a:prstGeom prst="rect">
                          <a:avLst/>
                        </a:prstGeom>
                        <a:solidFill>
                          <a:srgbClr val="FF99FF"/>
                        </a:solidFill>
                        <a:ln w="38100">
                          <a:noFill/>
                          <a:miter/>
                        </a:ln>
                      </p:spPr>
                    </p:pic>
                  </p:oleObj>
                </mc:Fallback>
              </mc:AlternateContent>
            </a:graphicData>
          </a:graphic>
        </p:graphicFrame>
        <p:sp>
          <p:nvSpPr>
            <p:cNvPr id="35858" name="右箭头 35857"/>
            <p:cNvSpPr/>
            <p:nvPr/>
          </p:nvSpPr>
          <p:spPr>
            <a:xfrm>
              <a:off x="4224" y="2640"/>
              <a:ext cx="240"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graphicFrame>
        <p:nvGraphicFramePr>
          <p:cNvPr id="35852" name="对象 35851"/>
          <p:cNvGraphicFramePr/>
          <p:nvPr/>
        </p:nvGraphicFramePr>
        <p:xfrm>
          <a:off x="6743700" y="2514600"/>
          <a:ext cx="2592388" cy="500063"/>
        </p:xfrm>
        <a:graphic>
          <a:graphicData uri="http://schemas.openxmlformats.org/presentationml/2006/ole">
            <mc:AlternateContent xmlns:mc="http://schemas.openxmlformats.org/markup-compatibility/2006">
              <mc:Choice xmlns:v="urn:schemas-microsoft-com:vml" Requires="v">
                <p:oleObj spid="_x0000_s3092" name="" r:id="rId9" imgW="1002665" imgH="203200" progId="Equation.3">
                  <p:embed/>
                </p:oleObj>
              </mc:Choice>
              <mc:Fallback>
                <p:oleObj name="" r:id="rId9" imgW="1002665" imgH="203200" progId="Equation.3">
                  <p:embed/>
                  <p:pic>
                    <p:nvPicPr>
                      <p:cNvPr id="0" name="图片 3091"/>
                      <p:cNvPicPr/>
                      <p:nvPr/>
                    </p:nvPicPr>
                    <p:blipFill>
                      <a:blip r:embed="rId10"/>
                      <a:stretch>
                        <a:fillRect/>
                      </a:stretch>
                    </p:blipFill>
                    <p:spPr>
                      <a:xfrm>
                        <a:off x="6743700" y="2514600"/>
                        <a:ext cx="2592388" cy="500063"/>
                      </a:xfrm>
                      <a:prstGeom prst="rect">
                        <a:avLst/>
                      </a:prstGeom>
                      <a:noFill/>
                      <a:ln w="38100">
                        <a:noFill/>
                        <a:miter/>
                      </a:ln>
                    </p:spPr>
                  </p:pic>
                </p:oleObj>
              </mc:Fallback>
            </mc:AlternateContent>
          </a:graphicData>
        </a:graphic>
      </p:graphicFrame>
      <p:grpSp>
        <p:nvGrpSpPr>
          <p:cNvPr id="35877" name="组合 35876"/>
          <p:cNvGrpSpPr/>
          <p:nvPr/>
        </p:nvGrpSpPr>
        <p:grpSpPr>
          <a:xfrm>
            <a:off x="2208213" y="3357563"/>
            <a:ext cx="5000625" cy="922337"/>
            <a:chOff x="431" y="1915"/>
            <a:chExt cx="3150" cy="581"/>
          </a:xfrm>
        </p:grpSpPr>
        <p:sp>
          <p:nvSpPr>
            <p:cNvPr id="35859" name="右箭头 35858"/>
            <p:cNvSpPr/>
            <p:nvPr/>
          </p:nvSpPr>
          <p:spPr>
            <a:xfrm>
              <a:off x="431" y="2016"/>
              <a:ext cx="155"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aphicFrame>
          <p:nvGraphicFramePr>
            <p:cNvPr id="35865" name="对象 35864"/>
            <p:cNvGraphicFramePr/>
            <p:nvPr/>
          </p:nvGraphicFramePr>
          <p:xfrm>
            <a:off x="641" y="1915"/>
            <a:ext cx="2940" cy="581"/>
          </p:xfrm>
          <a:graphic>
            <a:graphicData uri="http://schemas.openxmlformats.org/presentationml/2006/ole">
              <mc:AlternateContent xmlns:mc="http://schemas.openxmlformats.org/markup-compatibility/2006">
                <mc:Choice xmlns:v="urn:schemas-microsoft-com:vml" Requires="v">
                  <p:oleObj spid="_x0000_s3099" name="" r:id="rId11" imgW="1853565" imgH="393700" progId="Equation.3">
                    <p:embed/>
                  </p:oleObj>
                </mc:Choice>
                <mc:Fallback>
                  <p:oleObj name="" r:id="rId11" imgW="1853565" imgH="393700" progId="Equation.3">
                    <p:embed/>
                    <p:pic>
                      <p:nvPicPr>
                        <p:cNvPr id="0" name="图片 3098"/>
                        <p:cNvPicPr/>
                        <p:nvPr/>
                      </p:nvPicPr>
                      <p:blipFill>
                        <a:blip r:embed="rId12"/>
                        <a:stretch>
                          <a:fillRect/>
                        </a:stretch>
                      </p:blipFill>
                      <p:spPr>
                        <a:xfrm>
                          <a:off x="641" y="1915"/>
                          <a:ext cx="2940" cy="581"/>
                        </a:xfrm>
                        <a:prstGeom prst="rect">
                          <a:avLst/>
                        </a:prstGeom>
                        <a:solidFill>
                          <a:srgbClr val="FF99FF"/>
                        </a:solidFill>
                        <a:ln w="38100">
                          <a:noFill/>
                          <a:miter/>
                        </a:ln>
                      </p:spPr>
                    </p:pic>
                  </p:oleObj>
                </mc:Fallback>
              </mc:AlternateContent>
            </a:graphicData>
          </a:graphic>
        </p:graphicFrame>
      </p:grpSp>
      <p:grpSp>
        <p:nvGrpSpPr>
          <p:cNvPr id="35872" name="组合 35871"/>
          <p:cNvGrpSpPr/>
          <p:nvPr/>
        </p:nvGrpSpPr>
        <p:grpSpPr>
          <a:xfrm>
            <a:off x="7751763" y="3268663"/>
            <a:ext cx="1697037" cy="1012825"/>
            <a:chOff x="4211" y="1954"/>
            <a:chExt cx="1069" cy="638"/>
          </a:xfrm>
        </p:grpSpPr>
        <p:graphicFrame>
          <p:nvGraphicFramePr>
            <p:cNvPr id="35866" name="对象 35865"/>
            <p:cNvGraphicFramePr/>
            <p:nvPr/>
          </p:nvGraphicFramePr>
          <p:xfrm>
            <a:off x="4211" y="1954"/>
            <a:ext cx="1069" cy="302"/>
          </p:xfrm>
          <a:graphic>
            <a:graphicData uri="http://schemas.openxmlformats.org/presentationml/2006/ole">
              <mc:AlternateContent xmlns:mc="http://schemas.openxmlformats.org/markup-compatibility/2006">
                <mc:Choice xmlns:v="urn:schemas-microsoft-com:vml" Requires="v">
                  <p:oleObj spid="_x0000_s3103" name="" r:id="rId13" imgW="697865" imgH="215900" progId="Equation.3">
                    <p:embed/>
                  </p:oleObj>
                </mc:Choice>
                <mc:Fallback>
                  <p:oleObj name="" r:id="rId13" imgW="697865" imgH="215900" progId="Equation.3">
                    <p:embed/>
                    <p:pic>
                      <p:nvPicPr>
                        <p:cNvPr id="0" name="图片 3102"/>
                        <p:cNvPicPr/>
                        <p:nvPr/>
                      </p:nvPicPr>
                      <p:blipFill>
                        <a:blip r:embed="rId14"/>
                        <a:stretch>
                          <a:fillRect/>
                        </a:stretch>
                      </p:blipFill>
                      <p:spPr>
                        <a:xfrm>
                          <a:off x="4211" y="1954"/>
                          <a:ext cx="1069" cy="302"/>
                        </a:xfrm>
                        <a:prstGeom prst="rect">
                          <a:avLst/>
                        </a:prstGeom>
                        <a:noFill/>
                        <a:ln w="38100">
                          <a:noFill/>
                          <a:miter/>
                        </a:ln>
                      </p:spPr>
                    </p:pic>
                  </p:oleObj>
                </mc:Fallback>
              </mc:AlternateContent>
            </a:graphicData>
          </a:graphic>
        </p:graphicFrame>
        <p:graphicFrame>
          <p:nvGraphicFramePr>
            <p:cNvPr id="35867" name="对象 35866"/>
            <p:cNvGraphicFramePr/>
            <p:nvPr/>
          </p:nvGraphicFramePr>
          <p:xfrm>
            <a:off x="4224" y="2304"/>
            <a:ext cx="1056" cy="288"/>
          </p:xfrm>
          <a:graphic>
            <a:graphicData uri="http://schemas.openxmlformats.org/presentationml/2006/ole">
              <mc:AlternateContent xmlns:mc="http://schemas.openxmlformats.org/markup-compatibility/2006">
                <mc:Choice xmlns:v="urn:schemas-microsoft-com:vml" Requires="v">
                  <p:oleObj spid="_x0000_s3100" name="" r:id="rId15" imgW="647065" imgH="203200" progId="Equation.3">
                    <p:embed/>
                  </p:oleObj>
                </mc:Choice>
                <mc:Fallback>
                  <p:oleObj name="" r:id="rId15" imgW="647065" imgH="203200" progId="Equation.3">
                    <p:embed/>
                    <p:pic>
                      <p:nvPicPr>
                        <p:cNvPr id="0" name="图片 3099"/>
                        <p:cNvPicPr/>
                        <p:nvPr/>
                      </p:nvPicPr>
                      <p:blipFill>
                        <a:blip r:embed="rId16"/>
                        <a:stretch>
                          <a:fillRect/>
                        </a:stretch>
                      </p:blipFill>
                      <p:spPr>
                        <a:xfrm>
                          <a:off x="4224" y="2304"/>
                          <a:ext cx="1056" cy="288"/>
                        </a:xfrm>
                        <a:prstGeom prst="rect">
                          <a:avLst/>
                        </a:prstGeom>
                        <a:noFill/>
                        <a:ln w="38100">
                          <a:noFill/>
                          <a:miter/>
                        </a:ln>
                      </p:spPr>
                    </p:pic>
                  </p:oleObj>
                </mc:Fallback>
              </mc:AlternateContent>
            </a:graphicData>
          </a:graphic>
        </p:graphicFrame>
      </p:grpSp>
      <p:grpSp>
        <p:nvGrpSpPr>
          <p:cNvPr id="35871" name="组合 35870"/>
          <p:cNvGrpSpPr/>
          <p:nvPr/>
        </p:nvGrpSpPr>
        <p:grpSpPr>
          <a:xfrm>
            <a:off x="2046288" y="5861050"/>
            <a:ext cx="8316912" cy="522288"/>
            <a:chOff x="240" y="3600"/>
            <a:chExt cx="5239" cy="329"/>
          </a:xfrm>
        </p:grpSpPr>
        <p:graphicFrame>
          <p:nvGraphicFramePr>
            <p:cNvPr id="35855" name="对象 35854"/>
            <p:cNvGraphicFramePr/>
            <p:nvPr/>
          </p:nvGraphicFramePr>
          <p:xfrm>
            <a:off x="1488" y="3600"/>
            <a:ext cx="3991" cy="319"/>
          </p:xfrm>
          <a:graphic>
            <a:graphicData uri="http://schemas.openxmlformats.org/presentationml/2006/ole">
              <mc:AlternateContent xmlns:mc="http://schemas.openxmlformats.org/markup-compatibility/2006">
                <mc:Choice xmlns:v="urn:schemas-microsoft-com:vml" Requires="v">
                  <p:oleObj spid="_x0000_s3102" name="" r:id="rId17" imgW="2767330" imgH="241300" progId="Equation.3">
                    <p:embed/>
                  </p:oleObj>
                </mc:Choice>
                <mc:Fallback>
                  <p:oleObj name="" r:id="rId17" imgW="2767330" imgH="241300" progId="Equation.3">
                    <p:embed/>
                    <p:pic>
                      <p:nvPicPr>
                        <p:cNvPr id="0" name="图片 3101"/>
                        <p:cNvPicPr/>
                        <p:nvPr/>
                      </p:nvPicPr>
                      <p:blipFill>
                        <a:blip r:embed="rId18"/>
                        <a:stretch>
                          <a:fillRect/>
                        </a:stretch>
                      </p:blipFill>
                      <p:spPr>
                        <a:xfrm>
                          <a:off x="1488" y="3600"/>
                          <a:ext cx="3991" cy="319"/>
                        </a:xfrm>
                        <a:prstGeom prst="rect">
                          <a:avLst/>
                        </a:prstGeom>
                        <a:solidFill>
                          <a:srgbClr val="66FF33"/>
                        </a:solidFill>
                        <a:ln w="38100">
                          <a:noFill/>
                          <a:miter/>
                        </a:ln>
                      </p:spPr>
                    </p:pic>
                  </p:oleObj>
                </mc:Fallback>
              </mc:AlternateContent>
            </a:graphicData>
          </a:graphic>
        </p:graphicFrame>
        <p:sp>
          <p:nvSpPr>
            <p:cNvPr id="35869" name="文本框 35868"/>
            <p:cNvSpPr txBox="1"/>
            <p:nvPr/>
          </p:nvSpPr>
          <p:spPr>
            <a:xfrm>
              <a:off x="240" y="3600"/>
              <a:ext cx="1248" cy="329"/>
            </a:xfrm>
            <a:prstGeom prst="rect">
              <a:avLst/>
            </a:prstGeom>
            <a:solidFill>
              <a:srgbClr val="66FF33"/>
            </a:solidFill>
            <a:ln w="9525">
              <a:noFill/>
            </a:ln>
          </p:spPr>
          <p:txBody>
            <a:bodyPr>
              <a:spAutoFit/>
            </a:bodyPr>
            <a:p>
              <a:pPr algn="l">
                <a:spcBef>
                  <a:spcPct val="50000"/>
                </a:spcBef>
              </a:pPr>
              <a:r>
                <a:rPr lang="zh-CN" altLang="en-US" sz="2800" b="1" u="none" dirty="0">
                  <a:latin typeface="Times New Roman" panose="02020603050405020304" pitchFamily="18" charset="0"/>
                </a:rPr>
                <a:t>吸收热量为</a:t>
              </a:r>
              <a:endParaRPr lang="zh-CN" altLang="en-US" sz="2800" b="1" u="none">
                <a:latin typeface="Times New Roman" panose="02020603050405020304" pitchFamily="18" charset="0"/>
              </a:endParaRPr>
            </a:p>
          </p:txBody>
        </p:sp>
      </p:grpSp>
      <p:sp>
        <p:nvSpPr>
          <p:cNvPr id="35873" name="文本框 35872"/>
          <p:cNvSpPr txBox="1"/>
          <p:nvPr/>
        </p:nvSpPr>
        <p:spPr>
          <a:xfrm>
            <a:off x="1847850" y="533400"/>
            <a:ext cx="5486400" cy="521970"/>
          </a:xfrm>
          <a:prstGeom prst="rect">
            <a:avLst/>
          </a:prstGeom>
          <a:solidFill>
            <a:srgbClr val="66FF33"/>
          </a:solidFill>
          <a:ln w="9525">
            <a:noFill/>
          </a:ln>
        </p:spPr>
        <p:txBody>
          <a:bodyPr>
            <a:spAutoFit/>
          </a:bodyPr>
          <a:p>
            <a:pPr algn="l">
              <a:spcBef>
                <a:spcPct val="50000"/>
              </a:spcBef>
            </a:pP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）不运动情况的两阶段减肥计划</a:t>
            </a:r>
            <a:endParaRPr lang="zh-CN" altLang="en-US" sz="2800" b="1" u="none">
              <a:latin typeface="Times New Roman" panose="02020603050405020304" pitchFamily="18" charset="0"/>
            </a:endParaRPr>
          </a:p>
        </p:txBody>
      </p:sp>
      <p:grpSp>
        <p:nvGrpSpPr>
          <p:cNvPr id="35875" name="组合 35874"/>
          <p:cNvGrpSpPr/>
          <p:nvPr/>
        </p:nvGrpSpPr>
        <p:grpSpPr>
          <a:xfrm>
            <a:off x="2208213" y="2333625"/>
            <a:ext cx="4127500" cy="854075"/>
            <a:chOff x="431" y="1253"/>
            <a:chExt cx="2600" cy="538"/>
          </a:xfrm>
        </p:grpSpPr>
        <p:graphicFrame>
          <p:nvGraphicFramePr>
            <p:cNvPr id="35854" name="对象 35853"/>
            <p:cNvGraphicFramePr/>
            <p:nvPr/>
          </p:nvGraphicFramePr>
          <p:xfrm>
            <a:off x="703" y="1253"/>
            <a:ext cx="2328" cy="538"/>
          </p:xfrm>
          <a:graphic>
            <a:graphicData uri="http://schemas.openxmlformats.org/presentationml/2006/ole">
              <mc:AlternateContent xmlns:mc="http://schemas.openxmlformats.org/markup-compatibility/2006">
                <mc:Choice xmlns:v="urn:schemas-microsoft-com:vml" Requires="v">
                  <p:oleObj spid="_x0000_s3093" name="" r:id="rId19" imgW="1459865" imgH="393700" progId="Equation.3">
                    <p:embed/>
                  </p:oleObj>
                </mc:Choice>
                <mc:Fallback>
                  <p:oleObj name="" r:id="rId19" imgW="1459865" imgH="393700" progId="Equation.3">
                    <p:embed/>
                    <p:pic>
                      <p:nvPicPr>
                        <p:cNvPr id="0" name="图片 3092"/>
                        <p:cNvPicPr/>
                        <p:nvPr/>
                      </p:nvPicPr>
                      <p:blipFill>
                        <a:blip r:embed="rId20"/>
                        <a:stretch>
                          <a:fillRect/>
                        </a:stretch>
                      </p:blipFill>
                      <p:spPr>
                        <a:xfrm>
                          <a:off x="703" y="1253"/>
                          <a:ext cx="2328" cy="538"/>
                        </a:xfrm>
                        <a:prstGeom prst="rect">
                          <a:avLst/>
                        </a:prstGeom>
                        <a:noFill/>
                        <a:ln w="38100">
                          <a:noFill/>
                          <a:miter/>
                        </a:ln>
                      </p:spPr>
                    </p:pic>
                  </p:oleObj>
                </mc:Fallback>
              </mc:AlternateContent>
            </a:graphicData>
          </a:graphic>
        </p:graphicFrame>
        <p:sp>
          <p:nvSpPr>
            <p:cNvPr id="35874" name="右箭头 35873"/>
            <p:cNvSpPr/>
            <p:nvPr/>
          </p:nvSpPr>
          <p:spPr>
            <a:xfrm>
              <a:off x="431" y="1355"/>
              <a:ext cx="136"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graphicFrame>
        <p:nvGraphicFramePr>
          <p:cNvPr id="35876" name="对象 35875"/>
          <p:cNvGraphicFramePr/>
          <p:nvPr/>
        </p:nvGraphicFramePr>
        <p:xfrm>
          <a:off x="5375275" y="4494213"/>
          <a:ext cx="1984375" cy="482600"/>
        </p:xfrm>
        <a:graphic>
          <a:graphicData uri="http://schemas.openxmlformats.org/presentationml/2006/ole">
            <mc:AlternateContent xmlns:mc="http://schemas.openxmlformats.org/markup-compatibility/2006">
              <mc:Choice xmlns:v="urn:schemas-microsoft-com:vml" Requires="v">
                <p:oleObj spid="_x0000_s3104" name="" r:id="rId21" imgW="862965" imgH="228600" progId="Equation.3">
                  <p:embed/>
                </p:oleObj>
              </mc:Choice>
              <mc:Fallback>
                <p:oleObj name="" r:id="rId21" imgW="862965" imgH="228600" progId="Equation.3">
                  <p:embed/>
                  <p:pic>
                    <p:nvPicPr>
                      <p:cNvPr id="0" name="图片 3103"/>
                      <p:cNvPicPr/>
                      <p:nvPr/>
                    </p:nvPicPr>
                    <p:blipFill>
                      <a:blip r:embed="rId22"/>
                      <a:stretch>
                        <a:fillRect/>
                      </a:stretch>
                    </p:blipFill>
                    <p:spPr>
                      <a:xfrm>
                        <a:off x="5375275" y="4494213"/>
                        <a:ext cx="1984375" cy="4826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box(in)">
                                      <p:cBhvr>
                                        <p:cTn id="7" dur="500"/>
                                        <p:tgtEl>
                                          <p:spTgt spid="3584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5845"/>
                                        </p:tgtEl>
                                        <p:attrNameLst>
                                          <p:attrName>style.visibility</p:attrName>
                                        </p:attrNameLst>
                                      </p:cBhvr>
                                      <p:to>
                                        <p:strVal val="visible"/>
                                      </p:to>
                                    </p:set>
                                    <p:animEffect transition="in" filter="checkerboard(across)">
                                      <p:cBhvr>
                                        <p:cTn id="12" dur="500"/>
                                        <p:tgtEl>
                                          <p:spTgt spid="3584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5850"/>
                                        </p:tgtEl>
                                        <p:attrNameLst>
                                          <p:attrName>style.visibility</p:attrName>
                                        </p:attrNameLst>
                                      </p:cBhvr>
                                      <p:to>
                                        <p:strVal val="visible"/>
                                      </p:to>
                                    </p:set>
                                    <p:anim calcmode="lin" valueType="num">
                                      <p:cBhvr additive="base">
                                        <p:cTn id="17" dur="500" fill="hold"/>
                                        <p:tgtEl>
                                          <p:spTgt spid="35850"/>
                                        </p:tgtEl>
                                        <p:attrNameLst>
                                          <p:attrName>ppt_x</p:attrName>
                                        </p:attrNameLst>
                                      </p:cBhvr>
                                      <p:tavLst>
                                        <p:tav tm="0">
                                          <p:val>
                                            <p:strVal val="1+#ppt_w/2"/>
                                          </p:val>
                                        </p:tav>
                                        <p:tav tm="100000">
                                          <p:val>
                                            <p:strVal val="#ppt_x"/>
                                          </p:val>
                                        </p:tav>
                                      </p:tavLst>
                                    </p:anim>
                                    <p:anim calcmode="lin" valueType="num">
                                      <p:cBhvr additive="base">
                                        <p:cTn id="18" dur="500" fill="hold"/>
                                        <p:tgtEl>
                                          <p:spTgt spid="3585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35875"/>
                                        </p:tgtEl>
                                        <p:attrNameLst>
                                          <p:attrName>style.visibility</p:attrName>
                                        </p:attrNameLst>
                                      </p:cBhvr>
                                      <p:to>
                                        <p:strVal val="visible"/>
                                      </p:to>
                                    </p:set>
                                    <p:anim calcmode="lin" valueType="num">
                                      <p:cBhvr>
                                        <p:cTn id="23" dur="500" fill="hold"/>
                                        <p:tgtEl>
                                          <p:spTgt spid="35875"/>
                                        </p:tgtEl>
                                        <p:attrNameLst>
                                          <p:attrName>ppt_w</p:attrName>
                                        </p:attrNameLst>
                                      </p:cBhvr>
                                      <p:tavLst>
                                        <p:tav tm="0">
                                          <p:val>
                                            <p:fltVal val="0.000000"/>
                                          </p:val>
                                        </p:tav>
                                        <p:tav tm="100000">
                                          <p:val>
                                            <p:strVal val="#ppt_w"/>
                                          </p:val>
                                        </p:tav>
                                      </p:tavLst>
                                    </p:anim>
                                    <p:anim calcmode="lin" valueType="num">
                                      <p:cBhvr>
                                        <p:cTn id="24" dur="500" fill="hold"/>
                                        <p:tgtEl>
                                          <p:spTgt spid="35875"/>
                                        </p:tgtEl>
                                        <p:attrNameLst>
                                          <p:attrName>ppt_h</p:attrName>
                                        </p:attrNameLst>
                                      </p:cBhvr>
                                      <p:tavLst>
                                        <p:tav tm="0">
                                          <p:val>
                                            <p:fltVal val="0.00000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5852"/>
                                        </p:tgtEl>
                                        <p:attrNameLst>
                                          <p:attrName>style.visibility</p:attrName>
                                        </p:attrNameLst>
                                      </p:cBhvr>
                                      <p:to>
                                        <p:strVal val="visible"/>
                                      </p:to>
                                    </p:set>
                                    <p:animEffect transition="in" filter="box(in)">
                                      <p:cBhvr>
                                        <p:cTn id="29" dur="500"/>
                                        <p:tgtEl>
                                          <p:spTgt spid="35852"/>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nodeType="clickEffect">
                                  <p:stCondLst>
                                    <p:cond delay="0"/>
                                  </p:stCondLst>
                                  <p:childTnLst>
                                    <p:set>
                                      <p:cBhvr>
                                        <p:cTn id="33" dur="1" fill="hold">
                                          <p:stCondLst>
                                            <p:cond delay="0"/>
                                          </p:stCondLst>
                                        </p:cTn>
                                        <p:tgtEl>
                                          <p:spTgt spid="35877"/>
                                        </p:tgtEl>
                                        <p:attrNameLst>
                                          <p:attrName>style.visibility</p:attrName>
                                        </p:attrNameLst>
                                      </p:cBhvr>
                                      <p:to>
                                        <p:strVal val="visible"/>
                                      </p:to>
                                    </p:set>
                                    <p:anim calcmode="lin" valueType="num">
                                      <p:cBhvr>
                                        <p:cTn id="34" dur="500" fill="hold"/>
                                        <p:tgtEl>
                                          <p:spTgt spid="35877"/>
                                        </p:tgtEl>
                                        <p:attrNameLst>
                                          <p:attrName>ppt_w</p:attrName>
                                        </p:attrNameLst>
                                      </p:cBhvr>
                                      <p:tavLst>
                                        <p:tav tm="0">
                                          <p:val>
                                            <p:fltVal val="0.000000"/>
                                          </p:val>
                                        </p:tav>
                                        <p:tav tm="100000">
                                          <p:val>
                                            <p:strVal val="#ppt_w"/>
                                          </p:val>
                                        </p:tav>
                                      </p:tavLst>
                                    </p:anim>
                                    <p:anim calcmode="lin" valueType="num">
                                      <p:cBhvr>
                                        <p:cTn id="35" dur="500" fill="hold"/>
                                        <p:tgtEl>
                                          <p:spTgt spid="35877"/>
                                        </p:tgtEl>
                                        <p:attrNameLst>
                                          <p:attrName>ppt_h</p:attrName>
                                        </p:attrNameLst>
                                      </p:cBhvr>
                                      <p:tavLst>
                                        <p:tav tm="0">
                                          <p:val>
                                            <p:fltVal val="0.00000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35872"/>
                                        </p:tgtEl>
                                        <p:attrNameLst>
                                          <p:attrName>style.visibility</p:attrName>
                                        </p:attrNameLst>
                                      </p:cBhvr>
                                      <p:to>
                                        <p:strVal val="visible"/>
                                      </p:to>
                                    </p:set>
                                    <p:anim calcmode="lin" valueType="num">
                                      <p:cBhvr additive="base">
                                        <p:cTn id="40" dur="500" fill="hold"/>
                                        <p:tgtEl>
                                          <p:spTgt spid="35872"/>
                                        </p:tgtEl>
                                        <p:attrNameLst>
                                          <p:attrName>ppt_x</p:attrName>
                                        </p:attrNameLst>
                                      </p:cBhvr>
                                      <p:tavLst>
                                        <p:tav tm="0">
                                          <p:val>
                                            <p:strVal val="1+#ppt_w/2"/>
                                          </p:val>
                                        </p:tav>
                                        <p:tav tm="100000">
                                          <p:val>
                                            <p:strVal val="#ppt_x"/>
                                          </p:val>
                                        </p:tav>
                                      </p:tavLst>
                                    </p:anim>
                                    <p:anim calcmode="lin" valueType="num">
                                      <p:cBhvr additive="base">
                                        <p:cTn id="41" dur="500" fill="hold"/>
                                        <p:tgtEl>
                                          <p:spTgt spid="3587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nodeType="clickEffect">
                                  <p:stCondLst>
                                    <p:cond delay="0"/>
                                  </p:stCondLst>
                                  <p:childTnLst>
                                    <p:set>
                                      <p:cBhvr>
                                        <p:cTn id="45" dur="1" fill="hold">
                                          <p:stCondLst>
                                            <p:cond delay="0"/>
                                          </p:stCondLst>
                                        </p:cTn>
                                        <p:tgtEl>
                                          <p:spTgt spid="35847"/>
                                        </p:tgtEl>
                                        <p:attrNameLst>
                                          <p:attrName>style.visibility</p:attrName>
                                        </p:attrNameLst>
                                      </p:cBhvr>
                                      <p:to>
                                        <p:strVal val="visible"/>
                                      </p:to>
                                    </p:set>
                                    <p:anim calcmode="lin" valueType="num">
                                      <p:cBhvr>
                                        <p:cTn id="46" dur="500" fill="hold"/>
                                        <p:tgtEl>
                                          <p:spTgt spid="35847"/>
                                        </p:tgtEl>
                                        <p:attrNameLst>
                                          <p:attrName>ppt_w</p:attrName>
                                        </p:attrNameLst>
                                      </p:cBhvr>
                                      <p:tavLst>
                                        <p:tav tm="0">
                                          <p:val>
                                            <p:fltVal val="0.000000"/>
                                          </p:val>
                                        </p:tav>
                                        <p:tav tm="100000">
                                          <p:val>
                                            <p:strVal val="#ppt_w"/>
                                          </p:val>
                                        </p:tav>
                                      </p:tavLst>
                                    </p:anim>
                                    <p:anim calcmode="lin" valueType="num">
                                      <p:cBhvr>
                                        <p:cTn id="47" dur="500" fill="hold"/>
                                        <p:tgtEl>
                                          <p:spTgt spid="35847"/>
                                        </p:tgtEl>
                                        <p:attrNameLst>
                                          <p:attrName>ppt_h</p:attrName>
                                        </p:attrNameLst>
                                      </p:cBhvr>
                                      <p:tavLst>
                                        <p:tav tm="0">
                                          <p:val>
                                            <p:fltVal val="0.00000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3" presetClass="entr" presetSubtype="16" fill="hold" nodeType="clickEffect">
                                  <p:stCondLst>
                                    <p:cond delay="0"/>
                                  </p:stCondLst>
                                  <p:childTnLst>
                                    <p:set>
                                      <p:cBhvr>
                                        <p:cTn id="51" dur="1" fill="hold">
                                          <p:stCondLst>
                                            <p:cond delay="0"/>
                                          </p:stCondLst>
                                        </p:cTn>
                                        <p:tgtEl>
                                          <p:spTgt spid="35876"/>
                                        </p:tgtEl>
                                        <p:attrNameLst>
                                          <p:attrName>style.visibility</p:attrName>
                                        </p:attrNameLst>
                                      </p:cBhvr>
                                      <p:to>
                                        <p:strVal val="visible"/>
                                      </p:to>
                                    </p:set>
                                    <p:anim calcmode="lin" valueType="num">
                                      <p:cBhvr>
                                        <p:cTn id="52" dur="500" fill="hold"/>
                                        <p:tgtEl>
                                          <p:spTgt spid="35876"/>
                                        </p:tgtEl>
                                        <p:attrNameLst>
                                          <p:attrName>ppt_w</p:attrName>
                                        </p:attrNameLst>
                                      </p:cBhvr>
                                      <p:tavLst>
                                        <p:tav tm="0">
                                          <p:val>
                                            <p:fltVal val="0.000000"/>
                                          </p:val>
                                        </p:tav>
                                        <p:tav tm="100000">
                                          <p:val>
                                            <p:strVal val="#ppt_w"/>
                                          </p:val>
                                        </p:tav>
                                      </p:tavLst>
                                    </p:anim>
                                    <p:anim calcmode="lin" valueType="num">
                                      <p:cBhvr>
                                        <p:cTn id="53" dur="500" fill="hold"/>
                                        <p:tgtEl>
                                          <p:spTgt spid="35876"/>
                                        </p:tgtEl>
                                        <p:attrNameLst>
                                          <p:attrName>ppt_h</p:attrName>
                                        </p:attrNameLst>
                                      </p:cBhvr>
                                      <p:tavLst>
                                        <p:tav tm="0">
                                          <p:val>
                                            <p:fltVal val="0.00000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5861"/>
                                        </p:tgtEl>
                                        <p:attrNameLst>
                                          <p:attrName>style.visibility</p:attrName>
                                        </p:attrNameLst>
                                      </p:cBhvr>
                                      <p:to>
                                        <p:strVal val="visible"/>
                                      </p:to>
                                    </p:set>
                                    <p:animEffect transition="in" filter="wipe(left)">
                                      <p:cBhvr>
                                        <p:cTn id="58" dur="500"/>
                                        <p:tgtEl>
                                          <p:spTgt spid="35861"/>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5" fill="hold" grpId="0" nodeType="clickEffect">
                                  <p:stCondLst>
                                    <p:cond delay="0"/>
                                  </p:stCondLst>
                                  <p:childTnLst>
                                    <p:set>
                                      <p:cBhvr>
                                        <p:cTn id="62" dur="1" fill="hold">
                                          <p:stCondLst>
                                            <p:cond delay="0"/>
                                          </p:stCondLst>
                                        </p:cTn>
                                        <p:tgtEl>
                                          <p:spTgt spid="35849"/>
                                        </p:tgtEl>
                                        <p:attrNameLst>
                                          <p:attrName>style.visibility</p:attrName>
                                        </p:attrNameLst>
                                      </p:cBhvr>
                                      <p:to>
                                        <p:strVal val="visible"/>
                                      </p:to>
                                    </p:set>
                                    <p:animEffect transition="in" filter="blinds(vertical)">
                                      <p:cBhvr>
                                        <p:cTn id="63" dur="500"/>
                                        <p:tgtEl>
                                          <p:spTgt spid="35849"/>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5871"/>
                                        </p:tgtEl>
                                        <p:attrNameLst>
                                          <p:attrName>style.visibility</p:attrName>
                                        </p:attrNameLst>
                                      </p:cBhvr>
                                      <p:to>
                                        <p:strVal val="visible"/>
                                      </p:to>
                                    </p:set>
                                    <p:anim calcmode="lin" valueType="num">
                                      <p:cBhvr additive="base">
                                        <p:cTn id="68" dur="500" fill="hold"/>
                                        <p:tgtEl>
                                          <p:spTgt spid="35871"/>
                                        </p:tgtEl>
                                        <p:attrNameLst>
                                          <p:attrName>ppt_x</p:attrName>
                                        </p:attrNameLst>
                                      </p:cBhvr>
                                      <p:tavLst>
                                        <p:tav tm="0">
                                          <p:val>
                                            <p:strVal val="#ppt_x"/>
                                          </p:val>
                                        </p:tav>
                                        <p:tav tm="100000">
                                          <p:val>
                                            <p:strVal val="#ppt_x"/>
                                          </p:val>
                                        </p:tav>
                                      </p:tavLst>
                                    </p:anim>
                                    <p:anim calcmode="lin" valueType="num">
                                      <p:cBhvr additive="base">
                                        <p:cTn id="69" dur="500" fill="hold"/>
                                        <p:tgtEl>
                                          <p:spTgt spid="358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ldLvl="0" animBg="1"/>
      <p:bldP spid="35849"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6869" name="对象 36868"/>
          <p:cNvGraphicFramePr/>
          <p:nvPr/>
        </p:nvGraphicFramePr>
        <p:xfrm>
          <a:off x="1905000" y="2971800"/>
          <a:ext cx="8458200" cy="668338"/>
        </p:xfrm>
        <a:graphic>
          <a:graphicData uri="http://schemas.openxmlformats.org/presentationml/2006/ole">
            <mc:AlternateContent xmlns:mc="http://schemas.openxmlformats.org/markup-compatibility/2006">
              <mc:Choice xmlns:v="urn:schemas-microsoft-com:vml" Requires="v">
                <p:oleObj spid="_x0000_s3105" name="" r:id="rId1" imgW="3478530" imgH="241300" progId="Equation.3">
                  <p:embed/>
                </p:oleObj>
              </mc:Choice>
              <mc:Fallback>
                <p:oleObj name="" r:id="rId1" imgW="3478530" imgH="241300" progId="Equation.3">
                  <p:embed/>
                  <p:pic>
                    <p:nvPicPr>
                      <p:cNvPr id="0" name="图片 3104"/>
                      <p:cNvPicPr/>
                      <p:nvPr/>
                    </p:nvPicPr>
                    <p:blipFill>
                      <a:blip r:embed="rId2"/>
                      <a:stretch>
                        <a:fillRect/>
                      </a:stretch>
                    </p:blipFill>
                    <p:spPr>
                      <a:xfrm>
                        <a:off x="1905000" y="2971800"/>
                        <a:ext cx="8458200" cy="668338"/>
                      </a:xfrm>
                      <a:prstGeom prst="rect">
                        <a:avLst/>
                      </a:prstGeom>
                      <a:noFill/>
                      <a:ln w="38100">
                        <a:noFill/>
                        <a:miter/>
                      </a:ln>
                    </p:spPr>
                  </p:pic>
                </p:oleObj>
              </mc:Fallback>
            </mc:AlternateContent>
          </a:graphicData>
        </a:graphic>
      </p:graphicFrame>
      <p:sp>
        <p:nvSpPr>
          <p:cNvPr id="36874" name="文本框 36873"/>
          <p:cNvSpPr txBox="1"/>
          <p:nvPr/>
        </p:nvSpPr>
        <p:spPr>
          <a:xfrm>
            <a:off x="1847850" y="1066800"/>
            <a:ext cx="7315200" cy="521970"/>
          </a:xfrm>
          <a:prstGeom prst="rect">
            <a:avLst/>
          </a:prstGeom>
          <a:solidFill>
            <a:srgbClr val="FFFF00"/>
          </a:solidFill>
          <a:ln w="9525">
            <a:noFill/>
          </a:ln>
        </p:spPr>
        <p:txBody>
          <a:bodyPr>
            <a:spAutoFit/>
          </a:bodyPr>
          <a:p>
            <a:pPr algn="l">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第二阶段：每周</a:t>
            </a:r>
            <a:r>
              <a:rPr lang="en-US" altLang="zh-CN" sz="2800" b="1" i="1" u="none">
                <a:latin typeface="Times New Roman" panose="02020603050405020304" pitchFamily="18" charset="0"/>
              </a:rPr>
              <a:t>c</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k</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保持</a:t>
            </a:r>
            <a:r>
              <a:rPr lang="en-US" altLang="zh-CN" sz="2800" b="1" i="1" u="none">
                <a:latin typeface="Times New Roman" panose="02020603050405020304" pitchFamily="18" charset="0"/>
              </a:rPr>
              <a:t>C</a:t>
            </a:r>
            <a:r>
              <a:rPr lang="en-US" altLang="zh-CN" sz="2800" b="1" i="1" u="none" baseline="-25000">
                <a:latin typeface="Times New Roman" panose="02020603050405020304" pitchFamily="18" charset="0"/>
              </a:rPr>
              <a:t>m</a:t>
            </a:r>
            <a:r>
              <a:rPr lang="en-US" altLang="zh-CN" sz="2800" b="1" u="none">
                <a:latin typeface="Times New Roman" panose="02020603050405020304" pitchFamily="18" charset="0"/>
              </a:rPr>
              <a:t>, </a:t>
            </a:r>
            <a:r>
              <a:rPr lang="en-US" altLang="zh-CN" sz="2800" b="1" i="1" u="none">
                <a:latin typeface="Times New Roman" panose="02020603050405020304" pitchFamily="18" charset="0"/>
              </a:rPr>
              <a:t>w</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k</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减至</a:t>
            </a:r>
            <a:r>
              <a:rPr lang="en-US" altLang="zh-CN" sz="2800" b="1" u="none" dirty="0">
                <a:latin typeface="Times New Roman" panose="02020603050405020304" pitchFamily="18" charset="0"/>
              </a:rPr>
              <a:t>75</a:t>
            </a:r>
            <a:r>
              <a:rPr lang="zh-CN" altLang="en-US" sz="2800" b="1" u="none" dirty="0">
                <a:latin typeface="Times New Roman" panose="02020603050405020304" pitchFamily="18" charset="0"/>
              </a:rPr>
              <a:t>千克    </a:t>
            </a:r>
            <a:endParaRPr lang="zh-CN" altLang="en-US" sz="2800" b="1" u="none">
              <a:latin typeface="Times New Roman" panose="02020603050405020304" pitchFamily="18" charset="0"/>
            </a:endParaRPr>
          </a:p>
        </p:txBody>
      </p:sp>
      <p:graphicFrame>
        <p:nvGraphicFramePr>
          <p:cNvPr id="36875" name="对象 36874"/>
          <p:cNvGraphicFramePr/>
          <p:nvPr/>
        </p:nvGraphicFramePr>
        <p:xfrm>
          <a:off x="2714625" y="4868863"/>
          <a:ext cx="6542088" cy="881062"/>
        </p:xfrm>
        <a:graphic>
          <a:graphicData uri="http://schemas.openxmlformats.org/presentationml/2006/ole">
            <mc:AlternateContent xmlns:mc="http://schemas.openxmlformats.org/markup-compatibility/2006">
              <mc:Choice xmlns:v="urn:schemas-microsoft-com:vml" Requires="v">
                <p:oleObj spid="_x0000_s3106" name="" r:id="rId3" imgW="3454400" imgH="469900" progId="Equation.3">
                  <p:embed/>
                </p:oleObj>
              </mc:Choice>
              <mc:Fallback>
                <p:oleObj name="" r:id="rId3" imgW="3454400" imgH="469900" progId="Equation.3">
                  <p:embed/>
                  <p:pic>
                    <p:nvPicPr>
                      <p:cNvPr id="0" name="图片 3105"/>
                      <p:cNvPicPr/>
                      <p:nvPr/>
                    </p:nvPicPr>
                    <p:blipFill>
                      <a:blip r:embed="rId4"/>
                      <a:stretch>
                        <a:fillRect/>
                      </a:stretch>
                    </p:blipFill>
                    <p:spPr>
                      <a:xfrm>
                        <a:off x="2714625" y="4868863"/>
                        <a:ext cx="6542088" cy="881062"/>
                      </a:xfrm>
                      <a:prstGeom prst="rect">
                        <a:avLst/>
                      </a:prstGeom>
                      <a:noFill/>
                      <a:ln w="38100">
                        <a:noFill/>
                        <a:miter/>
                      </a:ln>
                    </p:spPr>
                  </p:pic>
                </p:oleObj>
              </mc:Fallback>
            </mc:AlternateContent>
          </a:graphicData>
        </a:graphic>
      </p:graphicFrame>
      <p:graphicFrame>
        <p:nvGraphicFramePr>
          <p:cNvPr id="36876" name="对象 36875"/>
          <p:cNvGraphicFramePr/>
          <p:nvPr/>
        </p:nvGraphicFramePr>
        <p:xfrm>
          <a:off x="3124200" y="5805488"/>
          <a:ext cx="6172200" cy="592137"/>
        </p:xfrm>
        <a:graphic>
          <a:graphicData uri="http://schemas.openxmlformats.org/presentationml/2006/ole">
            <mc:AlternateContent xmlns:mc="http://schemas.openxmlformats.org/markup-compatibility/2006">
              <mc:Choice xmlns:v="urn:schemas-microsoft-com:vml" Requires="v">
                <p:oleObj spid="_x0000_s3096" name="" r:id="rId5" imgW="2549525" imgH="266065" progId="Equation.3">
                  <p:embed/>
                </p:oleObj>
              </mc:Choice>
              <mc:Fallback>
                <p:oleObj name="" r:id="rId5" imgW="2549525" imgH="266065" progId="Equation.3">
                  <p:embed/>
                  <p:pic>
                    <p:nvPicPr>
                      <p:cNvPr id="0" name="图片 3095"/>
                      <p:cNvPicPr/>
                      <p:nvPr/>
                    </p:nvPicPr>
                    <p:blipFill>
                      <a:blip r:embed="rId6"/>
                      <a:stretch>
                        <a:fillRect/>
                      </a:stretch>
                    </p:blipFill>
                    <p:spPr>
                      <a:xfrm>
                        <a:off x="3124200" y="5805488"/>
                        <a:ext cx="6172200" cy="592137"/>
                      </a:xfrm>
                      <a:prstGeom prst="rect">
                        <a:avLst/>
                      </a:prstGeom>
                      <a:solidFill>
                        <a:srgbClr val="FF99FF"/>
                      </a:solidFill>
                      <a:ln w="38100">
                        <a:noFill/>
                        <a:miter/>
                      </a:ln>
                    </p:spPr>
                  </p:pic>
                </p:oleObj>
              </mc:Fallback>
            </mc:AlternateContent>
          </a:graphicData>
        </a:graphic>
      </p:graphicFrame>
      <p:graphicFrame>
        <p:nvGraphicFramePr>
          <p:cNvPr id="36879" name="对象 36878"/>
          <p:cNvGraphicFramePr/>
          <p:nvPr/>
        </p:nvGraphicFramePr>
        <p:xfrm>
          <a:off x="3200400" y="3717925"/>
          <a:ext cx="4864100" cy="1158875"/>
        </p:xfrm>
        <a:graphic>
          <a:graphicData uri="http://schemas.openxmlformats.org/presentationml/2006/ole">
            <mc:AlternateContent xmlns:mc="http://schemas.openxmlformats.org/markup-compatibility/2006">
              <mc:Choice xmlns:v="urn:schemas-microsoft-com:vml" Requires="v">
                <p:oleObj spid="_x0000_s3107" name="" r:id="rId7" imgW="1866900" imgH="419100" progId="Equation.3">
                  <p:embed/>
                </p:oleObj>
              </mc:Choice>
              <mc:Fallback>
                <p:oleObj name="" r:id="rId7" imgW="1866900" imgH="419100" progId="Equation.3">
                  <p:embed/>
                  <p:pic>
                    <p:nvPicPr>
                      <p:cNvPr id="0" name="图片 3106"/>
                      <p:cNvPicPr/>
                      <p:nvPr/>
                    </p:nvPicPr>
                    <p:blipFill>
                      <a:blip r:embed="rId8"/>
                      <a:stretch>
                        <a:fillRect/>
                      </a:stretch>
                    </p:blipFill>
                    <p:spPr>
                      <a:xfrm>
                        <a:off x="3200400" y="3717925"/>
                        <a:ext cx="4864100" cy="1158875"/>
                      </a:xfrm>
                      <a:prstGeom prst="rect">
                        <a:avLst/>
                      </a:prstGeom>
                      <a:noFill/>
                      <a:ln w="38100">
                        <a:noFill/>
                        <a:miter/>
                      </a:ln>
                    </p:spPr>
                  </p:pic>
                </p:oleObj>
              </mc:Fallback>
            </mc:AlternateContent>
          </a:graphicData>
        </a:graphic>
      </p:graphicFrame>
      <p:sp>
        <p:nvSpPr>
          <p:cNvPr id="36880" name="文本框 36879"/>
          <p:cNvSpPr txBox="1"/>
          <p:nvPr/>
        </p:nvSpPr>
        <p:spPr>
          <a:xfrm>
            <a:off x="1847850" y="433388"/>
            <a:ext cx="5486400" cy="521970"/>
          </a:xfrm>
          <a:prstGeom prst="rect">
            <a:avLst/>
          </a:prstGeom>
          <a:solidFill>
            <a:srgbClr val="66FF33"/>
          </a:solidFill>
          <a:ln w="9525">
            <a:noFill/>
          </a:ln>
        </p:spPr>
        <p:txBody>
          <a:bodyPr>
            <a:spAutoFit/>
          </a:bodyPr>
          <a:p>
            <a:pPr algn="l">
              <a:spcBef>
                <a:spcPct val="50000"/>
              </a:spcBef>
            </a:pP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）不运动情况的两阶段减肥计划</a:t>
            </a:r>
            <a:endParaRPr lang="zh-CN" altLang="en-US" sz="2800" b="1" u="none">
              <a:latin typeface="Times New Roman" panose="02020603050405020304" pitchFamily="18" charset="0"/>
            </a:endParaRPr>
          </a:p>
        </p:txBody>
      </p:sp>
      <p:grpSp>
        <p:nvGrpSpPr>
          <p:cNvPr id="36882" name="组合 36881"/>
          <p:cNvGrpSpPr/>
          <p:nvPr/>
        </p:nvGrpSpPr>
        <p:grpSpPr>
          <a:xfrm>
            <a:off x="1919288" y="1641475"/>
            <a:ext cx="7200900" cy="522288"/>
            <a:chOff x="249" y="880"/>
            <a:chExt cx="4536" cy="329"/>
          </a:xfrm>
        </p:grpSpPr>
        <p:graphicFrame>
          <p:nvGraphicFramePr>
            <p:cNvPr id="36877" name="对象 36876"/>
            <p:cNvGraphicFramePr/>
            <p:nvPr/>
          </p:nvGraphicFramePr>
          <p:xfrm>
            <a:off x="1292" y="890"/>
            <a:ext cx="3493" cy="312"/>
          </p:xfrm>
          <a:graphic>
            <a:graphicData uri="http://schemas.openxmlformats.org/presentationml/2006/ole">
              <mc:AlternateContent xmlns:mc="http://schemas.openxmlformats.org/markup-compatibility/2006">
                <mc:Choice xmlns:v="urn:schemas-microsoft-com:vml" Requires="v">
                  <p:oleObj spid="_x0000_s3098" name="" r:id="rId9" imgW="2653030" imgH="241300" progId="Equation.3">
                    <p:embed/>
                  </p:oleObj>
                </mc:Choice>
                <mc:Fallback>
                  <p:oleObj name="" r:id="rId9" imgW="2653030" imgH="241300" progId="Equation.3">
                    <p:embed/>
                    <p:pic>
                      <p:nvPicPr>
                        <p:cNvPr id="0" name="图片 3097"/>
                        <p:cNvPicPr/>
                        <p:nvPr/>
                      </p:nvPicPr>
                      <p:blipFill>
                        <a:blip r:embed="rId10"/>
                        <a:stretch>
                          <a:fillRect/>
                        </a:stretch>
                      </p:blipFill>
                      <p:spPr>
                        <a:xfrm>
                          <a:off x="1292" y="890"/>
                          <a:ext cx="3493" cy="312"/>
                        </a:xfrm>
                        <a:prstGeom prst="rect">
                          <a:avLst/>
                        </a:prstGeom>
                        <a:noFill/>
                        <a:ln w="38100">
                          <a:noFill/>
                          <a:miter/>
                        </a:ln>
                      </p:spPr>
                    </p:pic>
                  </p:oleObj>
                </mc:Fallback>
              </mc:AlternateContent>
            </a:graphicData>
          </a:graphic>
        </p:graphicFrame>
        <p:sp>
          <p:nvSpPr>
            <p:cNvPr id="36881" name="文本框 36880"/>
            <p:cNvSpPr txBox="1"/>
            <p:nvPr/>
          </p:nvSpPr>
          <p:spPr>
            <a:xfrm>
              <a:off x="249" y="880"/>
              <a:ext cx="1044" cy="329"/>
            </a:xfrm>
            <a:prstGeom prst="rect">
              <a:avLst/>
            </a:prstGeom>
            <a:noFill/>
            <a:ln w="9525">
              <a:noFill/>
            </a:ln>
          </p:spPr>
          <p:txBody>
            <a:bodyPr>
              <a:spAutoFit/>
            </a:bodyPr>
            <a:p>
              <a:pPr>
                <a:spcBef>
                  <a:spcPct val="50000"/>
                </a:spcBef>
              </a:pPr>
              <a:r>
                <a:rPr lang="zh-CN" altLang="en-US" sz="2800" b="1" u="none" dirty="0">
                  <a:latin typeface="Times New Roman" panose="02020603050405020304" pitchFamily="18" charset="0"/>
                  <a:ea typeface="楷体_GB2312" pitchFamily="49" charset="-122"/>
                </a:rPr>
                <a:t>基本模型</a:t>
              </a:r>
              <a:endParaRPr lang="zh-CN" altLang="en-US" sz="2800" b="1" u="none">
                <a:latin typeface="Times New Roman" panose="02020603050405020304" pitchFamily="18" charset="0"/>
                <a:ea typeface="楷体_GB2312" pitchFamily="49" charset="-122"/>
              </a:endParaRPr>
            </a:p>
          </p:txBody>
        </p:sp>
      </p:grpSp>
      <p:grpSp>
        <p:nvGrpSpPr>
          <p:cNvPr id="36884" name="组合 36883"/>
          <p:cNvGrpSpPr/>
          <p:nvPr/>
        </p:nvGrpSpPr>
        <p:grpSpPr>
          <a:xfrm>
            <a:off x="2711450" y="2301875"/>
            <a:ext cx="5613400" cy="579438"/>
            <a:chOff x="748" y="1296"/>
            <a:chExt cx="3536" cy="365"/>
          </a:xfrm>
        </p:grpSpPr>
        <p:graphicFrame>
          <p:nvGraphicFramePr>
            <p:cNvPr id="36868" name="对象 36867"/>
            <p:cNvGraphicFramePr/>
            <p:nvPr/>
          </p:nvGraphicFramePr>
          <p:xfrm>
            <a:off x="1020" y="1296"/>
            <a:ext cx="3264" cy="365"/>
          </p:xfrm>
          <a:graphic>
            <a:graphicData uri="http://schemas.openxmlformats.org/presentationml/2006/ole">
              <mc:AlternateContent xmlns:mc="http://schemas.openxmlformats.org/markup-compatibility/2006">
                <mc:Choice xmlns:v="urn:schemas-microsoft-com:vml" Requires="v">
                  <p:oleObj spid="_x0000_s3091" name="" r:id="rId11" imgW="2169795" imgH="254000" progId="Equation.3">
                    <p:embed/>
                  </p:oleObj>
                </mc:Choice>
                <mc:Fallback>
                  <p:oleObj name="" r:id="rId11" imgW="2169795" imgH="254000" progId="Equation.3">
                    <p:embed/>
                    <p:pic>
                      <p:nvPicPr>
                        <p:cNvPr id="0" name="图片 3090"/>
                        <p:cNvPicPr/>
                        <p:nvPr/>
                      </p:nvPicPr>
                      <p:blipFill>
                        <a:blip r:embed="rId12"/>
                        <a:stretch>
                          <a:fillRect/>
                        </a:stretch>
                      </p:blipFill>
                      <p:spPr>
                        <a:xfrm>
                          <a:off x="1020" y="1296"/>
                          <a:ext cx="3264" cy="365"/>
                        </a:xfrm>
                        <a:prstGeom prst="rect">
                          <a:avLst/>
                        </a:prstGeom>
                        <a:solidFill>
                          <a:srgbClr val="FF99FF"/>
                        </a:solidFill>
                        <a:ln w="38100">
                          <a:noFill/>
                          <a:miter/>
                        </a:ln>
                      </p:spPr>
                    </p:pic>
                  </p:oleObj>
                </mc:Fallback>
              </mc:AlternateContent>
            </a:graphicData>
          </a:graphic>
        </p:graphicFrame>
        <p:sp>
          <p:nvSpPr>
            <p:cNvPr id="36883" name="右箭头 36882"/>
            <p:cNvSpPr/>
            <p:nvPr/>
          </p:nvSpPr>
          <p:spPr>
            <a:xfrm>
              <a:off x="748" y="1344"/>
              <a:ext cx="136"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6874"/>
                                        </p:tgtEl>
                                        <p:attrNameLst>
                                          <p:attrName>style.visibility</p:attrName>
                                        </p:attrNameLst>
                                      </p:cBhvr>
                                      <p:to>
                                        <p:strVal val="visible"/>
                                      </p:to>
                                    </p:set>
                                    <p:animEffect transition="in" filter="blinds(vertical)">
                                      <p:cBhvr>
                                        <p:cTn id="7" dur="500"/>
                                        <p:tgtEl>
                                          <p:spTgt spid="3687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6882"/>
                                        </p:tgtEl>
                                        <p:attrNameLst>
                                          <p:attrName>style.visibility</p:attrName>
                                        </p:attrNameLst>
                                      </p:cBhvr>
                                      <p:to>
                                        <p:strVal val="visible"/>
                                      </p:to>
                                    </p:set>
                                    <p:animEffect transition="in" filter="checkerboard(across)">
                                      <p:cBhvr>
                                        <p:cTn id="12" dur="500"/>
                                        <p:tgtEl>
                                          <p:spTgt spid="3688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6884"/>
                                        </p:tgtEl>
                                        <p:attrNameLst>
                                          <p:attrName>style.visibility</p:attrName>
                                        </p:attrNameLst>
                                      </p:cBhvr>
                                      <p:to>
                                        <p:strVal val="visible"/>
                                      </p:to>
                                    </p:set>
                                    <p:animEffect transition="in" filter="checkerboard(across)">
                                      <p:cBhvr>
                                        <p:cTn id="17" dur="500"/>
                                        <p:tgtEl>
                                          <p:spTgt spid="3688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6869"/>
                                        </p:tgtEl>
                                        <p:attrNameLst>
                                          <p:attrName>style.visibility</p:attrName>
                                        </p:attrNameLst>
                                      </p:cBhvr>
                                      <p:to>
                                        <p:strVal val="visible"/>
                                      </p:to>
                                    </p:set>
                                    <p:animEffect transition="in" filter="dissolve">
                                      <p:cBhvr>
                                        <p:cTn id="22" dur="500"/>
                                        <p:tgtEl>
                                          <p:spTgt spid="36869"/>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36879"/>
                                        </p:tgtEl>
                                        <p:attrNameLst>
                                          <p:attrName>style.visibility</p:attrName>
                                        </p:attrNameLst>
                                      </p:cBhvr>
                                      <p:to>
                                        <p:strVal val="visible"/>
                                      </p:to>
                                    </p:set>
                                    <p:anim calcmode="lin" valueType="num">
                                      <p:cBhvr>
                                        <p:cTn id="27" dur="500" fill="hold"/>
                                        <p:tgtEl>
                                          <p:spTgt spid="36879"/>
                                        </p:tgtEl>
                                        <p:attrNameLst>
                                          <p:attrName>ppt_w</p:attrName>
                                        </p:attrNameLst>
                                      </p:cBhvr>
                                      <p:tavLst>
                                        <p:tav tm="0">
                                          <p:val>
                                            <p:fltVal val="0.000000"/>
                                          </p:val>
                                        </p:tav>
                                        <p:tav tm="100000">
                                          <p:val>
                                            <p:strVal val="#ppt_w"/>
                                          </p:val>
                                        </p:tav>
                                      </p:tavLst>
                                    </p:anim>
                                    <p:anim calcmode="lin" valueType="num">
                                      <p:cBhvr>
                                        <p:cTn id="28" dur="500" fill="hold"/>
                                        <p:tgtEl>
                                          <p:spTgt spid="36879"/>
                                        </p:tgtEl>
                                        <p:attrNameLst>
                                          <p:attrName>ppt_h</p:attrName>
                                        </p:attrNameLst>
                                      </p:cBhvr>
                                      <p:tavLst>
                                        <p:tav tm="0">
                                          <p:val>
                                            <p:fltVal val="0.00000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6875"/>
                                        </p:tgtEl>
                                        <p:attrNameLst>
                                          <p:attrName>style.visibility</p:attrName>
                                        </p:attrNameLst>
                                      </p:cBhvr>
                                      <p:to>
                                        <p:strVal val="visible"/>
                                      </p:to>
                                    </p:set>
                                    <p:animEffect transition="in" filter="box(in)">
                                      <p:cBhvr>
                                        <p:cTn id="33" dur="500"/>
                                        <p:tgtEl>
                                          <p:spTgt spid="36875"/>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36876"/>
                                        </p:tgtEl>
                                        <p:attrNameLst>
                                          <p:attrName>style.visibility</p:attrName>
                                        </p:attrNameLst>
                                      </p:cBhvr>
                                      <p:to>
                                        <p:strVal val="visible"/>
                                      </p:to>
                                    </p:set>
                                    <p:animEffect transition="in" filter="slide(fromBottom)">
                                      <p:cBhvr>
                                        <p:cTn id="38" dur="500"/>
                                        <p:tgtEl>
                                          <p:spTgt spid="36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4"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7891" name="对象 37890"/>
          <p:cNvGraphicFramePr/>
          <p:nvPr/>
        </p:nvGraphicFramePr>
        <p:xfrm>
          <a:off x="2514600" y="2049463"/>
          <a:ext cx="6400800" cy="560387"/>
        </p:xfrm>
        <a:graphic>
          <a:graphicData uri="http://schemas.openxmlformats.org/presentationml/2006/ole">
            <mc:AlternateContent xmlns:mc="http://schemas.openxmlformats.org/markup-compatibility/2006">
              <mc:Choice xmlns:v="urn:schemas-microsoft-com:vml" Requires="v">
                <p:oleObj spid="_x0000_s3094" name="" r:id="rId1" imgW="3031490" imgH="266065" progId="Equation.3">
                  <p:embed/>
                </p:oleObj>
              </mc:Choice>
              <mc:Fallback>
                <p:oleObj name="" r:id="rId1" imgW="3031490" imgH="266065" progId="Equation.3">
                  <p:embed/>
                  <p:pic>
                    <p:nvPicPr>
                      <p:cNvPr id="0" name="图片 3093"/>
                      <p:cNvPicPr/>
                      <p:nvPr/>
                    </p:nvPicPr>
                    <p:blipFill>
                      <a:blip r:embed="rId2"/>
                      <a:stretch>
                        <a:fillRect/>
                      </a:stretch>
                    </p:blipFill>
                    <p:spPr>
                      <a:xfrm>
                        <a:off x="2514600" y="2049463"/>
                        <a:ext cx="6400800" cy="560387"/>
                      </a:xfrm>
                      <a:prstGeom prst="rect">
                        <a:avLst/>
                      </a:prstGeom>
                      <a:noFill/>
                      <a:ln w="38100">
                        <a:noFill/>
                        <a:miter/>
                      </a:ln>
                    </p:spPr>
                  </p:pic>
                </p:oleObj>
              </mc:Fallback>
            </mc:AlternateContent>
          </a:graphicData>
        </a:graphic>
      </p:graphicFrame>
      <p:graphicFrame>
        <p:nvGraphicFramePr>
          <p:cNvPr id="37894" name="对象 37893"/>
          <p:cNvGraphicFramePr/>
          <p:nvPr/>
        </p:nvGraphicFramePr>
        <p:xfrm>
          <a:off x="3294063" y="2762250"/>
          <a:ext cx="4783137" cy="622300"/>
        </p:xfrm>
        <a:graphic>
          <a:graphicData uri="http://schemas.openxmlformats.org/presentationml/2006/ole">
            <mc:AlternateContent xmlns:mc="http://schemas.openxmlformats.org/markup-compatibility/2006">
              <mc:Choice xmlns:v="urn:schemas-microsoft-com:vml" Requires="v">
                <p:oleObj spid="_x0000_s3095" name="" r:id="rId3" imgW="1574800" imgH="228600" progId="Equation.3">
                  <p:embed/>
                </p:oleObj>
              </mc:Choice>
              <mc:Fallback>
                <p:oleObj name="" r:id="rId3" imgW="1574800" imgH="228600" progId="Equation.3">
                  <p:embed/>
                  <p:pic>
                    <p:nvPicPr>
                      <p:cNvPr id="0" name="图片 3094"/>
                      <p:cNvPicPr/>
                      <p:nvPr/>
                    </p:nvPicPr>
                    <p:blipFill>
                      <a:blip r:embed="rId4"/>
                      <a:stretch>
                        <a:fillRect/>
                      </a:stretch>
                    </p:blipFill>
                    <p:spPr>
                      <a:xfrm>
                        <a:off x="3294063" y="2762250"/>
                        <a:ext cx="4783137" cy="622300"/>
                      </a:xfrm>
                      <a:prstGeom prst="rect">
                        <a:avLst/>
                      </a:prstGeom>
                      <a:noFill/>
                      <a:ln w="38100">
                        <a:noFill/>
                        <a:miter/>
                      </a:ln>
                    </p:spPr>
                  </p:pic>
                </p:oleObj>
              </mc:Fallback>
            </mc:AlternateContent>
          </a:graphicData>
        </a:graphic>
      </p:graphicFrame>
      <p:sp>
        <p:nvSpPr>
          <p:cNvPr id="37898" name="文本框 37897"/>
          <p:cNvSpPr txBox="1"/>
          <p:nvPr/>
        </p:nvSpPr>
        <p:spPr>
          <a:xfrm>
            <a:off x="1981200" y="628650"/>
            <a:ext cx="7315200" cy="521970"/>
          </a:xfrm>
          <a:prstGeom prst="rect">
            <a:avLst/>
          </a:prstGeom>
          <a:solidFill>
            <a:srgbClr val="FFFF00"/>
          </a:solidFill>
          <a:ln w="9525">
            <a:noFill/>
          </a:ln>
        </p:spPr>
        <p:txBody>
          <a:bodyPr>
            <a:spAutoFit/>
          </a:bodyPr>
          <a:p>
            <a:pPr algn="l">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第二阶段：每周</a:t>
            </a:r>
            <a:r>
              <a:rPr lang="en-US" altLang="zh-CN" sz="2800" b="1" i="1" u="none">
                <a:latin typeface="Times New Roman" panose="02020603050405020304" pitchFamily="18" charset="0"/>
              </a:rPr>
              <a:t>c</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k</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保持</a:t>
            </a:r>
            <a:r>
              <a:rPr lang="en-US" altLang="zh-CN" sz="2800" b="1" i="1" u="none">
                <a:latin typeface="Times New Roman" panose="02020603050405020304" pitchFamily="18" charset="0"/>
              </a:rPr>
              <a:t>C</a:t>
            </a:r>
            <a:r>
              <a:rPr lang="en-US" altLang="zh-CN" sz="2800" b="1" i="1" u="none" baseline="-25000">
                <a:latin typeface="Times New Roman" panose="02020603050405020304" pitchFamily="18" charset="0"/>
              </a:rPr>
              <a:t>m</a:t>
            </a:r>
            <a:r>
              <a:rPr lang="en-US" altLang="zh-CN" sz="2800" b="1" u="none">
                <a:latin typeface="Times New Roman" panose="02020603050405020304" pitchFamily="18" charset="0"/>
              </a:rPr>
              <a:t>, </a:t>
            </a:r>
            <a:r>
              <a:rPr lang="en-US" altLang="zh-CN" sz="2800" b="1" i="1" u="none">
                <a:latin typeface="Times New Roman" panose="02020603050405020304" pitchFamily="18" charset="0"/>
              </a:rPr>
              <a:t>w</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k</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减至</a:t>
            </a:r>
            <a:r>
              <a:rPr lang="en-US" altLang="zh-CN" sz="2800" b="1" u="none" dirty="0">
                <a:latin typeface="Times New Roman" panose="02020603050405020304" pitchFamily="18" charset="0"/>
              </a:rPr>
              <a:t>75</a:t>
            </a:r>
            <a:r>
              <a:rPr lang="zh-CN" altLang="en-US" sz="2800" b="1" u="none" dirty="0">
                <a:latin typeface="Times New Roman" panose="02020603050405020304" pitchFamily="18" charset="0"/>
              </a:rPr>
              <a:t>千克    </a:t>
            </a:r>
            <a:endParaRPr lang="zh-CN" altLang="en-US" sz="2800" b="1" u="none">
              <a:latin typeface="Times New Roman" panose="02020603050405020304" pitchFamily="18" charset="0"/>
            </a:endParaRPr>
          </a:p>
        </p:txBody>
      </p:sp>
      <p:graphicFrame>
        <p:nvGraphicFramePr>
          <p:cNvPr id="37900" name="对象 37899"/>
          <p:cNvGraphicFramePr/>
          <p:nvPr/>
        </p:nvGraphicFramePr>
        <p:xfrm>
          <a:off x="2495550" y="1331913"/>
          <a:ext cx="6343650" cy="539750"/>
        </p:xfrm>
        <a:graphic>
          <a:graphicData uri="http://schemas.openxmlformats.org/presentationml/2006/ole">
            <mc:AlternateContent xmlns:mc="http://schemas.openxmlformats.org/markup-compatibility/2006">
              <mc:Choice xmlns:v="urn:schemas-microsoft-com:vml" Requires="v">
                <p:oleObj spid="_x0000_s3101" name="" r:id="rId5" imgW="2549525" imgH="266065" progId="Equation.3">
                  <p:embed/>
                </p:oleObj>
              </mc:Choice>
              <mc:Fallback>
                <p:oleObj name="" r:id="rId5" imgW="2549525" imgH="266065" progId="Equation.3">
                  <p:embed/>
                  <p:pic>
                    <p:nvPicPr>
                      <p:cNvPr id="0" name="图片 3100"/>
                      <p:cNvPicPr/>
                      <p:nvPr/>
                    </p:nvPicPr>
                    <p:blipFill>
                      <a:blip r:embed="rId6"/>
                      <a:stretch>
                        <a:fillRect/>
                      </a:stretch>
                    </p:blipFill>
                    <p:spPr>
                      <a:xfrm>
                        <a:off x="2495550" y="1331913"/>
                        <a:ext cx="6343650" cy="539750"/>
                      </a:xfrm>
                      <a:prstGeom prst="rect">
                        <a:avLst/>
                      </a:prstGeom>
                      <a:noFill/>
                      <a:ln w="38100">
                        <a:noFill/>
                        <a:miter/>
                      </a:ln>
                    </p:spPr>
                  </p:pic>
                </p:oleObj>
              </mc:Fallback>
            </mc:AlternateContent>
          </a:graphicData>
        </a:graphic>
      </p:graphicFrame>
      <p:grpSp>
        <p:nvGrpSpPr>
          <p:cNvPr id="37906" name="组合 37905"/>
          <p:cNvGrpSpPr/>
          <p:nvPr/>
        </p:nvGrpSpPr>
        <p:grpSpPr>
          <a:xfrm>
            <a:off x="1838325" y="4724400"/>
            <a:ext cx="8534400" cy="1339851"/>
            <a:chOff x="198" y="2976"/>
            <a:chExt cx="5376" cy="844"/>
          </a:xfrm>
        </p:grpSpPr>
        <p:sp>
          <p:nvSpPr>
            <p:cNvPr id="37895" name="文本框 37894"/>
            <p:cNvSpPr txBox="1"/>
            <p:nvPr/>
          </p:nvSpPr>
          <p:spPr>
            <a:xfrm>
              <a:off x="198" y="2976"/>
              <a:ext cx="5376" cy="844"/>
            </a:xfrm>
            <a:prstGeom prst="rect">
              <a:avLst/>
            </a:prstGeom>
            <a:solidFill>
              <a:srgbClr val="FFFF00"/>
            </a:solidFill>
            <a:ln w="9525">
              <a:noFill/>
            </a:ln>
          </p:spPr>
          <p:txBody>
            <a:bodyPr>
              <a:spAutoFit/>
            </a:bodyPr>
            <a:p>
              <a:pPr algn="l">
                <a:lnSpc>
                  <a:spcPct val="130000"/>
                </a:lnSpc>
                <a:spcBef>
                  <a:spcPct val="30000"/>
                </a:spcBef>
              </a:pPr>
              <a:r>
                <a:rPr lang="zh-CN" altLang="en-US" sz="2800" b="1" u="none" dirty="0">
                  <a:latin typeface="Times New Roman" panose="02020603050405020304" pitchFamily="18" charset="0"/>
                </a:rPr>
                <a:t>第二阶段</a:t>
              </a:r>
              <a:r>
                <a:rPr lang="en-US" altLang="zh-CN" sz="2800" b="1" u="none" dirty="0">
                  <a:latin typeface="Times New Roman" panose="02020603050405020304" pitchFamily="18" charset="0"/>
                </a:rPr>
                <a:t>19</a:t>
              </a:r>
              <a:r>
                <a:rPr lang="zh-CN" altLang="en-US" sz="2800" b="1" u="none" dirty="0">
                  <a:latin typeface="Times New Roman" panose="02020603050405020304" pitchFamily="18" charset="0"/>
                </a:rPr>
                <a:t>周</a:t>
              </a: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每周吸收热量保持</a:t>
              </a:r>
              <a:r>
                <a:rPr lang="en-US" altLang="zh-CN" sz="2800" b="1" u="none" dirty="0">
                  <a:latin typeface="Times New Roman" panose="02020603050405020304" pitchFamily="18" charset="0"/>
                </a:rPr>
                <a:t>10000</a:t>
              </a:r>
              <a:r>
                <a:rPr lang="zh-CN" altLang="en-US" sz="2800" b="1" u="none" dirty="0">
                  <a:latin typeface="Times New Roman" panose="02020603050405020304" pitchFamily="18" charset="0"/>
                </a:rPr>
                <a:t>千卡</a:t>
              </a: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体重按                                                                         </a:t>
              </a:r>
              <a:endParaRPr lang="zh-CN" altLang="en-US" sz="2800" b="1" u="none" dirty="0">
                <a:latin typeface="Times New Roman" panose="02020603050405020304" pitchFamily="18" charset="0"/>
              </a:endParaRPr>
            </a:p>
            <a:p>
              <a:pPr algn="l">
                <a:lnSpc>
                  <a:spcPct val="130000"/>
                </a:lnSpc>
                <a:spcBef>
                  <a:spcPct val="30000"/>
                </a:spcBef>
              </a:pPr>
              <a:r>
                <a:rPr lang="zh-CN" altLang="en-US" sz="2800" b="1" u="none" dirty="0">
                  <a:latin typeface="Times New Roman" panose="02020603050405020304" pitchFamily="18" charset="0"/>
                </a:rPr>
                <a:t>                                                              减少至</a:t>
              </a:r>
              <a:r>
                <a:rPr lang="en-US" altLang="zh-CN" sz="2800" b="1" u="none" dirty="0">
                  <a:latin typeface="Times New Roman" panose="02020603050405020304" pitchFamily="18" charset="0"/>
                </a:rPr>
                <a:t>75</a:t>
              </a:r>
              <a:r>
                <a:rPr lang="zh-CN" altLang="en-US" sz="2800" b="1" u="none" dirty="0">
                  <a:latin typeface="Times New Roman" panose="02020603050405020304" pitchFamily="18" charset="0"/>
                </a:rPr>
                <a:t>千克。</a:t>
              </a:r>
              <a:endParaRPr lang="zh-CN" altLang="en-US" sz="2800" b="1" u="none">
                <a:latin typeface="Times New Roman" panose="02020603050405020304" pitchFamily="18" charset="0"/>
              </a:endParaRPr>
            </a:p>
          </p:txBody>
        </p:sp>
        <p:graphicFrame>
          <p:nvGraphicFramePr>
            <p:cNvPr id="37902" name="对象 37901"/>
            <p:cNvGraphicFramePr/>
            <p:nvPr/>
          </p:nvGraphicFramePr>
          <p:xfrm>
            <a:off x="258" y="3478"/>
            <a:ext cx="3390" cy="327"/>
          </p:xfrm>
          <a:graphic>
            <a:graphicData uri="http://schemas.openxmlformats.org/presentationml/2006/ole">
              <mc:AlternateContent xmlns:mc="http://schemas.openxmlformats.org/markup-compatibility/2006">
                <mc:Choice xmlns:v="urn:schemas-microsoft-com:vml" Requires="v">
                  <p:oleObj spid="_x0000_s3117" name="" r:id="rId7" imgW="2349500" imgH="228600" progId="Equation.3">
                    <p:embed/>
                  </p:oleObj>
                </mc:Choice>
                <mc:Fallback>
                  <p:oleObj name="" r:id="rId7" imgW="2349500" imgH="228600" progId="Equation.3">
                    <p:embed/>
                    <p:pic>
                      <p:nvPicPr>
                        <p:cNvPr id="0" name="图片 3116"/>
                        <p:cNvPicPr/>
                        <p:nvPr/>
                      </p:nvPicPr>
                      <p:blipFill>
                        <a:blip r:embed="rId8"/>
                        <a:stretch>
                          <a:fillRect/>
                        </a:stretch>
                      </p:blipFill>
                      <p:spPr>
                        <a:xfrm>
                          <a:off x="258" y="3478"/>
                          <a:ext cx="3390" cy="327"/>
                        </a:xfrm>
                        <a:prstGeom prst="rect">
                          <a:avLst/>
                        </a:prstGeom>
                        <a:noFill/>
                        <a:ln w="38100">
                          <a:noFill/>
                          <a:miter/>
                        </a:ln>
                      </p:spPr>
                    </p:pic>
                  </p:oleObj>
                </mc:Fallback>
              </mc:AlternateContent>
            </a:graphicData>
          </a:graphic>
        </p:graphicFrame>
      </p:grpSp>
      <p:graphicFrame>
        <p:nvGraphicFramePr>
          <p:cNvPr id="37904" name="对象 37903"/>
          <p:cNvGraphicFramePr/>
          <p:nvPr/>
        </p:nvGraphicFramePr>
        <p:xfrm>
          <a:off x="3657600" y="3524250"/>
          <a:ext cx="3387725" cy="1089025"/>
        </p:xfrm>
        <a:graphic>
          <a:graphicData uri="http://schemas.openxmlformats.org/presentationml/2006/ole">
            <mc:AlternateContent xmlns:mc="http://schemas.openxmlformats.org/markup-compatibility/2006">
              <mc:Choice xmlns:v="urn:schemas-microsoft-com:vml" Requires="v">
                <p:oleObj spid="_x0000_s3110" name="" r:id="rId9" imgW="1358900" imgH="419100" progId="Equation.3">
                  <p:embed/>
                </p:oleObj>
              </mc:Choice>
              <mc:Fallback>
                <p:oleObj name="" r:id="rId9" imgW="1358900" imgH="419100" progId="Equation.3">
                  <p:embed/>
                  <p:pic>
                    <p:nvPicPr>
                      <p:cNvPr id="0" name="图片 3109"/>
                      <p:cNvPicPr/>
                      <p:nvPr/>
                    </p:nvPicPr>
                    <p:blipFill>
                      <a:blip r:embed="rId10"/>
                      <a:stretch>
                        <a:fillRect/>
                      </a:stretch>
                    </p:blipFill>
                    <p:spPr>
                      <a:xfrm>
                        <a:off x="3657600" y="3524250"/>
                        <a:ext cx="3387725" cy="10890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79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nodeType="clickEffect">
                                  <p:stCondLst>
                                    <p:cond delay="0"/>
                                  </p:stCondLst>
                                  <p:childTnLst>
                                    <p:set>
                                      <p:cBhvr>
                                        <p:cTn id="10" dur="1" fill="hold">
                                          <p:stCondLst>
                                            <p:cond delay="0"/>
                                          </p:stCondLst>
                                        </p:cTn>
                                        <p:tgtEl>
                                          <p:spTgt spid="37891"/>
                                        </p:tgtEl>
                                        <p:attrNameLst>
                                          <p:attrName>style.visibility</p:attrName>
                                        </p:attrNameLst>
                                      </p:cBhvr>
                                      <p:to>
                                        <p:strVal val="visible"/>
                                      </p:to>
                                    </p:set>
                                    <p:animEffect transition="in" filter="blinds(vertical)">
                                      <p:cBhvr>
                                        <p:cTn id="11" dur="500"/>
                                        <p:tgtEl>
                                          <p:spTgt spid="37891"/>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37894"/>
                                        </p:tgtEl>
                                        <p:attrNameLst>
                                          <p:attrName>style.visibility</p:attrName>
                                        </p:attrNameLst>
                                      </p:cBhvr>
                                      <p:to>
                                        <p:strVal val="visible"/>
                                      </p:to>
                                    </p:set>
                                    <p:animEffect transition="in" filter="box(in)">
                                      <p:cBhvr>
                                        <p:cTn id="16" dur="500"/>
                                        <p:tgtEl>
                                          <p:spTgt spid="3789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37904"/>
                                        </p:tgtEl>
                                        <p:attrNameLst>
                                          <p:attrName>style.visibility</p:attrName>
                                        </p:attrNameLst>
                                      </p:cBhvr>
                                      <p:to>
                                        <p:strVal val="visible"/>
                                      </p:to>
                                    </p:set>
                                    <p:animEffect transition="in" filter="box(out)">
                                      <p:cBhvr>
                                        <p:cTn id="21" dur="500"/>
                                        <p:tgtEl>
                                          <p:spTgt spid="3790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37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8915" name="对象 38914"/>
          <p:cNvGraphicFramePr/>
          <p:nvPr/>
        </p:nvGraphicFramePr>
        <p:xfrm>
          <a:off x="5591175" y="3787775"/>
          <a:ext cx="4859338" cy="466725"/>
        </p:xfrm>
        <a:graphic>
          <a:graphicData uri="http://schemas.openxmlformats.org/presentationml/2006/ole">
            <mc:AlternateContent xmlns:mc="http://schemas.openxmlformats.org/markup-compatibility/2006">
              <mc:Choice xmlns:v="urn:schemas-microsoft-com:vml" Requires="v">
                <p:oleObj spid="_x0000_s3118" name="" r:id="rId1" imgW="2258695" imgH="203200" progId="Equation.3">
                  <p:embed/>
                </p:oleObj>
              </mc:Choice>
              <mc:Fallback>
                <p:oleObj name="" r:id="rId1" imgW="2258695" imgH="203200" progId="Equation.3">
                  <p:embed/>
                  <p:pic>
                    <p:nvPicPr>
                      <p:cNvPr id="0" name="图片 3117"/>
                      <p:cNvPicPr/>
                      <p:nvPr/>
                    </p:nvPicPr>
                    <p:blipFill>
                      <a:blip r:embed="rId2"/>
                      <a:stretch>
                        <a:fillRect/>
                      </a:stretch>
                    </p:blipFill>
                    <p:spPr>
                      <a:xfrm>
                        <a:off x="5591175" y="3787775"/>
                        <a:ext cx="4859338" cy="466725"/>
                      </a:xfrm>
                      <a:prstGeom prst="rect">
                        <a:avLst/>
                      </a:prstGeom>
                      <a:noFill/>
                      <a:ln w="38100">
                        <a:noFill/>
                        <a:miter/>
                      </a:ln>
                    </p:spPr>
                  </p:pic>
                </p:oleObj>
              </mc:Fallback>
            </mc:AlternateContent>
          </a:graphicData>
        </a:graphic>
      </p:graphicFrame>
      <p:graphicFrame>
        <p:nvGraphicFramePr>
          <p:cNvPr id="38916" name="对象 38915"/>
          <p:cNvGraphicFramePr/>
          <p:nvPr/>
        </p:nvGraphicFramePr>
        <p:xfrm>
          <a:off x="1703388" y="3787775"/>
          <a:ext cx="3543300" cy="469900"/>
        </p:xfrm>
        <a:graphic>
          <a:graphicData uri="http://schemas.openxmlformats.org/presentationml/2006/ole">
            <mc:AlternateContent xmlns:mc="http://schemas.openxmlformats.org/markup-compatibility/2006">
              <mc:Choice xmlns:v="urn:schemas-microsoft-com:vml" Requires="v">
                <p:oleObj spid="_x0000_s3108" name="" r:id="rId3" imgW="1509395" imgH="215900" progId="Equation.3">
                  <p:embed/>
                </p:oleObj>
              </mc:Choice>
              <mc:Fallback>
                <p:oleObj name="" r:id="rId3" imgW="1509395" imgH="215900" progId="Equation.3">
                  <p:embed/>
                  <p:pic>
                    <p:nvPicPr>
                      <p:cNvPr id="0" name="图片 3107"/>
                      <p:cNvPicPr/>
                      <p:nvPr/>
                    </p:nvPicPr>
                    <p:blipFill>
                      <a:blip r:embed="rId4"/>
                      <a:stretch>
                        <a:fillRect/>
                      </a:stretch>
                    </p:blipFill>
                    <p:spPr>
                      <a:xfrm>
                        <a:off x="1703388" y="3787775"/>
                        <a:ext cx="3543300" cy="469900"/>
                      </a:xfrm>
                      <a:prstGeom prst="rect">
                        <a:avLst/>
                      </a:prstGeom>
                      <a:solidFill>
                        <a:srgbClr val="66FF33"/>
                      </a:solidFill>
                      <a:ln w="38100">
                        <a:noFill/>
                        <a:miter/>
                      </a:ln>
                    </p:spPr>
                  </p:pic>
                </p:oleObj>
              </mc:Fallback>
            </mc:AlternateContent>
          </a:graphicData>
        </a:graphic>
      </p:graphicFrame>
      <p:sp>
        <p:nvSpPr>
          <p:cNvPr id="38917" name="文本框 38916"/>
          <p:cNvSpPr txBox="1"/>
          <p:nvPr/>
        </p:nvSpPr>
        <p:spPr>
          <a:xfrm>
            <a:off x="1703388" y="5876925"/>
            <a:ext cx="8964612" cy="607695"/>
          </a:xfrm>
          <a:prstGeom prst="rect">
            <a:avLst/>
          </a:prstGeom>
          <a:solidFill>
            <a:srgbClr val="FFFF00"/>
          </a:solidFill>
          <a:ln w="9525">
            <a:noFill/>
          </a:ln>
        </p:spPr>
        <p:txBody>
          <a:bodyPr>
            <a:spAutoFit/>
          </a:bodyPr>
          <a:p>
            <a:pPr algn="l">
              <a:lnSpc>
                <a:spcPct val="120000"/>
              </a:lnSpc>
              <a:spcBef>
                <a:spcPct val="50000"/>
              </a:spcBef>
            </a:pPr>
            <a:r>
              <a:rPr lang="zh-CN" altLang="en-US" sz="2800" b="1" u="none" dirty="0">
                <a:latin typeface="Times New Roman" panose="02020603050405020304" pitchFamily="18" charset="0"/>
              </a:rPr>
              <a:t>运动 </a:t>
            </a:r>
            <a:r>
              <a:rPr lang="en-US" altLang="zh-CN" sz="2800" b="1" u="none" dirty="0">
                <a:latin typeface="Times New Roman" panose="02020603050405020304" pitchFamily="18" charset="0"/>
                <a:sym typeface="Symbol" panose="05050102010706020507" pitchFamily="18" charset="2"/>
              </a:rPr>
              <a:t></a:t>
            </a:r>
            <a:r>
              <a:rPr lang="en-US" altLang="zh-CN" sz="2800" b="1" i="1" u="none">
                <a:latin typeface="Times New Roman" panose="02020603050405020304" pitchFamily="18" charset="0"/>
                <a:sym typeface="Symbol" panose="05050102010706020507" pitchFamily="18" charset="2"/>
              </a:rPr>
              <a:t>t</a:t>
            </a:r>
            <a:r>
              <a:rPr lang="zh-CN" altLang="zh-CN" sz="2800" b="1" u="none" dirty="0">
                <a:latin typeface="Times New Roman" panose="02020603050405020304" pitchFamily="18" charset="0"/>
                <a:sym typeface="Symbol" panose="05050102010706020507" pitchFamily="18" charset="2"/>
              </a:rPr>
              <a:t>=24 (每周</a:t>
            </a:r>
            <a:r>
              <a:rPr lang="zh-CN" altLang="en-US" sz="2800" b="1" u="none" dirty="0">
                <a:latin typeface="Times New Roman" panose="02020603050405020304" pitchFamily="18" charset="0"/>
              </a:rPr>
              <a:t>跳舞</a:t>
            </a:r>
            <a:r>
              <a:rPr lang="en-US" altLang="zh-CN" sz="2800" b="1" u="none" dirty="0">
                <a:latin typeface="Times New Roman" panose="02020603050405020304" pitchFamily="18" charset="0"/>
              </a:rPr>
              <a:t>8</a:t>
            </a:r>
            <a:r>
              <a:rPr lang="zh-CN" altLang="en-US" sz="2800" b="1" u="none" dirty="0">
                <a:latin typeface="Times New Roman" panose="02020603050405020304" pitchFamily="18" charset="0"/>
              </a:rPr>
              <a:t>小时或自行车</a:t>
            </a:r>
            <a:r>
              <a:rPr lang="en-US" altLang="zh-CN" sz="2800" b="1" u="none" dirty="0">
                <a:latin typeface="Times New Roman" panose="02020603050405020304" pitchFamily="18" charset="0"/>
              </a:rPr>
              <a:t>10</a:t>
            </a:r>
            <a:r>
              <a:rPr lang="zh-CN" altLang="en-US" sz="2800" b="1" u="none" dirty="0">
                <a:latin typeface="Times New Roman" panose="02020603050405020304" pitchFamily="18" charset="0"/>
              </a:rPr>
              <a:t>小时</a:t>
            </a:r>
            <a:r>
              <a:rPr lang="en-US" altLang="zh-CN" sz="2800" b="1" u="none" dirty="0">
                <a:latin typeface="Times New Roman" panose="02020603050405020304" pitchFamily="18" charset="0"/>
              </a:rPr>
              <a:t>), 14</a:t>
            </a:r>
            <a:r>
              <a:rPr lang="zh-CN" altLang="en-US" sz="2800" b="1" u="none" dirty="0">
                <a:latin typeface="Times New Roman" panose="02020603050405020304" pitchFamily="18" charset="0"/>
              </a:rPr>
              <a:t>周即可。</a:t>
            </a:r>
            <a:endParaRPr lang="zh-CN" altLang="en-US" sz="2800" b="1" u="none">
              <a:latin typeface="Times New Roman" panose="02020603050405020304" pitchFamily="18" charset="0"/>
            </a:endParaRPr>
          </a:p>
        </p:txBody>
      </p:sp>
      <p:sp>
        <p:nvSpPr>
          <p:cNvPr id="38927" name="文本框 38926"/>
          <p:cNvSpPr txBox="1"/>
          <p:nvPr/>
        </p:nvSpPr>
        <p:spPr>
          <a:xfrm>
            <a:off x="1752600" y="293688"/>
            <a:ext cx="5562600" cy="521970"/>
          </a:xfrm>
          <a:prstGeom prst="rect">
            <a:avLst/>
          </a:prstGeom>
          <a:solidFill>
            <a:srgbClr val="FFFF00"/>
          </a:solidFill>
          <a:ln w="9525">
            <a:noFill/>
          </a:ln>
        </p:spPr>
        <p:txBody>
          <a:bodyPr>
            <a:spAutoFit/>
          </a:bodyPr>
          <a:p>
            <a:pPr algn="l">
              <a:spcBef>
                <a:spcPct val="50000"/>
              </a:spcBef>
            </a:pPr>
            <a:r>
              <a:rPr lang="en-US" altLang="zh-CN" sz="2800" b="1" u="none" dirty="0">
                <a:latin typeface="Times New Roman" panose="02020603050405020304" pitchFamily="18" charset="0"/>
              </a:rPr>
              <a:t>2</a:t>
            </a:r>
            <a:r>
              <a:rPr lang="zh-CN" altLang="en-US" sz="2800" b="1" u="none" dirty="0">
                <a:latin typeface="Times New Roman" panose="02020603050405020304" pitchFamily="18" charset="0"/>
              </a:rPr>
              <a:t>）第二阶段增加运动的减肥计划</a:t>
            </a:r>
            <a:endParaRPr lang="zh-CN" altLang="en-US" sz="2800" b="1" u="none" dirty="0">
              <a:latin typeface="Times New Roman" panose="02020603050405020304" pitchFamily="18" charset="0"/>
            </a:endParaRPr>
          </a:p>
        </p:txBody>
      </p:sp>
      <p:grpSp>
        <p:nvGrpSpPr>
          <p:cNvPr id="38935" name="组合 38934"/>
          <p:cNvGrpSpPr/>
          <p:nvPr/>
        </p:nvGrpSpPr>
        <p:grpSpPr>
          <a:xfrm>
            <a:off x="1676400" y="796925"/>
            <a:ext cx="8305800" cy="1814513"/>
            <a:chOff x="288" y="624"/>
            <a:chExt cx="5232" cy="1143"/>
          </a:xfrm>
        </p:grpSpPr>
        <p:sp>
          <p:nvSpPr>
            <p:cNvPr id="38929" name="文本框 38928"/>
            <p:cNvSpPr txBox="1"/>
            <p:nvPr/>
          </p:nvSpPr>
          <p:spPr>
            <a:xfrm>
              <a:off x="336" y="624"/>
              <a:ext cx="5184" cy="1143"/>
            </a:xfrm>
            <a:prstGeom prst="rect">
              <a:avLst/>
            </a:prstGeom>
            <a:noFill/>
            <a:ln w="9525">
              <a:noFill/>
            </a:ln>
          </p:spPr>
          <p:txBody>
            <a:bodyPr>
              <a:spAutoFit/>
            </a:bodyPr>
            <a:p>
              <a:pPr algn="l">
                <a:spcBef>
                  <a:spcPct val="50000"/>
                </a:spcBef>
              </a:pPr>
              <a:r>
                <a:rPr lang="zh-CN" altLang="en-US" sz="2800" b="1" u="none" dirty="0">
                  <a:latin typeface="Times New Roman" panose="02020603050405020304" pitchFamily="18" charset="0"/>
                </a:rPr>
                <a:t>根据资料每小时每千克体重消耗的热量 </a:t>
              </a:r>
              <a:r>
                <a:rPr lang="en-US" altLang="zh-CN" sz="2800" b="1" u="none" dirty="0">
                  <a:latin typeface="Times New Roman" panose="02020603050405020304" pitchFamily="18" charset="0"/>
                  <a:sym typeface="Symbol" panose="05050102010706020507" pitchFamily="18" charset="2"/>
                </a:rPr>
                <a:t> </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千卡</a:t>
              </a:r>
              <a:r>
                <a:rPr lang="en-US" altLang="zh-CN" sz="2800" b="1" u="none">
                  <a:latin typeface="Times New Roman" panose="02020603050405020304" pitchFamily="18" charset="0"/>
                </a:rPr>
                <a:t>): </a:t>
              </a:r>
              <a:endParaRPr lang="en-US" altLang="zh-CN" sz="2800" b="1" u="none">
                <a:latin typeface="Times New Roman" panose="02020603050405020304" pitchFamily="18" charset="0"/>
              </a:endParaRPr>
            </a:p>
            <a:p>
              <a:pPr algn="l">
                <a:spcBef>
                  <a:spcPct val="50000"/>
                </a:spcBef>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跑步    跳舞    乒乓    自行车</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中速</a:t>
              </a: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游泳</a:t>
              </a:r>
              <a:r>
                <a:rPr lang="en-US" altLang="zh-CN" sz="2800" b="1" u="none">
                  <a:latin typeface="Times New Roman" panose="02020603050405020304" pitchFamily="18" charset="0"/>
                </a:rPr>
                <a:t>(50</a:t>
              </a:r>
              <a:r>
                <a:rPr lang="zh-CN" altLang="en-US" sz="2800" b="1" u="none">
                  <a:latin typeface="Times New Roman" panose="02020603050405020304" pitchFamily="18" charset="0"/>
                </a:rPr>
                <a:t>米</a:t>
              </a:r>
              <a:r>
                <a:rPr lang="en-US" altLang="zh-CN" sz="2800" b="1" u="none">
                  <a:latin typeface="Times New Roman" panose="02020603050405020304" pitchFamily="18" charset="0"/>
                </a:rPr>
                <a:t>/</a:t>
              </a:r>
              <a:r>
                <a:rPr lang="zh-CN" altLang="en-US" sz="2800" b="1" u="none">
                  <a:latin typeface="Times New Roman" panose="02020603050405020304" pitchFamily="18" charset="0"/>
                </a:rPr>
                <a:t>分</a:t>
              </a:r>
              <a:r>
                <a:rPr lang="en-US" altLang="zh-CN" sz="2800" b="1" u="none">
                  <a:latin typeface="Times New Roman" panose="02020603050405020304" pitchFamily="18" charset="0"/>
                </a:rPr>
                <a:t>)</a:t>
              </a:r>
              <a:endParaRPr lang="en-US" altLang="zh-CN" sz="2800" b="1" u="none">
                <a:latin typeface="Times New Roman" panose="02020603050405020304" pitchFamily="18" charset="0"/>
              </a:endParaRPr>
            </a:p>
            <a:p>
              <a:pPr algn="l">
                <a:spcBef>
                  <a:spcPct val="50000"/>
                </a:spcBef>
              </a:pPr>
              <a:r>
                <a:rPr lang="en-US" altLang="zh-CN" sz="2800" b="1" u="none">
                  <a:latin typeface="Times New Roman" panose="02020603050405020304" pitchFamily="18" charset="0"/>
                </a:rPr>
                <a:t>   7.0       3.0        4.4             2.5                     7.9</a:t>
              </a:r>
              <a:endParaRPr lang="en-US" altLang="zh-CN" sz="2800" b="1" u="none">
                <a:latin typeface="Times New Roman" panose="02020603050405020304" pitchFamily="18" charset="0"/>
              </a:endParaRPr>
            </a:p>
          </p:txBody>
        </p:sp>
        <p:sp>
          <p:nvSpPr>
            <p:cNvPr id="38930" name="直接连接符 38929"/>
            <p:cNvSpPr/>
            <p:nvPr/>
          </p:nvSpPr>
          <p:spPr>
            <a:xfrm>
              <a:off x="288" y="1392"/>
              <a:ext cx="5184" cy="0"/>
            </a:xfrm>
            <a:prstGeom prst="line">
              <a:avLst/>
            </a:prstGeom>
            <a:ln w="9525" cap="flat" cmpd="sng">
              <a:solidFill>
                <a:schemeClr val="tx1"/>
              </a:solidFill>
              <a:prstDash val="solid"/>
              <a:headEnd type="none" w="med" len="med"/>
              <a:tailEnd type="none" w="med" len="med"/>
            </a:ln>
          </p:spPr>
        </p:sp>
        <p:sp>
          <p:nvSpPr>
            <p:cNvPr id="38931" name="直接连接符 38930"/>
            <p:cNvSpPr/>
            <p:nvPr/>
          </p:nvSpPr>
          <p:spPr>
            <a:xfrm>
              <a:off x="1056" y="1056"/>
              <a:ext cx="0" cy="624"/>
            </a:xfrm>
            <a:prstGeom prst="line">
              <a:avLst/>
            </a:prstGeom>
            <a:ln w="9525" cap="flat" cmpd="sng">
              <a:solidFill>
                <a:schemeClr val="tx1"/>
              </a:solidFill>
              <a:prstDash val="solid"/>
              <a:headEnd type="none" w="med" len="med"/>
              <a:tailEnd type="none" w="med" len="med"/>
            </a:ln>
          </p:spPr>
        </p:sp>
        <p:sp>
          <p:nvSpPr>
            <p:cNvPr id="38932" name="直接连接符 38931"/>
            <p:cNvSpPr/>
            <p:nvPr/>
          </p:nvSpPr>
          <p:spPr>
            <a:xfrm>
              <a:off x="1728" y="1056"/>
              <a:ext cx="0" cy="624"/>
            </a:xfrm>
            <a:prstGeom prst="line">
              <a:avLst/>
            </a:prstGeom>
            <a:ln w="9525" cap="flat" cmpd="sng">
              <a:solidFill>
                <a:schemeClr val="tx1"/>
              </a:solidFill>
              <a:prstDash val="solid"/>
              <a:headEnd type="none" w="med" len="med"/>
              <a:tailEnd type="none" w="med" len="med"/>
            </a:ln>
          </p:spPr>
        </p:sp>
        <p:sp>
          <p:nvSpPr>
            <p:cNvPr id="38933" name="直接连接符 38932"/>
            <p:cNvSpPr/>
            <p:nvPr/>
          </p:nvSpPr>
          <p:spPr>
            <a:xfrm>
              <a:off x="2400" y="1056"/>
              <a:ext cx="0" cy="624"/>
            </a:xfrm>
            <a:prstGeom prst="line">
              <a:avLst/>
            </a:prstGeom>
            <a:ln w="9525" cap="flat" cmpd="sng">
              <a:solidFill>
                <a:schemeClr val="tx1"/>
              </a:solidFill>
              <a:prstDash val="solid"/>
              <a:headEnd type="none" w="med" len="med"/>
              <a:tailEnd type="none" w="med" len="med"/>
            </a:ln>
          </p:spPr>
        </p:sp>
        <p:sp>
          <p:nvSpPr>
            <p:cNvPr id="38934" name="直接连接符 38933"/>
            <p:cNvSpPr/>
            <p:nvPr/>
          </p:nvSpPr>
          <p:spPr>
            <a:xfrm>
              <a:off x="3888" y="1056"/>
              <a:ext cx="0" cy="624"/>
            </a:xfrm>
            <a:prstGeom prst="line">
              <a:avLst/>
            </a:prstGeom>
            <a:ln w="9525" cap="flat" cmpd="sng">
              <a:solidFill>
                <a:schemeClr val="tx1"/>
              </a:solidFill>
              <a:prstDash val="solid"/>
              <a:headEnd type="none" w="med" len="med"/>
              <a:tailEnd type="none" w="med" len="med"/>
            </a:ln>
          </p:spPr>
        </p:sp>
      </p:grpSp>
      <p:sp>
        <p:nvSpPr>
          <p:cNvPr id="38936" name="文本框 38935"/>
          <p:cNvSpPr txBox="1"/>
          <p:nvPr/>
        </p:nvSpPr>
        <p:spPr>
          <a:xfrm>
            <a:off x="8305800" y="2616200"/>
            <a:ext cx="1981200" cy="1124585"/>
          </a:xfrm>
          <a:prstGeom prst="rect">
            <a:avLst/>
          </a:prstGeom>
          <a:solidFill>
            <a:srgbClr val="FFCCFF"/>
          </a:solidFill>
          <a:ln w="9525">
            <a:noFill/>
          </a:ln>
        </p:spPr>
        <p:txBody>
          <a:bodyPr>
            <a:spAutoFit/>
          </a:bodyPr>
          <a:p>
            <a:pPr algn="l">
              <a:lnSpc>
                <a:spcPct val="120000"/>
              </a:lnSpc>
              <a:spcBef>
                <a:spcPct val="50000"/>
              </a:spcBef>
            </a:pPr>
            <a:r>
              <a:rPr lang="en-US" altLang="zh-CN" sz="2800" b="1" i="1" u="none">
                <a:latin typeface="Times New Roman" panose="02020603050405020304" pitchFamily="18" charset="0"/>
              </a:rPr>
              <a:t>t</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每周运动时间</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小时</a:t>
            </a:r>
            <a:r>
              <a:rPr lang="en-US" altLang="zh-CN" sz="2800" b="1" u="none">
                <a:latin typeface="Times New Roman" panose="02020603050405020304" pitchFamily="18" charset="0"/>
              </a:rPr>
              <a:t>)</a:t>
            </a:r>
            <a:endParaRPr lang="en-US" altLang="zh-CN" sz="2800" b="1" u="none">
              <a:latin typeface="Times New Roman" panose="02020603050405020304" pitchFamily="18" charset="0"/>
            </a:endParaRPr>
          </a:p>
        </p:txBody>
      </p:sp>
      <p:grpSp>
        <p:nvGrpSpPr>
          <p:cNvPr id="38944" name="组合 38943"/>
          <p:cNvGrpSpPr/>
          <p:nvPr/>
        </p:nvGrpSpPr>
        <p:grpSpPr>
          <a:xfrm>
            <a:off x="1752600" y="2597150"/>
            <a:ext cx="6248400" cy="1123950"/>
            <a:chOff x="144" y="1728"/>
            <a:chExt cx="3936" cy="708"/>
          </a:xfrm>
        </p:grpSpPr>
        <p:graphicFrame>
          <p:nvGraphicFramePr>
            <p:cNvPr id="38926" name="对象 38925"/>
            <p:cNvGraphicFramePr/>
            <p:nvPr/>
          </p:nvGraphicFramePr>
          <p:xfrm>
            <a:off x="1214" y="1728"/>
            <a:ext cx="2866" cy="708"/>
          </p:xfrm>
          <a:graphic>
            <a:graphicData uri="http://schemas.openxmlformats.org/presentationml/2006/ole">
              <mc:AlternateContent xmlns:mc="http://schemas.openxmlformats.org/markup-compatibility/2006">
                <mc:Choice xmlns:v="urn:schemas-microsoft-com:vml" Requires="v">
                  <p:oleObj spid="_x0000_s3109" name="" r:id="rId5" imgW="2018665" imgH="520700" progId="Equation.3">
                    <p:embed/>
                  </p:oleObj>
                </mc:Choice>
                <mc:Fallback>
                  <p:oleObj name="" r:id="rId5" imgW="2018665" imgH="520700" progId="Equation.3">
                    <p:embed/>
                    <p:pic>
                      <p:nvPicPr>
                        <p:cNvPr id="0" name="图片 3108"/>
                        <p:cNvPicPr/>
                        <p:nvPr/>
                      </p:nvPicPr>
                      <p:blipFill>
                        <a:blip r:embed="rId6"/>
                        <a:stretch>
                          <a:fillRect/>
                        </a:stretch>
                      </p:blipFill>
                      <p:spPr>
                        <a:xfrm>
                          <a:off x="1214" y="1728"/>
                          <a:ext cx="2866" cy="708"/>
                        </a:xfrm>
                        <a:prstGeom prst="rect">
                          <a:avLst/>
                        </a:prstGeom>
                        <a:solidFill>
                          <a:srgbClr val="FFCCFF"/>
                        </a:solidFill>
                        <a:ln w="38100">
                          <a:noFill/>
                          <a:miter/>
                        </a:ln>
                      </p:spPr>
                    </p:pic>
                  </p:oleObj>
                </mc:Fallback>
              </mc:AlternateContent>
            </a:graphicData>
          </a:graphic>
        </p:graphicFrame>
        <p:sp>
          <p:nvSpPr>
            <p:cNvPr id="38938" name="文本框 38937"/>
            <p:cNvSpPr txBox="1"/>
            <p:nvPr/>
          </p:nvSpPr>
          <p:spPr>
            <a:xfrm>
              <a:off x="144" y="1756"/>
              <a:ext cx="576" cy="600"/>
            </a:xfrm>
            <a:prstGeom prst="rect">
              <a:avLst/>
            </a:prstGeom>
            <a:solidFill>
              <a:srgbClr val="FFCCFF"/>
            </a:solidFill>
            <a:ln w="9525">
              <a:noFill/>
            </a:ln>
          </p:spPr>
          <p:txBody>
            <a:bodyPr>
              <a:spAutoFit/>
            </a:bodyPr>
            <a:p>
              <a:pPr algn="l">
                <a:spcBef>
                  <a:spcPct val="50000"/>
                </a:spcBef>
              </a:pPr>
              <a:r>
                <a:rPr lang="zh-CN" altLang="en-US" sz="2800" b="1" u="none" dirty="0">
                  <a:latin typeface="Times New Roman" panose="02020603050405020304" pitchFamily="18" charset="0"/>
                </a:rPr>
                <a:t>基本模型</a:t>
              </a:r>
              <a:endParaRPr lang="zh-CN" altLang="en-US" sz="2800" b="1" u="none">
                <a:latin typeface="Times New Roman" panose="02020603050405020304" pitchFamily="18" charset="0"/>
              </a:endParaRPr>
            </a:p>
          </p:txBody>
        </p:sp>
        <p:sp>
          <p:nvSpPr>
            <p:cNvPr id="38939" name="右箭头 38938"/>
            <p:cNvSpPr/>
            <p:nvPr/>
          </p:nvSpPr>
          <p:spPr>
            <a:xfrm>
              <a:off x="864" y="1872"/>
              <a:ext cx="144" cy="306"/>
            </a:xfrm>
            <a:prstGeom prst="rightArrow">
              <a:avLst>
                <a:gd name="adj1" fmla="val 50000"/>
                <a:gd name="adj2" fmla="val 25000"/>
              </a:avLst>
            </a:prstGeom>
            <a:solidFill>
              <a:srgbClr val="FFCCFF"/>
            </a:solidFill>
            <a:ln w="9525" cap="flat" cmpd="sng">
              <a:solidFill>
                <a:schemeClr val="tx1"/>
              </a:solidFill>
              <a:prstDash val="solid"/>
              <a:miter/>
              <a:headEnd type="none" w="med" len="med"/>
              <a:tailEnd type="none" w="med" len="med"/>
            </a:ln>
          </p:spPr>
          <p:txBody>
            <a:bodyPr/>
            <a:p>
              <a:endParaRPr lang="zh-CN" altLang="en-US"/>
            </a:p>
          </p:txBody>
        </p:sp>
      </p:grpSp>
      <p:graphicFrame>
        <p:nvGraphicFramePr>
          <p:cNvPr id="38940" name="对象 38939"/>
          <p:cNvGraphicFramePr/>
          <p:nvPr/>
        </p:nvGraphicFramePr>
        <p:xfrm>
          <a:off x="2782888" y="5334000"/>
          <a:ext cx="4395787" cy="504825"/>
        </p:xfrm>
        <a:graphic>
          <a:graphicData uri="http://schemas.openxmlformats.org/presentationml/2006/ole">
            <mc:AlternateContent xmlns:mc="http://schemas.openxmlformats.org/markup-compatibility/2006">
              <mc:Choice xmlns:v="urn:schemas-microsoft-com:vml" Requires="v">
                <p:oleObj spid="_x0000_s3111" name="" r:id="rId7" imgW="2244725" imgH="266065" progId="Equation.3">
                  <p:embed/>
                </p:oleObj>
              </mc:Choice>
              <mc:Fallback>
                <p:oleObj name="" r:id="rId7" imgW="2244725" imgH="266065" progId="Equation.3">
                  <p:embed/>
                  <p:pic>
                    <p:nvPicPr>
                      <p:cNvPr id="0" name="图片 3110"/>
                      <p:cNvPicPr/>
                      <p:nvPr/>
                    </p:nvPicPr>
                    <p:blipFill>
                      <a:blip r:embed="rId8"/>
                      <a:stretch>
                        <a:fillRect/>
                      </a:stretch>
                    </p:blipFill>
                    <p:spPr>
                      <a:xfrm>
                        <a:off x="2782888" y="5334000"/>
                        <a:ext cx="4395787" cy="504825"/>
                      </a:xfrm>
                      <a:prstGeom prst="rect">
                        <a:avLst/>
                      </a:prstGeom>
                      <a:noFill/>
                      <a:ln w="38100">
                        <a:noFill/>
                        <a:miter/>
                      </a:ln>
                    </p:spPr>
                  </p:pic>
                </p:oleObj>
              </mc:Fallback>
            </mc:AlternateContent>
          </a:graphicData>
        </a:graphic>
      </p:graphicFrame>
      <p:grpSp>
        <p:nvGrpSpPr>
          <p:cNvPr id="38943" name="组合 38942"/>
          <p:cNvGrpSpPr/>
          <p:nvPr/>
        </p:nvGrpSpPr>
        <p:grpSpPr>
          <a:xfrm>
            <a:off x="7608888" y="5334000"/>
            <a:ext cx="1524000" cy="533400"/>
            <a:chOff x="4608" y="2976"/>
            <a:chExt cx="960" cy="336"/>
          </a:xfrm>
        </p:grpSpPr>
        <p:graphicFrame>
          <p:nvGraphicFramePr>
            <p:cNvPr id="38941" name="对象 38940"/>
            <p:cNvGraphicFramePr/>
            <p:nvPr/>
          </p:nvGraphicFramePr>
          <p:xfrm>
            <a:off x="4896" y="2976"/>
            <a:ext cx="672" cy="274"/>
          </p:xfrm>
          <a:graphic>
            <a:graphicData uri="http://schemas.openxmlformats.org/presentationml/2006/ole">
              <mc:AlternateContent xmlns:mc="http://schemas.openxmlformats.org/markup-compatibility/2006">
                <mc:Choice xmlns:v="urn:schemas-microsoft-com:vml" Requires="v">
                  <p:oleObj spid="_x0000_s3119" name="" r:id="rId9" imgW="494665" imgH="203200" progId="Equation.3">
                    <p:embed/>
                  </p:oleObj>
                </mc:Choice>
                <mc:Fallback>
                  <p:oleObj name="" r:id="rId9" imgW="494665" imgH="203200" progId="Equation.3">
                    <p:embed/>
                    <p:pic>
                      <p:nvPicPr>
                        <p:cNvPr id="0" name="图片 3118"/>
                        <p:cNvPicPr/>
                        <p:nvPr/>
                      </p:nvPicPr>
                      <p:blipFill>
                        <a:blip r:embed="rId10"/>
                        <a:stretch>
                          <a:fillRect/>
                        </a:stretch>
                      </p:blipFill>
                      <p:spPr>
                        <a:xfrm>
                          <a:off x="4896" y="2976"/>
                          <a:ext cx="672" cy="274"/>
                        </a:xfrm>
                        <a:prstGeom prst="rect">
                          <a:avLst/>
                        </a:prstGeom>
                        <a:noFill/>
                        <a:ln w="38100">
                          <a:noFill/>
                          <a:miter/>
                        </a:ln>
                      </p:spPr>
                    </p:pic>
                  </p:oleObj>
                </mc:Fallback>
              </mc:AlternateContent>
            </a:graphicData>
          </a:graphic>
        </p:graphicFrame>
        <p:sp>
          <p:nvSpPr>
            <p:cNvPr id="38942" name="右箭头 38941"/>
            <p:cNvSpPr/>
            <p:nvPr/>
          </p:nvSpPr>
          <p:spPr>
            <a:xfrm>
              <a:off x="4608" y="2976"/>
              <a:ext cx="144" cy="33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graphicFrame>
        <p:nvGraphicFramePr>
          <p:cNvPr id="38947" name="对象 38946"/>
          <p:cNvGraphicFramePr/>
          <p:nvPr/>
        </p:nvGraphicFramePr>
        <p:xfrm>
          <a:off x="2711450" y="4325938"/>
          <a:ext cx="6408738" cy="901700"/>
        </p:xfrm>
        <a:graphic>
          <a:graphicData uri="http://schemas.openxmlformats.org/presentationml/2006/ole">
            <mc:AlternateContent xmlns:mc="http://schemas.openxmlformats.org/markup-compatibility/2006">
              <mc:Choice xmlns:v="urn:schemas-microsoft-com:vml" Requires="v">
                <p:oleObj spid="_x0000_s3115" name="" r:id="rId11" imgW="2476500" imgH="419100" progId="Equation.3">
                  <p:embed/>
                </p:oleObj>
              </mc:Choice>
              <mc:Fallback>
                <p:oleObj name="" r:id="rId11" imgW="2476500" imgH="419100" progId="Equation.3">
                  <p:embed/>
                  <p:pic>
                    <p:nvPicPr>
                      <p:cNvPr id="0" name="图片 3114"/>
                      <p:cNvPicPr/>
                      <p:nvPr/>
                    </p:nvPicPr>
                    <p:blipFill>
                      <a:blip r:embed="rId12"/>
                      <a:stretch>
                        <a:fillRect/>
                      </a:stretch>
                    </p:blipFill>
                    <p:spPr>
                      <a:xfrm>
                        <a:off x="2711450" y="4325938"/>
                        <a:ext cx="6408738" cy="9017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35"/>
                                        </p:tgtEl>
                                        <p:attrNameLst>
                                          <p:attrName>style.visibility</p:attrName>
                                        </p:attrNameLst>
                                      </p:cBhvr>
                                      <p:to>
                                        <p:strVal val="visible"/>
                                      </p:to>
                                    </p:set>
                                    <p:animEffect transition="in" filter="blinds(horizontal)">
                                      <p:cBhvr>
                                        <p:cTn id="7" dur="500"/>
                                        <p:tgtEl>
                                          <p:spTgt spid="3893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8944"/>
                                        </p:tgtEl>
                                        <p:attrNameLst>
                                          <p:attrName>style.visibility</p:attrName>
                                        </p:attrNameLst>
                                      </p:cBhvr>
                                      <p:to>
                                        <p:strVal val="visible"/>
                                      </p:to>
                                    </p:set>
                                    <p:animEffect transition="in" filter="box(out)">
                                      <p:cBhvr>
                                        <p:cTn id="12" dur="500"/>
                                        <p:tgtEl>
                                          <p:spTgt spid="3894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8936"/>
                                        </p:tgtEl>
                                        <p:attrNameLst>
                                          <p:attrName>style.visibility</p:attrName>
                                        </p:attrNameLst>
                                      </p:cBhvr>
                                      <p:to>
                                        <p:strVal val="visible"/>
                                      </p:to>
                                    </p:set>
                                    <p:anim calcmode="lin" valueType="num">
                                      <p:cBhvr additive="base">
                                        <p:cTn id="17" dur="500" fill="hold"/>
                                        <p:tgtEl>
                                          <p:spTgt spid="38936"/>
                                        </p:tgtEl>
                                        <p:attrNameLst>
                                          <p:attrName>ppt_x</p:attrName>
                                        </p:attrNameLst>
                                      </p:cBhvr>
                                      <p:tavLst>
                                        <p:tav tm="0">
                                          <p:val>
                                            <p:strVal val="1+#ppt_w/2"/>
                                          </p:val>
                                        </p:tav>
                                        <p:tav tm="100000">
                                          <p:val>
                                            <p:strVal val="#ppt_x"/>
                                          </p:val>
                                        </p:tav>
                                      </p:tavLst>
                                    </p:anim>
                                    <p:anim calcmode="lin" valueType="num">
                                      <p:cBhvr additive="base">
                                        <p:cTn id="18" dur="500" fill="hold"/>
                                        <p:tgtEl>
                                          <p:spTgt spid="3893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8916"/>
                                        </p:tgtEl>
                                        <p:attrNameLst>
                                          <p:attrName>style.visibility</p:attrName>
                                        </p:attrNameLst>
                                      </p:cBhvr>
                                      <p:to>
                                        <p:strVal val="visible"/>
                                      </p:to>
                                    </p:set>
                                    <p:animEffect transition="in" filter="box(in)">
                                      <p:cBhvr>
                                        <p:cTn id="23" dur="500"/>
                                        <p:tgtEl>
                                          <p:spTgt spid="3891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38915"/>
                                        </p:tgtEl>
                                        <p:attrNameLst>
                                          <p:attrName>style.visibility</p:attrName>
                                        </p:attrNameLst>
                                      </p:cBhvr>
                                      <p:to>
                                        <p:strVal val="visible"/>
                                      </p:to>
                                    </p:set>
                                    <p:animEffect transition="in" filter="checkerboard(across)">
                                      <p:cBhvr>
                                        <p:cTn id="28" dur="500"/>
                                        <p:tgtEl>
                                          <p:spTgt spid="38915"/>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38947"/>
                                        </p:tgtEl>
                                        <p:attrNameLst>
                                          <p:attrName>style.visibility</p:attrName>
                                        </p:attrNameLst>
                                      </p:cBhvr>
                                      <p:to>
                                        <p:strVal val="visible"/>
                                      </p:to>
                                    </p:set>
                                    <p:anim calcmode="lin" valueType="num">
                                      <p:cBhvr>
                                        <p:cTn id="33" dur="500" fill="hold"/>
                                        <p:tgtEl>
                                          <p:spTgt spid="38947"/>
                                        </p:tgtEl>
                                        <p:attrNameLst>
                                          <p:attrName>ppt_w</p:attrName>
                                        </p:attrNameLst>
                                      </p:cBhvr>
                                      <p:tavLst>
                                        <p:tav tm="0">
                                          <p:val>
                                            <p:fltVal val="0.000000"/>
                                          </p:val>
                                        </p:tav>
                                        <p:tav tm="100000">
                                          <p:val>
                                            <p:strVal val="#ppt_w"/>
                                          </p:val>
                                        </p:tav>
                                      </p:tavLst>
                                    </p:anim>
                                    <p:anim calcmode="lin" valueType="num">
                                      <p:cBhvr>
                                        <p:cTn id="34" dur="500" fill="hold"/>
                                        <p:tgtEl>
                                          <p:spTgt spid="38947"/>
                                        </p:tgtEl>
                                        <p:attrNameLst>
                                          <p:attrName>ppt_h</p:attrName>
                                        </p:attrNameLst>
                                      </p:cBhvr>
                                      <p:tavLst>
                                        <p:tav tm="0">
                                          <p:val>
                                            <p:fltVal val="0.00000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38940"/>
                                        </p:tgtEl>
                                        <p:attrNameLst>
                                          <p:attrName>style.visibility</p:attrName>
                                        </p:attrNameLst>
                                      </p:cBhvr>
                                      <p:to>
                                        <p:strVal val="visible"/>
                                      </p:to>
                                    </p:set>
                                    <p:animEffect transition="in" filter="box(in)">
                                      <p:cBhvr>
                                        <p:cTn id="39" dur="500"/>
                                        <p:tgtEl>
                                          <p:spTgt spid="38940"/>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2" fill="hold" nodeType="clickEffect">
                                  <p:stCondLst>
                                    <p:cond delay="0"/>
                                  </p:stCondLst>
                                  <p:childTnLst>
                                    <p:set>
                                      <p:cBhvr>
                                        <p:cTn id="43" dur="1" fill="hold">
                                          <p:stCondLst>
                                            <p:cond delay="0"/>
                                          </p:stCondLst>
                                        </p:cTn>
                                        <p:tgtEl>
                                          <p:spTgt spid="38943"/>
                                        </p:tgtEl>
                                        <p:attrNameLst>
                                          <p:attrName>style.visibility</p:attrName>
                                        </p:attrNameLst>
                                      </p:cBhvr>
                                      <p:to>
                                        <p:strVal val="visible"/>
                                      </p:to>
                                    </p:set>
                                    <p:animEffect transition="in" filter="slide(fromRight)">
                                      <p:cBhvr>
                                        <p:cTn id="44" dur="500"/>
                                        <p:tgtEl>
                                          <p:spTgt spid="3894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8917"/>
                                        </p:tgtEl>
                                        <p:attrNameLst>
                                          <p:attrName>style.visibility</p:attrName>
                                        </p:attrNameLst>
                                      </p:cBhvr>
                                      <p:to>
                                        <p:strVal val="visible"/>
                                      </p:to>
                                    </p:set>
                                    <p:animEffect transition="in" filter="slide(fromBottom)">
                                      <p:cBhvr>
                                        <p:cTn id="49"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ldLvl="0" animBg="1"/>
      <p:bldP spid="38936"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5" name="文本框 50184"/>
          <p:cNvSpPr txBox="1"/>
          <p:nvPr/>
        </p:nvSpPr>
        <p:spPr>
          <a:xfrm>
            <a:off x="1905000" y="654050"/>
            <a:ext cx="6858000" cy="521970"/>
          </a:xfrm>
          <a:prstGeom prst="rect">
            <a:avLst/>
          </a:prstGeom>
          <a:solidFill>
            <a:srgbClr val="FFFF00"/>
          </a:solidFill>
          <a:ln w="9525">
            <a:noFill/>
          </a:ln>
        </p:spPr>
        <p:txBody>
          <a:bodyPr>
            <a:spAutoFit/>
          </a:bodyPr>
          <a:p>
            <a:pPr algn="l">
              <a:spcBef>
                <a:spcPct val="50000"/>
              </a:spcBef>
            </a:pPr>
            <a:r>
              <a:rPr lang="en-US" altLang="zh-CN" sz="2800" b="1" u="none" dirty="0">
                <a:latin typeface="Times New Roman" panose="02020603050405020304" pitchFamily="18" charset="0"/>
              </a:rPr>
              <a:t>3</a:t>
            </a:r>
            <a:r>
              <a:rPr lang="zh-CN" altLang="en-US" sz="2800" b="1" u="none" dirty="0">
                <a:latin typeface="Times New Roman" panose="02020603050405020304" pitchFamily="18" charset="0"/>
              </a:rPr>
              <a:t>）达到目标体重</a:t>
            </a:r>
            <a:r>
              <a:rPr lang="en-US" altLang="zh-CN" sz="2800" b="1" u="none" dirty="0">
                <a:latin typeface="Times New Roman" panose="02020603050405020304" pitchFamily="18" charset="0"/>
              </a:rPr>
              <a:t>75</a:t>
            </a:r>
            <a:r>
              <a:rPr lang="zh-CN" altLang="en-US" sz="2800" b="1" u="none" dirty="0">
                <a:latin typeface="Times New Roman" panose="02020603050405020304" pitchFamily="18" charset="0"/>
              </a:rPr>
              <a:t>千克后维持不变的方案</a:t>
            </a:r>
            <a:endParaRPr lang="zh-CN" altLang="en-US" sz="2800" b="1" u="none">
              <a:latin typeface="Times New Roman" panose="02020603050405020304" pitchFamily="18" charset="0"/>
            </a:endParaRPr>
          </a:p>
        </p:txBody>
      </p:sp>
      <p:graphicFrame>
        <p:nvGraphicFramePr>
          <p:cNvPr id="50188" name="对象 50187"/>
          <p:cNvGraphicFramePr/>
          <p:nvPr/>
        </p:nvGraphicFramePr>
        <p:xfrm>
          <a:off x="2379663" y="2270125"/>
          <a:ext cx="7297737" cy="517525"/>
        </p:xfrm>
        <a:graphic>
          <a:graphicData uri="http://schemas.openxmlformats.org/presentationml/2006/ole">
            <mc:AlternateContent xmlns:mc="http://schemas.openxmlformats.org/markup-compatibility/2006">
              <mc:Choice xmlns:v="urn:schemas-microsoft-com:vml" Requires="v">
                <p:oleObj spid="_x0000_s3114" name="" r:id="rId1" imgW="3237230" imgH="241300" progId="Equation.3">
                  <p:embed/>
                </p:oleObj>
              </mc:Choice>
              <mc:Fallback>
                <p:oleObj name="" r:id="rId1" imgW="3237230" imgH="241300" progId="Equation.3">
                  <p:embed/>
                  <p:pic>
                    <p:nvPicPr>
                      <p:cNvPr id="0" name="图片 3113"/>
                      <p:cNvPicPr/>
                      <p:nvPr/>
                    </p:nvPicPr>
                    <p:blipFill>
                      <a:blip r:embed="rId2"/>
                      <a:stretch>
                        <a:fillRect/>
                      </a:stretch>
                    </p:blipFill>
                    <p:spPr>
                      <a:xfrm>
                        <a:off x="2379663" y="2270125"/>
                        <a:ext cx="7297737" cy="517525"/>
                      </a:xfrm>
                      <a:prstGeom prst="rect">
                        <a:avLst/>
                      </a:prstGeom>
                      <a:noFill/>
                      <a:ln w="38100">
                        <a:noFill/>
                        <a:miter/>
                      </a:ln>
                    </p:spPr>
                  </p:pic>
                </p:oleObj>
              </mc:Fallback>
            </mc:AlternateContent>
          </a:graphicData>
        </a:graphic>
      </p:graphicFrame>
      <p:sp>
        <p:nvSpPr>
          <p:cNvPr id="50191" name="矩形 50190"/>
          <p:cNvSpPr/>
          <p:nvPr/>
        </p:nvSpPr>
        <p:spPr>
          <a:xfrm>
            <a:off x="2209800" y="1416050"/>
            <a:ext cx="7543800" cy="521970"/>
          </a:xfrm>
          <a:prstGeom prst="rect">
            <a:avLst/>
          </a:prstGeom>
          <a:solidFill>
            <a:srgbClr val="66FF33"/>
          </a:solidFill>
          <a:ln w="9525">
            <a:noFill/>
          </a:ln>
        </p:spPr>
        <p:txBody>
          <a:bodyPr>
            <a:spAutoFit/>
          </a:bodyPr>
          <a:p>
            <a:pPr algn="l"/>
            <a:r>
              <a:rPr lang="zh-CN" altLang="en-US" sz="2800" b="1" u="none" dirty="0">
                <a:latin typeface="Times New Roman" panose="02020603050405020304" pitchFamily="18" charset="0"/>
              </a:rPr>
              <a:t>每周吸收热量</a:t>
            </a:r>
            <a:r>
              <a:rPr lang="en-US" altLang="zh-CN" sz="2800" b="1" i="1" u="none">
                <a:latin typeface="Times New Roman" panose="02020603050405020304" pitchFamily="18" charset="0"/>
              </a:rPr>
              <a:t>c</a:t>
            </a:r>
            <a:r>
              <a:rPr lang="en-US" altLang="zh-CN" sz="2800" b="1" u="none">
                <a:latin typeface="Times New Roman" panose="02020603050405020304" pitchFamily="18" charset="0"/>
              </a:rPr>
              <a:t>(</a:t>
            </a:r>
            <a:r>
              <a:rPr lang="en-US" altLang="zh-CN" sz="2800" b="1" i="1" u="none">
                <a:latin typeface="Times New Roman" panose="02020603050405020304" pitchFamily="18" charset="0"/>
              </a:rPr>
              <a:t>k</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保持某常数</a:t>
            </a:r>
            <a:r>
              <a:rPr lang="en-US" altLang="zh-CN" sz="2800" b="1" i="1" u="none">
                <a:latin typeface="Times New Roman" panose="02020603050405020304" pitchFamily="18" charset="0"/>
              </a:rPr>
              <a:t>C</a:t>
            </a:r>
            <a:r>
              <a:rPr lang="zh-CN" altLang="en-US" sz="2800" b="1" u="none" dirty="0">
                <a:latin typeface="Times New Roman" panose="02020603050405020304" pitchFamily="18" charset="0"/>
              </a:rPr>
              <a:t>，使体重</a:t>
            </a:r>
            <a:r>
              <a:rPr lang="en-US" altLang="zh-CN" sz="2800" b="1" i="1" u="none">
                <a:latin typeface="Times New Roman" panose="02020603050405020304" pitchFamily="18" charset="0"/>
              </a:rPr>
              <a:t>w</a:t>
            </a:r>
            <a:r>
              <a:rPr lang="zh-CN" altLang="en-US" sz="2800" b="1" u="none" dirty="0">
                <a:latin typeface="Times New Roman" panose="02020603050405020304" pitchFamily="18" charset="0"/>
              </a:rPr>
              <a:t>不变</a:t>
            </a:r>
            <a:endParaRPr lang="zh-CN" altLang="en-US" sz="2800" b="1" u="none">
              <a:latin typeface="Times New Roman" panose="02020603050405020304" pitchFamily="18" charset="0"/>
            </a:endParaRPr>
          </a:p>
        </p:txBody>
      </p:sp>
      <p:grpSp>
        <p:nvGrpSpPr>
          <p:cNvPr id="50198" name="组合 50197"/>
          <p:cNvGrpSpPr/>
          <p:nvPr/>
        </p:nvGrpSpPr>
        <p:grpSpPr>
          <a:xfrm>
            <a:off x="2057400" y="3244850"/>
            <a:ext cx="4953000" cy="517525"/>
            <a:chOff x="336" y="1920"/>
            <a:chExt cx="3120" cy="326"/>
          </a:xfrm>
        </p:grpSpPr>
        <p:graphicFrame>
          <p:nvGraphicFramePr>
            <p:cNvPr id="50192" name="对象 50191"/>
            <p:cNvGraphicFramePr/>
            <p:nvPr/>
          </p:nvGraphicFramePr>
          <p:xfrm>
            <a:off x="770" y="1920"/>
            <a:ext cx="2686" cy="326"/>
          </p:xfrm>
          <a:graphic>
            <a:graphicData uri="http://schemas.openxmlformats.org/presentationml/2006/ole">
              <mc:AlternateContent xmlns:mc="http://schemas.openxmlformats.org/markup-compatibility/2006">
                <mc:Choice xmlns:v="urn:schemas-microsoft-com:vml" Requires="v">
                  <p:oleObj spid="_x0000_s3116" name="" r:id="rId3" imgW="1891665" imgH="241300" progId="Equation.3">
                    <p:embed/>
                  </p:oleObj>
                </mc:Choice>
                <mc:Fallback>
                  <p:oleObj name="" r:id="rId3" imgW="1891665" imgH="241300" progId="Equation.3">
                    <p:embed/>
                    <p:pic>
                      <p:nvPicPr>
                        <p:cNvPr id="0" name="图片 3115"/>
                        <p:cNvPicPr/>
                        <p:nvPr/>
                      </p:nvPicPr>
                      <p:blipFill>
                        <a:blip r:embed="rId4"/>
                        <a:stretch>
                          <a:fillRect/>
                        </a:stretch>
                      </p:blipFill>
                      <p:spPr>
                        <a:xfrm>
                          <a:off x="770" y="1920"/>
                          <a:ext cx="2686" cy="326"/>
                        </a:xfrm>
                        <a:prstGeom prst="rect">
                          <a:avLst/>
                        </a:prstGeom>
                        <a:noFill/>
                        <a:ln w="38100">
                          <a:noFill/>
                          <a:miter/>
                        </a:ln>
                      </p:spPr>
                    </p:pic>
                  </p:oleObj>
                </mc:Fallback>
              </mc:AlternateContent>
            </a:graphicData>
          </a:graphic>
        </p:graphicFrame>
        <p:sp>
          <p:nvSpPr>
            <p:cNvPr id="50194" name="右箭头 50193"/>
            <p:cNvSpPr/>
            <p:nvPr/>
          </p:nvSpPr>
          <p:spPr>
            <a:xfrm>
              <a:off x="336" y="1920"/>
              <a:ext cx="192"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grpSp>
        <p:nvGrpSpPr>
          <p:cNvPr id="50199" name="组合 50198"/>
          <p:cNvGrpSpPr/>
          <p:nvPr/>
        </p:nvGrpSpPr>
        <p:grpSpPr>
          <a:xfrm>
            <a:off x="7315200" y="3092450"/>
            <a:ext cx="2684463" cy="868363"/>
            <a:chOff x="3648" y="1824"/>
            <a:chExt cx="1691" cy="547"/>
          </a:xfrm>
        </p:grpSpPr>
        <p:graphicFrame>
          <p:nvGraphicFramePr>
            <p:cNvPr id="50193" name="对象 50192"/>
            <p:cNvGraphicFramePr/>
            <p:nvPr/>
          </p:nvGraphicFramePr>
          <p:xfrm>
            <a:off x="3936" y="1824"/>
            <a:ext cx="1403" cy="547"/>
          </p:xfrm>
          <a:graphic>
            <a:graphicData uri="http://schemas.openxmlformats.org/presentationml/2006/ole">
              <mc:AlternateContent xmlns:mc="http://schemas.openxmlformats.org/markup-compatibility/2006">
                <mc:Choice xmlns:v="urn:schemas-microsoft-com:vml" Requires="v">
                  <p:oleObj spid="_x0000_s3125" name="" r:id="rId5" imgW="1206500" imgH="469900" progId="Equation.3">
                    <p:embed/>
                  </p:oleObj>
                </mc:Choice>
                <mc:Fallback>
                  <p:oleObj name="" r:id="rId5" imgW="1206500" imgH="469900" progId="Equation.3">
                    <p:embed/>
                    <p:pic>
                      <p:nvPicPr>
                        <p:cNvPr id="0" name="图片 3124"/>
                        <p:cNvPicPr/>
                        <p:nvPr/>
                      </p:nvPicPr>
                      <p:blipFill>
                        <a:blip r:embed="rId6"/>
                        <a:stretch>
                          <a:fillRect/>
                        </a:stretch>
                      </p:blipFill>
                      <p:spPr>
                        <a:xfrm>
                          <a:off x="3936" y="1824"/>
                          <a:ext cx="1403" cy="547"/>
                        </a:xfrm>
                        <a:prstGeom prst="rect">
                          <a:avLst/>
                        </a:prstGeom>
                        <a:noFill/>
                        <a:ln w="38100">
                          <a:noFill/>
                          <a:miter/>
                        </a:ln>
                      </p:spPr>
                    </p:pic>
                  </p:oleObj>
                </mc:Fallback>
              </mc:AlternateContent>
            </a:graphicData>
          </a:graphic>
        </p:graphicFrame>
        <p:sp>
          <p:nvSpPr>
            <p:cNvPr id="50195" name="右箭头 50194"/>
            <p:cNvSpPr/>
            <p:nvPr/>
          </p:nvSpPr>
          <p:spPr>
            <a:xfrm>
              <a:off x="3648" y="1920"/>
              <a:ext cx="192"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a:p>
              <a:endParaRPr lang="zh-CN" altLang="en-US"/>
            </a:p>
          </p:txBody>
        </p:sp>
      </p:grpSp>
      <p:grpSp>
        <p:nvGrpSpPr>
          <p:cNvPr id="50202" name="组合 50201"/>
          <p:cNvGrpSpPr/>
          <p:nvPr/>
        </p:nvGrpSpPr>
        <p:grpSpPr>
          <a:xfrm>
            <a:off x="1981200" y="4235450"/>
            <a:ext cx="7391400" cy="561975"/>
            <a:chOff x="288" y="2544"/>
            <a:chExt cx="4656" cy="354"/>
          </a:xfrm>
        </p:grpSpPr>
        <p:graphicFrame>
          <p:nvGraphicFramePr>
            <p:cNvPr id="50197" name="对象 50196"/>
            <p:cNvGraphicFramePr/>
            <p:nvPr/>
          </p:nvGraphicFramePr>
          <p:xfrm>
            <a:off x="1280" y="2544"/>
            <a:ext cx="3664" cy="354"/>
          </p:xfrm>
          <a:graphic>
            <a:graphicData uri="http://schemas.openxmlformats.org/presentationml/2006/ole">
              <mc:AlternateContent xmlns:mc="http://schemas.openxmlformats.org/markup-compatibility/2006">
                <mc:Choice xmlns:v="urn:schemas-microsoft-com:vml" Requires="v">
                  <p:oleObj spid="_x0000_s3123" name="" r:id="rId7" imgW="2270125" imgH="215900" progId="Equation.3">
                    <p:embed/>
                  </p:oleObj>
                </mc:Choice>
                <mc:Fallback>
                  <p:oleObj name="" r:id="rId7" imgW="2270125" imgH="215900" progId="Equation.3">
                    <p:embed/>
                    <p:pic>
                      <p:nvPicPr>
                        <p:cNvPr id="0" name="图片 3122"/>
                        <p:cNvPicPr/>
                        <p:nvPr/>
                      </p:nvPicPr>
                      <p:blipFill>
                        <a:blip r:embed="rId8"/>
                        <a:stretch>
                          <a:fillRect/>
                        </a:stretch>
                      </p:blipFill>
                      <p:spPr>
                        <a:xfrm>
                          <a:off x="1280" y="2544"/>
                          <a:ext cx="3664" cy="354"/>
                        </a:xfrm>
                        <a:prstGeom prst="rect">
                          <a:avLst/>
                        </a:prstGeom>
                        <a:solidFill>
                          <a:srgbClr val="FF99FF"/>
                        </a:solidFill>
                        <a:ln w="38100">
                          <a:noFill/>
                          <a:miter/>
                        </a:ln>
                      </p:spPr>
                    </p:pic>
                  </p:oleObj>
                </mc:Fallback>
              </mc:AlternateContent>
            </a:graphicData>
          </a:graphic>
        </p:graphicFrame>
        <p:sp>
          <p:nvSpPr>
            <p:cNvPr id="50200" name="文本框 50199"/>
            <p:cNvSpPr txBox="1"/>
            <p:nvPr/>
          </p:nvSpPr>
          <p:spPr>
            <a:xfrm>
              <a:off x="288" y="2553"/>
              <a:ext cx="1008" cy="329"/>
            </a:xfrm>
            <a:prstGeom prst="rect">
              <a:avLst/>
            </a:prstGeom>
            <a:solidFill>
              <a:srgbClr val="FF99FF"/>
            </a:solidFill>
            <a:ln w="9525">
              <a:noFill/>
            </a:ln>
          </p:spPr>
          <p:txBody>
            <a:bodyPr>
              <a:spAutoFit/>
            </a:bodyPr>
            <a:p>
              <a:pPr algn="l">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不运动</a:t>
              </a:r>
              <a:endParaRPr lang="zh-CN" altLang="en-US" sz="2800" b="1" u="none">
                <a:latin typeface="Times New Roman" panose="02020603050405020304" pitchFamily="18" charset="0"/>
              </a:endParaRPr>
            </a:p>
          </p:txBody>
        </p:sp>
      </p:grpSp>
      <p:grpSp>
        <p:nvGrpSpPr>
          <p:cNvPr id="50203" name="组合 50202"/>
          <p:cNvGrpSpPr/>
          <p:nvPr/>
        </p:nvGrpSpPr>
        <p:grpSpPr>
          <a:xfrm>
            <a:off x="1981200" y="5073650"/>
            <a:ext cx="8458200" cy="565150"/>
            <a:chOff x="192" y="3072"/>
            <a:chExt cx="5232" cy="356"/>
          </a:xfrm>
        </p:grpSpPr>
        <p:graphicFrame>
          <p:nvGraphicFramePr>
            <p:cNvPr id="50181" name="对象 50180"/>
            <p:cNvGraphicFramePr/>
            <p:nvPr/>
          </p:nvGraphicFramePr>
          <p:xfrm>
            <a:off x="1920" y="3072"/>
            <a:ext cx="3504" cy="356"/>
          </p:xfrm>
          <a:graphic>
            <a:graphicData uri="http://schemas.openxmlformats.org/presentationml/2006/ole">
              <mc:AlternateContent xmlns:mc="http://schemas.openxmlformats.org/markup-compatibility/2006">
                <mc:Choice xmlns:v="urn:schemas-microsoft-com:vml" Requires="v">
                  <p:oleObj spid="_x0000_s3121" name="" r:id="rId9" imgW="2270125" imgH="215900" progId="Equation.3">
                    <p:embed/>
                  </p:oleObj>
                </mc:Choice>
                <mc:Fallback>
                  <p:oleObj name="" r:id="rId9" imgW="2270125" imgH="215900" progId="Equation.3">
                    <p:embed/>
                    <p:pic>
                      <p:nvPicPr>
                        <p:cNvPr id="0" name="图片 3120"/>
                        <p:cNvPicPr/>
                        <p:nvPr/>
                      </p:nvPicPr>
                      <p:blipFill>
                        <a:blip r:embed="rId10"/>
                        <a:stretch>
                          <a:fillRect/>
                        </a:stretch>
                      </p:blipFill>
                      <p:spPr>
                        <a:xfrm>
                          <a:off x="1920" y="3072"/>
                          <a:ext cx="3504" cy="356"/>
                        </a:xfrm>
                        <a:prstGeom prst="rect">
                          <a:avLst/>
                        </a:prstGeom>
                        <a:solidFill>
                          <a:srgbClr val="FF99FF"/>
                        </a:solidFill>
                        <a:ln w="38100">
                          <a:noFill/>
                          <a:miter/>
                        </a:ln>
                      </p:spPr>
                    </p:pic>
                  </p:oleObj>
                </mc:Fallback>
              </mc:AlternateContent>
            </a:graphicData>
          </a:graphic>
        </p:graphicFrame>
        <p:sp>
          <p:nvSpPr>
            <p:cNvPr id="50201" name="文本框 50200"/>
            <p:cNvSpPr txBox="1"/>
            <p:nvPr/>
          </p:nvSpPr>
          <p:spPr>
            <a:xfrm>
              <a:off x="192" y="3072"/>
              <a:ext cx="1728" cy="329"/>
            </a:xfrm>
            <a:prstGeom prst="rect">
              <a:avLst/>
            </a:prstGeom>
            <a:solidFill>
              <a:srgbClr val="FF99FF"/>
            </a:solidFill>
            <a:ln w="9525">
              <a:noFill/>
            </a:ln>
          </p:spPr>
          <p:txBody>
            <a:bodyPr>
              <a:spAutoFit/>
            </a:bodyPr>
            <a:p>
              <a:pPr algn="l">
                <a:spcBef>
                  <a:spcPct val="50000"/>
                </a:spcBef>
                <a:buChar char="•"/>
              </a:pPr>
              <a:r>
                <a:rPr lang="en-US" altLang="zh-CN" sz="2800" b="1" u="none" dirty="0">
                  <a:latin typeface="Times New Roman" panose="02020603050405020304" pitchFamily="18" charset="0"/>
                </a:rPr>
                <a:t> </a:t>
              </a:r>
              <a:r>
                <a:rPr lang="zh-CN" altLang="en-US" sz="2800" b="1" u="none" dirty="0">
                  <a:latin typeface="Times New Roman" panose="02020603050405020304" pitchFamily="18" charset="0"/>
                </a:rPr>
                <a:t>运动</a:t>
              </a:r>
              <a:r>
                <a:rPr lang="en-US" altLang="zh-CN" sz="2800" b="1" u="none" dirty="0">
                  <a:latin typeface="Times New Roman" panose="02020603050405020304" pitchFamily="18" charset="0"/>
                </a:rPr>
                <a:t>(</a:t>
              </a:r>
              <a:r>
                <a:rPr lang="zh-CN" altLang="en-US" sz="2800" b="1" u="none" dirty="0">
                  <a:latin typeface="Times New Roman" panose="02020603050405020304" pitchFamily="18" charset="0"/>
                </a:rPr>
                <a:t>内容同前</a:t>
              </a:r>
              <a:r>
                <a:rPr lang="en-US" altLang="zh-CN" sz="2800" b="1" u="none">
                  <a:latin typeface="Times New Roman" panose="02020603050405020304" pitchFamily="18" charset="0"/>
                </a:rPr>
                <a:t>)</a:t>
              </a:r>
              <a:endParaRPr lang="en-US" altLang="zh-CN" sz="2800" b="1" u="none">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91"/>
                                        </p:tgtEl>
                                        <p:attrNameLst>
                                          <p:attrName>style.visibility</p:attrName>
                                        </p:attrNameLst>
                                      </p:cBhvr>
                                      <p:to>
                                        <p:strVal val="visible"/>
                                      </p:to>
                                    </p:set>
                                    <p:animEffect transition="in" filter="box(in)">
                                      <p:cBhvr>
                                        <p:cTn id="7" dur="500"/>
                                        <p:tgtEl>
                                          <p:spTgt spid="501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50188"/>
                                        </p:tgtEl>
                                        <p:attrNameLst>
                                          <p:attrName>style.visibility</p:attrName>
                                        </p:attrNameLst>
                                      </p:cBhvr>
                                      <p:to>
                                        <p:strVal val="visible"/>
                                      </p:to>
                                    </p:set>
                                    <p:animEffect transition="in" filter="blinds(vertical)">
                                      <p:cBhvr>
                                        <p:cTn id="12" dur="500"/>
                                        <p:tgtEl>
                                          <p:spTgt spid="501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50198"/>
                                        </p:tgtEl>
                                        <p:attrNameLst>
                                          <p:attrName>style.visibility</p:attrName>
                                        </p:attrNameLst>
                                      </p:cBhvr>
                                      <p:to>
                                        <p:strVal val="visible"/>
                                      </p:to>
                                    </p:set>
                                    <p:animEffect transition="in" filter="blinds(vertical)">
                                      <p:cBhvr>
                                        <p:cTn id="17" dur="500"/>
                                        <p:tgtEl>
                                          <p:spTgt spid="5019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0199"/>
                                        </p:tgtEl>
                                        <p:attrNameLst>
                                          <p:attrName>style.visibility</p:attrName>
                                        </p:attrNameLst>
                                      </p:cBhvr>
                                      <p:to>
                                        <p:strVal val="visible"/>
                                      </p:to>
                                    </p:set>
                                    <p:animEffect transition="in" filter="box(in)">
                                      <p:cBhvr>
                                        <p:cTn id="22" dur="500"/>
                                        <p:tgtEl>
                                          <p:spTgt spid="50199"/>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50202"/>
                                        </p:tgtEl>
                                        <p:attrNameLst>
                                          <p:attrName>style.visibility</p:attrName>
                                        </p:attrNameLst>
                                      </p:cBhvr>
                                      <p:to>
                                        <p:strVal val="visible"/>
                                      </p:to>
                                    </p:set>
                                    <p:anim calcmode="lin" valueType="num">
                                      <p:cBhvr>
                                        <p:cTn id="27" dur="500" fill="hold"/>
                                        <p:tgtEl>
                                          <p:spTgt spid="50202"/>
                                        </p:tgtEl>
                                        <p:attrNameLst>
                                          <p:attrName>ppt_w</p:attrName>
                                        </p:attrNameLst>
                                      </p:cBhvr>
                                      <p:tavLst>
                                        <p:tav tm="0">
                                          <p:val>
                                            <p:fltVal val="0.000000"/>
                                          </p:val>
                                        </p:tav>
                                        <p:tav tm="100000">
                                          <p:val>
                                            <p:strVal val="#ppt_w"/>
                                          </p:val>
                                        </p:tav>
                                      </p:tavLst>
                                    </p:anim>
                                    <p:anim calcmode="lin" valueType="num">
                                      <p:cBhvr>
                                        <p:cTn id="28" dur="500" fill="hold"/>
                                        <p:tgtEl>
                                          <p:spTgt spid="50202"/>
                                        </p:tgtEl>
                                        <p:attrNameLst>
                                          <p:attrName>ppt_h</p:attrName>
                                        </p:attrNameLst>
                                      </p:cBhvr>
                                      <p:tavLst>
                                        <p:tav tm="0">
                                          <p:val>
                                            <p:fltVal val="0.00000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272" fill="hold" nodeType="clickEffect">
                                  <p:stCondLst>
                                    <p:cond delay="0"/>
                                  </p:stCondLst>
                                  <p:childTnLst>
                                    <p:set>
                                      <p:cBhvr>
                                        <p:cTn id="32" dur="1" fill="hold">
                                          <p:stCondLst>
                                            <p:cond delay="0"/>
                                          </p:stCondLst>
                                        </p:cTn>
                                        <p:tgtEl>
                                          <p:spTgt spid="50203"/>
                                        </p:tgtEl>
                                        <p:attrNameLst>
                                          <p:attrName>style.visibility</p:attrName>
                                        </p:attrNameLst>
                                      </p:cBhvr>
                                      <p:to>
                                        <p:strVal val="visible"/>
                                      </p:to>
                                    </p:set>
                                    <p:anim calcmode="lin" valueType="num">
                                      <p:cBhvr>
                                        <p:cTn id="33" dur="500" fill="hold"/>
                                        <p:tgtEl>
                                          <p:spTgt spid="50203"/>
                                        </p:tgtEl>
                                        <p:attrNameLst>
                                          <p:attrName>ppt_w</p:attrName>
                                        </p:attrNameLst>
                                      </p:cBhvr>
                                      <p:tavLst>
                                        <p:tav tm="0">
                                          <p:val>
                                            <p:strVal val="2/3*#ppt_w"/>
                                          </p:val>
                                        </p:tav>
                                        <p:tav tm="100000">
                                          <p:val>
                                            <p:strVal val="#ppt_w"/>
                                          </p:val>
                                        </p:tav>
                                      </p:tavLst>
                                    </p:anim>
                                    <p:anim calcmode="lin" valueType="num">
                                      <p:cBhvr>
                                        <p:cTn id="34" dur="500" fill="hold"/>
                                        <p:tgtEl>
                                          <p:spTgt spid="50203"/>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1"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14652</Words>
  <Application>WPS 演示</Application>
  <PresentationFormat>宽屏</PresentationFormat>
  <Paragraphs>1900</Paragraphs>
  <Slides>114</Slides>
  <Notes>0</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441</vt:i4>
      </vt:variant>
      <vt:variant>
        <vt:lpstr>幻灯片标题</vt:lpstr>
      </vt:variant>
      <vt:variant>
        <vt:i4>114</vt:i4>
      </vt:variant>
    </vt:vector>
  </HeadingPairs>
  <TitlesOfParts>
    <vt:vector size="578" baseType="lpstr">
      <vt:lpstr>Arial</vt:lpstr>
      <vt:lpstr>宋体</vt:lpstr>
      <vt:lpstr>Wingdings</vt:lpstr>
      <vt:lpstr>Times New Roman</vt:lpstr>
      <vt:lpstr>隶书</vt:lpstr>
      <vt:lpstr>楷体_GB2312</vt:lpstr>
      <vt:lpstr>新宋体</vt:lpstr>
      <vt:lpstr>仿宋_GB2312</vt:lpstr>
      <vt:lpstr>华文彩云</vt:lpstr>
      <vt:lpstr>黑体</vt:lpstr>
      <vt:lpstr>仿宋</vt:lpstr>
      <vt:lpstr>微软雅黑</vt:lpstr>
      <vt:lpstr>Arial Unicode MS</vt:lpstr>
      <vt:lpstr>Calibri</vt:lpstr>
      <vt:lpstr>华文行楷</vt:lpstr>
      <vt:lpstr>Symbol</vt:lpstr>
      <vt:lpstr>宋体-18030</vt:lpstr>
      <vt:lpstr>Math1</vt:lpstr>
      <vt:lpstr>Courier New</vt:lpstr>
      <vt:lpstr>Tahoma</vt:lpstr>
      <vt:lpstr>SymbolProp BT</vt:lpstr>
      <vt:lpstr>Segoe Print</vt:lpstr>
      <vt:lpstr>Office 主题</vt:lpstr>
      <vt:lpstr>Equation.3</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Equation.DSMT4</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Word.Document.8</vt:lpstr>
      <vt:lpstr>Word.Document.8</vt:lpstr>
      <vt:lpstr>Word.Document.8</vt:lpstr>
      <vt:lpstr>Equation.DSMT4</vt:lpstr>
      <vt:lpstr>Equation.DSMT4</vt:lpstr>
      <vt:lpstr>Word.Document.8</vt:lpstr>
      <vt:lpstr>Word.Document.8</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Word.Document.8</vt:lpstr>
      <vt:lpstr>Word.Document.8</vt:lpstr>
      <vt:lpstr>Equation.DSMT4</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图像.文件</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Equation.DSMT4</vt:lpstr>
      <vt:lpstr>Equation.DSMT4</vt:lpstr>
      <vt:lpstr>Equation.DSMT4</vt:lpstr>
      <vt:lpstr>Equation.DSMT4</vt:lpstr>
      <vt:lpstr>Equation.KSEE3</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Equation.KSEE3</vt:lpstr>
      <vt:lpstr>Equation.DSMT4</vt:lpstr>
      <vt:lpstr>Equation.DSMT4</vt:lpstr>
      <vt:lpstr>Equation.DSMT4</vt:lpstr>
      <vt:lpstr>Equation.DSMT4</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Equation.DSMT4</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Equation.DSMT4</vt:lpstr>
      <vt:lpstr>Equation.DSMT4</vt:lpstr>
      <vt:lpstr>Equation.DSMT4</vt:lpstr>
      <vt:lpstr>Equation.DSMT4</vt:lpstr>
      <vt:lpstr>PowerPoint 演示文稿</vt:lpstr>
      <vt:lpstr>PowerPoint 演示文稿</vt:lpstr>
      <vt:lpstr>一、微分方程的基础知识</vt:lpstr>
      <vt:lpstr>稳定性判别方法</vt:lpstr>
      <vt:lpstr>PowerPoint 演示文稿</vt:lpstr>
      <vt:lpstr>PowerPoint 演示文稿</vt:lpstr>
      <vt:lpstr>PowerPoint 演示文稿</vt:lpstr>
      <vt:lpstr>二、 差分方程的基本概念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n阶常系数线性差分方程的通解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稳定性判别方法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Matlab 解初值问题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欧拉折线法举例</vt:lpstr>
      <vt:lpstr>欧拉折线法源程序</vt:lpstr>
      <vt:lpstr>PowerPoint 演示文稿</vt:lpstr>
      <vt:lpstr>PowerPoint 演示文稿</vt:lpstr>
      <vt:lpstr>PowerPoint 演示文稿</vt:lpstr>
      <vt:lpstr>Runge-Kutta 方法</vt:lpstr>
      <vt:lpstr>Runge-Kutta 方法</vt:lpstr>
      <vt:lpstr>四阶 R-K 方法源程序</vt:lpstr>
      <vt:lpstr>Runge-Kutta 方法</vt:lpstr>
      <vt:lpstr>Euler 法与 R-K法误差比较</vt:lpstr>
      <vt:lpstr>PowerPoint 演示文稿</vt:lpstr>
      <vt:lpstr>PowerPoint 演示文稿</vt:lpstr>
      <vt:lpstr>Matlab提供的ODE求解器</vt:lpstr>
      <vt:lpstr>2、常微分方程初值问题的数值解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zhangling</dc:creator>
  <cp:lastModifiedBy>Lebron</cp:lastModifiedBy>
  <cp:revision>15</cp:revision>
  <dcterms:created xsi:type="dcterms:W3CDTF">2020-08-24T01:06:00Z</dcterms:created>
  <dcterms:modified xsi:type="dcterms:W3CDTF">2020-08-28T00:38:39Z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