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527" r:id="rId3"/>
    <p:sldId id="1528" r:id="rId4"/>
    <p:sldId id="153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73" autoAdjust="0"/>
    <p:restoredTop sz="95400" autoAdjust="0"/>
  </p:normalViewPr>
  <p:slideViewPr>
    <p:cSldViewPr snapToGrid="0">
      <p:cViewPr>
        <p:scale>
          <a:sx n="60" d="100"/>
          <a:sy n="60" d="100"/>
        </p:scale>
        <p:origin x="-1359" y="-3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244A-2DE3-4A47-AFFD-23395DDF8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A454-DBA0-4881-AD35-E9CF0328B7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4288" y="60325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3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MATLAB</a:t>
            </a:r>
            <a:r>
              <a:rPr kumimoji="1" lang="zh-CN" alt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绘制动画</a:t>
            </a:r>
            <a:endParaRPr kumimoji="1" lang="zh-CN" altLang="en-US" sz="3600" b="1" dirty="0" smtClean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246785" name="Rectangle 1"/>
          <p:cNvSpPr>
            <a:spLocks noChangeArrowheads="1"/>
          </p:cNvSpPr>
          <p:nvPr/>
        </p:nvSpPr>
        <p:spPr bwMode="auto">
          <a:xfrm>
            <a:off x="699714" y="1924214"/>
            <a:ext cx="3617844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c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lear;clc;close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all;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h = animatedline;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axis([0 4*pi -1 1])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x = linspace(0,4*pi,2000);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k = 1:length(x)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y = sin(x(k));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addpoints(h,x(k),y);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4842343" y="1876592"/>
            <a:ext cx="3760967" cy="36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clear;clc;close</a:t>
            </a:r>
            <a:r>
              <a:rPr lang="en-US" altLang="zh-CN" sz="2400" dirty="0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all;</a:t>
            </a:r>
            <a:endParaRPr lang="en-US" altLang="zh-CN" sz="2400" dirty="0" smtClean="0">
              <a:solidFill>
                <a:srgbClr val="404040"/>
              </a:solidFill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h = animatedline; axis([0 4*pi -1 1])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x = linspace(0,4*pi,10000);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k = 1:length(x)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y = sin(x(k)); addpoints(h,x(k),y); drawnow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limitrate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379" y="1280362"/>
            <a:ext cx="3881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将更新次数限制为每秒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帧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125" y="82713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 smtClean="0">
                <a:solidFill>
                  <a:srgbClr val="0000FF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 </a:t>
            </a:r>
            <a:endParaRPr lang="en-US" altLang="zh-CN" sz="3600" b="1" dirty="0" smtClean="0">
              <a:solidFill>
                <a:srgbClr val="0000FF"/>
              </a:solidFill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6360" y="151277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avi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632390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2696" y="682990"/>
            <a:ext cx="6919423" cy="56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1240404" y="938251"/>
            <a:ext cx="4261899" cy="795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49686" y="1186063"/>
            <a:ext cx="4261899" cy="795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456415" y="5072932"/>
            <a:ext cx="2137575" cy="927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7741" y="5314121"/>
            <a:ext cx="2446350" cy="1325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473642" y="5550010"/>
            <a:ext cx="2613328" cy="2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243055" y="6306709"/>
            <a:ext cx="2137575" cy="927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32390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3618" y="652002"/>
            <a:ext cx="7974349" cy="563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连接符 13"/>
          <p:cNvCxnSpPr/>
          <p:nvPr/>
        </p:nvCxnSpPr>
        <p:spPr>
          <a:xfrm>
            <a:off x="659958" y="938248"/>
            <a:ext cx="2576223" cy="795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0202" y="3085156"/>
            <a:ext cx="8038768" cy="32361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6360" y="151277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gif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WPS 演示</Application>
  <PresentationFormat>全屏显示(4:3)</PresentationFormat>
  <Paragraphs>31</Paragraphs>
  <Slides>3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Wingdings 2</vt:lpstr>
      <vt:lpstr>Arial Unicode MS</vt:lpstr>
      <vt:lpstr>Menlo</vt:lpstr>
      <vt:lpstr>Segoe Print</vt:lpstr>
      <vt:lpstr>黑体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基于数据驱动和稀疏反演的层间多次波压制方法研究</dc:title>
  <dc:creator>dell</dc:creator>
  <cp:lastModifiedBy>w</cp:lastModifiedBy>
  <cp:revision>5203</cp:revision>
  <dcterms:created xsi:type="dcterms:W3CDTF">2017-05-16T23:59:00Z</dcterms:created>
  <dcterms:modified xsi:type="dcterms:W3CDTF">2021-03-25T02:55:48Z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3331796344FF49F6A6D06777D938E0DE</vt:lpwstr>
  </property>
</Properties>
</file>