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8AB7-CA05-4D4F-A1AE-03072366A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Summative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F5C3D-7A41-4CC7-BC2B-CF1364D36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Edgar Daniel L. </a:t>
            </a:r>
            <a:r>
              <a:rPr lang="en-US" dirty="0" err="1"/>
              <a:t>Moso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18C6-8141-471B-821B-F10E84D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40C85-8ED5-4F0B-8B33-0074F68C7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352" y="2164685"/>
            <a:ext cx="9374224" cy="4058315"/>
          </a:xfrm>
        </p:spPr>
      </p:pic>
    </p:spTree>
    <p:extLst>
      <p:ext uri="{BB962C8B-B14F-4D97-AF65-F5344CB8AC3E}">
        <p14:creationId xmlns:p14="http://schemas.microsoft.com/office/powerpoint/2010/main" val="34475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8560-8DF4-4609-B077-6D9A4417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61E1-C21D-4EE0-AE3D-12D34584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r>
              <a:rPr lang="en-US" dirty="0"/>
              <a:t>ERD (Creating Databases)</a:t>
            </a:r>
          </a:p>
          <a:p>
            <a:r>
              <a:rPr lang="en-US" dirty="0"/>
              <a:t>Kept Messing Up With Table Creations</a:t>
            </a:r>
          </a:p>
        </p:txBody>
      </p:sp>
    </p:spTree>
    <p:extLst>
      <p:ext uri="{BB962C8B-B14F-4D97-AF65-F5344CB8AC3E}">
        <p14:creationId xmlns:p14="http://schemas.microsoft.com/office/powerpoint/2010/main" val="17223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BB71-03E8-4443-A190-6349D76A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To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13D4-CC14-4D10-AEF1-06327274C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the returns all rooms for a customer</a:t>
            </a:r>
          </a:p>
          <a:p>
            <a:r>
              <a:rPr lang="en-US" dirty="0"/>
              <a:t>Write a query that returns room that do not contain a specific amenity</a:t>
            </a:r>
          </a:p>
          <a:p>
            <a:r>
              <a:rPr lang="en-US" dirty="0"/>
              <a:t>Query all promotion codes &amp; number of times used</a:t>
            </a:r>
          </a:p>
        </p:txBody>
      </p:sp>
    </p:spTree>
    <p:extLst>
      <p:ext uri="{BB962C8B-B14F-4D97-AF65-F5344CB8AC3E}">
        <p14:creationId xmlns:p14="http://schemas.microsoft.com/office/powerpoint/2010/main" val="1555390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624</TotalTime>
  <Words>57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Hotel Summative</vt:lpstr>
      <vt:lpstr>ERD</vt:lpstr>
      <vt:lpstr>Problems</vt:lpstr>
      <vt:lpstr>Queries To Aim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Summative</dc:title>
  <dc:creator>tedismoso02@gmail.com</dc:creator>
  <cp:lastModifiedBy>tedismoso02@gmail.com</cp:lastModifiedBy>
  <cp:revision>5</cp:revision>
  <dcterms:created xsi:type="dcterms:W3CDTF">2017-10-17T13:23:04Z</dcterms:created>
  <dcterms:modified xsi:type="dcterms:W3CDTF">2017-10-17T23:47:37Z</dcterms:modified>
</cp:coreProperties>
</file>