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VendingMachineFlowCh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169-1CDF-4546-85B2-A1985C00F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Four Summative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06D4-C0EE-4BA2-B946-B9F3EF715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Edgar Daniel L. </a:t>
            </a:r>
            <a:r>
              <a:rPr lang="en-US" dirty="0" err="1"/>
              <a:t>Moso</a:t>
            </a:r>
            <a:r>
              <a:rPr lang="en-US" dirty="0"/>
              <a:t>(Ted)</a:t>
            </a:r>
          </a:p>
        </p:txBody>
      </p:sp>
    </p:spTree>
    <p:extLst>
      <p:ext uri="{BB962C8B-B14F-4D97-AF65-F5344CB8AC3E}">
        <p14:creationId xmlns:p14="http://schemas.microsoft.com/office/powerpoint/2010/main" val="18191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26D7-78F0-4818-89C5-8CFCE55C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28CA-4808-482A-8581-7202B08E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Spring Dependency Injection (DI)</a:t>
            </a:r>
          </a:p>
          <a:p>
            <a:r>
              <a:rPr lang="en-US" dirty="0"/>
              <a:t>Apply Aspect Oriented Programming (AOP)</a:t>
            </a:r>
          </a:p>
        </p:txBody>
      </p:sp>
    </p:spTree>
    <p:extLst>
      <p:ext uri="{BB962C8B-B14F-4D97-AF65-F5344CB8AC3E}">
        <p14:creationId xmlns:p14="http://schemas.microsoft.com/office/powerpoint/2010/main" val="376063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2BF9-AB95-4EB8-954F-03B5E1D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DI vs. Regular 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0D6D-E6D5-4A78-8BA6-A0A42DB2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Injection:</a:t>
            </a:r>
          </a:p>
          <a:p>
            <a:pPr lvl="1"/>
            <a:r>
              <a:rPr lang="en-US" dirty="0"/>
              <a:t>Allows for loose coupling between DAO, Service Layer (business logic), and View of your application.</a:t>
            </a:r>
          </a:p>
          <a:p>
            <a:r>
              <a:rPr lang="en-US" dirty="0"/>
              <a:t>With Spring DI</a:t>
            </a:r>
          </a:p>
          <a:p>
            <a:pPr lvl="1"/>
            <a:r>
              <a:rPr lang="en-US" dirty="0"/>
              <a:t>It allows us to externalize our DI</a:t>
            </a:r>
          </a:p>
          <a:p>
            <a:r>
              <a:rPr lang="en-US" dirty="0"/>
              <a:t>Reduces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16448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79F-1AED-4803-B280-D837FCD6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CC97-D435-46C0-833A-EA8315E4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Spring Libraries</a:t>
            </a:r>
          </a:p>
          <a:p>
            <a:pPr lvl="1"/>
            <a:r>
              <a:rPr lang="en-US" dirty="0"/>
              <a:t>In pom.xml, we added spring-context dependency</a:t>
            </a:r>
          </a:p>
          <a:p>
            <a:pPr lvl="1"/>
            <a:r>
              <a:rPr lang="en-US" dirty="0"/>
              <a:t>Transitive Dependencies handled by Maven</a:t>
            </a:r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To externalize our DI (or Constructor Injection)</a:t>
            </a:r>
          </a:p>
          <a:p>
            <a:r>
              <a:rPr lang="en-US" dirty="0"/>
              <a:t>Modify the App class</a:t>
            </a:r>
          </a:p>
          <a:p>
            <a:pPr lvl="1"/>
            <a:r>
              <a:rPr lang="en-US" dirty="0"/>
              <a:t>Instantiate Application Context object, which we use to get the controller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74A-9C0B-4D84-9260-4BF1DA7F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FB92-BA75-4064-8C26-A8D2A996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 deal with cross cutting concerns, or any other identical code that we end up using repetitively:</a:t>
            </a:r>
          </a:p>
          <a:p>
            <a:pPr lvl="1"/>
            <a:r>
              <a:rPr lang="en-US" dirty="0"/>
              <a:t>With Spring AOP we are able to run methods without adding code to our program</a:t>
            </a:r>
          </a:p>
          <a:p>
            <a:r>
              <a:rPr lang="en-US" dirty="0"/>
              <a:t>Cross Cutting concerns: logging, security,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0832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2EF3-4B59-4092-9D92-F0E131A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AOP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8237-B414-4D29-87EE-589DB40D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aspectjtools</a:t>
            </a:r>
            <a:r>
              <a:rPr lang="en-US" dirty="0"/>
              <a:t> dependency in our pom.xml file</a:t>
            </a:r>
          </a:p>
          <a:p>
            <a:r>
              <a:rPr lang="en-US" dirty="0"/>
              <a:t>Create Advice</a:t>
            </a:r>
          </a:p>
          <a:p>
            <a:pPr lvl="1"/>
            <a:r>
              <a:rPr lang="en-US" dirty="0"/>
              <a:t>“what” functionality</a:t>
            </a:r>
          </a:p>
          <a:p>
            <a:r>
              <a:rPr lang="en-US" dirty="0"/>
              <a:t>Configure Spring AOP in the </a:t>
            </a:r>
            <a:r>
              <a:rPr lang="en-US" dirty="0" err="1"/>
              <a:t>applicationContext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Where we set-up our aspect which is associated with the Advice</a:t>
            </a:r>
          </a:p>
        </p:txBody>
      </p:sp>
    </p:spTree>
    <p:extLst>
      <p:ext uri="{BB962C8B-B14F-4D97-AF65-F5344CB8AC3E}">
        <p14:creationId xmlns:p14="http://schemas.microsoft.com/office/powerpoint/2010/main" val="32381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8FE-AE65-42CB-9A9F-F6D578AF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Spring DI is Applied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D5A3F-AAFD-4C84-BEA6-9397C043A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57" y="3158265"/>
            <a:ext cx="3398281" cy="2346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5B9DD-9FBA-45E0-97DF-809D38CF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27" y="3158265"/>
            <a:ext cx="6044195" cy="17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E7565-9CA5-49FE-96B9-4014B9E7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" y="2715403"/>
            <a:ext cx="372427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E05AE-EB03-405F-BA8C-B7586A6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C711-72C3-4647-82B8-FA82B77D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83" y="2715403"/>
            <a:ext cx="6135334" cy="1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1F5A-89AB-48B4-A076-CBF2692B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A9A0-E08A-40FA-A385-880FBFE6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VendingMachineFlowChart.html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7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171</TotalTime>
  <Words>210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Week Four Summative</vt:lpstr>
      <vt:lpstr>Assignment</vt:lpstr>
      <vt:lpstr>Spring DI vs. Regular DI</vt:lpstr>
      <vt:lpstr>Spring Steps</vt:lpstr>
      <vt:lpstr>Aspect Oriented Programming</vt:lpstr>
      <vt:lpstr>Steps for AOP</vt:lpstr>
      <vt:lpstr>Where Spring DI is Applied</vt:lpstr>
      <vt:lpstr>PowerPoint Presentation</vt:lpstr>
      <vt:lpstr>Updated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Four Summative</dc:title>
  <dc:creator>tedismoso02@gmail.com</dc:creator>
  <cp:lastModifiedBy>tedismoso02@gmail.com</cp:lastModifiedBy>
  <cp:revision>12</cp:revision>
  <dcterms:created xsi:type="dcterms:W3CDTF">2017-09-19T03:55:55Z</dcterms:created>
  <dcterms:modified xsi:type="dcterms:W3CDTF">2017-09-19T14:43:17Z</dcterms:modified>
</cp:coreProperties>
</file>