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CD7-9779-4497-AD0B-717B0A357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VENDING MACHINE SUMMATIVE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1D18-6EC5-4076-AD8C-3FD3365C3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Edgar Daniel L. </a:t>
            </a:r>
            <a:r>
              <a:rPr lang="en-US" dirty="0" err="1"/>
              <a:t>Moso</a:t>
            </a:r>
            <a:r>
              <a:rPr lang="en-US" dirty="0"/>
              <a:t> (Ted)</a:t>
            </a:r>
          </a:p>
        </p:txBody>
      </p:sp>
    </p:spTree>
    <p:extLst>
      <p:ext uri="{BB962C8B-B14F-4D97-AF65-F5344CB8AC3E}">
        <p14:creationId xmlns:p14="http://schemas.microsoft.com/office/powerpoint/2010/main" val="238734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AB35-F9EE-41AE-B0C0-326EB35D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AF00-F96C-4511-90F7-E6D9DD2A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List&lt;Items&gt;</a:t>
            </a:r>
          </a:p>
          <a:p>
            <a:r>
              <a:rPr lang="en-US" dirty="0"/>
              <a:t>Switched to Map&lt;String, Items&gt;</a:t>
            </a:r>
          </a:p>
        </p:txBody>
      </p:sp>
    </p:spTree>
    <p:extLst>
      <p:ext uri="{BB962C8B-B14F-4D97-AF65-F5344CB8AC3E}">
        <p14:creationId xmlns:p14="http://schemas.microsoft.com/office/powerpoint/2010/main" val="255073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D355-CD20-4054-86E9-B8DB897F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During The Process…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47E6-928A-4ED8-9F42-8C68CA16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with Exceptions before the process</a:t>
            </a:r>
          </a:p>
          <a:p>
            <a:pPr lvl="1"/>
            <a:r>
              <a:rPr lang="en-US" dirty="0"/>
              <a:t> But finally understand more about exceptions and how it’s used.</a:t>
            </a:r>
          </a:p>
          <a:p>
            <a:r>
              <a:rPr lang="en-US" dirty="0"/>
              <a:t>Trouble(s) and Mistake(s) during:</a:t>
            </a:r>
          </a:p>
          <a:p>
            <a:pPr lvl="1"/>
            <a:r>
              <a:rPr lang="en-US" dirty="0"/>
              <a:t>Didn’t read the instructions fully, causing me to prolong the process</a:t>
            </a:r>
          </a:p>
          <a:p>
            <a:pPr lvl="1"/>
            <a:r>
              <a:rPr lang="en-US" dirty="0"/>
              <a:t>Exit Command</a:t>
            </a:r>
          </a:p>
          <a:p>
            <a:pPr lvl="1"/>
            <a:r>
              <a:rPr lang="en-US" dirty="0" err="1"/>
              <a:t>BigDecimals</a:t>
            </a:r>
            <a:endParaRPr lang="en-US" dirty="0"/>
          </a:p>
          <a:p>
            <a:pPr lvl="2"/>
            <a:r>
              <a:rPr lang="en-US" dirty="0"/>
              <a:t>Problem with setting up user input for money in double type</a:t>
            </a:r>
          </a:p>
          <a:p>
            <a:pPr lvl="2"/>
            <a:r>
              <a:rPr lang="en-US" dirty="0"/>
              <a:t>My fix to the problem: Changed to read user input in String type</a:t>
            </a:r>
          </a:p>
        </p:txBody>
      </p:sp>
    </p:spTree>
    <p:extLst>
      <p:ext uri="{BB962C8B-B14F-4D97-AF65-F5344CB8AC3E}">
        <p14:creationId xmlns:p14="http://schemas.microsoft.com/office/powerpoint/2010/main" val="426584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6586-B9FA-4A9E-BF0E-29254FD7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4A100E-F5FF-4943-AC47-BD7D59D76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064" y="1096963"/>
            <a:ext cx="4194271" cy="46640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791D0-B398-4FFE-BFBF-6D75AB9B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UserIO</a:t>
            </a:r>
            <a:r>
              <a:rPr lang="en-US" dirty="0"/>
              <a:t> (Interface)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UserIOConsoleImpl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VendingMachineView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VendingMachineService</a:t>
            </a:r>
            <a:r>
              <a:rPr lang="en-US" dirty="0"/>
              <a:t> (Interface)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VendingMachineServiceImpl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5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CCCA-65F2-4C91-AA59-BFDF5F47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8926D5-91EC-4470-B028-471EC5FA1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525" y="1526607"/>
            <a:ext cx="5213350" cy="3804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8C277-AC4C-4482-BE2F-87873C01E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VendingMachineDao</a:t>
            </a:r>
            <a:r>
              <a:rPr lang="en-US" dirty="0"/>
              <a:t> (Interface)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VendingMachineDaoFileImpl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VendingMachineController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23803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E5CC-3D8E-420D-9C0B-3B72F6C5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20242E-E2DD-4F2E-AE63-A94509B6F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3557" y="1096963"/>
            <a:ext cx="3389285" cy="46640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2E1F2-268F-4D1B-B96B-691B7D47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502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62</TotalTime>
  <Words>125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Basis</vt:lpstr>
      <vt:lpstr>VENDING MACHINE SUMMATIVE</vt:lpstr>
      <vt:lpstr>Strategy</vt:lpstr>
      <vt:lpstr>Before And During The Process…</vt:lpstr>
      <vt:lpstr>UML</vt:lpstr>
      <vt:lpstr>UML cont…</vt:lpstr>
      <vt:lpstr>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 SUMMATIVE</dc:title>
  <dc:creator>tedismoso02@gmail.com</dc:creator>
  <cp:lastModifiedBy>tedismoso02@gmail.com</cp:lastModifiedBy>
  <cp:revision>9</cp:revision>
  <dcterms:created xsi:type="dcterms:W3CDTF">2017-09-12T04:33:01Z</dcterms:created>
  <dcterms:modified xsi:type="dcterms:W3CDTF">2017-09-12T05:35:14Z</dcterms:modified>
</cp:coreProperties>
</file>